
<file path=[Content_Types].xml><?xml version="1.0" encoding="utf-8"?>
<Types xmlns="http://schemas.openxmlformats.org/package/2006/content-types">
  <Default Extension="png" ContentType="image/png"/>
  <Default Extension="mp3" ContentType="audio/mpeg"/>
  <Default Extension="rels" ContentType="application/vnd.openxmlformats-package.relationships+xml"/>
  <Default Extension="xml" ContentType="application/xml"/>
  <Default Extension="fntdata" ContentType="application/x-fontdata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theme/theme2.xml" ContentType="application/vnd.openxmlformats-officedocument.theme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ags/tag1.xml" ContentType="application/vnd.openxmlformats-officedocument.presentationml.tags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tags/tag2.xml" ContentType="application/vnd.openxmlformats-officedocument.presentationml.tags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tags/tag3.xml" ContentType="application/vnd.openxmlformats-officedocument.presentationml.tags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3" r:id="rId1"/>
    <p:sldMasterId id="2147483815" r:id="rId2"/>
    <p:sldMasterId id="2147483897" r:id="rId3"/>
    <p:sldMasterId id="2147483921" r:id="rId4"/>
  </p:sldMasterIdLst>
  <p:notesMasterIdLst>
    <p:notesMasterId r:id="rId15"/>
  </p:notesMasterIdLst>
  <p:sldIdLst>
    <p:sldId id="259" r:id="rId5"/>
    <p:sldId id="292" r:id="rId6"/>
    <p:sldId id="384" r:id="rId7"/>
    <p:sldId id="362" r:id="rId8"/>
    <p:sldId id="388" r:id="rId9"/>
    <p:sldId id="389" r:id="rId10"/>
    <p:sldId id="387" r:id="rId11"/>
    <p:sldId id="390" r:id="rId12"/>
    <p:sldId id="406" r:id="rId13"/>
    <p:sldId id="392" r:id="rId14"/>
  </p:sldIdLst>
  <p:sldSz cx="9144000" cy="5143500" type="screen16x9"/>
  <p:notesSz cx="6858000" cy="9144000"/>
  <p:embeddedFontLst>
    <p:embeddedFont>
      <p:font typeface="Anaheim" panose="020B0604020202020204" charset="0"/>
      <p:regular r:id="rId16"/>
    </p:embeddedFont>
    <p:embeddedFont>
      <p:font typeface="Bahnschrift Condensed" panose="020B0502040204020203" pitchFamily="34" charset="0"/>
      <p:regular r:id="rId17"/>
      <p:bold r:id="rId18"/>
    </p:embeddedFont>
    <p:embeddedFont>
      <p:font typeface="Bebas Neue" panose="020B0604020202020204" charset="0"/>
      <p:regular r:id="rId19"/>
    </p:embeddedFont>
    <p:embeddedFont>
      <p:font typeface="Comfortaa" panose="020B0604020202020204" charset="0"/>
      <p:regular r:id="rId20"/>
      <p:bold r:id="rId21"/>
    </p:embeddedFont>
    <p:embeddedFont>
      <p:font typeface="Gaegu" charset="0"/>
      <p:regular r:id="rId22"/>
      <p:bold r:id="rId23"/>
    </p:embeddedFont>
    <p:embeddedFont>
      <p:font typeface="Hind" panose="020B0604020202020204" charset="0"/>
      <p:regular r:id="rId24"/>
      <p:bold r:id="rId25"/>
    </p:embeddedFont>
    <p:embeddedFont>
      <p:font typeface="Londrina Solid" panose="020B0604020202020204" charset="0"/>
      <p:regular r:id="rId26"/>
    </p:embeddedFont>
    <p:embeddedFont>
      <p:font typeface="Nanum Gothic" panose="020B0604020202020204" charset="0"/>
      <p:regular r:id="rId27"/>
      <p:bold r:id="rId28"/>
    </p:embeddedFont>
    <p:embeddedFont>
      <p:font typeface="Patrick Hand" panose="020B0604020202020204" charset="0"/>
      <p:regular r:id="rId29"/>
    </p:embeddedFont>
    <p:embeddedFont>
      <p:font typeface="Raleway" panose="020B0604020202020204" charset="0"/>
      <p:regular r:id="rId30"/>
      <p:bold r:id="rId31"/>
      <p:italic r:id="rId32"/>
      <p:boldItalic r:id="rId33"/>
    </p:embeddedFont>
    <p:embeddedFont>
      <p:font typeface="Roboto Condensed Light" panose="020B0604020202020204" charset="0"/>
      <p:regular r:id="rId34"/>
      <p:italic r:id="rId35"/>
    </p:embeddedFont>
    <p:embeddedFont>
      <p:font typeface="Sriracha" panose="020B0604020202020204" charset="0"/>
      <p:regular r:id="rId36"/>
    </p:embeddedFont>
    <p:embeddedFont>
      <p:font typeface="Sue Ellen Francisco" panose="020B0604020202020204" charset="0"/>
      <p:regular r:id="rId37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pos="2880">
          <p15:clr>
            <a:srgbClr val="9AA0A6"/>
          </p15:clr>
        </p15:guide>
        <p15:guide id="2" orient="horz" pos="1620">
          <p15:clr>
            <a:srgbClr val="9AA0A6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9F7D7"/>
    <a:srgbClr val="ABDD8C"/>
    <a:srgbClr val="589469"/>
    <a:srgbClr val="FFFFFF"/>
    <a:srgbClr val="FDFCFD"/>
    <a:srgbClr val="194A2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E9FFF425-E50A-4CCF-82F3-6F0FB184FF93}">
  <a:tblStyle styleId="{E9FFF425-E50A-4CCF-82F3-6F0FB184FF93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496" autoAdjust="0"/>
    <p:restoredTop sz="94660"/>
  </p:normalViewPr>
  <p:slideViewPr>
    <p:cSldViewPr snapToGrid="0">
      <p:cViewPr varScale="1">
        <p:scale>
          <a:sx n="113" d="100"/>
          <a:sy n="113" d="100"/>
        </p:scale>
        <p:origin x="750" y="84"/>
      </p:cViewPr>
      <p:guideLst>
        <p:guide pos="2880"/>
        <p:guide orient="horz" pos="1620"/>
      </p:guideLst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font" Target="fonts/font3.fntdata"/><Relationship Id="rId26" Type="http://schemas.openxmlformats.org/officeDocument/2006/relationships/font" Target="fonts/font11.fntdata"/><Relationship Id="rId39" Type="http://schemas.openxmlformats.org/officeDocument/2006/relationships/viewProps" Target="viewProps.xml"/><Relationship Id="rId21" Type="http://schemas.openxmlformats.org/officeDocument/2006/relationships/font" Target="fonts/font6.fntdata"/><Relationship Id="rId34" Type="http://schemas.openxmlformats.org/officeDocument/2006/relationships/font" Target="fonts/font19.fntdata"/><Relationship Id="rId7" Type="http://schemas.openxmlformats.org/officeDocument/2006/relationships/slide" Target="slides/slide3.xml"/><Relationship Id="rId2" Type="http://schemas.openxmlformats.org/officeDocument/2006/relationships/slideMaster" Target="slideMasters/slideMaster2.xml"/><Relationship Id="rId16" Type="http://schemas.openxmlformats.org/officeDocument/2006/relationships/font" Target="fonts/font1.fntdata"/><Relationship Id="rId20" Type="http://schemas.openxmlformats.org/officeDocument/2006/relationships/font" Target="fonts/font5.fntdata"/><Relationship Id="rId29" Type="http://schemas.openxmlformats.org/officeDocument/2006/relationships/font" Target="fonts/font14.fntdata"/><Relationship Id="rId41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font" Target="fonts/font9.fntdata"/><Relationship Id="rId32" Type="http://schemas.openxmlformats.org/officeDocument/2006/relationships/font" Target="fonts/font17.fntdata"/><Relationship Id="rId37" Type="http://schemas.openxmlformats.org/officeDocument/2006/relationships/font" Target="fonts/font22.fntdata"/><Relationship Id="rId40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notesMaster" Target="notesMasters/notesMaster1.xml"/><Relationship Id="rId23" Type="http://schemas.openxmlformats.org/officeDocument/2006/relationships/font" Target="fonts/font8.fntdata"/><Relationship Id="rId28" Type="http://schemas.openxmlformats.org/officeDocument/2006/relationships/font" Target="fonts/font13.fntdata"/><Relationship Id="rId36" Type="http://schemas.openxmlformats.org/officeDocument/2006/relationships/font" Target="fonts/font21.fntdata"/><Relationship Id="rId10" Type="http://schemas.openxmlformats.org/officeDocument/2006/relationships/slide" Target="slides/slide6.xml"/><Relationship Id="rId19" Type="http://schemas.openxmlformats.org/officeDocument/2006/relationships/font" Target="fonts/font4.fntdata"/><Relationship Id="rId31" Type="http://schemas.openxmlformats.org/officeDocument/2006/relationships/font" Target="fonts/font16.fntdata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font" Target="fonts/font7.fntdata"/><Relationship Id="rId27" Type="http://schemas.openxmlformats.org/officeDocument/2006/relationships/font" Target="fonts/font12.fntdata"/><Relationship Id="rId30" Type="http://schemas.openxmlformats.org/officeDocument/2006/relationships/font" Target="fonts/font15.fntdata"/><Relationship Id="rId35" Type="http://schemas.openxmlformats.org/officeDocument/2006/relationships/font" Target="fonts/font20.fntdata"/><Relationship Id="rId8" Type="http://schemas.openxmlformats.org/officeDocument/2006/relationships/slide" Target="slides/slide4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8.xml"/><Relationship Id="rId17" Type="http://schemas.openxmlformats.org/officeDocument/2006/relationships/font" Target="fonts/font2.fntdata"/><Relationship Id="rId25" Type="http://schemas.openxmlformats.org/officeDocument/2006/relationships/font" Target="fonts/font10.fntdata"/><Relationship Id="rId33" Type="http://schemas.openxmlformats.org/officeDocument/2006/relationships/font" Target="fonts/font18.fntdata"/><Relationship Id="rId38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" name="Google Shape;1167;xl_extra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8" name="Google Shape;1168;xl_extra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4" name="Google Shape;3254;gf114aa7512_2_7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55" name="Google Shape;3255;gf114aa7512_2_7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1600750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2" name="Google Shape;2422;gf114aa7512_0_2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23" name="Google Shape;2423;gf114aa7512_0_2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7" name="Google Shape;817;g1078a0c0997_0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18" name="Google Shape;818;g1078a0c0997_0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8" name="Google Shape;1498;ge4b7ac326b_0_27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99" name="Google Shape;1499;ge4b7ac326b_0_27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88" name="Google Shape;13188;gc4d6cd5c9a_1_119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89" name="Google Shape;13189;gc4d6cd5c9a_1_119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7883807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gf09f6a330b_0_5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97" name="Google Shape;1097;gf09f6a330b_0_5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9833342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5" name="Google Shape;2475;gf114aa7512_1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6" name="Google Shape;2476;gf114aa7512_1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78208346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5" name="Google Shape;2475;gf114aa7512_1_1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76" name="Google Shape;2476;gf114aa7512_1_1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74463695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7" name="Google Shape;1657;g1078a0c0997_0_3900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58" name="Google Shape;1658;g1078a0c0997_0_3900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196877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://bit.ly/2TtBDfr" TargetMode="Externa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6"/>
          <p:cNvSpPr txBox="1">
            <a:spLocks noGrp="1"/>
          </p:cNvSpPr>
          <p:nvPr>
            <p:ph type="title"/>
          </p:nvPr>
        </p:nvSpPr>
        <p:spPr>
          <a:xfrm>
            <a:off x="71327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202" name="Google Shape;202;p6"/>
          <p:cNvSpPr/>
          <p:nvPr/>
        </p:nvSpPr>
        <p:spPr>
          <a:xfrm rot="10800000">
            <a:off x="7541186" y="102"/>
            <a:ext cx="1602814" cy="1305172"/>
          </a:xfrm>
          <a:custGeom>
            <a:avLst/>
            <a:gdLst/>
            <a:ahLst/>
            <a:cxnLst/>
            <a:rect l="l" t="t" r="r" b="b"/>
            <a:pathLst>
              <a:path w="47781" h="38911" extrusionOk="0">
                <a:moveTo>
                  <a:pt x="1" y="1"/>
                </a:moveTo>
                <a:lnTo>
                  <a:pt x="1" y="38910"/>
                </a:lnTo>
                <a:lnTo>
                  <a:pt x="47781" y="38910"/>
                </a:lnTo>
                <a:cubicBezTo>
                  <a:pt x="47495" y="37696"/>
                  <a:pt x="47030" y="36529"/>
                  <a:pt x="46376" y="35469"/>
                </a:cubicBezTo>
                <a:cubicBezTo>
                  <a:pt x="44161" y="31826"/>
                  <a:pt x="40220" y="29409"/>
                  <a:pt x="36041" y="28516"/>
                </a:cubicBezTo>
                <a:cubicBezTo>
                  <a:pt x="30814" y="27385"/>
                  <a:pt x="24873" y="28290"/>
                  <a:pt x="20515" y="25194"/>
                </a:cubicBezTo>
                <a:cubicBezTo>
                  <a:pt x="17598" y="23134"/>
                  <a:pt x="16039" y="19622"/>
                  <a:pt x="15229" y="16133"/>
                </a:cubicBezTo>
                <a:cubicBezTo>
                  <a:pt x="14443" y="12693"/>
                  <a:pt x="14217" y="8990"/>
                  <a:pt x="12348" y="6001"/>
                </a:cubicBezTo>
                <a:cubicBezTo>
                  <a:pt x="10740" y="3441"/>
                  <a:pt x="8038" y="1667"/>
                  <a:pt x="5132" y="786"/>
                </a:cubicBezTo>
                <a:cubicBezTo>
                  <a:pt x="3466" y="286"/>
                  <a:pt x="1739" y="48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3" name="Google Shape;203;p6"/>
          <p:cNvSpPr/>
          <p:nvPr/>
        </p:nvSpPr>
        <p:spPr>
          <a:xfrm>
            <a:off x="-1" y="4007550"/>
            <a:ext cx="1394966" cy="1135909"/>
          </a:xfrm>
          <a:custGeom>
            <a:avLst/>
            <a:gdLst/>
            <a:ahLst/>
            <a:cxnLst/>
            <a:rect l="l" t="t" r="r" b="b"/>
            <a:pathLst>
              <a:path w="47781" h="38911" extrusionOk="0">
                <a:moveTo>
                  <a:pt x="1" y="1"/>
                </a:moveTo>
                <a:lnTo>
                  <a:pt x="1" y="38910"/>
                </a:lnTo>
                <a:lnTo>
                  <a:pt x="47781" y="38910"/>
                </a:lnTo>
                <a:cubicBezTo>
                  <a:pt x="47495" y="37696"/>
                  <a:pt x="47030" y="36529"/>
                  <a:pt x="46376" y="35469"/>
                </a:cubicBezTo>
                <a:cubicBezTo>
                  <a:pt x="44161" y="31826"/>
                  <a:pt x="40220" y="29409"/>
                  <a:pt x="36041" y="28516"/>
                </a:cubicBezTo>
                <a:cubicBezTo>
                  <a:pt x="30814" y="27385"/>
                  <a:pt x="24873" y="28290"/>
                  <a:pt x="20515" y="25194"/>
                </a:cubicBezTo>
                <a:cubicBezTo>
                  <a:pt x="17598" y="23134"/>
                  <a:pt x="16039" y="19622"/>
                  <a:pt x="15229" y="16133"/>
                </a:cubicBezTo>
                <a:cubicBezTo>
                  <a:pt x="14443" y="12693"/>
                  <a:pt x="14217" y="8990"/>
                  <a:pt x="12348" y="6001"/>
                </a:cubicBezTo>
                <a:cubicBezTo>
                  <a:pt x="10740" y="3441"/>
                  <a:pt x="8038" y="1667"/>
                  <a:pt x="5132" y="786"/>
                </a:cubicBezTo>
                <a:cubicBezTo>
                  <a:pt x="3466" y="286"/>
                  <a:pt x="1739" y="48"/>
                  <a:pt x="1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04" name="Google Shape;204;p6"/>
          <p:cNvGrpSpPr/>
          <p:nvPr/>
        </p:nvGrpSpPr>
        <p:grpSpPr>
          <a:xfrm rot="1985753">
            <a:off x="-167008" y="3376599"/>
            <a:ext cx="366063" cy="1062241"/>
            <a:chOff x="4879175" y="1187475"/>
            <a:chExt cx="645625" cy="1873475"/>
          </a:xfrm>
        </p:grpSpPr>
        <p:sp>
          <p:nvSpPr>
            <p:cNvPr id="205" name="Google Shape;205;p6"/>
            <p:cNvSpPr/>
            <p:nvPr/>
          </p:nvSpPr>
          <p:spPr>
            <a:xfrm>
              <a:off x="5067000" y="1187475"/>
              <a:ext cx="269700" cy="175650"/>
            </a:xfrm>
            <a:custGeom>
              <a:avLst/>
              <a:gdLst/>
              <a:ahLst/>
              <a:cxnLst/>
              <a:rect l="l" t="t" r="r" b="b"/>
              <a:pathLst>
                <a:path w="10788" h="7026" extrusionOk="0">
                  <a:moveTo>
                    <a:pt x="655" y="1"/>
                  </a:moveTo>
                  <a:cubicBezTo>
                    <a:pt x="274" y="1"/>
                    <a:pt x="0" y="298"/>
                    <a:pt x="0" y="655"/>
                  </a:cubicBezTo>
                  <a:lnTo>
                    <a:pt x="0" y="6370"/>
                  </a:lnTo>
                  <a:cubicBezTo>
                    <a:pt x="0" y="6740"/>
                    <a:pt x="298" y="7025"/>
                    <a:pt x="655" y="7025"/>
                  </a:cubicBezTo>
                  <a:lnTo>
                    <a:pt x="10132" y="7025"/>
                  </a:lnTo>
                  <a:cubicBezTo>
                    <a:pt x="10490" y="7025"/>
                    <a:pt x="10787" y="6728"/>
                    <a:pt x="10787" y="6370"/>
                  </a:cubicBezTo>
                  <a:lnTo>
                    <a:pt x="10787" y="655"/>
                  </a:lnTo>
                  <a:cubicBezTo>
                    <a:pt x="10787" y="286"/>
                    <a:pt x="10490" y="1"/>
                    <a:pt x="101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>
              <a:off x="4879175" y="1363100"/>
              <a:ext cx="645625" cy="1697850"/>
            </a:xfrm>
            <a:custGeom>
              <a:avLst/>
              <a:gdLst/>
              <a:ahLst/>
              <a:cxnLst/>
              <a:rect l="l" t="t" r="r" b="b"/>
              <a:pathLst>
                <a:path w="25825" h="67914" extrusionOk="0">
                  <a:moveTo>
                    <a:pt x="8608" y="0"/>
                  </a:moveTo>
                  <a:lnTo>
                    <a:pt x="8608" y="500"/>
                  </a:lnTo>
                  <a:cubicBezTo>
                    <a:pt x="8608" y="941"/>
                    <a:pt x="8358" y="1322"/>
                    <a:pt x="7954" y="1489"/>
                  </a:cubicBezTo>
                  <a:cubicBezTo>
                    <a:pt x="3274" y="3441"/>
                    <a:pt x="0" y="8037"/>
                    <a:pt x="0" y="13407"/>
                  </a:cubicBezTo>
                  <a:lnTo>
                    <a:pt x="0" y="63651"/>
                  </a:lnTo>
                  <a:lnTo>
                    <a:pt x="143" y="63651"/>
                  </a:lnTo>
                  <a:cubicBezTo>
                    <a:pt x="143" y="66008"/>
                    <a:pt x="2191" y="67913"/>
                    <a:pt x="4715" y="67913"/>
                  </a:cubicBezTo>
                  <a:cubicBezTo>
                    <a:pt x="6358" y="67913"/>
                    <a:pt x="7811" y="67092"/>
                    <a:pt x="8608" y="65877"/>
                  </a:cubicBezTo>
                  <a:cubicBezTo>
                    <a:pt x="9418" y="67092"/>
                    <a:pt x="10859" y="67913"/>
                    <a:pt x="12514" y="67913"/>
                  </a:cubicBezTo>
                  <a:cubicBezTo>
                    <a:pt x="14562" y="67913"/>
                    <a:pt x="16300" y="66651"/>
                    <a:pt x="16883" y="64901"/>
                  </a:cubicBezTo>
                  <a:cubicBezTo>
                    <a:pt x="17467" y="66651"/>
                    <a:pt x="19193" y="67913"/>
                    <a:pt x="21265" y="67913"/>
                  </a:cubicBezTo>
                  <a:cubicBezTo>
                    <a:pt x="23789" y="67913"/>
                    <a:pt x="25825" y="66008"/>
                    <a:pt x="25825" y="63651"/>
                  </a:cubicBezTo>
                  <a:lnTo>
                    <a:pt x="25825" y="13407"/>
                  </a:lnTo>
                  <a:cubicBezTo>
                    <a:pt x="25825" y="8037"/>
                    <a:pt x="22551" y="3441"/>
                    <a:pt x="17883" y="1489"/>
                  </a:cubicBezTo>
                  <a:cubicBezTo>
                    <a:pt x="17467" y="1322"/>
                    <a:pt x="17217" y="941"/>
                    <a:pt x="17217" y="500"/>
                  </a:cubicBezTo>
                  <a:lnTo>
                    <a:pt x="17217" y="0"/>
                  </a:lnTo>
                  <a:close/>
                </a:path>
              </a:pathLst>
            </a:custGeom>
            <a:solidFill>
              <a:srgbClr val="25BF7C">
                <a:alpha val="51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07" name="Google Shape;207;p6"/>
          <p:cNvGrpSpPr/>
          <p:nvPr/>
        </p:nvGrpSpPr>
        <p:grpSpPr>
          <a:xfrm rot="2350920">
            <a:off x="124483" y="4434764"/>
            <a:ext cx="425263" cy="775134"/>
            <a:chOff x="-214625" y="3943775"/>
            <a:chExt cx="458725" cy="836125"/>
          </a:xfrm>
        </p:grpSpPr>
        <p:sp>
          <p:nvSpPr>
            <p:cNvPr id="208" name="Google Shape;208;p6"/>
            <p:cNvSpPr/>
            <p:nvPr/>
          </p:nvSpPr>
          <p:spPr>
            <a:xfrm>
              <a:off x="-114025" y="3943775"/>
              <a:ext cx="195000" cy="501875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>
              <a:off x="64875" y="4296800"/>
              <a:ext cx="179225" cy="327425"/>
            </a:xfrm>
            <a:custGeom>
              <a:avLst/>
              <a:gdLst/>
              <a:ahLst/>
              <a:cxnLst/>
              <a:rect l="l" t="t" r="r" b="b"/>
              <a:pathLst>
                <a:path w="7169" h="13097" extrusionOk="0">
                  <a:moveTo>
                    <a:pt x="6787" y="0"/>
                  </a:moveTo>
                  <a:cubicBezTo>
                    <a:pt x="5692" y="2536"/>
                    <a:pt x="2810" y="3798"/>
                    <a:pt x="1322" y="6120"/>
                  </a:cubicBezTo>
                  <a:cubicBezTo>
                    <a:pt x="1" y="8192"/>
                    <a:pt x="12" y="11049"/>
                    <a:pt x="1358" y="13097"/>
                  </a:cubicBezTo>
                  <a:cubicBezTo>
                    <a:pt x="1703" y="12502"/>
                    <a:pt x="2287" y="12109"/>
                    <a:pt x="2846" y="11704"/>
                  </a:cubicBezTo>
                  <a:cubicBezTo>
                    <a:pt x="4680" y="10406"/>
                    <a:pt x="6299" y="8632"/>
                    <a:pt x="6751" y="6429"/>
                  </a:cubicBezTo>
                  <a:cubicBezTo>
                    <a:pt x="7168" y="4429"/>
                    <a:pt x="6561" y="2048"/>
                    <a:pt x="6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>
              <a:off x="-214625" y="4372100"/>
              <a:ext cx="233975" cy="263550"/>
            </a:xfrm>
            <a:custGeom>
              <a:avLst/>
              <a:gdLst/>
              <a:ahLst/>
              <a:cxnLst/>
              <a:rect l="l" t="t" r="r" b="b"/>
              <a:pathLst>
                <a:path w="9359" h="10542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548"/>
                    <a:pt x="810" y="5168"/>
                    <a:pt x="2168" y="7346"/>
                  </a:cubicBezTo>
                  <a:cubicBezTo>
                    <a:pt x="2620" y="8049"/>
                    <a:pt x="3156" y="8704"/>
                    <a:pt x="3846" y="9132"/>
                  </a:cubicBezTo>
                  <a:cubicBezTo>
                    <a:pt x="4596" y="9585"/>
                    <a:pt x="5477" y="9775"/>
                    <a:pt x="6323" y="9954"/>
                  </a:cubicBezTo>
                  <a:cubicBezTo>
                    <a:pt x="7024" y="10104"/>
                    <a:pt x="8138" y="10541"/>
                    <a:pt x="8942" y="10541"/>
                  </a:cubicBezTo>
                  <a:cubicBezTo>
                    <a:pt x="9094" y="10541"/>
                    <a:pt x="9234" y="10526"/>
                    <a:pt x="9359" y="10490"/>
                  </a:cubicBezTo>
                  <a:cubicBezTo>
                    <a:pt x="8180" y="8204"/>
                    <a:pt x="7037" y="5465"/>
                    <a:pt x="5299" y="3525"/>
                  </a:cubicBezTo>
                  <a:cubicBezTo>
                    <a:pt x="3870" y="1929"/>
                    <a:pt x="1906" y="9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>
              <a:off x="-32750" y="3943775"/>
              <a:ext cx="219700" cy="836125"/>
            </a:xfrm>
            <a:custGeom>
              <a:avLst/>
              <a:gdLst/>
              <a:ahLst/>
              <a:cxnLst/>
              <a:rect l="l" t="t" r="r" b="b"/>
              <a:pathLst>
                <a:path w="8788" h="33445" extrusionOk="0">
                  <a:moveTo>
                    <a:pt x="1072" y="0"/>
                  </a:moveTo>
                  <a:cubicBezTo>
                    <a:pt x="858" y="1489"/>
                    <a:pt x="679" y="2965"/>
                    <a:pt x="536" y="4453"/>
                  </a:cubicBezTo>
                  <a:cubicBezTo>
                    <a:pt x="369" y="5941"/>
                    <a:pt x="250" y="7430"/>
                    <a:pt x="167" y="8918"/>
                  </a:cubicBezTo>
                  <a:cubicBezTo>
                    <a:pt x="0" y="11906"/>
                    <a:pt x="60" y="14907"/>
                    <a:pt x="524" y="17883"/>
                  </a:cubicBezTo>
                  <a:cubicBezTo>
                    <a:pt x="1012" y="20848"/>
                    <a:pt x="1870" y="23765"/>
                    <a:pt x="3227" y="26444"/>
                  </a:cubicBezTo>
                  <a:cubicBezTo>
                    <a:pt x="3917" y="27789"/>
                    <a:pt x="4703" y="29063"/>
                    <a:pt x="5620" y="30254"/>
                  </a:cubicBezTo>
                  <a:cubicBezTo>
                    <a:pt x="6561" y="31433"/>
                    <a:pt x="7608" y="32516"/>
                    <a:pt x="8787" y="33445"/>
                  </a:cubicBezTo>
                  <a:cubicBezTo>
                    <a:pt x="7668" y="32445"/>
                    <a:pt x="6668" y="31326"/>
                    <a:pt x="5811" y="30123"/>
                  </a:cubicBezTo>
                  <a:cubicBezTo>
                    <a:pt x="4930" y="28920"/>
                    <a:pt x="4179" y="27635"/>
                    <a:pt x="3536" y="26301"/>
                  </a:cubicBezTo>
                  <a:cubicBezTo>
                    <a:pt x="2274" y="23622"/>
                    <a:pt x="1417" y="20753"/>
                    <a:pt x="965" y="17812"/>
                  </a:cubicBezTo>
                  <a:cubicBezTo>
                    <a:pt x="477" y="14883"/>
                    <a:pt x="417" y="11906"/>
                    <a:pt x="512" y="8930"/>
                  </a:cubicBezTo>
                  <a:cubicBezTo>
                    <a:pt x="548" y="7442"/>
                    <a:pt x="643" y="5953"/>
                    <a:pt x="739" y="4465"/>
                  </a:cubicBezTo>
                  <a:lnTo>
                    <a:pt x="10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>
              <a:off x="-214625" y="4297375"/>
              <a:ext cx="450675" cy="395925"/>
            </a:xfrm>
            <a:custGeom>
              <a:avLst/>
              <a:gdLst/>
              <a:ahLst/>
              <a:cxnLst/>
              <a:rect l="l" t="t" r="r" b="b"/>
              <a:pathLst>
                <a:path w="18027" h="15837" extrusionOk="0">
                  <a:moveTo>
                    <a:pt x="17979" y="1"/>
                  </a:moveTo>
                  <a:lnTo>
                    <a:pt x="17979" y="1"/>
                  </a:lnTo>
                  <a:cubicBezTo>
                    <a:pt x="17920" y="1394"/>
                    <a:pt x="17431" y="2704"/>
                    <a:pt x="16812" y="3930"/>
                  </a:cubicBezTo>
                  <a:cubicBezTo>
                    <a:pt x="16217" y="5144"/>
                    <a:pt x="15443" y="6287"/>
                    <a:pt x="14669" y="7442"/>
                  </a:cubicBezTo>
                  <a:cubicBezTo>
                    <a:pt x="13895" y="8585"/>
                    <a:pt x="13169" y="9788"/>
                    <a:pt x="12693" y="11109"/>
                  </a:cubicBezTo>
                  <a:cubicBezTo>
                    <a:pt x="12276" y="12275"/>
                    <a:pt x="12087" y="13514"/>
                    <a:pt x="12134" y="14746"/>
                  </a:cubicBezTo>
                  <a:lnTo>
                    <a:pt x="12134" y="14746"/>
                  </a:lnTo>
                  <a:cubicBezTo>
                    <a:pt x="11083" y="13910"/>
                    <a:pt x="9889" y="13326"/>
                    <a:pt x="8752" y="12705"/>
                  </a:cubicBezTo>
                  <a:cubicBezTo>
                    <a:pt x="8097" y="12348"/>
                    <a:pt x="7466" y="11979"/>
                    <a:pt x="6871" y="11562"/>
                  </a:cubicBezTo>
                  <a:cubicBezTo>
                    <a:pt x="6275" y="11145"/>
                    <a:pt x="5739" y="10633"/>
                    <a:pt x="5239" y="10121"/>
                  </a:cubicBezTo>
                  <a:cubicBezTo>
                    <a:pt x="4227" y="9062"/>
                    <a:pt x="3358" y="7835"/>
                    <a:pt x="2537" y="6621"/>
                  </a:cubicBezTo>
                  <a:cubicBezTo>
                    <a:pt x="1703" y="5394"/>
                    <a:pt x="905" y="4132"/>
                    <a:pt x="1" y="2977"/>
                  </a:cubicBezTo>
                  <a:lnTo>
                    <a:pt x="1" y="2977"/>
                  </a:lnTo>
                  <a:cubicBezTo>
                    <a:pt x="834" y="4204"/>
                    <a:pt x="1572" y="5490"/>
                    <a:pt x="2382" y="6764"/>
                  </a:cubicBezTo>
                  <a:cubicBezTo>
                    <a:pt x="3168" y="8014"/>
                    <a:pt x="3989" y="9264"/>
                    <a:pt x="5001" y="10383"/>
                  </a:cubicBezTo>
                  <a:cubicBezTo>
                    <a:pt x="5501" y="10931"/>
                    <a:pt x="6061" y="11455"/>
                    <a:pt x="6668" y="11907"/>
                  </a:cubicBezTo>
                  <a:cubicBezTo>
                    <a:pt x="7275" y="12348"/>
                    <a:pt x="7918" y="12741"/>
                    <a:pt x="8573" y="13098"/>
                  </a:cubicBezTo>
                  <a:cubicBezTo>
                    <a:pt x="9883" y="13812"/>
                    <a:pt x="11192" y="14491"/>
                    <a:pt x="12276" y="15443"/>
                  </a:cubicBezTo>
                  <a:lnTo>
                    <a:pt x="12705" y="15836"/>
                  </a:lnTo>
                  <a:lnTo>
                    <a:pt x="12645" y="15253"/>
                  </a:lnTo>
                  <a:cubicBezTo>
                    <a:pt x="12502" y="13907"/>
                    <a:pt x="12645" y="12538"/>
                    <a:pt x="13097" y="11264"/>
                  </a:cubicBezTo>
                  <a:cubicBezTo>
                    <a:pt x="13538" y="9978"/>
                    <a:pt x="14252" y="8811"/>
                    <a:pt x="14967" y="7633"/>
                  </a:cubicBezTo>
                  <a:cubicBezTo>
                    <a:pt x="15693" y="6454"/>
                    <a:pt x="16455" y="5275"/>
                    <a:pt x="17027" y="4013"/>
                  </a:cubicBezTo>
                  <a:cubicBezTo>
                    <a:pt x="17574" y="2751"/>
                    <a:pt x="18027" y="1382"/>
                    <a:pt x="17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>
              <a:off x="-67875" y="4054800"/>
              <a:ext cx="89325" cy="96750"/>
            </a:xfrm>
            <a:custGeom>
              <a:avLst/>
              <a:gdLst/>
              <a:ahLst/>
              <a:cxnLst/>
              <a:rect l="l" t="t" r="r" b="b"/>
              <a:pathLst>
                <a:path w="3573" h="3870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55"/>
                    <a:pt x="274" y="1286"/>
                    <a:pt x="512" y="1905"/>
                  </a:cubicBezTo>
                  <a:cubicBezTo>
                    <a:pt x="774" y="2513"/>
                    <a:pt x="1096" y="3096"/>
                    <a:pt x="1477" y="3644"/>
                  </a:cubicBezTo>
                  <a:lnTo>
                    <a:pt x="1632" y="3870"/>
                  </a:lnTo>
                  <a:lnTo>
                    <a:pt x="1822" y="3691"/>
                  </a:lnTo>
                  <a:cubicBezTo>
                    <a:pt x="2227" y="3298"/>
                    <a:pt x="2560" y="2870"/>
                    <a:pt x="2858" y="2405"/>
                  </a:cubicBezTo>
                  <a:cubicBezTo>
                    <a:pt x="3013" y="2179"/>
                    <a:pt x="3144" y="1929"/>
                    <a:pt x="3263" y="1691"/>
                  </a:cubicBezTo>
                  <a:cubicBezTo>
                    <a:pt x="3382" y="1441"/>
                    <a:pt x="3501" y="1191"/>
                    <a:pt x="3572" y="929"/>
                  </a:cubicBezTo>
                  <a:lnTo>
                    <a:pt x="3572" y="929"/>
                  </a:lnTo>
                  <a:lnTo>
                    <a:pt x="3096" y="1584"/>
                  </a:lnTo>
                  <a:lnTo>
                    <a:pt x="3096" y="1584"/>
                  </a:lnTo>
                  <a:cubicBezTo>
                    <a:pt x="2953" y="1798"/>
                    <a:pt x="2775" y="2001"/>
                    <a:pt x="2608" y="2215"/>
                  </a:cubicBezTo>
                  <a:cubicBezTo>
                    <a:pt x="2323" y="2549"/>
                    <a:pt x="2030" y="2867"/>
                    <a:pt x="1722" y="3169"/>
                  </a:cubicBezTo>
                  <a:lnTo>
                    <a:pt x="1722" y="3169"/>
                  </a:lnTo>
                  <a:cubicBezTo>
                    <a:pt x="1417" y="2702"/>
                    <a:pt x="1126" y="2220"/>
                    <a:pt x="870" y="1739"/>
                  </a:cubicBezTo>
                  <a:cubicBezTo>
                    <a:pt x="572" y="1167"/>
                    <a:pt x="286" y="59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>
              <a:off x="-90800" y="4143200"/>
              <a:ext cx="138150" cy="133375"/>
            </a:xfrm>
            <a:custGeom>
              <a:avLst/>
              <a:gdLst/>
              <a:ahLst/>
              <a:cxnLst/>
              <a:rect l="l" t="t" r="r" b="b"/>
              <a:pathLst>
                <a:path w="5526" h="5335" extrusionOk="0">
                  <a:moveTo>
                    <a:pt x="1" y="0"/>
                  </a:moveTo>
                  <a:cubicBezTo>
                    <a:pt x="132" y="453"/>
                    <a:pt x="310" y="882"/>
                    <a:pt x="489" y="1310"/>
                  </a:cubicBezTo>
                  <a:cubicBezTo>
                    <a:pt x="667" y="1739"/>
                    <a:pt x="846" y="2179"/>
                    <a:pt x="1060" y="2596"/>
                  </a:cubicBezTo>
                  <a:cubicBezTo>
                    <a:pt x="1453" y="3441"/>
                    <a:pt x="1918" y="4275"/>
                    <a:pt x="2406" y="5061"/>
                  </a:cubicBezTo>
                  <a:lnTo>
                    <a:pt x="2572" y="5334"/>
                  </a:lnTo>
                  <a:lnTo>
                    <a:pt x="2763" y="5096"/>
                  </a:lnTo>
                  <a:cubicBezTo>
                    <a:pt x="3322" y="4418"/>
                    <a:pt x="3858" y="3715"/>
                    <a:pt x="4311" y="2989"/>
                  </a:cubicBezTo>
                  <a:cubicBezTo>
                    <a:pt x="4549" y="2620"/>
                    <a:pt x="4763" y="2251"/>
                    <a:pt x="4966" y="1858"/>
                  </a:cubicBezTo>
                  <a:cubicBezTo>
                    <a:pt x="5168" y="1477"/>
                    <a:pt x="5358" y="1084"/>
                    <a:pt x="5525" y="679"/>
                  </a:cubicBezTo>
                  <a:lnTo>
                    <a:pt x="5525" y="679"/>
                  </a:lnTo>
                  <a:cubicBezTo>
                    <a:pt x="5287" y="1048"/>
                    <a:pt x="5049" y="1417"/>
                    <a:pt x="4787" y="1763"/>
                  </a:cubicBezTo>
                  <a:cubicBezTo>
                    <a:pt x="4537" y="2120"/>
                    <a:pt x="4287" y="2453"/>
                    <a:pt x="4037" y="2798"/>
                  </a:cubicBezTo>
                  <a:cubicBezTo>
                    <a:pt x="3578" y="3403"/>
                    <a:pt x="3110" y="3990"/>
                    <a:pt x="2633" y="4566"/>
                  </a:cubicBezTo>
                  <a:lnTo>
                    <a:pt x="2633" y="4566"/>
                  </a:lnTo>
                  <a:cubicBezTo>
                    <a:pt x="2202" y="3867"/>
                    <a:pt x="1781" y="3159"/>
                    <a:pt x="1370" y="24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>
              <a:off x="-80675" y="4247375"/>
              <a:ext cx="136350" cy="111050"/>
            </a:xfrm>
            <a:custGeom>
              <a:avLst/>
              <a:gdLst/>
              <a:ahLst/>
              <a:cxnLst/>
              <a:rect l="l" t="t" r="r" b="b"/>
              <a:pathLst>
                <a:path w="5454" h="4442" extrusionOk="0">
                  <a:moveTo>
                    <a:pt x="5453" y="1"/>
                  </a:moveTo>
                  <a:lnTo>
                    <a:pt x="5453" y="1"/>
                  </a:lnTo>
                  <a:cubicBezTo>
                    <a:pt x="4942" y="691"/>
                    <a:pt x="4430" y="1358"/>
                    <a:pt x="3894" y="2013"/>
                  </a:cubicBezTo>
                  <a:cubicBezTo>
                    <a:pt x="3632" y="2358"/>
                    <a:pt x="3358" y="2668"/>
                    <a:pt x="3096" y="2989"/>
                  </a:cubicBezTo>
                  <a:lnTo>
                    <a:pt x="2449" y="3758"/>
                  </a:lnTo>
                  <a:lnTo>
                    <a:pt x="2449" y="3758"/>
                  </a:lnTo>
                  <a:lnTo>
                    <a:pt x="1310" y="2382"/>
                  </a:lnTo>
                  <a:cubicBezTo>
                    <a:pt x="870" y="1858"/>
                    <a:pt x="441" y="1322"/>
                    <a:pt x="0" y="810"/>
                  </a:cubicBezTo>
                  <a:lnTo>
                    <a:pt x="0" y="810"/>
                  </a:lnTo>
                  <a:cubicBezTo>
                    <a:pt x="298" y="1429"/>
                    <a:pt x="655" y="2013"/>
                    <a:pt x="1036" y="2572"/>
                  </a:cubicBezTo>
                  <a:cubicBezTo>
                    <a:pt x="1405" y="3156"/>
                    <a:pt x="1822" y="3703"/>
                    <a:pt x="2263" y="4239"/>
                  </a:cubicBezTo>
                  <a:lnTo>
                    <a:pt x="2417" y="4442"/>
                  </a:lnTo>
                  <a:lnTo>
                    <a:pt x="2596" y="4239"/>
                  </a:lnTo>
                  <a:cubicBezTo>
                    <a:pt x="2894" y="3930"/>
                    <a:pt x="3167" y="3584"/>
                    <a:pt x="3429" y="3263"/>
                  </a:cubicBezTo>
                  <a:cubicBezTo>
                    <a:pt x="3703" y="2930"/>
                    <a:pt x="3953" y="2596"/>
                    <a:pt x="4191" y="2239"/>
                  </a:cubicBezTo>
                  <a:cubicBezTo>
                    <a:pt x="4680" y="1525"/>
                    <a:pt x="5120" y="786"/>
                    <a:pt x="5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6"/>
            <p:cNvSpPr/>
            <p:nvPr/>
          </p:nvSpPr>
          <p:spPr>
            <a:xfrm>
              <a:off x="164900" y="4391450"/>
              <a:ext cx="61025" cy="77100"/>
            </a:xfrm>
            <a:custGeom>
              <a:avLst/>
              <a:gdLst/>
              <a:ahLst/>
              <a:cxnLst/>
              <a:rect l="l" t="t" r="r" b="b"/>
              <a:pathLst>
                <a:path w="2441" h="3084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41" y="441"/>
                    <a:pt x="310" y="893"/>
                    <a:pt x="191" y="1358"/>
                  </a:cubicBezTo>
                  <a:cubicBezTo>
                    <a:pt x="95" y="1810"/>
                    <a:pt x="36" y="2274"/>
                    <a:pt x="12" y="2751"/>
                  </a:cubicBezTo>
                  <a:lnTo>
                    <a:pt x="0" y="3084"/>
                  </a:lnTo>
                  <a:lnTo>
                    <a:pt x="0" y="3084"/>
                  </a:lnTo>
                  <a:lnTo>
                    <a:pt x="310" y="2989"/>
                  </a:lnTo>
                  <a:cubicBezTo>
                    <a:pt x="691" y="2870"/>
                    <a:pt x="1084" y="2739"/>
                    <a:pt x="1441" y="2548"/>
                  </a:cubicBezTo>
                  <a:cubicBezTo>
                    <a:pt x="1798" y="2346"/>
                    <a:pt x="2143" y="2120"/>
                    <a:pt x="2441" y="1846"/>
                  </a:cubicBezTo>
                  <a:lnTo>
                    <a:pt x="2441" y="1846"/>
                  </a:lnTo>
                  <a:cubicBezTo>
                    <a:pt x="2048" y="1989"/>
                    <a:pt x="1679" y="2108"/>
                    <a:pt x="1310" y="2227"/>
                  </a:cubicBezTo>
                  <a:lnTo>
                    <a:pt x="502" y="2465"/>
                  </a:lnTo>
                  <a:lnTo>
                    <a:pt x="502" y="2465"/>
                  </a:lnTo>
                  <a:cubicBezTo>
                    <a:pt x="528" y="2112"/>
                    <a:pt x="553" y="1761"/>
                    <a:pt x="572" y="1417"/>
                  </a:cubicBezTo>
                  <a:cubicBezTo>
                    <a:pt x="607" y="941"/>
                    <a:pt x="631" y="476"/>
                    <a:pt x="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6"/>
            <p:cNvSpPr/>
            <p:nvPr/>
          </p:nvSpPr>
          <p:spPr>
            <a:xfrm>
              <a:off x="119050" y="4444725"/>
              <a:ext cx="83075" cy="98250"/>
            </a:xfrm>
            <a:custGeom>
              <a:avLst/>
              <a:gdLst/>
              <a:ahLst/>
              <a:cxnLst/>
              <a:rect l="l" t="t" r="r" b="b"/>
              <a:pathLst>
                <a:path w="3323" h="3930" extrusionOk="0">
                  <a:moveTo>
                    <a:pt x="239" y="0"/>
                  </a:moveTo>
                  <a:cubicBezTo>
                    <a:pt x="108" y="596"/>
                    <a:pt x="48" y="1203"/>
                    <a:pt x="36" y="1810"/>
                  </a:cubicBezTo>
                  <a:cubicBezTo>
                    <a:pt x="1" y="2417"/>
                    <a:pt x="36" y="3013"/>
                    <a:pt x="96" y="3632"/>
                  </a:cubicBezTo>
                  <a:lnTo>
                    <a:pt x="120" y="3930"/>
                  </a:lnTo>
                  <a:lnTo>
                    <a:pt x="405" y="3822"/>
                  </a:lnTo>
                  <a:cubicBezTo>
                    <a:pt x="941" y="3632"/>
                    <a:pt x="1453" y="3394"/>
                    <a:pt x="1953" y="3108"/>
                  </a:cubicBezTo>
                  <a:cubicBezTo>
                    <a:pt x="2441" y="2822"/>
                    <a:pt x="2906" y="2477"/>
                    <a:pt x="3322" y="2096"/>
                  </a:cubicBezTo>
                  <a:lnTo>
                    <a:pt x="3322" y="2096"/>
                  </a:lnTo>
                  <a:cubicBezTo>
                    <a:pt x="2798" y="2346"/>
                    <a:pt x="2287" y="2572"/>
                    <a:pt x="1786" y="2798"/>
                  </a:cubicBezTo>
                  <a:cubicBezTo>
                    <a:pt x="1367" y="2964"/>
                    <a:pt x="947" y="3138"/>
                    <a:pt x="521" y="3294"/>
                  </a:cubicBezTo>
                  <a:lnTo>
                    <a:pt x="521" y="3294"/>
                  </a:lnTo>
                  <a:cubicBezTo>
                    <a:pt x="477" y="2795"/>
                    <a:pt x="445" y="2297"/>
                    <a:pt x="405" y="1798"/>
                  </a:cubicBezTo>
                  <a:cubicBezTo>
                    <a:pt x="358" y="1203"/>
                    <a:pt x="310" y="608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6"/>
            <p:cNvSpPr/>
            <p:nvPr/>
          </p:nvSpPr>
          <p:spPr>
            <a:xfrm>
              <a:off x="-177425" y="4447700"/>
              <a:ext cx="64625" cy="80700"/>
            </a:xfrm>
            <a:custGeom>
              <a:avLst/>
              <a:gdLst/>
              <a:ahLst/>
              <a:cxnLst/>
              <a:rect l="l" t="t" r="r" b="b"/>
              <a:pathLst>
                <a:path w="2585" h="3228" extrusionOk="0">
                  <a:moveTo>
                    <a:pt x="2204" y="1"/>
                  </a:moveTo>
                  <a:lnTo>
                    <a:pt x="2168" y="1405"/>
                  </a:lnTo>
                  <a:cubicBezTo>
                    <a:pt x="2159" y="1730"/>
                    <a:pt x="2151" y="2056"/>
                    <a:pt x="2135" y="2381"/>
                  </a:cubicBezTo>
                  <a:lnTo>
                    <a:pt x="2135" y="2381"/>
                  </a:lnTo>
                  <a:cubicBezTo>
                    <a:pt x="1857" y="2192"/>
                    <a:pt x="1569" y="2007"/>
                    <a:pt x="1275" y="1822"/>
                  </a:cubicBezTo>
                  <a:cubicBezTo>
                    <a:pt x="858" y="1572"/>
                    <a:pt x="441" y="1334"/>
                    <a:pt x="1" y="1144"/>
                  </a:cubicBezTo>
                  <a:lnTo>
                    <a:pt x="1" y="1144"/>
                  </a:lnTo>
                  <a:cubicBezTo>
                    <a:pt x="322" y="1501"/>
                    <a:pt x="691" y="1810"/>
                    <a:pt x="1049" y="2108"/>
                  </a:cubicBezTo>
                  <a:cubicBezTo>
                    <a:pt x="1430" y="2406"/>
                    <a:pt x="1811" y="2691"/>
                    <a:pt x="2204" y="2977"/>
                  </a:cubicBezTo>
                  <a:lnTo>
                    <a:pt x="2561" y="3227"/>
                  </a:lnTo>
                  <a:lnTo>
                    <a:pt x="2573" y="2810"/>
                  </a:lnTo>
                  <a:cubicBezTo>
                    <a:pt x="2585" y="2334"/>
                    <a:pt x="2585" y="1858"/>
                    <a:pt x="2525" y="1382"/>
                  </a:cubicBezTo>
                  <a:cubicBezTo>
                    <a:pt x="2477" y="917"/>
                    <a:pt x="2382" y="44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6"/>
            <p:cNvSpPr/>
            <p:nvPr/>
          </p:nvSpPr>
          <p:spPr>
            <a:xfrm>
              <a:off x="-128300" y="4497700"/>
              <a:ext cx="77700" cy="93200"/>
            </a:xfrm>
            <a:custGeom>
              <a:avLst/>
              <a:gdLst/>
              <a:ahLst/>
              <a:cxnLst/>
              <a:rect l="l" t="t" r="r" b="b"/>
              <a:pathLst>
                <a:path w="3108" h="3728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2346" y="572"/>
                    <a:pt x="2417" y="1132"/>
                    <a:pt x="2501" y="1703"/>
                  </a:cubicBezTo>
                  <a:cubicBezTo>
                    <a:pt x="2548" y="2141"/>
                    <a:pt x="2596" y="2594"/>
                    <a:pt x="2625" y="3045"/>
                  </a:cubicBezTo>
                  <a:lnTo>
                    <a:pt x="2625" y="3045"/>
                  </a:lnTo>
                  <a:lnTo>
                    <a:pt x="1489" y="2644"/>
                  </a:lnTo>
                  <a:cubicBezTo>
                    <a:pt x="989" y="2477"/>
                    <a:pt x="500" y="2299"/>
                    <a:pt x="0" y="2144"/>
                  </a:cubicBezTo>
                  <a:lnTo>
                    <a:pt x="0" y="2144"/>
                  </a:lnTo>
                  <a:cubicBezTo>
                    <a:pt x="429" y="2465"/>
                    <a:pt x="870" y="2727"/>
                    <a:pt x="1334" y="2977"/>
                  </a:cubicBezTo>
                  <a:cubicBezTo>
                    <a:pt x="1572" y="3096"/>
                    <a:pt x="1810" y="3204"/>
                    <a:pt x="2048" y="3311"/>
                  </a:cubicBezTo>
                  <a:cubicBezTo>
                    <a:pt x="2286" y="3430"/>
                    <a:pt x="2536" y="3513"/>
                    <a:pt x="2775" y="3608"/>
                  </a:cubicBezTo>
                  <a:lnTo>
                    <a:pt x="3108" y="3727"/>
                  </a:lnTo>
                  <a:lnTo>
                    <a:pt x="3096" y="3370"/>
                  </a:lnTo>
                  <a:cubicBezTo>
                    <a:pt x="3060" y="2787"/>
                    <a:pt x="2989" y="2203"/>
                    <a:pt x="2858" y="1644"/>
                  </a:cubicBezTo>
                  <a:cubicBezTo>
                    <a:pt x="2715" y="1072"/>
                    <a:pt x="2525" y="525"/>
                    <a:pt x="2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20" name="Google Shape;220;p6"/>
          <p:cNvSpPr/>
          <p:nvPr/>
        </p:nvSpPr>
        <p:spPr>
          <a:xfrm rot="2841006">
            <a:off x="411871" y="3989275"/>
            <a:ext cx="128452" cy="272389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21" name="Google Shape;221;p6"/>
          <p:cNvGrpSpPr/>
          <p:nvPr/>
        </p:nvGrpSpPr>
        <p:grpSpPr>
          <a:xfrm rot="-1978349">
            <a:off x="8254895" y="4369489"/>
            <a:ext cx="782796" cy="1032187"/>
            <a:chOff x="4326425" y="5583250"/>
            <a:chExt cx="744150" cy="981100"/>
          </a:xfrm>
        </p:grpSpPr>
        <p:sp>
          <p:nvSpPr>
            <p:cNvPr id="222" name="Google Shape;222;p6"/>
            <p:cNvSpPr/>
            <p:nvPr/>
          </p:nvSpPr>
          <p:spPr>
            <a:xfrm>
              <a:off x="4939300" y="6115475"/>
              <a:ext cx="90500" cy="306300"/>
            </a:xfrm>
            <a:custGeom>
              <a:avLst/>
              <a:gdLst/>
              <a:ahLst/>
              <a:cxnLst/>
              <a:rect l="l" t="t" r="r" b="b"/>
              <a:pathLst>
                <a:path w="3620" h="12252" extrusionOk="0">
                  <a:moveTo>
                    <a:pt x="3239" y="0"/>
                  </a:moveTo>
                  <a:lnTo>
                    <a:pt x="3239" y="0"/>
                  </a:lnTo>
                  <a:cubicBezTo>
                    <a:pt x="143" y="4024"/>
                    <a:pt x="0" y="8180"/>
                    <a:pt x="1334" y="12252"/>
                  </a:cubicBezTo>
                  <a:cubicBezTo>
                    <a:pt x="2096" y="9930"/>
                    <a:pt x="2524" y="7608"/>
                    <a:pt x="2977" y="5215"/>
                  </a:cubicBezTo>
                  <a:cubicBezTo>
                    <a:pt x="3286" y="3501"/>
                    <a:pt x="3620" y="1703"/>
                    <a:pt x="3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6"/>
            <p:cNvSpPr/>
            <p:nvPr/>
          </p:nvSpPr>
          <p:spPr>
            <a:xfrm>
              <a:off x="4965500" y="6115175"/>
              <a:ext cx="54775" cy="305125"/>
            </a:xfrm>
            <a:custGeom>
              <a:avLst/>
              <a:gdLst/>
              <a:ahLst/>
              <a:cxnLst/>
              <a:rect l="l" t="t" r="r" b="b"/>
              <a:pathLst>
                <a:path w="2191" h="12205" extrusionOk="0">
                  <a:moveTo>
                    <a:pt x="2191" y="0"/>
                  </a:moveTo>
                  <a:lnTo>
                    <a:pt x="2191" y="0"/>
                  </a:lnTo>
                  <a:cubicBezTo>
                    <a:pt x="1334" y="1905"/>
                    <a:pt x="667" y="3905"/>
                    <a:pt x="333" y="5953"/>
                  </a:cubicBezTo>
                  <a:cubicBezTo>
                    <a:pt x="0" y="8037"/>
                    <a:pt x="48" y="10132"/>
                    <a:pt x="274" y="12204"/>
                  </a:cubicBezTo>
                  <a:cubicBezTo>
                    <a:pt x="405" y="10120"/>
                    <a:pt x="441" y="8049"/>
                    <a:pt x="786" y="6025"/>
                  </a:cubicBezTo>
                  <a:cubicBezTo>
                    <a:pt x="1107" y="4001"/>
                    <a:pt x="1691" y="2024"/>
                    <a:pt x="2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6"/>
            <p:cNvSpPr/>
            <p:nvPr/>
          </p:nvSpPr>
          <p:spPr>
            <a:xfrm>
              <a:off x="4799100" y="6040150"/>
              <a:ext cx="81875" cy="309000"/>
            </a:xfrm>
            <a:custGeom>
              <a:avLst/>
              <a:gdLst/>
              <a:ahLst/>
              <a:cxnLst/>
              <a:rect l="l" t="t" r="r" b="b"/>
              <a:pathLst>
                <a:path w="3275" h="12360" extrusionOk="0">
                  <a:moveTo>
                    <a:pt x="2084" y="1"/>
                  </a:moveTo>
                  <a:lnTo>
                    <a:pt x="2084" y="1"/>
                  </a:lnTo>
                  <a:cubicBezTo>
                    <a:pt x="0" y="4620"/>
                    <a:pt x="810" y="8704"/>
                    <a:pt x="3060" y="12359"/>
                  </a:cubicBezTo>
                  <a:cubicBezTo>
                    <a:pt x="3275" y="9919"/>
                    <a:pt x="3156" y="7573"/>
                    <a:pt x="3013" y="5120"/>
                  </a:cubicBezTo>
                  <a:cubicBezTo>
                    <a:pt x="2929" y="3394"/>
                    <a:pt x="2834" y="1561"/>
                    <a:pt x="20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6"/>
            <p:cNvSpPr/>
            <p:nvPr/>
          </p:nvSpPr>
          <p:spPr>
            <a:xfrm>
              <a:off x="4836600" y="6040150"/>
              <a:ext cx="37825" cy="307500"/>
            </a:xfrm>
            <a:custGeom>
              <a:avLst/>
              <a:gdLst/>
              <a:ahLst/>
              <a:cxnLst/>
              <a:rect l="l" t="t" r="r" b="b"/>
              <a:pathLst>
                <a:path w="1513" h="12300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91" y="2037"/>
                    <a:pt x="1" y="4132"/>
                    <a:pt x="132" y="6216"/>
                  </a:cubicBezTo>
                  <a:cubicBezTo>
                    <a:pt x="286" y="8311"/>
                    <a:pt x="810" y="10335"/>
                    <a:pt x="1513" y="12300"/>
                  </a:cubicBezTo>
                  <a:cubicBezTo>
                    <a:pt x="1179" y="10252"/>
                    <a:pt x="727" y="8240"/>
                    <a:pt x="596" y="6192"/>
                  </a:cubicBezTo>
                  <a:cubicBezTo>
                    <a:pt x="441" y="4144"/>
                    <a:pt x="548" y="2084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6"/>
            <p:cNvSpPr/>
            <p:nvPr/>
          </p:nvSpPr>
          <p:spPr>
            <a:xfrm>
              <a:off x="4717850" y="5983600"/>
              <a:ext cx="82175" cy="308700"/>
            </a:xfrm>
            <a:custGeom>
              <a:avLst/>
              <a:gdLst/>
              <a:ahLst/>
              <a:cxnLst/>
              <a:rect l="l" t="t" r="r" b="b"/>
              <a:pathLst>
                <a:path w="3287" h="12348" extrusionOk="0">
                  <a:moveTo>
                    <a:pt x="2798" y="1"/>
                  </a:moveTo>
                  <a:cubicBezTo>
                    <a:pt x="0" y="4227"/>
                    <a:pt x="155" y="8371"/>
                    <a:pt x="1774" y="12347"/>
                  </a:cubicBezTo>
                  <a:cubicBezTo>
                    <a:pt x="2369" y="9966"/>
                    <a:pt x="2619" y="7633"/>
                    <a:pt x="2893" y="5204"/>
                  </a:cubicBezTo>
                  <a:cubicBezTo>
                    <a:pt x="3084" y="3477"/>
                    <a:pt x="3286" y="1668"/>
                    <a:pt x="27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6"/>
            <p:cNvSpPr/>
            <p:nvPr/>
          </p:nvSpPr>
          <p:spPr>
            <a:xfrm>
              <a:off x="4747300" y="5983000"/>
              <a:ext cx="40525" cy="307800"/>
            </a:xfrm>
            <a:custGeom>
              <a:avLst/>
              <a:gdLst/>
              <a:ahLst/>
              <a:cxnLst/>
              <a:rect l="l" t="t" r="r" b="b"/>
              <a:pathLst>
                <a:path w="1621" h="12312" extrusionOk="0">
                  <a:moveTo>
                    <a:pt x="1620" y="1"/>
                  </a:moveTo>
                  <a:lnTo>
                    <a:pt x="1620" y="1"/>
                  </a:lnTo>
                  <a:cubicBezTo>
                    <a:pt x="906" y="1953"/>
                    <a:pt x="370" y="3989"/>
                    <a:pt x="179" y="6073"/>
                  </a:cubicBezTo>
                  <a:cubicBezTo>
                    <a:pt x="1" y="8180"/>
                    <a:pt x="191" y="10276"/>
                    <a:pt x="560" y="12312"/>
                  </a:cubicBezTo>
                  <a:cubicBezTo>
                    <a:pt x="560" y="10228"/>
                    <a:pt x="441" y="8157"/>
                    <a:pt x="644" y="6121"/>
                  </a:cubicBezTo>
                  <a:cubicBezTo>
                    <a:pt x="810" y="4085"/>
                    <a:pt x="1251" y="2061"/>
                    <a:pt x="16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6"/>
            <p:cNvSpPr/>
            <p:nvPr/>
          </p:nvSpPr>
          <p:spPr>
            <a:xfrm>
              <a:off x="4627350" y="5900250"/>
              <a:ext cx="103900" cy="301250"/>
            </a:xfrm>
            <a:custGeom>
              <a:avLst/>
              <a:gdLst/>
              <a:ahLst/>
              <a:cxnLst/>
              <a:rect l="l" t="t" r="r" b="b"/>
              <a:pathLst>
                <a:path w="4156" h="12050" extrusionOk="0">
                  <a:moveTo>
                    <a:pt x="3918" y="1"/>
                  </a:moveTo>
                  <a:cubicBezTo>
                    <a:pt x="513" y="3751"/>
                    <a:pt x="1" y="7871"/>
                    <a:pt x="1001" y="12050"/>
                  </a:cubicBezTo>
                  <a:cubicBezTo>
                    <a:pt x="1953" y="9800"/>
                    <a:pt x="2560" y="7526"/>
                    <a:pt x="3203" y="5156"/>
                  </a:cubicBezTo>
                  <a:cubicBezTo>
                    <a:pt x="3668" y="3478"/>
                    <a:pt x="4156" y="1727"/>
                    <a:pt x="3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6"/>
            <p:cNvSpPr/>
            <p:nvPr/>
          </p:nvSpPr>
          <p:spPr>
            <a:xfrm>
              <a:off x="4650575" y="5900250"/>
              <a:ext cx="74725" cy="299775"/>
            </a:xfrm>
            <a:custGeom>
              <a:avLst/>
              <a:gdLst/>
              <a:ahLst/>
              <a:cxnLst/>
              <a:rect l="l" t="t" r="r" b="b"/>
              <a:pathLst>
                <a:path w="2989" h="11991" extrusionOk="0">
                  <a:moveTo>
                    <a:pt x="2989" y="1"/>
                  </a:moveTo>
                  <a:cubicBezTo>
                    <a:pt x="1977" y="1811"/>
                    <a:pt x="1143" y="3751"/>
                    <a:pt x="619" y="5775"/>
                  </a:cubicBezTo>
                  <a:cubicBezTo>
                    <a:pt x="119" y="7811"/>
                    <a:pt x="0" y="9907"/>
                    <a:pt x="36" y="11990"/>
                  </a:cubicBezTo>
                  <a:cubicBezTo>
                    <a:pt x="357" y="9943"/>
                    <a:pt x="560" y="7883"/>
                    <a:pt x="1072" y="5894"/>
                  </a:cubicBezTo>
                  <a:cubicBezTo>
                    <a:pt x="1560" y="3894"/>
                    <a:pt x="2310" y="1965"/>
                    <a:pt x="29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6"/>
            <p:cNvSpPr/>
            <p:nvPr/>
          </p:nvSpPr>
          <p:spPr>
            <a:xfrm>
              <a:off x="4565450" y="5756500"/>
              <a:ext cx="136925" cy="279525"/>
            </a:xfrm>
            <a:custGeom>
              <a:avLst/>
              <a:gdLst/>
              <a:ahLst/>
              <a:cxnLst/>
              <a:rect l="l" t="t" r="r" b="b"/>
              <a:pathLst>
                <a:path w="5477" h="11181" extrusionOk="0">
                  <a:moveTo>
                    <a:pt x="5477" y="0"/>
                  </a:moveTo>
                  <a:lnTo>
                    <a:pt x="5477" y="0"/>
                  </a:lnTo>
                  <a:cubicBezTo>
                    <a:pt x="1345" y="2953"/>
                    <a:pt x="0" y="6894"/>
                    <a:pt x="95" y="11180"/>
                  </a:cubicBezTo>
                  <a:cubicBezTo>
                    <a:pt x="1500" y="9168"/>
                    <a:pt x="2572" y="7072"/>
                    <a:pt x="3703" y="4894"/>
                  </a:cubicBezTo>
                  <a:cubicBezTo>
                    <a:pt x="4489" y="3346"/>
                    <a:pt x="5334" y="1727"/>
                    <a:pt x="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6"/>
            <p:cNvSpPr/>
            <p:nvPr/>
          </p:nvSpPr>
          <p:spPr>
            <a:xfrm>
              <a:off x="4567525" y="5756500"/>
              <a:ext cx="134275" cy="278025"/>
            </a:xfrm>
            <a:custGeom>
              <a:avLst/>
              <a:gdLst/>
              <a:ahLst/>
              <a:cxnLst/>
              <a:rect l="l" t="t" r="r" b="b"/>
              <a:pathLst>
                <a:path w="5371" h="11121" extrusionOk="0">
                  <a:moveTo>
                    <a:pt x="5370" y="0"/>
                  </a:moveTo>
                  <a:lnTo>
                    <a:pt x="5370" y="0"/>
                  </a:lnTo>
                  <a:cubicBezTo>
                    <a:pt x="4013" y="1560"/>
                    <a:pt x="2798" y="3274"/>
                    <a:pt x="1858" y="5156"/>
                  </a:cubicBezTo>
                  <a:cubicBezTo>
                    <a:pt x="953" y="7061"/>
                    <a:pt x="393" y="9085"/>
                    <a:pt x="0" y="11121"/>
                  </a:cubicBezTo>
                  <a:cubicBezTo>
                    <a:pt x="727" y="9168"/>
                    <a:pt x="1370" y="7203"/>
                    <a:pt x="2275" y="5358"/>
                  </a:cubicBezTo>
                  <a:cubicBezTo>
                    <a:pt x="3167" y="3513"/>
                    <a:pt x="4299" y="1786"/>
                    <a:pt x="53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6"/>
            <p:cNvSpPr/>
            <p:nvPr/>
          </p:nvSpPr>
          <p:spPr>
            <a:xfrm>
              <a:off x="4535075" y="5601125"/>
              <a:ext cx="136950" cy="279225"/>
            </a:xfrm>
            <a:custGeom>
              <a:avLst/>
              <a:gdLst/>
              <a:ahLst/>
              <a:cxnLst/>
              <a:rect l="l" t="t" r="r" b="b"/>
              <a:pathLst>
                <a:path w="5478" h="11169" extrusionOk="0">
                  <a:moveTo>
                    <a:pt x="5478" y="0"/>
                  </a:moveTo>
                  <a:lnTo>
                    <a:pt x="5478" y="0"/>
                  </a:lnTo>
                  <a:cubicBezTo>
                    <a:pt x="1358" y="2941"/>
                    <a:pt x="1" y="6882"/>
                    <a:pt x="108" y="11168"/>
                  </a:cubicBezTo>
                  <a:cubicBezTo>
                    <a:pt x="1513" y="9168"/>
                    <a:pt x="2596" y="7061"/>
                    <a:pt x="3703" y="4894"/>
                  </a:cubicBezTo>
                  <a:cubicBezTo>
                    <a:pt x="4501" y="3346"/>
                    <a:pt x="5347" y="1727"/>
                    <a:pt x="5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6"/>
            <p:cNvSpPr/>
            <p:nvPr/>
          </p:nvSpPr>
          <p:spPr>
            <a:xfrm>
              <a:off x="4537750" y="5601125"/>
              <a:ext cx="134275" cy="277725"/>
            </a:xfrm>
            <a:custGeom>
              <a:avLst/>
              <a:gdLst/>
              <a:ahLst/>
              <a:cxnLst/>
              <a:rect l="l" t="t" r="r" b="b"/>
              <a:pathLst>
                <a:path w="5371" h="11109" extrusionOk="0">
                  <a:moveTo>
                    <a:pt x="5371" y="0"/>
                  </a:moveTo>
                  <a:lnTo>
                    <a:pt x="5371" y="0"/>
                  </a:lnTo>
                  <a:cubicBezTo>
                    <a:pt x="4001" y="1560"/>
                    <a:pt x="2787" y="3274"/>
                    <a:pt x="1858" y="5144"/>
                  </a:cubicBezTo>
                  <a:cubicBezTo>
                    <a:pt x="953" y="7049"/>
                    <a:pt x="394" y="9073"/>
                    <a:pt x="1" y="11109"/>
                  </a:cubicBezTo>
                  <a:cubicBezTo>
                    <a:pt x="727" y="9168"/>
                    <a:pt x="1370" y="7203"/>
                    <a:pt x="2275" y="5358"/>
                  </a:cubicBezTo>
                  <a:cubicBezTo>
                    <a:pt x="3168" y="3501"/>
                    <a:pt x="4299" y="1786"/>
                    <a:pt x="5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6"/>
            <p:cNvSpPr/>
            <p:nvPr/>
          </p:nvSpPr>
          <p:spPr>
            <a:xfrm>
              <a:off x="4345475" y="5636525"/>
              <a:ext cx="192000" cy="243525"/>
            </a:xfrm>
            <a:custGeom>
              <a:avLst/>
              <a:gdLst/>
              <a:ahLst/>
              <a:cxnLst/>
              <a:rect l="l" t="t" r="r" b="b"/>
              <a:pathLst>
                <a:path w="7680" h="9741" extrusionOk="0">
                  <a:moveTo>
                    <a:pt x="0" y="1"/>
                  </a:moveTo>
                  <a:cubicBezTo>
                    <a:pt x="500" y="1668"/>
                    <a:pt x="1679" y="3073"/>
                    <a:pt x="2798" y="4394"/>
                  </a:cubicBezTo>
                  <a:cubicBezTo>
                    <a:pt x="4358" y="6287"/>
                    <a:pt x="5858" y="8109"/>
                    <a:pt x="7680" y="9740"/>
                  </a:cubicBezTo>
                  <a:cubicBezTo>
                    <a:pt x="6846" y="5525"/>
                    <a:pt x="4668" y="198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6"/>
            <p:cNvSpPr/>
            <p:nvPr/>
          </p:nvSpPr>
          <p:spPr>
            <a:xfrm>
              <a:off x="4345475" y="5636825"/>
              <a:ext cx="192000" cy="242025"/>
            </a:xfrm>
            <a:custGeom>
              <a:avLst/>
              <a:gdLst/>
              <a:ahLst/>
              <a:cxnLst/>
              <a:rect l="l" t="t" r="r" b="b"/>
              <a:pathLst>
                <a:path w="7680" h="9681" extrusionOk="0">
                  <a:moveTo>
                    <a:pt x="0" y="1"/>
                  </a:moveTo>
                  <a:lnTo>
                    <a:pt x="0" y="1"/>
                  </a:lnTo>
                  <a:cubicBezTo>
                    <a:pt x="1429" y="1501"/>
                    <a:pt x="2917" y="2942"/>
                    <a:pt x="4191" y="4561"/>
                  </a:cubicBezTo>
                  <a:cubicBezTo>
                    <a:pt x="5489" y="6156"/>
                    <a:pt x="6537" y="7942"/>
                    <a:pt x="7680" y="9681"/>
                  </a:cubicBezTo>
                  <a:cubicBezTo>
                    <a:pt x="6846" y="7764"/>
                    <a:pt x="5858" y="5918"/>
                    <a:pt x="4549" y="4263"/>
                  </a:cubicBezTo>
                  <a:cubicBezTo>
                    <a:pt x="3239" y="2632"/>
                    <a:pt x="1679" y="1227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6"/>
            <p:cNvSpPr/>
            <p:nvPr/>
          </p:nvSpPr>
          <p:spPr>
            <a:xfrm>
              <a:off x="4326425" y="5838650"/>
              <a:ext cx="239625" cy="197075"/>
            </a:xfrm>
            <a:custGeom>
              <a:avLst/>
              <a:gdLst/>
              <a:ahLst/>
              <a:cxnLst/>
              <a:rect l="l" t="t" r="r" b="b"/>
              <a:pathLst>
                <a:path w="9585" h="7883" extrusionOk="0">
                  <a:moveTo>
                    <a:pt x="0" y="0"/>
                  </a:moveTo>
                  <a:cubicBezTo>
                    <a:pt x="846" y="1524"/>
                    <a:pt x="2310" y="2643"/>
                    <a:pt x="3679" y="3691"/>
                  </a:cubicBezTo>
                  <a:cubicBezTo>
                    <a:pt x="5608" y="5215"/>
                    <a:pt x="7477" y="6656"/>
                    <a:pt x="9585" y="7882"/>
                  </a:cubicBezTo>
                  <a:cubicBezTo>
                    <a:pt x="7858" y="3941"/>
                    <a:pt x="4989" y="94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6"/>
            <p:cNvSpPr/>
            <p:nvPr/>
          </p:nvSpPr>
          <p:spPr>
            <a:xfrm>
              <a:off x="4326425" y="5839250"/>
              <a:ext cx="239625" cy="195275"/>
            </a:xfrm>
            <a:custGeom>
              <a:avLst/>
              <a:gdLst/>
              <a:ahLst/>
              <a:cxnLst/>
              <a:rect l="l" t="t" r="r" b="b"/>
              <a:pathLst>
                <a:path w="9585" h="7811" extrusionOk="0">
                  <a:moveTo>
                    <a:pt x="0" y="0"/>
                  </a:moveTo>
                  <a:lnTo>
                    <a:pt x="0" y="0"/>
                  </a:lnTo>
                  <a:cubicBezTo>
                    <a:pt x="1727" y="1155"/>
                    <a:pt x="3489" y="2238"/>
                    <a:pt x="5084" y="3548"/>
                  </a:cubicBezTo>
                  <a:cubicBezTo>
                    <a:pt x="6680" y="4834"/>
                    <a:pt x="8097" y="6346"/>
                    <a:pt x="9585" y="7811"/>
                  </a:cubicBezTo>
                  <a:cubicBezTo>
                    <a:pt x="8359" y="6132"/>
                    <a:pt x="7013" y="4524"/>
                    <a:pt x="5370" y="3191"/>
                  </a:cubicBezTo>
                  <a:cubicBezTo>
                    <a:pt x="3727" y="1881"/>
                    <a:pt x="1905" y="84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6"/>
            <p:cNvSpPr/>
            <p:nvPr/>
          </p:nvSpPr>
          <p:spPr>
            <a:xfrm>
              <a:off x="4371375" y="6076050"/>
              <a:ext cx="281000" cy="132600"/>
            </a:xfrm>
            <a:custGeom>
              <a:avLst/>
              <a:gdLst/>
              <a:ahLst/>
              <a:cxnLst/>
              <a:rect l="l" t="t" r="r" b="b"/>
              <a:pathLst>
                <a:path w="11240" h="5304" extrusionOk="0">
                  <a:moveTo>
                    <a:pt x="934" y="0"/>
                  </a:moveTo>
                  <a:cubicBezTo>
                    <a:pt x="628" y="0"/>
                    <a:pt x="317" y="10"/>
                    <a:pt x="0" y="29"/>
                  </a:cubicBezTo>
                  <a:cubicBezTo>
                    <a:pt x="1191" y="1291"/>
                    <a:pt x="2882" y="2006"/>
                    <a:pt x="4465" y="2708"/>
                  </a:cubicBezTo>
                  <a:cubicBezTo>
                    <a:pt x="6715" y="3696"/>
                    <a:pt x="8882" y="4649"/>
                    <a:pt x="11240" y="5304"/>
                  </a:cubicBezTo>
                  <a:cubicBezTo>
                    <a:pt x="8773" y="2134"/>
                    <a:pt x="5501" y="0"/>
                    <a:pt x="9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6"/>
            <p:cNvSpPr/>
            <p:nvPr/>
          </p:nvSpPr>
          <p:spPr>
            <a:xfrm>
              <a:off x="4371975" y="6077375"/>
              <a:ext cx="279800" cy="130100"/>
            </a:xfrm>
            <a:custGeom>
              <a:avLst/>
              <a:gdLst/>
              <a:ahLst/>
              <a:cxnLst/>
              <a:rect l="l" t="t" r="r" b="b"/>
              <a:pathLst>
                <a:path w="11192" h="5204" extrusionOk="0">
                  <a:moveTo>
                    <a:pt x="0" y="0"/>
                  </a:moveTo>
                  <a:lnTo>
                    <a:pt x="0" y="0"/>
                  </a:lnTo>
                  <a:cubicBezTo>
                    <a:pt x="1941" y="691"/>
                    <a:pt x="3929" y="1322"/>
                    <a:pt x="5786" y="2179"/>
                  </a:cubicBezTo>
                  <a:cubicBezTo>
                    <a:pt x="7644" y="3036"/>
                    <a:pt x="9382" y="4167"/>
                    <a:pt x="11192" y="5203"/>
                  </a:cubicBezTo>
                  <a:cubicBezTo>
                    <a:pt x="9608" y="3870"/>
                    <a:pt x="7882" y="2655"/>
                    <a:pt x="5977" y="1762"/>
                  </a:cubicBezTo>
                  <a:cubicBezTo>
                    <a:pt x="4072" y="905"/>
                    <a:pt x="2048" y="35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6"/>
            <p:cNvSpPr/>
            <p:nvPr/>
          </p:nvSpPr>
          <p:spPr>
            <a:xfrm>
              <a:off x="4455300" y="6235750"/>
              <a:ext cx="308100" cy="61750"/>
            </a:xfrm>
            <a:custGeom>
              <a:avLst/>
              <a:gdLst/>
              <a:ahLst/>
              <a:cxnLst/>
              <a:rect l="l" t="t" r="r" b="b"/>
              <a:pathLst>
                <a:path w="12324" h="2470" extrusionOk="0">
                  <a:moveTo>
                    <a:pt x="4924" y="0"/>
                  </a:moveTo>
                  <a:cubicBezTo>
                    <a:pt x="3362" y="0"/>
                    <a:pt x="1724" y="317"/>
                    <a:pt x="1" y="1023"/>
                  </a:cubicBezTo>
                  <a:cubicBezTo>
                    <a:pt x="1525" y="1833"/>
                    <a:pt x="3358" y="1976"/>
                    <a:pt x="5085" y="2142"/>
                  </a:cubicBezTo>
                  <a:cubicBezTo>
                    <a:pt x="6989" y="2310"/>
                    <a:pt x="8843" y="2470"/>
                    <a:pt x="10725" y="2470"/>
                  </a:cubicBezTo>
                  <a:cubicBezTo>
                    <a:pt x="11255" y="2470"/>
                    <a:pt x="11787" y="2457"/>
                    <a:pt x="12324" y="2428"/>
                  </a:cubicBezTo>
                  <a:cubicBezTo>
                    <a:pt x="10053" y="932"/>
                    <a:pt x="7601" y="0"/>
                    <a:pt x="4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6"/>
            <p:cNvSpPr/>
            <p:nvPr/>
          </p:nvSpPr>
          <p:spPr>
            <a:xfrm>
              <a:off x="4455300" y="6253050"/>
              <a:ext cx="306925" cy="42525"/>
            </a:xfrm>
            <a:custGeom>
              <a:avLst/>
              <a:gdLst/>
              <a:ahLst/>
              <a:cxnLst/>
              <a:rect l="l" t="t" r="r" b="b"/>
              <a:pathLst>
                <a:path w="12277" h="1701" extrusionOk="0">
                  <a:moveTo>
                    <a:pt x="4017" y="0"/>
                  </a:moveTo>
                  <a:cubicBezTo>
                    <a:pt x="2669" y="0"/>
                    <a:pt x="1325" y="123"/>
                    <a:pt x="1" y="331"/>
                  </a:cubicBezTo>
                  <a:cubicBezTo>
                    <a:pt x="2084" y="379"/>
                    <a:pt x="4144" y="331"/>
                    <a:pt x="6192" y="569"/>
                  </a:cubicBezTo>
                  <a:cubicBezTo>
                    <a:pt x="8228" y="784"/>
                    <a:pt x="10240" y="1284"/>
                    <a:pt x="12276" y="1700"/>
                  </a:cubicBezTo>
                  <a:cubicBezTo>
                    <a:pt x="10335" y="950"/>
                    <a:pt x="8335" y="331"/>
                    <a:pt x="6228" y="117"/>
                  </a:cubicBezTo>
                  <a:cubicBezTo>
                    <a:pt x="5491" y="37"/>
                    <a:pt x="4753" y="0"/>
                    <a:pt x="40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6"/>
            <p:cNvSpPr/>
            <p:nvPr/>
          </p:nvSpPr>
          <p:spPr>
            <a:xfrm>
              <a:off x="4569000" y="6326350"/>
              <a:ext cx="307800" cy="67950"/>
            </a:xfrm>
            <a:custGeom>
              <a:avLst/>
              <a:gdLst/>
              <a:ahLst/>
              <a:cxnLst/>
              <a:rect l="l" t="t" r="r" b="b"/>
              <a:pathLst>
                <a:path w="12312" h="2718" extrusionOk="0">
                  <a:moveTo>
                    <a:pt x="7336" y="0"/>
                  </a:moveTo>
                  <a:cubicBezTo>
                    <a:pt x="4897" y="0"/>
                    <a:pt x="2438" y="734"/>
                    <a:pt x="1" y="2507"/>
                  </a:cubicBezTo>
                  <a:cubicBezTo>
                    <a:pt x="615" y="2659"/>
                    <a:pt x="1248" y="2718"/>
                    <a:pt x="1888" y="2718"/>
                  </a:cubicBezTo>
                  <a:cubicBezTo>
                    <a:pt x="2998" y="2718"/>
                    <a:pt x="4128" y="2542"/>
                    <a:pt x="5216" y="2376"/>
                  </a:cubicBezTo>
                  <a:cubicBezTo>
                    <a:pt x="7633" y="1983"/>
                    <a:pt x="9955" y="1626"/>
                    <a:pt x="12312" y="935"/>
                  </a:cubicBezTo>
                  <a:cubicBezTo>
                    <a:pt x="10671" y="345"/>
                    <a:pt x="9008" y="0"/>
                    <a:pt x="7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6"/>
            <p:cNvSpPr/>
            <p:nvPr/>
          </p:nvSpPr>
          <p:spPr>
            <a:xfrm>
              <a:off x="4569000" y="6342000"/>
              <a:ext cx="306625" cy="46725"/>
            </a:xfrm>
            <a:custGeom>
              <a:avLst/>
              <a:gdLst/>
              <a:ahLst/>
              <a:cxnLst/>
              <a:rect l="l" t="t" r="r" b="b"/>
              <a:pathLst>
                <a:path w="12265" h="1869" extrusionOk="0">
                  <a:moveTo>
                    <a:pt x="8570" y="0"/>
                  </a:moveTo>
                  <a:cubicBezTo>
                    <a:pt x="7717" y="0"/>
                    <a:pt x="6864" y="48"/>
                    <a:pt x="6014" y="155"/>
                  </a:cubicBezTo>
                  <a:cubicBezTo>
                    <a:pt x="3930" y="452"/>
                    <a:pt x="1918" y="1059"/>
                    <a:pt x="1" y="1869"/>
                  </a:cubicBezTo>
                  <a:cubicBezTo>
                    <a:pt x="2037" y="1405"/>
                    <a:pt x="4037" y="881"/>
                    <a:pt x="6073" y="607"/>
                  </a:cubicBezTo>
                  <a:cubicBezTo>
                    <a:pt x="8109" y="321"/>
                    <a:pt x="10181" y="345"/>
                    <a:pt x="12264" y="262"/>
                  </a:cubicBezTo>
                  <a:cubicBezTo>
                    <a:pt x="11039" y="100"/>
                    <a:pt x="9805" y="0"/>
                    <a:pt x="8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6"/>
            <p:cNvSpPr/>
            <p:nvPr/>
          </p:nvSpPr>
          <p:spPr>
            <a:xfrm>
              <a:off x="4663375" y="6401875"/>
              <a:ext cx="307800" cy="68025"/>
            </a:xfrm>
            <a:custGeom>
              <a:avLst/>
              <a:gdLst/>
              <a:ahLst/>
              <a:cxnLst/>
              <a:rect l="l" t="t" r="r" b="b"/>
              <a:pathLst>
                <a:path w="12312" h="2721" extrusionOk="0">
                  <a:moveTo>
                    <a:pt x="7356" y="1"/>
                  </a:moveTo>
                  <a:cubicBezTo>
                    <a:pt x="4914" y="1"/>
                    <a:pt x="2449" y="734"/>
                    <a:pt x="0" y="2510"/>
                  </a:cubicBezTo>
                  <a:cubicBezTo>
                    <a:pt x="616" y="2662"/>
                    <a:pt x="1247" y="2720"/>
                    <a:pt x="1883" y="2720"/>
                  </a:cubicBezTo>
                  <a:cubicBezTo>
                    <a:pt x="2996" y="2720"/>
                    <a:pt x="4125" y="2541"/>
                    <a:pt x="5215" y="2367"/>
                  </a:cubicBezTo>
                  <a:cubicBezTo>
                    <a:pt x="7644" y="1986"/>
                    <a:pt x="9966" y="1629"/>
                    <a:pt x="12311" y="927"/>
                  </a:cubicBezTo>
                  <a:cubicBezTo>
                    <a:pt x="10679" y="342"/>
                    <a:pt x="9023" y="1"/>
                    <a:pt x="7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6"/>
            <p:cNvSpPr/>
            <p:nvPr/>
          </p:nvSpPr>
          <p:spPr>
            <a:xfrm>
              <a:off x="4663675" y="6417475"/>
              <a:ext cx="306600" cy="46875"/>
            </a:xfrm>
            <a:custGeom>
              <a:avLst/>
              <a:gdLst/>
              <a:ahLst/>
              <a:cxnLst/>
              <a:rect l="l" t="t" r="r" b="b"/>
              <a:pathLst>
                <a:path w="12264" h="1875" extrusionOk="0">
                  <a:moveTo>
                    <a:pt x="8552" y="0"/>
                  </a:moveTo>
                  <a:cubicBezTo>
                    <a:pt x="7705" y="0"/>
                    <a:pt x="6858" y="49"/>
                    <a:pt x="6013" y="160"/>
                  </a:cubicBezTo>
                  <a:cubicBezTo>
                    <a:pt x="3929" y="457"/>
                    <a:pt x="1917" y="1065"/>
                    <a:pt x="0" y="1874"/>
                  </a:cubicBezTo>
                  <a:cubicBezTo>
                    <a:pt x="2036" y="1422"/>
                    <a:pt x="4024" y="886"/>
                    <a:pt x="6072" y="600"/>
                  </a:cubicBezTo>
                  <a:cubicBezTo>
                    <a:pt x="8108" y="326"/>
                    <a:pt x="10180" y="350"/>
                    <a:pt x="12264" y="267"/>
                  </a:cubicBezTo>
                  <a:cubicBezTo>
                    <a:pt x="11032" y="104"/>
                    <a:pt x="9793" y="0"/>
                    <a:pt x="8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6"/>
            <p:cNvSpPr/>
            <p:nvPr/>
          </p:nvSpPr>
          <p:spPr>
            <a:xfrm>
              <a:off x="4517225" y="5583250"/>
              <a:ext cx="553350" cy="981100"/>
            </a:xfrm>
            <a:custGeom>
              <a:avLst/>
              <a:gdLst/>
              <a:ahLst/>
              <a:cxnLst/>
              <a:rect l="l" t="t" r="r" b="b"/>
              <a:pathLst>
                <a:path w="22134" h="39244" extrusionOk="0">
                  <a:moveTo>
                    <a:pt x="226" y="1"/>
                  </a:moveTo>
                  <a:cubicBezTo>
                    <a:pt x="107" y="1"/>
                    <a:pt x="0" y="96"/>
                    <a:pt x="0" y="227"/>
                  </a:cubicBezTo>
                  <a:cubicBezTo>
                    <a:pt x="48" y="3549"/>
                    <a:pt x="96" y="6978"/>
                    <a:pt x="369" y="10323"/>
                  </a:cubicBezTo>
                  <a:cubicBezTo>
                    <a:pt x="596" y="13074"/>
                    <a:pt x="1036" y="16669"/>
                    <a:pt x="2370" y="20063"/>
                  </a:cubicBezTo>
                  <a:cubicBezTo>
                    <a:pt x="3310" y="22444"/>
                    <a:pt x="5108" y="25730"/>
                    <a:pt x="8382" y="27897"/>
                  </a:cubicBezTo>
                  <a:cubicBezTo>
                    <a:pt x="9466" y="28635"/>
                    <a:pt x="10656" y="29183"/>
                    <a:pt x="11823" y="29719"/>
                  </a:cubicBezTo>
                  <a:cubicBezTo>
                    <a:pt x="12657" y="30124"/>
                    <a:pt x="13538" y="30516"/>
                    <a:pt x="14347" y="30981"/>
                  </a:cubicBezTo>
                  <a:cubicBezTo>
                    <a:pt x="17598" y="32814"/>
                    <a:pt x="20181" y="35696"/>
                    <a:pt x="21658" y="39113"/>
                  </a:cubicBezTo>
                  <a:cubicBezTo>
                    <a:pt x="21693" y="39196"/>
                    <a:pt x="21777" y="39244"/>
                    <a:pt x="21872" y="39244"/>
                  </a:cubicBezTo>
                  <a:cubicBezTo>
                    <a:pt x="21896" y="39244"/>
                    <a:pt x="21932" y="39232"/>
                    <a:pt x="21967" y="39220"/>
                  </a:cubicBezTo>
                  <a:cubicBezTo>
                    <a:pt x="22086" y="39184"/>
                    <a:pt x="22134" y="39041"/>
                    <a:pt x="22086" y="38922"/>
                  </a:cubicBezTo>
                  <a:cubicBezTo>
                    <a:pt x="20574" y="35434"/>
                    <a:pt x="17907" y="32469"/>
                    <a:pt x="14585" y="30576"/>
                  </a:cubicBezTo>
                  <a:cubicBezTo>
                    <a:pt x="13752" y="30100"/>
                    <a:pt x="12859" y="29707"/>
                    <a:pt x="12014" y="29302"/>
                  </a:cubicBezTo>
                  <a:cubicBezTo>
                    <a:pt x="10883" y="28766"/>
                    <a:pt x="9692" y="28219"/>
                    <a:pt x="8632" y="27516"/>
                  </a:cubicBezTo>
                  <a:cubicBezTo>
                    <a:pt x="5453" y="25421"/>
                    <a:pt x="3691" y="22194"/>
                    <a:pt x="2786" y="19884"/>
                  </a:cubicBezTo>
                  <a:cubicBezTo>
                    <a:pt x="1477" y="16539"/>
                    <a:pt x="1048" y="12990"/>
                    <a:pt x="822" y="10276"/>
                  </a:cubicBezTo>
                  <a:cubicBezTo>
                    <a:pt x="560" y="6930"/>
                    <a:pt x="488" y="3525"/>
                    <a:pt x="453" y="215"/>
                  </a:cubicBezTo>
                  <a:cubicBezTo>
                    <a:pt x="453" y="96"/>
                    <a:pt x="346" y="1"/>
                    <a:pt x="2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7" name="Google Shape;247;p6"/>
          <p:cNvSpPr/>
          <p:nvPr/>
        </p:nvSpPr>
        <p:spPr>
          <a:xfrm rot="2841006">
            <a:off x="8871471" y="448325"/>
            <a:ext cx="128452" cy="272389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8" name="Google Shape;248;p6"/>
          <p:cNvSpPr/>
          <p:nvPr/>
        </p:nvSpPr>
        <p:spPr>
          <a:xfrm rot="7958994" flipH="1">
            <a:off x="7791971" y="4981425"/>
            <a:ext cx="128452" cy="272389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49" name="Google Shape;249;p6"/>
          <p:cNvGrpSpPr/>
          <p:nvPr/>
        </p:nvGrpSpPr>
        <p:grpSpPr>
          <a:xfrm rot="-8287720">
            <a:off x="8091424" y="-418374"/>
            <a:ext cx="619364" cy="1255256"/>
            <a:chOff x="1803775" y="5029925"/>
            <a:chExt cx="655775" cy="1329050"/>
          </a:xfrm>
        </p:grpSpPr>
        <p:sp>
          <p:nvSpPr>
            <p:cNvPr id="250" name="Google Shape;250;p6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6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6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6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6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" name="Google Shape;255;p6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" name="Google Shape;256;p6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6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6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6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6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 txBox="1">
            <a:spLocks noGrp="1"/>
          </p:cNvSpPr>
          <p:nvPr>
            <p:ph type="subTitle" idx="1"/>
          </p:nvPr>
        </p:nvSpPr>
        <p:spPr>
          <a:xfrm>
            <a:off x="1049720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2"/>
          </p:nvPr>
        </p:nvSpPr>
        <p:spPr>
          <a:xfrm>
            <a:off x="1049707" y="308967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3"/>
          </p:nvPr>
        </p:nvSpPr>
        <p:spPr>
          <a:xfrm>
            <a:off x="5030795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subTitle" idx="4"/>
          </p:nvPr>
        </p:nvSpPr>
        <p:spPr>
          <a:xfrm>
            <a:off x="5030802" y="308802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"/>
          <p:cNvSpPr/>
          <p:nvPr/>
        </p:nvSpPr>
        <p:spPr>
          <a:xfrm>
            <a:off x="-955723" y="11256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>
            <a:off x="-758625" y="4446327"/>
            <a:ext cx="1761623" cy="98889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flipH="1">
            <a:off x="7573402" y="-412505"/>
            <a:ext cx="1915650" cy="2029822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5"/>
          <p:cNvGrpSpPr/>
          <p:nvPr/>
        </p:nvGrpSpPr>
        <p:grpSpPr>
          <a:xfrm flipH="1">
            <a:off x="7930965" y="3986652"/>
            <a:ext cx="1349322" cy="1178509"/>
            <a:chOff x="4174688" y="2867426"/>
            <a:chExt cx="675133" cy="589667"/>
          </a:xfrm>
        </p:grpSpPr>
        <p:sp>
          <p:nvSpPr>
            <p:cNvPr id="62" name="Google Shape;62;p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5"/>
          <p:cNvSpPr/>
          <p:nvPr/>
        </p:nvSpPr>
        <p:spPr>
          <a:xfrm rot="10800000" flipH="1">
            <a:off x="3391347" y="4853957"/>
            <a:ext cx="1349278" cy="73611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5"/>
          <p:cNvSpPr/>
          <p:nvPr/>
        </p:nvSpPr>
        <p:spPr>
          <a:xfrm>
            <a:off x="5476261" y="-321396"/>
            <a:ext cx="881982" cy="554707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2915243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6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6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6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76" name="Google Shape;76;p6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6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6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79" name="Google Shape;79;p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" name="Google Shape;86;p6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6"/>
          <p:cNvSpPr/>
          <p:nvPr/>
        </p:nvSpPr>
        <p:spPr>
          <a:xfrm>
            <a:off x="4740399" y="-367350"/>
            <a:ext cx="1412038" cy="770392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55645399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7"/>
          <p:cNvSpPr txBox="1">
            <a:spLocks noGrp="1"/>
          </p:cNvSpPr>
          <p:nvPr>
            <p:ph type="title"/>
          </p:nvPr>
        </p:nvSpPr>
        <p:spPr>
          <a:xfrm flipH="1">
            <a:off x="4009791" y="1152181"/>
            <a:ext cx="4031700" cy="163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"/>
          <p:cNvSpPr txBox="1">
            <a:spLocks noGrp="1"/>
          </p:cNvSpPr>
          <p:nvPr>
            <p:ph type="body" idx="1"/>
          </p:nvPr>
        </p:nvSpPr>
        <p:spPr>
          <a:xfrm flipH="1">
            <a:off x="4414250" y="2996225"/>
            <a:ext cx="34818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7"/>
          <p:cNvSpPr/>
          <p:nvPr/>
        </p:nvSpPr>
        <p:spPr>
          <a:xfrm>
            <a:off x="-1007223" y="67486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>
            <a:off x="-306601" y="46160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>
            <a:off x="4154348" y="-750223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" name="Google Shape;94;p7"/>
          <p:cNvGrpSpPr/>
          <p:nvPr/>
        </p:nvGrpSpPr>
        <p:grpSpPr>
          <a:xfrm rot="2700000">
            <a:off x="7892630" y="-600510"/>
            <a:ext cx="2094786" cy="1797013"/>
            <a:chOff x="3242763" y="3032968"/>
            <a:chExt cx="449637" cy="385709"/>
          </a:xfrm>
        </p:grpSpPr>
        <p:sp>
          <p:nvSpPr>
            <p:cNvPr id="95" name="Google Shape;95;p7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7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7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7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7"/>
          <p:cNvGrpSpPr/>
          <p:nvPr/>
        </p:nvGrpSpPr>
        <p:grpSpPr>
          <a:xfrm>
            <a:off x="8582554" y="32892"/>
            <a:ext cx="270040" cy="244665"/>
            <a:chOff x="3346266" y="1265304"/>
            <a:chExt cx="227307" cy="205965"/>
          </a:xfrm>
        </p:grpSpPr>
        <p:sp>
          <p:nvSpPr>
            <p:cNvPr id="107" name="Google Shape;107;p7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7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7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7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7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7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7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7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7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7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7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7"/>
          <p:cNvSpPr/>
          <p:nvPr/>
        </p:nvSpPr>
        <p:spPr>
          <a:xfrm>
            <a:off x="8003648" y="41995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883541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 txBox="1">
            <a:spLocks noGrp="1"/>
          </p:cNvSpPr>
          <p:nvPr>
            <p:ph type="title"/>
          </p:nvPr>
        </p:nvSpPr>
        <p:spPr>
          <a:xfrm>
            <a:off x="1705500" y="1503900"/>
            <a:ext cx="5733000" cy="21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8" name="Google Shape;138;p8"/>
          <p:cNvGrpSpPr/>
          <p:nvPr/>
        </p:nvGrpSpPr>
        <p:grpSpPr>
          <a:xfrm>
            <a:off x="7226678" y="2852407"/>
            <a:ext cx="2323634" cy="3061379"/>
            <a:chOff x="5450897" y="3655524"/>
            <a:chExt cx="455990" cy="600741"/>
          </a:xfrm>
        </p:grpSpPr>
        <p:sp>
          <p:nvSpPr>
            <p:cNvPr id="139" name="Google Shape;139;p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8"/>
          <p:cNvSpPr/>
          <p:nvPr/>
        </p:nvSpPr>
        <p:spPr>
          <a:xfrm>
            <a:off x="-1090327" y="29350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" name="Google Shape;151;p8"/>
          <p:cNvGrpSpPr/>
          <p:nvPr/>
        </p:nvGrpSpPr>
        <p:grpSpPr>
          <a:xfrm>
            <a:off x="8305206" y="2852406"/>
            <a:ext cx="721948" cy="654123"/>
            <a:chOff x="3346266" y="1265304"/>
            <a:chExt cx="227307" cy="205965"/>
          </a:xfrm>
        </p:grpSpPr>
        <p:sp>
          <p:nvSpPr>
            <p:cNvPr id="152" name="Google Shape;152;p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8"/>
          <p:cNvGrpSpPr/>
          <p:nvPr/>
        </p:nvGrpSpPr>
        <p:grpSpPr>
          <a:xfrm>
            <a:off x="-281384" y="-506744"/>
            <a:ext cx="2533882" cy="2173702"/>
            <a:chOff x="3242763" y="3032968"/>
            <a:chExt cx="449637" cy="385709"/>
          </a:xfrm>
        </p:grpSpPr>
        <p:sp>
          <p:nvSpPr>
            <p:cNvPr id="181" name="Google Shape;181;p8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" name="Google Shape;192;p8"/>
          <p:cNvSpPr/>
          <p:nvPr/>
        </p:nvSpPr>
        <p:spPr>
          <a:xfrm rot="10800000" flipH="1">
            <a:off x="7343864" y="-303521"/>
            <a:ext cx="2089241" cy="117889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8"/>
          <p:cNvSpPr/>
          <p:nvPr/>
        </p:nvSpPr>
        <p:spPr>
          <a:xfrm>
            <a:off x="4917574" y="-364349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94" name="Google Shape;194;p8"/>
          <p:cNvSpPr/>
          <p:nvPr/>
        </p:nvSpPr>
        <p:spPr>
          <a:xfrm>
            <a:off x="1386199" y="4542026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3003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9"/>
          <p:cNvSpPr txBox="1">
            <a:spLocks noGrp="1"/>
          </p:cNvSpPr>
          <p:nvPr>
            <p:ph type="title"/>
          </p:nvPr>
        </p:nvSpPr>
        <p:spPr>
          <a:xfrm>
            <a:off x="1845750" y="1112612"/>
            <a:ext cx="54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7" name="Google Shape;197;p9"/>
          <p:cNvSpPr txBox="1">
            <a:spLocks noGrp="1"/>
          </p:cNvSpPr>
          <p:nvPr>
            <p:ph type="subTitle" idx="1"/>
          </p:nvPr>
        </p:nvSpPr>
        <p:spPr>
          <a:xfrm>
            <a:off x="1971300" y="2233888"/>
            <a:ext cx="5201400" cy="17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9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199" name="Google Shape;199;p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9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212" name="Google Shape;212;p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9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241" name="Google Shape;241;p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9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53" name="Google Shape;253;p9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94144691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"/>
          <p:cNvGrpSpPr/>
          <p:nvPr/>
        </p:nvGrpSpPr>
        <p:grpSpPr>
          <a:xfrm rot="2334430" flipH="1">
            <a:off x="-777195" y="3101709"/>
            <a:ext cx="1852463" cy="2440639"/>
            <a:chOff x="5450897" y="3655524"/>
            <a:chExt cx="455990" cy="600741"/>
          </a:xfrm>
        </p:grpSpPr>
        <p:sp>
          <p:nvSpPr>
            <p:cNvPr id="256" name="Google Shape;256;p1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0"/>
          <p:cNvSpPr txBox="1">
            <a:spLocks noGrp="1"/>
          </p:cNvSpPr>
          <p:nvPr>
            <p:ph type="title"/>
          </p:nvPr>
        </p:nvSpPr>
        <p:spPr>
          <a:xfrm>
            <a:off x="625000" y="414153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10"/>
          <p:cNvSpPr/>
          <p:nvPr/>
        </p:nvSpPr>
        <p:spPr>
          <a:xfrm>
            <a:off x="827661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0"/>
          <p:cNvGrpSpPr/>
          <p:nvPr/>
        </p:nvGrpSpPr>
        <p:grpSpPr>
          <a:xfrm flipH="1">
            <a:off x="8386612" y="1841002"/>
            <a:ext cx="1349322" cy="1178509"/>
            <a:chOff x="4174688" y="2867426"/>
            <a:chExt cx="675133" cy="589667"/>
          </a:xfrm>
        </p:grpSpPr>
        <p:sp>
          <p:nvSpPr>
            <p:cNvPr id="270" name="Google Shape;270;p10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10"/>
          <p:cNvGrpSpPr/>
          <p:nvPr/>
        </p:nvGrpSpPr>
        <p:grpSpPr>
          <a:xfrm flipH="1">
            <a:off x="84148" y="3492439"/>
            <a:ext cx="575563" cy="521482"/>
            <a:chOff x="3346266" y="1265304"/>
            <a:chExt cx="227307" cy="205965"/>
          </a:xfrm>
        </p:grpSpPr>
        <p:sp>
          <p:nvSpPr>
            <p:cNvPr id="278" name="Google Shape;278;p1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" name="Google Shape;306;p10"/>
          <p:cNvSpPr/>
          <p:nvPr/>
        </p:nvSpPr>
        <p:spPr>
          <a:xfrm>
            <a:off x="-346712" y="-210403"/>
            <a:ext cx="1141762" cy="6176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07" name="Google Shape;307;p10"/>
          <p:cNvSpPr/>
          <p:nvPr/>
        </p:nvSpPr>
        <p:spPr>
          <a:xfrm>
            <a:off x="5777223" y="206187"/>
            <a:ext cx="619642" cy="335253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3824152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1"/>
          <p:cNvSpPr txBox="1">
            <a:spLocks noGrp="1"/>
          </p:cNvSpPr>
          <p:nvPr>
            <p:ph type="title" hasCustomPrompt="1"/>
          </p:nvPr>
        </p:nvSpPr>
        <p:spPr>
          <a:xfrm>
            <a:off x="1458287" y="1645802"/>
            <a:ext cx="5958600" cy="117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1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10" name="Google Shape;310;p11"/>
          <p:cNvSpPr txBox="1">
            <a:spLocks noGrp="1"/>
          </p:cNvSpPr>
          <p:nvPr>
            <p:ph type="subTitle" idx="1"/>
          </p:nvPr>
        </p:nvSpPr>
        <p:spPr>
          <a:xfrm>
            <a:off x="1458287" y="2912790"/>
            <a:ext cx="5958600" cy="4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1" name="Google Shape;311;p11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312" name="Google Shape;312;p11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1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1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1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" name="Google Shape;323;p11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4" name="Google Shape;324;p11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325" name="Google Shape;325;p11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1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1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1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1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1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1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1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1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1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1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1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1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1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1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1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1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1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" name="Google Shape;353;p11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354" name="Google Shape;354;p11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1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1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1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1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1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1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1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1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1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1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" name="Google Shape;365;p11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1"/>
          <p:cNvSpPr/>
          <p:nvPr/>
        </p:nvSpPr>
        <p:spPr>
          <a:xfrm>
            <a:off x="4406493" y="4492515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1"/>
          <p:cNvSpPr/>
          <p:nvPr/>
        </p:nvSpPr>
        <p:spPr>
          <a:xfrm>
            <a:off x="3335555" y="-694879"/>
            <a:ext cx="2204037" cy="1192335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68" name="Google Shape;368;p11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8427789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0333096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13"/>
          <p:cNvSpPr txBox="1">
            <a:spLocks noGrp="1"/>
          </p:cNvSpPr>
          <p:nvPr>
            <p:ph type="title"/>
          </p:nvPr>
        </p:nvSpPr>
        <p:spPr>
          <a:xfrm>
            <a:off x="7200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2" name="Google Shape;372;p13"/>
          <p:cNvSpPr txBox="1">
            <a:spLocks noGrp="1"/>
          </p:cNvSpPr>
          <p:nvPr>
            <p:ph type="title" idx="2" hasCustomPrompt="1"/>
          </p:nvPr>
        </p:nvSpPr>
        <p:spPr>
          <a:xfrm>
            <a:off x="14323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3" name="Google Shape;373;p13"/>
          <p:cNvSpPr txBox="1">
            <a:spLocks noGrp="1"/>
          </p:cNvSpPr>
          <p:nvPr>
            <p:ph type="subTitle" idx="1"/>
          </p:nvPr>
        </p:nvSpPr>
        <p:spPr>
          <a:xfrm>
            <a:off x="7200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3"/>
          <p:cNvSpPr txBox="1">
            <a:spLocks noGrp="1"/>
          </p:cNvSpPr>
          <p:nvPr>
            <p:ph type="title" idx="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13"/>
          <p:cNvSpPr txBox="1">
            <a:spLocks noGrp="1"/>
          </p:cNvSpPr>
          <p:nvPr>
            <p:ph type="title" idx="4"/>
          </p:nvPr>
        </p:nvSpPr>
        <p:spPr>
          <a:xfrm>
            <a:off x="34038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3"/>
          <p:cNvSpPr txBox="1">
            <a:spLocks noGrp="1"/>
          </p:cNvSpPr>
          <p:nvPr>
            <p:ph type="title" idx="5" hasCustomPrompt="1"/>
          </p:nvPr>
        </p:nvSpPr>
        <p:spPr>
          <a:xfrm>
            <a:off x="41161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" name="Google Shape;377;p13"/>
          <p:cNvSpPr txBox="1">
            <a:spLocks noGrp="1"/>
          </p:cNvSpPr>
          <p:nvPr>
            <p:ph type="subTitle" idx="6"/>
          </p:nvPr>
        </p:nvSpPr>
        <p:spPr>
          <a:xfrm>
            <a:off x="34038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13"/>
          <p:cNvSpPr txBox="1">
            <a:spLocks noGrp="1"/>
          </p:cNvSpPr>
          <p:nvPr>
            <p:ph type="title" idx="7"/>
          </p:nvPr>
        </p:nvSpPr>
        <p:spPr>
          <a:xfrm>
            <a:off x="60876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9" name="Google Shape;379;p13"/>
          <p:cNvSpPr txBox="1">
            <a:spLocks noGrp="1"/>
          </p:cNvSpPr>
          <p:nvPr>
            <p:ph type="title" idx="8" hasCustomPrompt="1"/>
          </p:nvPr>
        </p:nvSpPr>
        <p:spPr>
          <a:xfrm>
            <a:off x="67999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0" name="Google Shape;380;p13"/>
          <p:cNvSpPr txBox="1">
            <a:spLocks noGrp="1"/>
          </p:cNvSpPr>
          <p:nvPr>
            <p:ph type="subTitle" idx="9"/>
          </p:nvPr>
        </p:nvSpPr>
        <p:spPr>
          <a:xfrm>
            <a:off x="60876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3"/>
          <p:cNvSpPr txBox="1">
            <a:spLocks noGrp="1"/>
          </p:cNvSpPr>
          <p:nvPr>
            <p:ph type="title" idx="13"/>
          </p:nvPr>
        </p:nvSpPr>
        <p:spPr>
          <a:xfrm>
            <a:off x="20619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3"/>
          <p:cNvSpPr txBox="1">
            <a:spLocks noGrp="1"/>
          </p:cNvSpPr>
          <p:nvPr>
            <p:ph type="title" idx="14" hasCustomPrompt="1"/>
          </p:nvPr>
        </p:nvSpPr>
        <p:spPr>
          <a:xfrm>
            <a:off x="27742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3" name="Google Shape;383;p13"/>
          <p:cNvSpPr txBox="1">
            <a:spLocks noGrp="1"/>
          </p:cNvSpPr>
          <p:nvPr>
            <p:ph type="subTitle" idx="15"/>
          </p:nvPr>
        </p:nvSpPr>
        <p:spPr>
          <a:xfrm>
            <a:off x="20619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13"/>
          <p:cNvSpPr txBox="1">
            <a:spLocks noGrp="1"/>
          </p:cNvSpPr>
          <p:nvPr>
            <p:ph type="title" idx="16"/>
          </p:nvPr>
        </p:nvSpPr>
        <p:spPr>
          <a:xfrm>
            <a:off x="47457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5" name="Google Shape;385;p13"/>
          <p:cNvSpPr txBox="1">
            <a:spLocks noGrp="1"/>
          </p:cNvSpPr>
          <p:nvPr>
            <p:ph type="title" idx="17" hasCustomPrompt="1"/>
          </p:nvPr>
        </p:nvSpPr>
        <p:spPr>
          <a:xfrm>
            <a:off x="54580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6" name="Google Shape;386;p13"/>
          <p:cNvSpPr txBox="1">
            <a:spLocks noGrp="1"/>
          </p:cNvSpPr>
          <p:nvPr>
            <p:ph type="subTitle" idx="18"/>
          </p:nvPr>
        </p:nvSpPr>
        <p:spPr>
          <a:xfrm>
            <a:off x="47457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13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13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13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" name="Google Shape;390;p13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391" name="Google Shape;391;p1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13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54933589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4"/>
          <p:cNvSpPr txBox="1">
            <a:spLocks noGrp="1"/>
          </p:cNvSpPr>
          <p:nvPr>
            <p:ph type="title"/>
          </p:nvPr>
        </p:nvSpPr>
        <p:spPr>
          <a:xfrm flipH="1">
            <a:off x="2913313" y="3512014"/>
            <a:ext cx="50421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1" name="Google Shape;401;p14"/>
          <p:cNvSpPr txBox="1">
            <a:spLocks noGrp="1"/>
          </p:cNvSpPr>
          <p:nvPr>
            <p:ph type="subTitle" idx="1"/>
          </p:nvPr>
        </p:nvSpPr>
        <p:spPr>
          <a:xfrm flipH="1">
            <a:off x="2542800" y="1412184"/>
            <a:ext cx="55452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02" name="Google Shape;402;p14"/>
          <p:cNvSpPr/>
          <p:nvPr/>
        </p:nvSpPr>
        <p:spPr>
          <a:xfrm>
            <a:off x="-1036700" y="1057374"/>
            <a:ext cx="2980055" cy="2754060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4"/>
          <p:cNvSpPr/>
          <p:nvPr/>
        </p:nvSpPr>
        <p:spPr>
          <a:xfrm>
            <a:off x="8204215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" name="Google Shape;404;p14"/>
          <p:cNvGrpSpPr/>
          <p:nvPr/>
        </p:nvGrpSpPr>
        <p:grpSpPr>
          <a:xfrm flipH="1">
            <a:off x="8204237" y="-164823"/>
            <a:ext cx="1349322" cy="1178509"/>
            <a:chOff x="4174688" y="2867426"/>
            <a:chExt cx="675133" cy="589667"/>
          </a:xfrm>
        </p:grpSpPr>
        <p:sp>
          <p:nvSpPr>
            <p:cNvPr id="405" name="Google Shape;405;p1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14"/>
          <p:cNvSpPr/>
          <p:nvPr/>
        </p:nvSpPr>
        <p:spPr>
          <a:xfrm>
            <a:off x="1188120" y="4509041"/>
            <a:ext cx="1540085" cy="968609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4"/>
          <p:cNvSpPr/>
          <p:nvPr/>
        </p:nvSpPr>
        <p:spPr>
          <a:xfrm>
            <a:off x="4674898" y="4403487"/>
            <a:ext cx="1717874" cy="969355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4"/>
          <p:cNvSpPr/>
          <p:nvPr/>
        </p:nvSpPr>
        <p:spPr>
          <a:xfrm rot="10800000" flipH="1">
            <a:off x="2038075" y="-391346"/>
            <a:ext cx="1717890" cy="96434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2153742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 txBox="1">
            <a:spLocks noGrp="1"/>
          </p:cNvSpPr>
          <p:nvPr>
            <p:ph type="body" idx="1"/>
          </p:nvPr>
        </p:nvSpPr>
        <p:spPr>
          <a:xfrm>
            <a:off x="5156825" y="3468088"/>
            <a:ext cx="2876100" cy="104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800">
                <a:solidFill>
                  <a:schemeClr val="lt1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5"/>
          <p:cNvSpPr txBox="1">
            <a:spLocks noGrp="1"/>
          </p:cNvSpPr>
          <p:nvPr>
            <p:ph type="subTitle" idx="1"/>
          </p:nvPr>
        </p:nvSpPr>
        <p:spPr>
          <a:xfrm>
            <a:off x="2441550" y="1520900"/>
            <a:ext cx="4260900" cy="26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17" name="Google Shape;41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5"/>
          <p:cNvSpPr/>
          <p:nvPr/>
        </p:nvSpPr>
        <p:spPr>
          <a:xfrm>
            <a:off x="8010900" y="778890"/>
            <a:ext cx="2424787" cy="224089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5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5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" name="Google Shape;421;p15"/>
          <p:cNvGrpSpPr/>
          <p:nvPr/>
        </p:nvGrpSpPr>
        <p:grpSpPr>
          <a:xfrm rot="8100000" flipH="1">
            <a:off x="-642175" y="1919852"/>
            <a:ext cx="2068919" cy="1807011"/>
            <a:chOff x="4174688" y="2867426"/>
            <a:chExt cx="675133" cy="589667"/>
          </a:xfrm>
        </p:grpSpPr>
        <p:sp>
          <p:nvSpPr>
            <p:cNvPr id="422" name="Google Shape;422;p1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" name="Google Shape;429;p15"/>
          <p:cNvSpPr/>
          <p:nvPr/>
        </p:nvSpPr>
        <p:spPr>
          <a:xfrm>
            <a:off x="289528" y="4782896"/>
            <a:ext cx="1011436" cy="547164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5"/>
          <p:cNvSpPr/>
          <p:nvPr/>
        </p:nvSpPr>
        <p:spPr>
          <a:xfrm>
            <a:off x="4975998" y="4571377"/>
            <a:ext cx="1861686" cy="1050453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5"/>
          <p:cNvSpPr/>
          <p:nvPr/>
        </p:nvSpPr>
        <p:spPr>
          <a:xfrm>
            <a:off x="8153674" y="45713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8416469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16"/>
          <p:cNvSpPr txBox="1">
            <a:spLocks noGrp="1"/>
          </p:cNvSpPr>
          <p:nvPr>
            <p:ph type="title" idx="2"/>
          </p:nvPr>
        </p:nvSpPr>
        <p:spPr>
          <a:xfrm>
            <a:off x="6348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5" name="Google Shape;435;p16"/>
          <p:cNvSpPr txBox="1">
            <a:spLocks noGrp="1"/>
          </p:cNvSpPr>
          <p:nvPr>
            <p:ph type="subTitle" idx="1"/>
          </p:nvPr>
        </p:nvSpPr>
        <p:spPr>
          <a:xfrm>
            <a:off x="634850" y="3184881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6"/>
          <p:cNvSpPr txBox="1">
            <a:spLocks noGrp="1"/>
          </p:cNvSpPr>
          <p:nvPr>
            <p:ph type="title" idx="3"/>
          </p:nvPr>
        </p:nvSpPr>
        <p:spPr>
          <a:xfrm>
            <a:off x="3291900" y="16506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7" name="Google Shape;437;p16"/>
          <p:cNvSpPr txBox="1">
            <a:spLocks noGrp="1"/>
          </p:cNvSpPr>
          <p:nvPr>
            <p:ph type="subTitle" idx="4"/>
          </p:nvPr>
        </p:nvSpPr>
        <p:spPr>
          <a:xfrm>
            <a:off x="3291900" y="20180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16"/>
          <p:cNvSpPr txBox="1">
            <a:spLocks noGrp="1"/>
          </p:cNvSpPr>
          <p:nvPr>
            <p:ph type="title" idx="5"/>
          </p:nvPr>
        </p:nvSpPr>
        <p:spPr>
          <a:xfrm>
            <a:off x="59489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9" name="Google Shape;439;p16"/>
          <p:cNvSpPr txBox="1">
            <a:spLocks noGrp="1"/>
          </p:cNvSpPr>
          <p:nvPr>
            <p:ph type="subTitle" idx="6"/>
          </p:nvPr>
        </p:nvSpPr>
        <p:spPr>
          <a:xfrm>
            <a:off x="5948950" y="31848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16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16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16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16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" name="Google Shape;444;p16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445" name="Google Shape;445;p1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" name="Google Shape;452;p16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4213775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7"/>
          <p:cNvSpPr txBox="1">
            <a:spLocks noGrp="1"/>
          </p:cNvSpPr>
          <p:nvPr>
            <p:ph type="title"/>
          </p:nvPr>
        </p:nvSpPr>
        <p:spPr>
          <a:xfrm>
            <a:off x="1952776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subTitle" idx="1"/>
          </p:nvPr>
        </p:nvSpPr>
        <p:spPr>
          <a:xfrm>
            <a:off x="1952776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7"/>
          <p:cNvSpPr txBox="1">
            <a:spLocks noGrp="1"/>
          </p:cNvSpPr>
          <p:nvPr>
            <p:ph type="title" idx="3"/>
          </p:nvPr>
        </p:nvSpPr>
        <p:spPr>
          <a:xfrm>
            <a:off x="1952776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subTitle" idx="4"/>
          </p:nvPr>
        </p:nvSpPr>
        <p:spPr>
          <a:xfrm>
            <a:off x="1952776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7"/>
          <p:cNvSpPr txBox="1">
            <a:spLocks noGrp="1"/>
          </p:cNvSpPr>
          <p:nvPr>
            <p:ph type="title" idx="5"/>
          </p:nvPr>
        </p:nvSpPr>
        <p:spPr>
          <a:xfrm>
            <a:off x="5785317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0" name="Google Shape;460;p17"/>
          <p:cNvSpPr txBox="1">
            <a:spLocks noGrp="1"/>
          </p:cNvSpPr>
          <p:nvPr>
            <p:ph type="subTitle" idx="6"/>
          </p:nvPr>
        </p:nvSpPr>
        <p:spPr>
          <a:xfrm>
            <a:off x="5785317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7"/>
          <p:cNvSpPr txBox="1">
            <a:spLocks noGrp="1"/>
          </p:cNvSpPr>
          <p:nvPr>
            <p:ph type="title" idx="7"/>
          </p:nvPr>
        </p:nvSpPr>
        <p:spPr>
          <a:xfrm>
            <a:off x="5785317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2" name="Google Shape;462;p17"/>
          <p:cNvSpPr txBox="1">
            <a:spLocks noGrp="1"/>
          </p:cNvSpPr>
          <p:nvPr>
            <p:ph type="subTitle" idx="8"/>
          </p:nvPr>
        </p:nvSpPr>
        <p:spPr>
          <a:xfrm>
            <a:off x="5785317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7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17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65" name="Google Shape;465;p17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7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17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68" name="Google Shape;468;p17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7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7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7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7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7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" name="Google Shape;475;p17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17"/>
          <p:cNvSpPr/>
          <p:nvPr/>
        </p:nvSpPr>
        <p:spPr>
          <a:xfrm>
            <a:off x="5162548" y="-144529"/>
            <a:ext cx="1137776" cy="64198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17"/>
          <p:cNvSpPr/>
          <p:nvPr/>
        </p:nvSpPr>
        <p:spPr>
          <a:xfrm>
            <a:off x="-179800" y="4306080"/>
            <a:ext cx="1035044" cy="956524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17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6136451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8"/>
          <p:cNvSpPr txBox="1">
            <a:spLocks noGrp="1"/>
          </p:cNvSpPr>
          <p:nvPr>
            <p:ph type="title"/>
          </p:nvPr>
        </p:nvSpPr>
        <p:spPr>
          <a:xfrm>
            <a:off x="719977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1" name="Google Shape;481;p18"/>
          <p:cNvSpPr txBox="1">
            <a:spLocks noGrp="1"/>
          </p:cNvSpPr>
          <p:nvPr>
            <p:ph type="subTitle" idx="1"/>
          </p:nvPr>
        </p:nvSpPr>
        <p:spPr>
          <a:xfrm>
            <a:off x="71997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18"/>
          <p:cNvSpPr txBox="1">
            <a:spLocks noGrp="1"/>
          </p:cNvSpPr>
          <p:nvPr>
            <p:ph type="title" idx="2"/>
          </p:nvPr>
        </p:nvSpPr>
        <p:spPr>
          <a:xfrm>
            <a:off x="3419250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3" name="Google Shape;483;p18"/>
          <p:cNvSpPr txBox="1">
            <a:spLocks noGrp="1"/>
          </p:cNvSpPr>
          <p:nvPr>
            <p:ph type="subTitle" idx="3"/>
          </p:nvPr>
        </p:nvSpPr>
        <p:spPr>
          <a:xfrm>
            <a:off x="341924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18"/>
          <p:cNvSpPr txBox="1">
            <a:spLocks noGrp="1"/>
          </p:cNvSpPr>
          <p:nvPr>
            <p:ph type="title" idx="4"/>
          </p:nvPr>
        </p:nvSpPr>
        <p:spPr>
          <a:xfrm>
            <a:off x="719977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5" name="Google Shape;485;p18"/>
          <p:cNvSpPr txBox="1">
            <a:spLocks noGrp="1"/>
          </p:cNvSpPr>
          <p:nvPr>
            <p:ph type="subTitle" idx="5"/>
          </p:nvPr>
        </p:nvSpPr>
        <p:spPr>
          <a:xfrm>
            <a:off x="71997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8"/>
          <p:cNvSpPr txBox="1">
            <a:spLocks noGrp="1"/>
          </p:cNvSpPr>
          <p:nvPr>
            <p:ph type="title" idx="6"/>
          </p:nvPr>
        </p:nvSpPr>
        <p:spPr>
          <a:xfrm>
            <a:off x="3419250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" name="Google Shape;487;p18"/>
          <p:cNvSpPr txBox="1">
            <a:spLocks noGrp="1"/>
          </p:cNvSpPr>
          <p:nvPr>
            <p:ph type="subTitle" idx="7"/>
          </p:nvPr>
        </p:nvSpPr>
        <p:spPr>
          <a:xfrm>
            <a:off x="341924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" name="Google Shape;488;p18"/>
          <p:cNvSpPr txBox="1">
            <a:spLocks noGrp="1"/>
          </p:cNvSpPr>
          <p:nvPr>
            <p:ph type="title" idx="8"/>
          </p:nvPr>
        </p:nvSpPr>
        <p:spPr>
          <a:xfrm>
            <a:off x="6118523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9" name="Google Shape;489;p18"/>
          <p:cNvSpPr txBox="1">
            <a:spLocks noGrp="1"/>
          </p:cNvSpPr>
          <p:nvPr>
            <p:ph type="subTitle" idx="9"/>
          </p:nvPr>
        </p:nvSpPr>
        <p:spPr>
          <a:xfrm>
            <a:off x="6118523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8"/>
          <p:cNvSpPr txBox="1">
            <a:spLocks noGrp="1"/>
          </p:cNvSpPr>
          <p:nvPr>
            <p:ph type="title" idx="13"/>
          </p:nvPr>
        </p:nvSpPr>
        <p:spPr>
          <a:xfrm>
            <a:off x="6118523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91" name="Google Shape;491;p18"/>
          <p:cNvSpPr txBox="1">
            <a:spLocks noGrp="1"/>
          </p:cNvSpPr>
          <p:nvPr>
            <p:ph type="subTitle" idx="14"/>
          </p:nvPr>
        </p:nvSpPr>
        <p:spPr>
          <a:xfrm>
            <a:off x="6118523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8"/>
          <p:cNvSpPr/>
          <p:nvPr/>
        </p:nvSpPr>
        <p:spPr>
          <a:xfrm>
            <a:off x="-759051" y="34619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" name="Google Shape;494;p18"/>
          <p:cNvGrpSpPr/>
          <p:nvPr/>
        </p:nvGrpSpPr>
        <p:grpSpPr>
          <a:xfrm>
            <a:off x="8499307" y="4646043"/>
            <a:ext cx="1013442" cy="956542"/>
            <a:chOff x="2971651" y="3782061"/>
            <a:chExt cx="391079" cy="369108"/>
          </a:xfrm>
        </p:grpSpPr>
        <p:sp>
          <p:nvSpPr>
            <p:cNvPr id="495" name="Google Shape;495;p18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18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98" name="Google Shape;498;p18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Google Shape;505;p18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8"/>
          <p:cNvSpPr/>
          <p:nvPr/>
        </p:nvSpPr>
        <p:spPr>
          <a:xfrm>
            <a:off x="8564998" y="1778426"/>
            <a:ext cx="1101970" cy="621784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" name="Google Shape;507;p18"/>
          <p:cNvGrpSpPr/>
          <p:nvPr/>
        </p:nvGrpSpPr>
        <p:grpSpPr>
          <a:xfrm rot="5652131">
            <a:off x="4947719" y="-977980"/>
            <a:ext cx="1218443" cy="1605291"/>
            <a:chOff x="5450897" y="3655524"/>
            <a:chExt cx="455990" cy="600741"/>
          </a:xfrm>
        </p:grpSpPr>
        <p:sp>
          <p:nvSpPr>
            <p:cNvPr id="508" name="Google Shape;508;p1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519;p18"/>
          <p:cNvGrpSpPr/>
          <p:nvPr/>
        </p:nvGrpSpPr>
        <p:grpSpPr>
          <a:xfrm>
            <a:off x="5883935" y="5"/>
            <a:ext cx="378579" cy="343013"/>
            <a:chOff x="3346266" y="1265304"/>
            <a:chExt cx="227307" cy="205965"/>
          </a:xfrm>
        </p:grpSpPr>
        <p:sp>
          <p:nvSpPr>
            <p:cNvPr id="520" name="Google Shape;520;p1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8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338805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19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551" name="Google Shape;551;p1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" name="Google Shape;562;p19"/>
          <p:cNvSpPr txBox="1">
            <a:spLocks noGrp="1"/>
          </p:cNvSpPr>
          <p:nvPr>
            <p:ph type="title" hasCustomPrompt="1"/>
          </p:nvPr>
        </p:nvSpPr>
        <p:spPr>
          <a:xfrm>
            <a:off x="2097502" y="633571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3" name="Google Shape;563;p19"/>
          <p:cNvSpPr txBox="1">
            <a:spLocks noGrp="1"/>
          </p:cNvSpPr>
          <p:nvPr>
            <p:ph type="subTitle" idx="1"/>
          </p:nvPr>
        </p:nvSpPr>
        <p:spPr>
          <a:xfrm>
            <a:off x="2097502" y="1457559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9"/>
          <p:cNvSpPr txBox="1">
            <a:spLocks noGrp="1"/>
          </p:cNvSpPr>
          <p:nvPr>
            <p:ph type="title" idx="2" hasCustomPrompt="1"/>
          </p:nvPr>
        </p:nvSpPr>
        <p:spPr>
          <a:xfrm>
            <a:off x="2097502" y="1954720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5" name="Google Shape;565;p19"/>
          <p:cNvSpPr txBox="1">
            <a:spLocks noGrp="1"/>
          </p:cNvSpPr>
          <p:nvPr>
            <p:ph type="subTitle" idx="3"/>
          </p:nvPr>
        </p:nvSpPr>
        <p:spPr>
          <a:xfrm>
            <a:off x="2097502" y="2778708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" name="Google Shape;566;p19"/>
          <p:cNvSpPr txBox="1">
            <a:spLocks noGrp="1"/>
          </p:cNvSpPr>
          <p:nvPr>
            <p:ph type="title" idx="4" hasCustomPrompt="1"/>
          </p:nvPr>
        </p:nvSpPr>
        <p:spPr>
          <a:xfrm>
            <a:off x="2097502" y="3275869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7" name="Google Shape;567;p19"/>
          <p:cNvSpPr txBox="1">
            <a:spLocks noGrp="1"/>
          </p:cNvSpPr>
          <p:nvPr>
            <p:ph type="subTitle" idx="5"/>
          </p:nvPr>
        </p:nvSpPr>
        <p:spPr>
          <a:xfrm>
            <a:off x="2097502" y="4099857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19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9" name="Google Shape;569;p19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570" name="Google Shape;570;p1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598;p19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599" name="Google Shape;599;p1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" name="Google Shape;610;p19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19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12" name="Google Shape;612;p19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8914308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21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1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1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1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9" name="Google Shape;679;p21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680" name="Google Shape;680;p21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1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1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1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1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1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1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" name="Google Shape;687;p21"/>
          <p:cNvSpPr/>
          <p:nvPr/>
        </p:nvSpPr>
        <p:spPr>
          <a:xfrm>
            <a:off x="3746868" y="4718890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634350329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22"/>
          <p:cNvSpPr txBox="1">
            <a:spLocks noGrp="1"/>
          </p:cNvSpPr>
          <p:nvPr>
            <p:ph type="ctrTitle"/>
          </p:nvPr>
        </p:nvSpPr>
        <p:spPr>
          <a:xfrm>
            <a:off x="2429925" y="517425"/>
            <a:ext cx="4284000" cy="8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90" name="Google Shape;690;p22"/>
          <p:cNvSpPr txBox="1">
            <a:spLocks noGrp="1"/>
          </p:cNvSpPr>
          <p:nvPr>
            <p:ph type="subTitle" idx="1"/>
          </p:nvPr>
        </p:nvSpPr>
        <p:spPr>
          <a:xfrm>
            <a:off x="2748525" y="1578523"/>
            <a:ext cx="3646800" cy="11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91" name="Google Shape;691;p22"/>
          <p:cNvSpPr txBox="1"/>
          <p:nvPr/>
        </p:nvSpPr>
        <p:spPr>
          <a:xfrm>
            <a:off x="1753950" y="3797025"/>
            <a:ext cx="5636100" cy="5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692" name="Google Shape;692;p22"/>
          <p:cNvSpPr/>
          <p:nvPr/>
        </p:nvSpPr>
        <p:spPr>
          <a:xfrm>
            <a:off x="7600498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22"/>
          <p:cNvSpPr/>
          <p:nvPr/>
        </p:nvSpPr>
        <p:spPr>
          <a:xfrm>
            <a:off x="7694265" y="-4664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22"/>
          <p:cNvSpPr/>
          <p:nvPr/>
        </p:nvSpPr>
        <p:spPr>
          <a:xfrm>
            <a:off x="-128377" y="3716652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22"/>
          <p:cNvSpPr/>
          <p:nvPr/>
        </p:nvSpPr>
        <p:spPr>
          <a:xfrm rot="10800000" flipH="1">
            <a:off x="-691852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" name="Google Shape;696;p22"/>
          <p:cNvGrpSpPr/>
          <p:nvPr/>
        </p:nvGrpSpPr>
        <p:grpSpPr>
          <a:xfrm rot="7432710">
            <a:off x="114495" y="-887117"/>
            <a:ext cx="1442082" cy="1899996"/>
            <a:chOff x="5450897" y="3655524"/>
            <a:chExt cx="455990" cy="600741"/>
          </a:xfrm>
        </p:grpSpPr>
        <p:sp>
          <p:nvSpPr>
            <p:cNvPr id="697" name="Google Shape;697;p22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22"/>
          <p:cNvGrpSpPr/>
          <p:nvPr/>
        </p:nvGrpSpPr>
        <p:grpSpPr>
          <a:xfrm flipH="1">
            <a:off x="360982" y="152172"/>
            <a:ext cx="371328" cy="336423"/>
            <a:chOff x="3346266" y="1265304"/>
            <a:chExt cx="227307" cy="205965"/>
          </a:xfrm>
        </p:grpSpPr>
        <p:sp>
          <p:nvSpPr>
            <p:cNvPr id="709" name="Google Shape;709;p22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22"/>
          <p:cNvSpPr/>
          <p:nvPr/>
        </p:nvSpPr>
        <p:spPr>
          <a:xfrm rot="10800000" flipH="1">
            <a:off x="7922299" y="44595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60678291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3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740" name="Google Shape;740;p23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3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3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3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3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23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" name="Google Shape;752;p23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753" name="Google Shape;753;p23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3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3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3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3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3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3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3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3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3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3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23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23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766" name="Google Shape;766;p23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767" name="Google Shape;767;p23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768" name="Google Shape;768;p23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3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3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3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3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3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3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3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3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3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3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3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3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3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3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3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3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3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3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3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3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3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3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3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3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3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7861349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Background  1"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p24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24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" name="Google Shape;799;p24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24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" name="Google Shape;801;p24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802" name="Google Shape;802;p2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" name="Google Shape;809;p24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69643788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7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0" name="Google Shape;780;p4"/>
          <p:cNvSpPr txBox="1">
            <a:spLocks noGrp="1"/>
          </p:cNvSpPr>
          <p:nvPr>
            <p:ph type="title"/>
          </p:nvPr>
        </p:nvSpPr>
        <p:spPr>
          <a:xfrm>
            <a:off x="71805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781" name="Google Shape;781;p4"/>
          <p:cNvSpPr txBox="1">
            <a:spLocks noGrp="1"/>
          </p:cNvSpPr>
          <p:nvPr>
            <p:ph type="body" idx="1"/>
          </p:nvPr>
        </p:nvSpPr>
        <p:spPr>
          <a:xfrm>
            <a:off x="718050" y="1152475"/>
            <a:ext cx="7707900" cy="341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Font typeface="Anaheim"/>
              <a:buChar char="●"/>
              <a:defRPr sz="12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782" name="Google Shape;782;p4"/>
          <p:cNvGrpSpPr/>
          <p:nvPr/>
        </p:nvGrpSpPr>
        <p:grpSpPr>
          <a:xfrm rot="-10232688">
            <a:off x="6667081" y="-269349"/>
            <a:ext cx="3232596" cy="1924966"/>
            <a:chOff x="238125" y="2514275"/>
            <a:chExt cx="904975" cy="538900"/>
          </a:xfrm>
        </p:grpSpPr>
        <p:sp>
          <p:nvSpPr>
            <p:cNvPr id="783" name="Google Shape;783;p4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4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4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4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4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4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4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4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4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4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4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4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4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" name="Google Shape;796;p4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" name="Google Shape;797;p4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" name="Google Shape;798;p4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" name="Google Shape;799;p4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" name="Google Shape;800;p4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4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4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4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4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4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4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4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4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4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4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4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4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4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4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4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4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4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4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4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4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4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4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4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4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4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4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4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4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4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4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4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4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4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4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4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4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4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4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4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4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4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4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4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4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4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4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4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4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4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4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4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4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4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4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4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4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4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4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4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4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4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4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4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4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4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4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4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4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4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4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4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4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4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4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4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4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4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4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4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4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4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4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4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4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4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4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4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4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4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4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4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4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4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4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4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4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4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4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4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4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4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4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4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4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4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4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4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4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4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4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4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4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4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4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4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4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4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4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4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4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4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4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4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4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4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4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4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4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4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4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4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" name="Google Shape;932;p4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" name="Google Shape;933;p4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" name="Google Shape;934;p4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" name="Google Shape;935;p4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4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" name="Google Shape;937;p4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" name="Google Shape;938;p4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" name="Google Shape;939;p4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" name="Google Shape;940;p4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4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4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4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4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4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4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4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4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4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4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4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4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4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4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4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4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4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4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4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4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4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4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4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4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4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4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4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4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4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4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" name="Google Shape;971;p4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" name="Google Shape;972;p4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" name="Google Shape;973;p4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" name="Google Shape;974;p4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4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4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4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4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4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4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4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4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4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4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4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4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4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4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4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4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4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4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4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4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4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4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4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4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4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4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4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4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" name="Google Shape;1003;p4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" name="Google Shape;1004;p4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" name="Google Shape;1005;p4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" name="Google Shape;1006;p4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" name="Google Shape;1007;p4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" name="Google Shape;1008;p4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" name="Google Shape;1009;p4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" name="Google Shape;1010;p4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" name="Google Shape;1011;p4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" name="Google Shape;1012;p4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" name="Google Shape;1013;p4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" name="Google Shape;1014;p4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" name="Google Shape;1015;p4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" name="Google Shape;1016;p4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" name="Google Shape;1017;p4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" name="Google Shape;1018;p4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" name="Google Shape;1019;p4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" name="Google Shape;1020;p4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" name="Google Shape;1021;p4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" name="Google Shape;1022;p4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" name="Google Shape;1023;p4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" name="Google Shape;1059;p4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" name="Google Shape;1060;p4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" name="Google Shape;1061;p4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" name="Google Shape;1062;p4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" name="Google Shape;1063;p4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" name="Google Shape;1064;p4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" name="Google Shape;1065;p4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" name="Google Shape;1066;p4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" name="Google Shape;1068;p4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" name="Google Shape;1069;p4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" name="Google Shape;1070;p4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" name="Google Shape;1071;p4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" name="Google Shape;1072;p4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" name="Google Shape;1073;p4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" name="Google Shape;1074;p4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" name="Google Shape;1075;p4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" name="Google Shape;1076;p4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" name="Google Shape;1077;p4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" name="Google Shape;1078;p4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" name="Google Shape;1079;p4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" name="Google Shape;1080;p4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" name="Google Shape;1081;p4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" name="Google Shape;1082;p4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" name="Google Shape;1083;p4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" name="Google Shape;1084;p4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" name="Google Shape;1085;p4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" name="Google Shape;1086;p4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2" name="Google Shape;1092;p4"/>
          <p:cNvSpPr/>
          <p:nvPr/>
        </p:nvSpPr>
        <p:spPr>
          <a:xfrm>
            <a:off x="-477715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3" name="Google Shape;1093;p4"/>
          <p:cNvSpPr/>
          <p:nvPr/>
        </p:nvSpPr>
        <p:spPr>
          <a:xfrm>
            <a:off x="511241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94" name="Google Shape;1094;p4"/>
          <p:cNvSpPr/>
          <p:nvPr/>
        </p:nvSpPr>
        <p:spPr>
          <a:xfrm>
            <a:off x="2129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55260826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502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0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6" name="Google Shape;1096;p5"/>
          <p:cNvSpPr txBox="1">
            <a:spLocks noGrp="1"/>
          </p:cNvSpPr>
          <p:nvPr>
            <p:ph type="subTitle" idx="1"/>
          </p:nvPr>
        </p:nvSpPr>
        <p:spPr>
          <a:xfrm>
            <a:off x="1408206" y="2509538"/>
            <a:ext cx="2075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7" name="Google Shape;1097;p5"/>
          <p:cNvSpPr txBox="1">
            <a:spLocks noGrp="1"/>
          </p:cNvSpPr>
          <p:nvPr>
            <p:ph type="subTitle" idx="2"/>
          </p:nvPr>
        </p:nvSpPr>
        <p:spPr>
          <a:xfrm>
            <a:off x="1408206" y="2824238"/>
            <a:ext cx="20754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98" name="Google Shape;1098;p5"/>
          <p:cNvSpPr txBox="1">
            <a:spLocks noGrp="1"/>
          </p:cNvSpPr>
          <p:nvPr>
            <p:ph type="title"/>
          </p:nvPr>
        </p:nvSpPr>
        <p:spPr>
          <a:xfrm>
            <a:off x="1964000" y="439929"/>
            <a:ext cx="52521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99" name="Google Shape;1099;p5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1976406" y="1778163"/>
            <a:ext cx="939000" cy="5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1100" name="Google Shape;1100;p5"/>
          <p:cNvSpPr txBox="1">
            <a:spLocks noGrp="1"/>
          </p:cNvSpPr>
          <p:nvPr>
            <p:ph type="subTitle" idx="4"/>
          </p:nvPr>
        </p:nvSpPr>
        <p:spPr>
          <a:xfrm>
            <a:off x="5672256" y="2509538"/>
            <a:ext cx="2075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1" name="Google Shape;1101;p5"/>
          <p:cNvSpPr txBox="1">
            <a:spLocks noGrp="1"/>
          </p:cNvSpPr>
          <p:nvPr>
            <p:ph type="subTitle" idx="5"/>
          </p:nvPr>
        </p:nvSpPr>
        <p:spPr>
          <a:xfrm>
            <a:off x="5672256" y="2824238"/>
            <a:ext cx="2075400" cy="80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02" name="Google Shape;1102;p5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6240456" y="1778163"/>
            <a:ext cx="939000" cy="543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b="1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grpSp>
        <p:nvGrpSpPr>
          <p:cNvPr id="1103" name="Google Shape;1103;p5"/>
          <p:cNvGrpSpPr/>
          <p:nvPr/>
        </p:nvGrpSpPr>
        <p:grpSpPr>
          <a:xfrm rot="-9359073">
            <a:off x="7242164" y="-47337"/>
            <a:ext cx="2833113" cy="1687030"/>
            <a:chOff x="238125" y="2514275"/>
            <a:chExt cx="904975" cy="538900"/>
          </a:xfrm>
        </p:grpSpPr>
        <p:sp>
          <p:nvSpPr>
            <p:cNvPr id="1104" name="Google Shape;1104;p5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5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5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5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5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5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5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5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5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5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5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5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5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5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5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5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5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5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5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5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5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5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5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5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5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5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5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5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5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5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5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5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5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" name="Google Shape;1137;p5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" name="Google Shape;1138;p5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" name="Google Shape;1139;p5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" name="Google Shape;1140;p5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" name="Google Shape;1141;p5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" name="Google Shape;1142;p5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" name="Google Shape;1143;p5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" name="Google Shape;1144;p5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" name="Google Shape;1145;p5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5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" name="Google Shape;1147;p5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" name="Google Shape;1148;p5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" name="Google Shape;1149;p5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" name="Google Shape;1150;p5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" name="Google Shape;1151;p5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" name="Google Shape;1152;p5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" name="Google Shape;1153;p5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" name="Google Shape;1154;p5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" name="Google Shape;1155;p5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" name="Google Shape;1156;p5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5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5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5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5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5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5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5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5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5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5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5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5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5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5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5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5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5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5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5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5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5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5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5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5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5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5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5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5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5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5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5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5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5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5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5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5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5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5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5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5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5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5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5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5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5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5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5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5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5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5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5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5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5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5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5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5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5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5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5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5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5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5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5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5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5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5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5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5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5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5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5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5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5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5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5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5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5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5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5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5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5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5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5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5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5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5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5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5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5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5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5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5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5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5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5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5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5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5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5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5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5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" name="Google Shape;1271;p5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" name="Google Shape;1272;p5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" name="Google Shape;1273;p5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" name="Google Shape;1274;p5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" name="Google Shape;1275;p5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" name="Google Shape;1276;p5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" name="Google Shape;1277;p5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" name="Google Shape;1278;p5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" name="Google Shape;1279;p5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" name="Google Shape;1280;p5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" name="Google Shape;1281;p5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" name="Google Shape;1282;p5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" name="Google Shape;1283;p5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" name="Google Shape;1284;p5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" name="Google Shape;1285;p5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" name="Google Shape;1286;p5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" name="Google Shape;1287;p5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" name="Google Shape;1288;p5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" name="Google Shape;1289;p5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5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5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5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5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5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5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5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5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5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5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5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5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5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5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5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5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5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5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5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5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5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5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5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5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5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5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5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5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5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5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5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" name="Google Shape;1321;p5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" name="Google Shape;1322;p5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5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5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5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5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5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5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5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5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5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5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5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" name="Google Shape;1334;p5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" name="Google Shape;1335;p5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" name="Google Shape;1336;p5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5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5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5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5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5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5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5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5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5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5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5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5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5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5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5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5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5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5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5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5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5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5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5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5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5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5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5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5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5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5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5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5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" name="Google Shape;1369;p5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" name="Google Shape;1370;p5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" name="Google Shape;1371;p5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" name="Google Shape;1372;p5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" name="Google Shape;1373;p5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" name="Google Shape;1374;p5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" name="Google Shape;1375;p5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5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5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" name="Google Shape;1378;p5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5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5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5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5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5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5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5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5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5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5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5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5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5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5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5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5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5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5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5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5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5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5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5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5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5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5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5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5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5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5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5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5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5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5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" name="Google Shape;1413;p5"/>
          <p:cNvGrpSpPr/>
          <p:nvPr/>
        </p:nvGrpSpPr>
        <p:grpSpPr>
          <a:xfrm>
            <a:off x="3996060" y="2509480"/>
            <a:ext cx="1187989" cy="2713915"/>
            <a:chOff x="3808250" y="1778175"/>
            <a:chExt cx="1508175" cy="3445366"/>
          </a:xfrm>
        </p:grpSpPr>
        <p:sp>
          <p:nvSpPr>
            <p:cNvPr id="1414" name="Google Shape;1414;p5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5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5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5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5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5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5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5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5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5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5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5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5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5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5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5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5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5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5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5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5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5" name="Google Shape;1435;p5"/>
          <p:cNvGrpSpPr/>
          <p:nvPr/>
        </p:nvGrpSpPr>
        <p:grpSpPr>
          <a:xfrm>
            <a:off x="513247" y="3948939"/>
            <a:ext cx="1088544" cy="1131188"/>
            <a:chOff x="2785514" y="3607713"/>
            <a:chExt cx="1570544" cy="1632070"/>
          </a:xfrm>
        </p:grpSpPr>
        <p:sp>
          <p:nvSpPr>
            <p:cNvPr id="1436" name="Google Shape;1436;p5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5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5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5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5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5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5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5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5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5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" name="Google Shape;1446;p5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" name="Google Shape;1447;p5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" name="Google Shape;1448;p5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" name="Google Shape;1449;p5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" name="Google Shape;1450;p5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" name="Google Shape;1451;p5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" name="Google Shape;1452;p5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" name="Google Shape;1453;p5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" name="Google Shape;1454;p5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" name="Google Shape;1455;p5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" name="Google Shape;1456;p5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" name="Google Shape;1457;p5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" name="Google Shape;1458;p5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" name="Google Shape;1459;p5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" name="Google Shape;1460;p5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" name="Google Shape;1461;p5"/>
          <p:cNvGrpSpPr/>
          <p:nvPr/>
        </p:nvGrpSpPr>
        <p:grpSpPr>
          <a:xfrm>
            <a:off x="1392666" y="3849476"/>
            <a:ext cx="410797" cy="1014183"/>
            <a:chOff x="1148502" y="3009554"/>
            <a:chExt cx="614873" cy="1518011"/>
          </a:xfrm>
        </p:grpSpPr>
        <p:sp>
          <p:nvSpPr>
            <p:cNvPr id="1462" name="Google Shape;1462;p5"/>
            <p:cNvSpPr/>
            <p:nvPr/>
          </p:nvSpPr>
          <p:spPr>
            <a:xfrm>
              <a:off x="1171431" y="3124433"/>
              <a:ext cx="413893" cy="485493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" name="Google Shape;1463;p5"/>
            <p:cNvSpPr/>
            <p:nvPr/>
          </p:nvSpPr>
          <p:spPr>
            <a:xfrm>
              <a:off x="1148502" y="3009554"/>
              <a:ext cx="202384" cy="16190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" name="Google Shape;1464;p5"/>
            <p:cNvSpPr/>
            <p:nvPr/>
          </p:nvSpPr>
          <p:spPr>
            <a:xfrm>
              <a:off x="1346907" y="3168654"/>
              <a:ext cx="143658" cy="242162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" name="Google Shape;1465;p5"/>
            <p:cNvSpPr/>
            <p:nvPr/>
          </p:nvSpPr>
          <p:spPr>
            <a:xfrm>
              <a:off x="1234134" y="3189009"/>
              <a:ext cx="63172" cy="259008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" name="Google Shape;1466;p5"/>
            <p:cNvSpPr/>
            <p:nvPr/>
          </p:nvSpPr>
          <p:spPr>
            <a:xfrm>
              <a:off x="1313683" y="3217320"/>
              <a:ext cx="51473" cy="135938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" name="Google Shape;1467;p5"/>
            <p:cNvSpPr/>
            <p:nvPr/>
          </p:nvSpPr>
          <p:spPr>
            <a:xfrm>
              <a:off x="1185469" y="3393500"/>
              <a:ext cx="577906" cy="113406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8" name="Google Shape;1468;p5"/>
          <p:cNvGrpSpPr/>
          <p:nvPr/>
        </p:nvGrpSpPr>
        <p:grpSpPr>
          <a:xfrm flipH="1">
            <a:off x="1623853" y="4234815"/>
            <a:ext cx="459379" cy="829430"/>
            <a:chOff x="718002" y="3671691"/>
            <a:chExt cx="769995" cy="1390262"/>
          </a:xfrm>
        </p:grpSpPr>
        <p:sp>
          <p:nvSpPr>
            <p:cNvPr id="1469" name="Google Shape;1469;p5"/>
            <p:cNvSpPr/>
            <p:nvPr/>
          </p:nvSpPr>
          <p:spPr>
            <a:xfrm>
              <a:off x="755202" y="3786337"/>
              <a:ext cx="385817" cy="481047"/>
            </a:xfrm>
            <a:custGeom>
              <a:avLst/>
              <a:gdLst/>
              <a:ahLst/>
              <a:cxnLst/>
              <a:rect l="l" t="t" r="r" b="b"/>
              <a:pathLst>
                <a:path w="1649" h="2056" extrusionOk="0">
                  <a:moveTo>
                    <a:pt x="672" y="0"/>
                  </a:moveTo>
                  <a:cubicBezTo>
                    <a:pt x="576" y="0"/>
                    <a:pt x="483" y="44"/>
                    <a:pt x="422" y="124"/>
                  </a:cubicBezTo>
                  <a:cubicBezTo>
                    <a:pt x="417" y="135"/>
                    <a:pt x="411" y="146"/>
                    <a:pt x="400" y="157"/>
                  </a:cubicBezTo>
                  <a:cubicBezTo>
                    <a:pt x="50" y="480"/>
                    <a:pt x="1" y="896"/>
                    <a:pt x="34" y="1345"/>
                  </a:cubicBezTo>
                  <a:cubicBezTo>
                    <a:pt x="55" y="1586"/>
                    <a:pt x="138" y="1805"/>
                    <a:pt x="220" y="2029"/>
                  </a:cubicBezTo>
                  <a:cubicBezTo>
                    <a:pt x="239" y="2047"/>
                    <a:pt x="307" y="2055"/>
                    <a:pt x="402" y="2055"/>
                  </a:cubicBezTo>
                  <a:cubicBezTo>
                    <a:pt x="764" y="2055"/>
                    <a:pt x="1521" y="1940"/>
                    <a:pt x="1539" y="1832"/>
                  </a:cubicBezTo>
                  <a:cubicBezTo>
                    <a:pt x="1648" y="1432"/>
                    <a:pt x="1615" y="1006"/>
                    <a:pt x="1440" y="633"/>
                  </a:cubicBezTo>
                  <a:cubicBezTo>
                    <a:pt x="1320" y="371"/>
                    <a:pt x="1145" y="146"/>
                    <a:pt x="849" y="53"/>
                  </a:cubicBezTo>
                  <a:cubicBezTo>
                    <a:pt x="794" y="17"/>
                    <a:pt x="733" y="0"/>
                    <a:pt x="6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" name="Google Shape;1470;p5"/>
            <p:cNvSpPr/>
            <p:nvPr/>
          </p:nvSpPr>
          <p:spPr>
            <a:xfrm>
              <a:off x="787256" y="3671691"/>
              <a:ext cx="205192" cy="154188"/>
            </a:xfrm>
            <a:custGeom>
              <a:avLst/>
              <a:gdLst/>
              <a:ahLst/>
              <a:cxnLst/>
              <a:rect l="l" t="t" r="r" b="b"/>
              <a:pathLst>
                <a:path w="877" h="659" extrusionOk="0">
                  <a:moveTo>
                    <a:pt x="431" y="0"/>
                  </a:moveTo>
                  <a:cubicBezTo>
                    <a:pt x="404" y="0"/>
                    <a:pt x="372" y="13"/>
                    <a:pt x="334" y="40"/>
                  </a:cubicBezTo>
                  <a:cubicBezTo>
                    <a:pt x="296" y="100"/>
                    <a:pt x="318" y="171"/>
                    <a:pt x="313" y="237"/>
                  </a:cubicBezTo>
                  <a:cubicBezTo>
                    <a:pt x="313" y="259"/>
                    <a:pt x="316" y="285"/>
                    <a:pt x="291" y="285"/>
                  </a:cubicBezTo>
                  <a:cubicBezTo>
                    <a:pt x="285" y="285"/>
                    <a:pt x="278" y="283"/>
                    <a:pt x="269" y="280"/>
                  </a:cubicBezTo>
                  <a:lnTo>
                    <a:pt x="159" y="176"/>
                  </a:lnTo>
                  <a:cubicBezTo>
                    <a:pt x="142" y="159"/>
                    <a:pt x="118" y="148"/>
                    <a:pt x="94" y="148"/>
                  </a:cubicBezTo>
                  <a:cubicBezTo>
                    <a:pt x="81" y="148"/>
                    <a:pt x="67" y="152"/>
                    <a:pt x="55" y="160"/>
                  </a:cubicBezTo>
                  <a:cubicBezTo>
                    <a:pt x="17" y="182"/>
                    <a:pt x="1" y="220"/>
                    <a:pt x="6" y="258"/>
                  </a:cubicBezTo>
                  <a:cubicBezTo>
                    <a:pt x="11" y="302"/>
                    <a:pt x="28" y="346"/>
                    <a:pt x="50" y="384"/>
                  </a:cubicBezTo>
                  <a:cubicBezTo>
                    <a:pt x="115" y="488"/>
                    <a:pt x="198" y="581"/>
                    <a:pt x="291" y="658"/>
                  </a:cubicBezTo>
                  <a:cubicBezTo>
                    <a:pt x="371" y="605"/>
                    <a:pt x="464" y="575"/>
                    <a:pt x="560" y="575"/>
                  </a:cubicBezTo>
                  <a:cubicBezTo>
                    <a:pt x="601" y="575"/>
                    <a:pt x="643" y="581"/>
                    <a:pt x="685" y="592"/>
                  </a:cubicBezTo>
                  <a:cubicBezTo>
                    <a:pt x="712" y="549"/>
                    <a:pt x="739" y="505"/>
                    <a:pt x="767" y="461"/>
                  </a:cubicBezTo>
                  <a:cubicBezTo>
                    <a:pt x="816" y="373"/>
                    <a:pt x="876" y="286"/>
                    <a:pt x="871" y="176"/>
                  </a:cubicBezTo>
                  <a:cubicBezTo>
                    <a:pt x="865" y="133"/>
                    <a:pt x="860" y="78"/>
                    <a:pt x="811" y="61"/>
                  </a:cubicBezTo>
                  <a:cubicBezTo>
                    <a:pt x="799" y="56"/>
                    <a:pt x="789" y="53"/>
                    <a:pt x="778" y="53"/>
                  </a:cubicBezTo>
                  <a:cubicBezTo>
                    <a:pt x="748" y="53"/>
                    <a:pt x="720" y="74"/>
                    <a:pt x="696" y="94"/>
                  </a:cubicBezTo>
                  <a:cubicBezTo>
                    <a:pt x="657" y="133"/>
                    <a:pt x="619" y="176"/>
                    <a:pt x="575" y="226"/>
                  </a:cubicBezTo>
                  <a:cubicBezTo>
                    <a:pt x="559" y="176"/>
                    <a:pt x="542" y="133"/>
                    <a:pt x="526" y="89"/>
                  </a:cubicBezTo>
                  <a:cubicBezTo>
                    <a:pt x="503" y="30"/>
                    <a:pt x="472" y="0"/>
                    <a:pt x="43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" name="Google Shape;1471;p5"/>
            <p:cNvSpPr/>
            <p:nvPr/>
          </p:nvSpPr>
          <p:spPr>
            <a:xfrm>
              <a:off x="814162" y="3858868"/>
              <a:ext cx="54047" cy="270472"/>
            </a:xfrm>
            <a:custGeom>
              <a:avLst/>
              <a:gdLst/>
              <a:ahLst/>
              <a:cxnLst/>
              <a:rect l="l" t="t" r="r" b="b"/>
              <a:pathLst>
                <a:path w="231" h="1156" extrusionOk="0">
                  <a:moveTo>
                    <a:pt x="176" y="0"/>
                  </a:moveTo>
                  <a:lnTo>
                    <a:pt x="176" y="0"/>
                  </a:lnTo>
                  <a:cubicBezTo>
                    <a:pt x="0" y="203"/>
                    <a:pt x="39" y="1018"/>
                    <a:pt x="230" y="1155"/>
                  </a:cubicBezTo>
                  <a:cubicBezTo>
                    <a:pt x="159" y="772"/>
                    <a:pt x="50" y="394"/>
                    <a:pt x="1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" name="Google Shape;1472;p5"/>
            <p:cNvSpPr/>
            <p:nvPr/>
          </p:nvSpPr>
          <p:spPr>
            <a:xfrm>
              <a:off x="940973" y="3827984"/>
              <a:ext cx="103883" cy="247543"/>
            </a:xfrm>
            <a:custGeom>
              <a:avLst/>
              <a:gdLst/>
              <a:ahLst/>
              <a:cxnLst/>
              <a:rect l="l" t="t" r="r" b="b"/>
              <a:pathLst>
                <a:path w="444" h="1058" extrusionOk="0">
                  <a:moveTo>
                    <a:pt x="52" y="0"/>
                  </a:moveTo>
                  <a:cubicBezTo>
                    <a:pt x="47" y="0"/>
                    <a:pt x="41" y="2"/>
                    <a:pt x="33" y="6"/>
                  </a:cubicBezTo>
                  <a:cubicBezTo>
                    <a:pt x="0" y="28"/>
                    <a:pt x="39" y="50"/>
                    <a:pt x="50" y="72"/>
                  </a:cubicBezTo>
                  <a:cubicBezTo>
                    <a:pt x="186" y="335"/>
                    <a:pt x="307" y="598"/>
                    <a:pt x="340" y="893"/>
                  </a:cubicBezTo>
                  <a:cubicBezTo>
                    <a:pt x="345" y="959"/>
                    <a:pt x="373" y="1014"/>
                    <a:pt x="416" y="1057"/>
                  </a:cubicBezTo>
                  <a:cubicBezTo>
                    <a:pt x="438" y="1030"/>
                    <a:pt x="444" y="992"/>
                    <a:pt x="433" y="953"/>
                  </a:cubicBezTo>
                  <a:cubicBezTo>
                    <a:pt x="405" y="795"/>
                    <a:pt x="367" y="636"/>
                    <a:pt x="312" y="483"/>
                  </a:cubicBezTo>
                  <a:cubicBezTo>
                    <a:pt x="258" y="329"/>
                    <a:pt x="208" y="165"/>
                    <a:pt x="88" y="45"/>
                  </a:cubicBezTo>
                  <a:cubicBezTo>
                    <a:pt x="75" y="32"/>
                    <a:pt x="72" y="0"/>
                    <a:pt x="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" name="Google Shape;1473;p5"/>
            <p:cNvSpPr/>
            <p:nvPr/>
          </p:nvSpPr>
          <p:spPr>
            <a:xfrm>
              <a:off x="901198" y="3885774"/>
              <a:ext cx="37435" cy="138512"/>
            </a:xfrm>
            <a:custGeom>
              <a:avLst/>
              <a:gdLst/>
              <a:ahLst/>
              <a:cxnLst/>
              <a:rect l="l" t="t" r="r" b="b"/>
              <a:pathLst>
                <a:path w="160" h="592" extrusionOk="0">
                  <a:moveTo>
                    <a:pt x="34" y="0"/>
                  </a:moveTo>
                  <a:lnTo>
                    <a:pt x="34" y="0"/>
                  </a:lnTo>
                  <a:cubicBezTo>
                    <a:pt x="1" y="148"/>
                    <a:pt x="77" y="526"/>
                    <a:pt x="159" y="591"/>
                  </a:cubicBezTo>
                  <a:cubicBezTo>
                    <a:pt x="127" y="389"/>
                    <a:pt x="127" y="192"/>
                    <a:pt x="3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" name="Google Shape;1474;p5"/>
            <p:cNvSpPr/>
            <p:nvPr/>
          </p:nvSpPr>
          <p:spPr>
            <a:xfrm>
              <a:off x="718002" y="4061487"/>
              <a:ext cx="769995" cy="1000466"/>
            </a:xfrm>
            <a:custGeom>
              <a:avLst/>
              <a:gdLst/>
              <a:ahLst/>
              <a:cxnLst/>
              <a:rect l="l" t="t" r="r" b="b"/>
              <a:pathLst>
                <a:path w="3291" h="4276" extrusionOk="0">
                  <a:moveTo>
                    <a:pt x="1021" y="1"/>
                  </a:moveTo>
                  <a:cubicBezTo>
                    <a:pt x="997" y="1"/>
                    <a:pt x="980" y="26"/>
                    <a:pt x="964" y="76"/>
                  </a:cubicBezTo>
                  <a:cubicBezTo>
                    <a:pt x="915" y="213"/>
                    <a:pt x="926" y="711"/>
                    <a:pt x="882" y="755"/>
                  </a:cubicBezTo>
                  <a:cubicBezTo>
                    <a:pt x="871" y="686"/>
                    <a:pt x="466" y="652"/>
                    <a:pt x="214" y="652"/>
                  </a:cubicBezTo>
                  <a:cubicBezTo>
                    <a:pt x="102" y="652"/>
                    <a:pt x="21" y="659"/>
                    <a:pt x="17" y="672"/>
                  </a:cubicBezTo>
                  <a:cubicBezTo>
                    <a:pt x="1" y="716"/>
                    <a:pt x="50" y="727"/>
                    <a:pt x="78" y="749"/>
                  </a:cubicBezTo>
                  <a:cubicBezTo>
                    <a:pt x="203" y="837"/>
                    <a:pt x="313" y="941"/>
                    <a:pt x="411" y="1061"/>
                  </a:cubicBezTo>
                  <a:cubicBezTo>
                    <a:pt x="476" y="1185"/>
                    <a:pt x="916" y="1340"/>
                    <a:pt x="1035" y="1340"/>
                  </a:cubicBezTo>
                  <a:cubicBezTo>
                    <a:pt x="1037" y="1340"/>
                    <a:pt x="1039" y="1340"/>
                    <a:pt x="1041" y="1340"/>
                  </a:cubicBezTo>
                  <a:cubicBezTo>
                    <a:pt x="1046" y="1340"/>
                    <a:pt x="1051" y="1339"/>
                    <a:pt x="1056" y="1339"/>
                  </a:cubicBezTo>
                  <a:cubicBezTo>
                    <a:pt x="1089" y="1339"/>
                    <a:pt x="1122" y="1355"/>
                    <a:pt x="1150" y="1379"/>
                  </a:cubicBezTo>
                  <a:cubicBezTo>
                    <a:pt x="1150" y="1379"/>
                    <a:pt x="1233" y="1931"/>
                    <a:pt x="1293" y="2139"/>
                  </a:cubicBezTo>
                  <a:cubicBezTo>
                    <a:pt x="1249" y="2134"/>
                    <a:pt x="1238" y="2107"/>
                    <a:pt x="1227" y="2085"/>
                  </a:cubicBezTo>
                  <a:cubicBezTo>
                    <a:pt x="1085" y="1882"/>
                    <a:pt x="937" y="1674"/>
                    <a:pt x="718" y="1537"/>
                  </a:cubicBezTo>
                  <a:cubicBezTo>
                    <a:pt x="668" y="1505"/>
                    <a:pt x="613" y="1490"/>
                    <a:pt x="558" y="1490"/>
                  </a:cubicBezTo>
                  <a:cubicBezTo>
                    <a:pt x="473" y="1490"/>
                    <a:pt x="389" y="1526"/>
                    <a:pt x="329" y="1592"/>
                  </a:cubicBezTo>
                  <a:cubicBezTo>
                    <a:pt x="275" y="1658"/>
                    <a:pt x="269" y="1751"/>
                    <a:pt x="307" y="1822"/>
                  </a:cubicBezTo>
                  <a:cubicBezTo>
                    <a:pt x="368" y="1953"/>
                    <a:pt x="483" y="2052"/>
                    <a:pt x="625" y="2085"/>
                  </a:cubicBezTo>
                  <a:cubicBezTo>
                    <a:pt x="866" y="2156"/>
                    <a:pt x="1112" y="2205"/>
                    <a:pt x="1331" y="2347"/>
                  </a:cubicBezTo>
                  <a:cubicBezTo>
                    <a:pt x="1408" y="2419"/>
                    <a:pt x="1473" y="2506"/>
                    <a:pt x="1523" y="2599"/>
                  </a:cubicBezTo>
                  <a:cubicBezTo>
                    <a:pt x="1566" y="2692"/>
                    <a:pt x="1616" y="2780"/>
                    <a:pt x="1676" y="2862"/>
                  </a:cubicBezTo>
                  <a:cubicBezTo>
                    <a:pt x="1742" y="2955"/>
                    <a:pt x="1807" y="3043"/>
                    <a:pt x="1878" y="3147"/>
                  </a:cubicBezTo>
                  <a:lnTo>
                    <a:pt x="1824" y="3147"/>
                  </a:lnTo>
                  <a:cubicBezTo>
                    <a:pt x="1713" y="3108"/>
                    <a:pt x="1595" y="3086"/>
                    <a:pt x="1476" y="3086"/>
                  </a:cubicBezTo>
                  <a:cubicBezTo>
                    <a:pt x="1443" y="3086"/>
                    <a:pt x="1409" y="3088"/>
                    <a:pt x="1375" y="3092"/>
                  </a:cubicBezTo>
                  <a:cubicBezTo>
                    <a:pt x="1370" y="3092"/>
                    <a:pt x="1365" y="3092"/>
                    <a:pt x="1360" y="3092"/>
                  </a:cubicBezTo>
                  <a:cubicBezTo>
                    <a:pt x="1213" y="3092"/>
                    <a:pt x="1077" y="3173"/>
                    <a:pt x="1003" y="3300"/>
                  </a:cubicBezTo>
                  <a:cubicBezTo>
                    <a:pt x="953" y="3354"/>
                    <a:pt x="959" y="3437"/>
                    <a:pt x="1014" y="3491"/>
                  </a:cubicBezTo>
                  <a:cubicBezTo>
                    <a:pt x="1075" y="3568"/>
                    <a:pt x="1152" y="3586"/>
                    <a:pt x="1236" y="3586"/>
                  </a:cubicBezTo>
                  <a:cubicBezTo>
                    <a:pt x="1272" y="3586"/>
                    <a:pt x="1310" y="3582"/>
                    <a:pt x="1347" y="3579"/>
                  </a:cubicBezTo>
                  <a:cubicBezTo>
                    <a:pt x="1495" y="3557"/>
                    <a:pt x="1621" y="3475"/>
                    <a:pt x="1763" y="3426"/>
                  </a:cubicBezTo>
                  <a:cubicBezTo>
                    <a:pt x="1820" y="3410"/>
                    <a:pt x="1874" y="3401"/>
                    <a:pt x="1925" y="3401"/>
                  </a:cubicBezTo>
                  <a:cubicBezTo>
                    <a:pt x="2049" y="3401"/>
                    <a:pt x="2159" y="3450"/>
                    <a:pt x="2256" y="3562"/>
                  </a:cubicBezTo>
                  <a:cubicBezTo>
                    <a:pt x="2464" y="3820"/>
                    <a:pt x="2721" y="4028"/>
                    <a:pt x="3011" y="4176"/>
                  </a:cubicBezTo>
                  <a:cubicBezTo>
                    <a:pt x="3088" y="4211"/>
                    <a:pt x="3155" y="4275"/>
                    <a:pt x="3265" y="4275"/>
                  </a:cubicBezTo>
                  <a:cubicBezTo>
                    <a:pt x="3273" y="4275"/>
                    <a:pt x="3282" y="4275"/>
                    <a:pt x="3291" y="4274"/>
                  </a:cubicBezTo>
                  <a:cubicBezTo>
                    <a:pt x="3154" y="4176"/>
                    <a:pt x="3028" y="4093"/>
                    <a:pt x="2913" y="4006"/>
                  </a:cubicBezTo>
                  <a:cubicBezTo>
                    <a:pt x="2743" y="3885"/>
                    <a:pt x="2552" y="3776"/>
                    <a:pt x="2552" y="3557"/>
                  </a:cubicBezTo>
                  <a:cubicBezTo>
                    <a:pt x="2557" y="3541"/>
                    <a:pt x="2705" y="3294"/>
                    <a:pt x="2754" y="3179"/>
                  </a:cubicBezTo>
                  <a:cubicBezTo>
                    <a:pt x="2803" y="3059"/>
                    <a:pt x="2886" y="2939"/>
                    <a:pt x="2760" y="2813"/>
                  </a:cubicBezTo>
                  <a:cubicBezTo>
                    <a:pt x="2732" y="2806"/>
                    <a:pt x="2644" y="2772"/>
                    <a:pt x="2564" y="2772"/>
                  </a:cubicBezTo>
                  <a:cubicBezTo>
                    <a:pt x="2515" y="2772"/>
                    <a:pt x="2469" y="2784"/>
                    <a:pt x="2442" y="2824"/>
                  </a:cubicBezTo>
                  <a:cubicBezTo>
                    <a:pt x="2316" y="3010"/>
                    <a:pt x="2311" y="3207"/>
                    <a:pt x="2360" y="3415"/>
                  </a:cubicBezTo>
                  <a:cubicBezTo>
                    <a:pt x="2371" y="3448"/>
                    <a:pt x="2387" y="3475"/>
                    <a:pt x="2360" y="3519"/>
                  </a:cubicBezTo>
                  <a:cubicBezTo>
                    <a:pt x="2234" y="3371"/>
                    <a:pt x="2125" y="3223"/>
                    <a:pt x="1999" y="3086"/>
                  </a:cubicBezTo>
                  <a:cubicBezTo>
                    <a:pt x="1895" y="2966"/>
                    <a:pt x="1835" y="2840"/>
                    <a:pt x="1862" y="2681"/>
                  </a:cubicBezTo>
                  <a:cubicBezTo>
                    <a:pt x="1867" y="2627"/>
                    <a:pt x="1884" y="2577"/>
                    <a:pt x="1906" y="2528"/>
                  </a:cubicBezTo>
                  <a:cubicBezTo>
                    <a:pt x="1977" y="2419"/>
                    <a:pt x="2037" y="2304"/>
                    <a:pt x="2092" y="2189"/>
                  </a:cubicBezTo>
                  <a:cubicBezTo>
                    <a:pt x="2141" y="2074"/>
                    <a:pt x="2223" y="1948"/>
                    <a:pt x="2103" y="1827"/>
                  </a:cubicBezTo>
                  <a:cubicBezTo>
                    <a:pt x="2058" y="1792"/>
                    <a:pt x="2014" y="1773"/>
                    <a:pt x="1973" y="1773"/>
                  </a:cubicBezTo>
                  <a:cubicBezTo>
                    <a:pt x="1920" y="1773"/>
                    <a:pt x="1870" y="1804"/>
                    <a:pt x="1824" y="1866"/>
                  </a:cubicBezTo>
                  <a:cubicBezTo>
                    <a:pt x="1698" y="2046"/>
                    <a:pt x="1709" y="2550"/>
                    <a:pt x="1692" y="2627"/>
                  </a:cubicBezTo>
                  <a:cubicBezTo>
                    <a:pt x="1468" y="2232"/>
                    <a:pt x="1315" y="1805"/>
                    <a:pt x="1227" y="1357"/>
                  </a:cubicBezTo>
                  <a:lnTo>
                    <a:pt x="1227" y="1318"/>
                  </a:lnTo>
                  <a:cubicBezTo>
                    <a:pt x="1233" y="1313"/>
                    <a:pt x="1233" y="1313"/>
                    <a:pt x="1238" y="1307"/>
                  </a:cubicBezTo>
                  <a:lnTo>
                    <a:pt x="1238" y="1307"/>
                  </a:lnTo>
                  <a:cubicBezTo>
                    <a:pt x="1238" y="1313"/>
                    <a:pt x="1233" y="1318"/>
                    <a:pt x="1227" y="1318"/>
                  </a:cubicBezTo>
                  <a:cubicBezTo>
                    <a:pt x="1287" y="1318"/>
                    <a:pt x="1714" y="1034"/>
                    <a:pt x="1813" y="837"/>
                  </a:cubicBezTo>
                  <a:cubicBezTo>
                    <a:pt x="1884" y="694"/>
                    <a:pt x="1911" y="530"/>
                    <a:pt x="2043" y="415"/>
                  </a:cubicBezTo>
                  <a:cubicBezTo>
                    <a:pt x="2046" y="413"/>
                    <a:pt x="2045" y="411"/>
                    <a:pt x="2040" y="411"/>
                  </a:cubicBezTo>
                  <a:cubicBezTo>
                    <a:pt x="1990" y="411"/>
                    <a:pt x="1468" y="580"/>
                    <a:pt x="1408" y="656"/>
                  </a:cubicBezTo>
                  <a:cubicBezTo>
                    <a:pt x="1407" y="657"/>
                    <a:pt x="1406" y="657"/>
                    <a:pt x="1405" y="657"/>
                  </a:cubicBezTo>
                  <a:cubicBezTo>
                    <a:pt x="1371" y="657"/>
                    <a:pt x="1181" y="134"/>
                    <a:pt x="1085" y="43"/>
                  </a:cubicBezTo>
                  <a:cubicBezTo>
                    <a:pt x="1059" y="15"/>
                    <a:pt x="1038" y="1"/>
                    <a:pt x="10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75" name="Google Shape;1475;p5"/>
          <p:cNvSpPr/>
          <p:nvPr/>
        </p:nvSpPr>
        <p:spPr>
          <a:xfrm>
            <a:off x="-110408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6" name="Google Shape;1476;p5"/>
          <p:cNvSpPr/>
          <p:nvPr/>
        </p:nvSpPr>
        <p:spPr>
          <a:xfrm>
            <a:off x="38439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77" name="Google Shape;1477;p5"/>
          <p:cNvSpPr/>
          <p:nvPr/>
        </p:nvSpPr>
        <p:spPr>
          <a:xfrm>
            <a:off x="91440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09970757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9" name="Google Shape;1479;p6"/>
          <p:cNvSpPr txBox="1">
            <a:spLocks noGrp="1"/>
          </p:cNvSpPr>
          <p:nvPr>
            <p:ph type="title"/>
          </p:nvPr>
        </p:nvSpPr>
        <p:spPr>
          <a:xfrm>
            <a:off x="733513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1480" name="Google Shape;1480;p6"/>
          <p:cNvGrpSpPr/>
          <p:nvPr/>
        </p:nvGrpSpPr>
        <p:grpSpPr>
          <a:xfrm rot="8456799">
            <a:off x="-757654" y="-317302"/>
            <a:ext cx="2074116" cy="1235107"/>
            <a:chOff x="238125" y="2514275"/>
            <a:chExt cx="904975" cy="538900"/>
          </a:xfrm>
        </p:grpSpPr>
        <p:sp>
          <p:nvSpPr>
            <p:cNvPr id="1481" name="Google Shape;1481;p6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" name="Google Shape;1482;p6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" name="Google Shape;1483;p6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" name="Google Shape;1484;p6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" name="Google Shape;1485;p6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" name="Google Shape;1486;p6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" name="Google Shape;1487;p6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" name="Google Shape;1488;p6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" name="Google Shape;1489;p6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" name="Google Shape;1490;p6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" name="Google Shape;1491;p6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" name="Google Shape;1492;p6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" name="Google Shape;1493;p6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" name="Google Shape;1494;p6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" name="Google Shape;1495;p6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" name="Google Shape;1496;p6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" name="Google Shape;1497;p6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" name="Google Shape;1498;p6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" name="Google Shape;1499;p6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" name="Google Shape;1500;p6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" name="Google Shape;1501;p6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" name="Google Shape;1502;p6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" name="Google Shape;1503;p6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" name="Google Shape;1504;p6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" name="Google Shape;1505;p6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" name="Google Shape;1506;p6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" name="Google Shape;1507;p6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" name="Google Shape;1508;p6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" name="Google Shape;1509;p6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" name="Google Shape;1510;p6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" name="Google Shape;1511;p6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" name="Google Shape;1512;p6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" name="Google Shape;1513;p6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" name="Google Shape;1514;p6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" name="Google Shape;1515;p6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" name="Google Shape;1516;p6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" name="Google Shape;1517;p6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" name="Google Shape;1518;p6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" name="Google Shape;1519;p6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" name="Google Shape;1520;p6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" name="Google Shape;1521;p6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" name="Google Shape;1522;p6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" name="Google Shape;1523;p6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" name="Google Shape;1524;p6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" name="Google Shape;1525;p6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" name="Google Shape;1526;p6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" name="Google Shape;1527;p6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" name="Google Shape;1528;p6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" name="Google Shape;1529;p6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" name="Google Shape;1530;p6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" name="Google Shape;1531;p6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" name="Google Shape;1532;p6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" name="Google Shape;1533;p6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" name="Google Shape;1534;p6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" name="Google Shape;1535;p6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" name="Google Shape;1536;p6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" name="Google Shape;1537;p6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" name="Google Shape;1538;p6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" name="Google Shape;1539;p6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" name="Google Shape;1540;p6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" name="Google Shape;1541;p6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" name="Google Shape;1542;p6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" name="Google Shape;1543;p6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" name="Google Shape;1544;p6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" name="Google Shape;1545;p6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" name="Google Shape;1546;p6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" name="Google Shape;1547;p6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" name="Google Shape;1548;p6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" name="Google Shape;1549;p6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" name="Google Shape;1550;p6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" name="Google Shape;1551;p6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" name="Google Shape;1552;p6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6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" name="Google Shape;1554;p6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" name="Google Shape;1555;p6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6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" name="Google Shape;1557;p6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" name="Google Shape;1558;p6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6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" name="Google Shape;1560;p6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" name="Google Shape;1561;p6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6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" name="Google Shape;1563;p6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" name="Google Shape;1564;p6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6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" name="Google Shape;1566;p6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" name="Google Shape;1567;p6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" name="Google Shape;1568;p6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6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6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" name="Google Shape;1571;p6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" name="Google Shape;1572;p6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6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6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" name="Google Shape;1575;p6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" name="Google Shape;1576;p6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" name="Google Shape;1577;p6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6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" name="Google Shape;1579;p6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" name="Google Shape;1580;p6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" name="Google Shape;1581;p6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" name="Google Shape;1582;p6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6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6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6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6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6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6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6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6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6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" name="Google Shape;1592;p6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" name="Google Shape;1593;p6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" name="Google Shape;1594;p6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" name="Google Shape;1595;p6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" name="Google Shape;1596;p6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" name="Google Shape;1597;p6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" name="Google Shape;1598;p6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" name="Google Shape;1599;p6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" name="Google Shape;1600;p6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" name="Google Shape;1601;p6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" name="Google Shape;1602;p6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" name="Google Shape;1603;p6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" name="Google Shape;1604;p6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" name="Google Shape;1605;p6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" name="Google Shape;1606;p6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" name="Google Shape;1607;p6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" name="Google Shape;1608;p6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" name="Google Shape;1609;p6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" name="Google Shape;1610;p6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" name="Google Shape;1611;p6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" name="Google Shape;1612;p6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" name="Google Shape;1613;p6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" name="Google Shape;1614;p6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" name="Google Shape;1615;p6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" name="Google Shape;1616;p6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" name="Google Shape;1617;p6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" name="Google Shape;1618;p6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" name="Google Shape;1619;p6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6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6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6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6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6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6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6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6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6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6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6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6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6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6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6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6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6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6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6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6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6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6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6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6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6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6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6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6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6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6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6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6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6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6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6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6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6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6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6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6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6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6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6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6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6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6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6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6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6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6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6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6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6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6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6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6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6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6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6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6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6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6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6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6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6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6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6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6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6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6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6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6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6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6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6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6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6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6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6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6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6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6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6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6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6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6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6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6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6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6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6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6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6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6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6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6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6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6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6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6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6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6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6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6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6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6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6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6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6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6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6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6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6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6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6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6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6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6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6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6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6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6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6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6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6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6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6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6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6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6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6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6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6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6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6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6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6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6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6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6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6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6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6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6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6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6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6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6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6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6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6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6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6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6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6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6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6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6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6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6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6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6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6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6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6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6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6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6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6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6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0" name="Google Shape;1790;p6"/>
          <p:cNvGrpSpPr/>
          <p:nvPr/>
        </p:nvGrpSpPr>
        <p:grpSpPr>
          <a:xfrm>
            <a:off x="-2877806" y="-897975"/>
            <a:ext cx="3005809" cy="3046133"/>
            <a:chOff x="6863982" y="-817899"/>
            <a:chExt cx="2771353" cy="2808531"/>
          </a:xfrm>
        </p:grpSpPr>
        <p:sp>
          <p:nvSpPr>
            <p:cNvPr id="1791" name="Google Shape;1791;p6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6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6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6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6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6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6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6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6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6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6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6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6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6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6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6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6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6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6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6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6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6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6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6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6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6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6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6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6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6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6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6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6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6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6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6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6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6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6"/>
            <p:cNvSpPr/>
            <p:nvPr/>
          </p:nvSpPr>
          <p:spPr>
            <a:xfrm>
              <a:off x="8808792" y="1389780"/>
              <a:ext cx="248372" cy="146790"/>
            </a:xfrm>
            <a:custGeom>
              <a:avLst/>
              <a:gdLst/>
              <a:ahLst/>
              <a:cxnLst/>
              <a:rect l="l" t="t" r="r" b="b"/>
              <a:pathLst>
                <a:path w="2758" h="1630" extrusionOk="0">
                  <a:moveTo>
                    <a:pt x="483" y="0"/>
                  </a:moveTo>
                  <a:cubicBezTo>
                    <a:pt x="427" y="0"/>
                    <a:pt x="372" y="4"/>
                    <a:pt x="319" y="10"/>
                  </a:cubicBezTo>
                  <a:cubicBezTo>
                    <a:pt x="260" y="15"/>
                    <a:pt x="204" y="32"/>
                    <a:pt x="158" y="66"/>
                  </a:cubicBezTo>
                  <a:cubicBezTo>
                    <a:pt x="120" y="87"/>
                    <a:pt x="90" y="117"/>
                    <a:pt x="69" y="159"/>
                  </a:cubicBezTo>
                  <a:cubicBezTo>
                    <a:pt x="39" y="189"/>
                    <a:pt x="22" y="231"/>
                    <a:pt x="14" y="273"/>
                  </a:cubicBezTo>
                  <a:cubicBezTo>
                    <a:pt x="1" y="329"/>
                    <a:pt x="5" y="384"/>
                    <a:pt x="22" y="439"/>
                  </a:cubicBezTo>
                  <a:cubicBezTo>
                    <a:pt x="31" y="490"/>
                    <a:pt x="48" y="541"/>
                    <a:pt x="73" y="587"/>
                  </a:cubicBezTo>
                  <a:cubicBezTo>
                    <a:pt x="98" y="659"/>
                    <a:pt x="137" y="727"/>
                    <a:pt x="179" y="791"/>
                  </a:cubicBezTo>
                  <a:cubicBezTo>
                    <a:pt x="251" y="901"/>
                    <a:pt x="340" y="999"/>
                    <a:pt x="442" y="1079"/>
                  </a:cubicBezTo>
                  <a:cubicBezTo>
                    <a:pt x="548" y="1164"/>
                    <a:pt x="663" y="1240"/>
                    <a:pt x="781" y="1300"/>
                  </a:cubicBezTo>
                  <a:cubicBezTo>
                    <a:pt x="909" y="1355"/>
                    <a:pt x="1044" y="1402"/>
                    <a:pt x="1180" y="1440"/>
                  </a:cubicBezTo>
                  <a:cubicBezTo>
                    <a:pt x="1244" y="1457"/>
                    <a:pt x="1307" y="1465"/>
                    <a:pt x="1371" y="1478"/>
                  </a:cubicBezTo>
                  <a:cubicBezTo>
                    <a:pt x="1435" y="1486"/>
                    <a:pt x="1511" y="1499"/>
                    <a:pt x="1583" y="1503"/>
                  </a:cubicBezTo>
                  <a:lnTo>
                    <a:pt x="1613" y="1508"/>
                  </a:lnTo>
                  <a:cubicBezTo>
                    <a:pt x="1816" y="1534"/>
                    <a:pt x="2015" y="1629"/>
                    <a:pt x="2219" y="1629"/>
                  </a:cubicBezTo>
                  <a:cubicBezTo>
                    <a:pt x="2278" y="1629"/>
                    <a:pt x="2337" y="1621"/>
                    <a:pt x="2397" y="1601"/>
                  </a:cubicBezTo>
                  <a:cubicBezTo>
                    <a:pt x="2609" y="1529"/>
                    <a:pt x="2758" y="1253"/>
                    <a:pt x="2626" y="1075"/>
                  </a:cubicBezTo>
                  <a:cubicBezTo>
                    <a:pt x="2580" y="1020"/>
                    <a:pt x="2520" y="978"/>
                    <a:pt x="2457" y="948"/>
                  </a:cubicBezTo>
                  <a:lnTo>
                    <a:pt x="2452" y="944"/>
                  </a:lnTo>
                  <a:cubicBezTo>
                    <a:pt x="2058" y="719"/>
                    <a:pt x="1697" y="435"/>
                    <a:pt x="1299" y="227"/>
                  </a:cubicBezTo>
                  <a:cubicBezTo>
                    <a:pt x="1155" y="150"/>
                    <a:pt x="1002" y="91"/>
                    <a:pt x="845" y="49"/>
                  </a:cubicBezTo>
                  <a:cubicBezTo>
                    <a:pt x="747" y="23"/>
                    <a:pt x="646" y="10"/>
                    <a:pt x="544" y="2"/>
                  </a:cubicBezTo>
                  <a:cubicBezTo>
                    <a:pt x="523" y="1"/>
                    <a:pt x="503" y="0"/>
                    <a:pt x="48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6"/>
            <p:cNvSpPr/>
            <p:nvPr/>
          </p:nvSpPr>
          <p:spPr>
            <a:xfrm>
              <a:off x="8800057" y="1237498"/>
              <a:ext cx="231531" cy="146519"/>
            </a:xfrm>
            <a:custGeom>
              <a:avLst/>
              <a:gdLst/>
              <a:ahLst/>
              <a:cxnLst/>
              <a:rect l="l" t="t" r="r" b="b"/>
              <a:pathLst>
                <a:path w="2571" h="1627" extrusionOk="0">
                  <a:moveTo>
                    <a:pt x="632" y="1"/>
                  </a:moveTo>
                  <a:cubicBezTo>
                    <a:pt x="573" y="1"/>
                    <a:pt x="518" y="9"/>
                    <a:pt x="463" y="22"/>
                  </a:cubicBezTo>
                  <a:cubicBezTo>
                    <a:pt x="408" y="35"/>
                    <a:pt x="357" y="56"/>
                    <a:pt x="306" y="81"/>
                  </a:cubicBezTo>
                  <a:cubicBezTo>
                    <a:pt x="255" y="111"/>
                    <a:pt x="212" y="145"/>
                    <a:pt x="170" y="183"/>
                  </a:cubicBezTo>
                  <a:cubicBezTo>
                    <a:pt x="162" y="192"/>
                    <a:pt x="149" y="204"/>
                    <a:pt x="140" y="213"/>
                  </a:cubicBezTo>
                  <a:cubicBezTo>
                    <a:pt x="115" y="247"/>
                    <a:pt x="89" y="281"/>
                    <a:pt x="68" y="315"/>
                  </a:cubicBezTo>
                  <a:cubicBezTo>
                    <a:pt x="64" y="327"/>
                    <a:pt x="55" y="340"/>
                    <a:pt x="51" y="353"/>
                  </a:cubicBezTo>
                  <a:cubicBezTo>
                    <a:pt x="34" y="387"/>
                    <a:pt x="22" y="429"/>
                    <a:pt x="13" y="467"/>
                  </a:cubicBezTo>
                  <a:cubicBezTo>
                    <a:pt x="0" y="548"/>
                    <a:pt x="5" y="628"/>
                    <a:pt x="26" y="709"/>
                  </a:cubicBezTo>
                  <a:cubicBezTo>
                    <a:pt x="26" y="722"/>
                    <a:pt x="34" y="739"/>
                    <a:pt x="39" y="751"/>
                  </a:cubicBezTo>
                  <a:cubicBezTo>
                    <a:pt x="55" y="790"/>
                    <a:pt x="72" y="828"/>
                    <a:pt x="94" y="862"/>
                  </a:cubicBezTo>
                  <a:cubicBezTo>
                    <a:pt x="128" y="913"/>
                    <a:pt x="166" y="959"/>
                    <a:pt x="212" y="1002"/>
                  </a:cubicBezTo>
                  <a:cubicBezTo>
                    <a:pt x="285" y="1061"/>
                    <a:pt x="361" y="1116"/>
                    <a:pt x="446" y="1159"/>
                  </a:cubicBezTo>
                  <a:cubicBezTo>
                    <a:pt x="514" y="1197"/>
                    <a:pt x="577" y="1235"/>
                    <a:pt x="645" y="1269"/>
                  </a:cubicBezTo>
                  <a:cubicBezTo>
                    <a:pt x="1175" y="1528"/>
                    <a:pt x="1684" y="1600"/>
                    <a:pt x="2274" y="1625"/>
                  </a:cubicBezTo>
                  <a:cubicBezTo>
                    <a:pt x="2288" y="1626"/>
                    <a:pt x="2302" y="1626"/>
                    <a:pt x="2316" y="1626"/>
                  </a:cubicBezTo>
                  <a:cubicBezTo>
                    <a:pt x="2395" y="1626"/>
                    <a:pt x="2481" y="1613"/>
                    <a:pt x="2524" y="1545"/>
                  </a:cubicBezTo>
                  <a:cubicBezTo>
                    <a:pt x="2571" y="1464"/>
                    <a:pt x="2532" y="1375"/>
                    <a:pt x="2490" y="1299"/>
                  </a:cubicBezTo>
                  <a:cubicBezTo>
                    <a:pt x="2388" y="1103"/>
                    <a:pt x="2257" y="925"/>
                    <a:pt x="2100" y="768"/>
                  </a:cubicBezTo>
                  <a:cubicBezTo>
                    <a:pt x="1748" y="412"/>
                    <a:pt x="1290" y="166"/>
                    <a:pt x="806" y="26"/>
                  </a:cubicBezTo>
                  <a:cubicBezTo>
                    <a:pt x="747" y="13"/>
                    <a:pt x="692" y="5"/>
                    <a:pt x="6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6"/>
            <p:cNvSpPr/>
            <p:nvPr/>
          </p:nvSpPr>
          <p:spPr>
            <a:xfrm>
              <a:off x="8781685" y="1067566"/>
              <a:ext cx="202264" cy="170384"/>
            </a:xfrm>
            <a:custGeom>
              <a:avLst/>
              <a:gdLst/>
              <a:ahLst/>
              <a:cxnLst/>
              <a:rect l="l" t="t" r="r" b="b"/>
              <a:pathLst>
                <a:path w="2246" h="1892" extrusionOk="0">
                  <a:moveTo>
                    <a:pt x="468" y="0"/>
                  </a:moveTo>
                  <a:cubicBezTo>
                    <a:pt x="414" y="0"/>
                    <a:pt x="360" y="9"/>
                    <a:pt x="310" y="26"/>
                  </a:cubicBezTo>
                  <a:cubicBezTo>
                    <a:pt x="238" y="51"/>
                    <a:pt x="175" y="94"/>
                    <a:pt x="124" y="149"/>
                  </a:cubicBezTo>
                  <a:cubicBezTo>
                    <a:pt x="77" y="204"/>
                    <a:pt x="43" y="267"/>
                    <a:pt x="26" y="340"/>
                  </a:cubicBezTo>
                  <a:cubicBezTo>
                    <a:pt x="1" y="429"/>
                    <a:pt x="5" y="522"/>
                    <a:pt x="35" y="607"/>
                  </a:cubicBezTo>
                  <a:cubicBezTo>
                    <a:pt x="77" y="755"/>
                    <a:pt x="175" y="865"/>
                    <a:pt x="276" y="976"/>
                  </a:cubicBezTo>
                  <a:cubicBezTo>
                    <a:pt x="408" y="1121"/>
                    <a:pt x="1615" y="1891"/>
                    <a:pt x="2065" y="1891"/>
                  </a:cubicBezTo>
                  <a:cubicBezTo>
                    <a:pt x="2180" y="1891"/>
                    <a:pt x="2246" y="1841"/>
                    <a:pt x="2232" y="1718"/>
                  </a:cubicBezTo>
                  <a:cubicBezTo>
                    <a:pt x="2172" y="1218"/>
                    <a:pt x="1481" y="658"/>
                    <a:pt x="1125" y="335"/>
                  </a:cubicBezTo>
                  <a:cubicBezTo>
                    <a:pt x="1023" y="242"/>
                    <a:pt x="917" y="166"/>
                    <a:pt x="798" y="102"/>
                  </a:cubicBezTo>
                  <a:cubicBezTo>
                    <a:pt x="735" y="64"/>
                    <a:pt x="667" y="34"/>
                    <a:pt x="595" y="17"/>
                  </a:cubicBezTo>
                  <a:cubicBezTo>
                    <a:pt x="553" y="6"/>
                    <a:pt x="510" y="0"/>
                    <a:pt x="4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6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6"/>
            <p:cNvSpPr/>
            <p:nvPr/>
          </p:nvSpPr>
          <p:spPr>
            <a:xfrm>
              <a:off x="8756110" y="904838"/>
              <a:ext cx="196410" cy="166061"/>
            </a:xfrm>
            <a:custGeom>
              <a:avLst/>
              <a:gdLst/>
              <a:ahLst/>
              <a:cxnLst/>
              <a:rect l="l" t="t" r="r" b="b"/>
              <a:pathLst>
                <a:path w="2181" h="1844" extrusionOk="0">
                  <a:moveTo>
                    <a:pt x="459" y="0"/>
                  </a:moveTo>
                  <a:cubicBezTo>
                    <a:pt x="433" y="0"/>
                    <a:pt x="408" y="0"/>
                    <a:pt x="387" y="5"/>
                  </a:cubicBezTo>
                  <a:cubicBezTo>
                    <a:pt x="336" y="9"/>
                    <a:pt x="285" y="17"/>
                    <a:pt x="234" y="34"/>
                  </a:cubicBezTo>
                  <a:lnTo>
                    <a:pt x="158" y="68"/>
                  </a:lnTo>
                  <a:cubicBezTo>
                    <a:pt x="119" y="94"/>
                    <a:pt x="90" y="123"/>
                    <a:pt x="68" y="162"/>
                  </a:cubicBezTo>
                  <a:cubicBezTo>
                    <a:pt x="47" y="183"/>
                    <a:pt x="35" y="208"/>
                    <a:pt x="26" y="238"/>
                  </a:cubicBezTo>
                  <a:cubicBezTo>
                    <a:pt x="9" y="276"/>
                    <a:pt x="1" y="319"/>
                    <a:pt x="5" y="361"/>
                  </a:cubicBezTo>
                  <a:cubicBezTo>
                    <a:pt x="9" y="501"/>
                    <a:pt x="51" y="632"/>
                    <a:pt x="128" y="747"/>
                  </a:cubicBezTo>
                  <a:cubicBezTo>
                    <a:pt x="166" y="806"/>
                    <a:pt x="213" y="861"/>
                    <a:pt x="259" y="912"/>
                  </a:cubicBezTo>
                  <a:cubicBezTo>
                    <a:pt x="289" y="946"/>
                    <a:pt x="323" y="976"/>
                    <a:pt x="357" y="1001"/>
                  </a:cubicBezTo>
                  <a:cubicBezTo>
                    <a:pt x="433" y="1065"/>
                    <a:pt x="514" y="1124"/>
                    <a:pt x="594" y="1184"/>
                  </a:cubicBezTo>
                  <a:lnTo>
                    <a:pt x="883" y="1392"/>
                  </a:lnTo>
                  <a:cubicBezTo>
                    <a:pt x="1063" y="1524"/>
                    <a:pt x="1429" y="1843"/>
                    <a:pt x="1705" y="1843"/>
                  </a:cubicBezTo>
                  <a:cubicBezTo>
                    <a:pt x="1819" y="1843"/>
                    <a:pt x="1917" y="1789"/>
                    <a:pt x="1981" y="1646"/>
                  </a:cubicBezTo>
                  <a:cubicBezTo>
                    <a:pt x="2181" y="1205"/>
                    <a:pt x="1506" y="548"/>
                    <a:pt x="1069" y="238"/>
                  </a:cubicBezTo>
                  <a:cubicBezTo>
                    <a:pt x="1010" y="196"/>
                    <a:pt x="946" y="157"/>
                    <a:pt x="883" y="119"/>
                  </a:cubicBezTo>
                  <a:cubicBezTo>
                    <a:pt x="819" y="85"/>
                    <a:pt x="751" y="60"/>
                    <a:pt x="683" y="34"/>
                  </a:cubicBezTo>
                  <a:cubicBezTo>
                    <a:pt x="607" y="13"/>
                    <a:pt x="535" y="0"/>
                    <a:pt x="4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6"/>
            <p:cNvSpPr/>
            <p:nvPr/>
          </p:nvSpPr>
          <p:spPr>
            <a:xfrm>
              <a:off x="8769528" y="703206"/>
              <a:ext cx="182451" cy="204155"/>
            </a:xfrm>
            <a:custGeom>
              <a:avLst/>
              <a:gdLst/>
              <a:ahLst/>
              <a:cxnLst/>
              <a:rect l="l" t="t" r="r" b="b"/>
              <a:pathLst>
                <a:path w="2026" h="2267" extrusionOk="0">
                  <a:moveTo>
                    <a:pt x="508" y="1"/>
                  </a:moveTo>
                  <a:cubicBezTo>
                    <a:pt x="474" y="1"/>
                    <a:pt x="439" y="4"/>
                    <a:pt x="403" y="13"/>
                  </a:cubicBezTo>
                  <a:cubicBezTo>
                    <a:pt x="161" y="72"/>
                    <a:pt x="13" y="331"/>
                    <a:pt x="4" y="577"/>
                  </a:cubicBezTo>
                  <a:cubicBezTo>
                    <a:pt x="0" y="823"/>
                    <a:pt x="106" y="1052"/>
                    <a:pt x="233" y="1264"/>
                  </a:cubicBezTo>
                  <a:cubicBezTo>
                    <a:pt x="437" y="1616"/>
                    <a:pt x="819" y="2142"/>
                    <a:pt x="1247" y="2248"/>
                  </a:cubicBezTo>
                  <a:cubicBezTo>
                    <a:pt x="1299" y="2261"/>
                    <a:pt x="1346" y="2267"/>
                    <a:pt x="1387" y="2267"/>
                  </a:cubicBezTo>
                  <a:cubicBezTo>
                    <a:pt x="2025" y="2267"/>
                    <a:pt x="1400" y="812"/>
                    <a:pt x="1149" y="445"/>
                  </a:cubicBezTo>
                  <a:cubicBezTo>
                    <a:pt x="1073" y="327"/>
                    <a:pt x="976" y="220"/>
                    <a:pt x="865" y="136"/>
                  </a:cubicBezTo>
                  <a:cubicBezTo>
                    <a:pt x="755" y="52"/>
                    <a:pt x="635" y="1"/>
                    <a:pt x="50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6"/>
            <p:cNvSpPr/>
            <p:nvPr/>
          </p:nvSpPr>
          <p:spPr>
            <a:xfrm>
              <a:off x="8942072" y="836847"/>
              <a:ext cx="138415" cy="182541"/>
            </a:xfrm>
            <a:custGeom>
              <a:avLst/>
              <a:gdLst/>
              <a:ahLst/>
              <a:cxnLst/>
              <a:rect l="l" t="t" r="r" b="b"/>
              <a:pathLst>
                <a:path w="1537" h="2027" extrusionOk="0">
                  <a:moveTo>
                    <a:pt x="772" y="0"/>
                  </a:moveTo>
                  <a:cubicBezTo>
                    <a:pt x="729" y="0"/>
                    <a:pt x="685" y="6"/>
                    <a:pt x="642" y="17"/>
                  </a:cubicBezTo>
                  <a:cubicBezTo>
                    <a:pt x="599" y="30"/>
                    <a:pt x="557" y="47"/>
                    <a:pt x="519" y="73"/>
                  </a:cubicBezTo>
                  <a:cubicBezTo>
                    <a:pt x="497" y="81"/>
                    <a:pt x="480" y="90"/>
                    <a:pt x="463" y="102"/>
                  </a:cubicBezTo>
                  <a:cubicBezTo>
                    <a:pt x="345" y="191"/>
                    <a:pt x="247" y="310"/>
                    <a:pt x="188" y="446"/>
                  </a:cubicBezTo>
                  <a:cubicBezTo>
                    <a:pt x="137" y="560"/>
                    <a:pt x="103" y="683"/>
                    <a:pt x="82" y="811"/>
                  </a:cubicBezTo>
                  <a:cubicBezTo>
                    <a:pt x="73" y="891"/>
                    <a:pt x="65" y="976"/>
                    <a:pt x="61" y="1057"/>
                  </a:cubicBezTo>
                  <a:cubicBezTo>
                    <a:pt x="46" y="1282"/>
                    <a:pt x="0" y="2027"/>
                    <a:pt x="319" y="2027"/>
                  </a:cubicBezTo>
                  <a:cubicBezTo>
                    <a:pt x="385" y="2027"/>
                    <a:pt x="466" y="1995"/>
                    <a:pt x="565" y="1922"/>
                  </a:cubicBezTo>
                  <a:cubicBezTo>
                    <a:pt x="667" y="1833"/>
                    <a:pt x="748" y="1722"/>
                    <a:pt x="799" y="1604"/>
                  </a:cubicBezTo>
                  <a:cubicBezTo>
                    <a:pt x="981" y="1243"/>
                    <a:pt x="1537" y="289"/>
                    <a:pt x="977" y="47"/>
                  </a:cubicBezTo>
                  <a:cubicBezTo>
                    <a:pt x="911" y="16"/>
                    <a:pt x="842" y="0"/>
                    <a:pt x="77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6"/>
            <p:cNvSpPr/>
            <p:nvPr/>
          </p:nvSpPr>
          <p:spPr>
            <a:xfrm>
              <a:off x="8983407" y="965894"/>
              <a:ext cx="183442" cy="222796"/>
            </a:xfrm>
            <a:custGeom>
              <a:avLst/>
              <a:gdLst/>
              <a:ahLst/>
              <a:cxnLst/>
              <a:rect l="l" t="t" r="r" b="b"/>
              <a:pathLst>
                <a:path w="2037" h="2474" extrusionOk="0">
                  <a:moveTo>
                    <a:pt x="1278" y="1"/>
                  </a:moveTo>
                  <a:cubicBezTo>
                    <a:pt x="1253" y="1"/>
                    <a:pt x="1229" y="2"/>
                    <a:pt x="1205" y="5"/>
                  </a:cubicBezTo>
                  <a:cubicBezTo>
                    <a:pt x="1167" y="10"/>
                    <a:pt x="1128" y="22"/>
                    <a:pt x="1095" y="43"/>
                  </a:cubicBezTo>
                  <a:cubicBezTo>
                    <a:pt x="895" y="192"/>
                    <a:pt x="721" y="374"/>
                    <a:pt x="577" y="574"/>
                  </a:cubicBezTo>
                  <a:cubicBezTo>
                    <a:pt x="221" y="1083"/>
                    <a:pt x="0" y="1888"/>
                    <a:pt x="293" y="2474"/>
                  </a:cubicBezTo>
                  <a:cubicBezTo>
                    <a:pt x="628" y="2338"/>
                    <a:pt x="844" y="2011"/>
                    <a:pt x="997" y="1681"/>
                  </a:cubicBezTo>
                  <a:cubicBezTo>
                    <a:pt x="1107" y="1456"/>
                    <a:pt x="2036" y="141"/>
                    <a:pt x="1396" y="10"/>
                  </a:cubicBezTo>
                  <a:cubicBezTo>
                    <a:pt x="1356" y="4"/>
                    <a:pt x="1317" y="1"/>
                    <a:pt x="1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6"/>
            <p:cNvSpPr/>
            <p:nvPr/>
          </p:nvSpPr>
          <p:spPr>
            <a:xfrm>
              <a:off x="9033837" y="1124840"/>
              <a:ext cx="160118" cy="220725"/>
            </a:xfrm>
            <a:custGeom>
              <a:avLst/>
              <a:gdLst/>
              <a:ahLst/>
              <a:cxnLst/>
              <a:rect l="l" t="t" r="r" b="b"/>
              <a:pathLst>
                <a:path w="1778" h="2451" extrusionOk="0">
                  <a:moveTo>
                    <a:pt x="671" y="1758"/>
                  </a:moveTo>
                  <a:cubicBezTo>
                    <a:pt x="670" y="1763"/>
                    <a:pt x="668" y="1768"/>
                    <a:pt x="666" y="1773"/>
                  </a:cubicBezTo>
                  <a:cubicBezTo>
                    <a:pt x="666" y="1767"/>
                    <a:pt x="668" y="1763"/>
                    <a:pt x="671" y="1758"/>
                  </a:cubicBezTo>
                  <a:close/>
                  <a:moveTo>
                    <a:pt x="1205" y="0"/>
                  </a:moveTo>
                  <a:cubicBezTo>
                    <a:pt x="1154" y="0"/>
                    <a:pt x="1103" y="5"/>
                    <a:pt x="1056" y="17"/>
                  </a:cubicBezTo>
                  <a:cubicBezTo>
                    <a:pt x="1043" y="22"/>
                    <a:pt x="1031" y="26"/>
                    <a:pt x="1022" y="30"/>
                  </a:cubicBezTo>
                  <a:cubicBezTo>
                    <a:pt x="980" y="43"/>
                    <a:pt x="942" y="60"/>
                    <a:pt x="904" y="81"/>
                  </a:cubicBezTo>
                  <a:cubicBezTo>
                    <a:pt x="857" y="111"/>
                    <a:pt x="810" y="149"/>
                    <a:pt x="768" y="187"/>
                  </a:cubicBezTo>
                  <a:cubicBezTo>
                    <a:pt x="721" y="229"/>
                    <a:pt x="683" y="276"/>
                    <a:pt x="649" y="331"/>
                  </a:cubicBezTo>
                  <a:cubicBezTo>
                    <a:pt x="594" y="403"/>
                    <a:pt x="543" y="480"/>
                    <a:pt x="496" y="556"/>
                  </a:cubicBezTo>
                  <a:cubicBezTo>
                    <a:pt x="428" y="662"/>
                    <a:pt x="369" y="777"/>
                    <a:pt x="318" y="891"/>
                  </a:cubicBezTo>
                  <a:cubicBezTo>
                    <a:pt x="255" y="1031"/>
                    <a:pt x="199" y="1175"/>
                    <a:pt x="161" y="1320"/>
                  </a:cubicBezTo>
                  <a:cubicBezTo>
                    <a:pt x="76" y="1612"/>
                    <a:pt x="0" y="1909"/>
                    <a:pt x="89" y="2210"/>
                  </a:cubicBezTo>
                  <a:cubicBezTo>
                    <a:pt x="115" y="2299"/>
                    <a:pt x="161" y="2397"/>
                    <a:pt x="250" y="2435"/>
                  </a:cubicBezTo>
                  <a:cubicBezTo>
                    <a:pt x="276" y="2446"/>
                    <a:pt x="301" y="2451"/>
                    <a:pt x="326" y="2451"/>
                  </a:cubicBezTo>
                  <a:cubicBezTo>
                    <a:pt x="468" y="2451"/>
                    <a:pt x="599" y="2292"/>
                    <a:pt x="674" y="2151"/>
                  </a:cubicBezTo>
                  <a:cubicBezTo>
                    <a:pt x="895" y="1744"/>
                    <a:pt x="1777" y="934"/>
                    <a:pt x="1726" y="463"/>
                  </a:cubicBezTo>
                  <a:cubicBezTo>
                    <a:pt x="1718" y="386"/>
                    <a:pt x="1697" y="310"/>
                    <a:pt x="1654" y="242"/>
                  </a:cubicBezTo>
                  <a:cubicBezTo>
                    <a:pt x="1633" y="200"/>
                    <a:pt x="1599" y="162"/>
                    <a:pt x="1561" y="128"/>
                  </a:cubicBezTo>
                  <a:cubicBezTo>
                    <a:pt x="1531" y="102"/>
                    <a:pt x="1497" y="81"/>
                    <a:pt x="1463" y="60"/>
                  </a:cubicBezTo>
                  <a:cubicBezTo>
                    <a:pt x="1438" y="51"/>
                    <a:pt x="1417" y="43"/>
                    <a:pt x="1391" y="34"/>
                  </a:cubicBezTo>
                  <a:cubicBezTo>
                    <a:pt x="1370" y="26"/>
                    <a:pt x="1345" y="17"/>
                    <a:pt x="1319" y="9"/>
                  </a:cubicBezTo>
                  <a:cubicBezTo>
                    <a:pt x="1281" y="5"/>
                    <a:pt x="1243" y="0"/>
                    <a:pt x="120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6"/>
            <p:cNvSpPr/>
            <p:nvPr/>
          </p:nvSpPr>
          <p:spPr>
            <a:xfrm>
              <a:off x="9091832" y="1289099"/>
              <a:ext cx="169303" cy="198661"/>
            </a:xfrm>
            <a:custGeom>
              <a:avLst/>
              <a:gdLst/>
              <a:ahLst/>
              <a:cxnLst/>
              <a:rect l="l" t="t" r="r" b="b"/>
              <a:pathLst>
                <a:path w="1880" h="2206" extrusionOk="0">
                  <a:moveTo>
                    <a:pt x="1095" y="0"/>
                  </a:moveTo>
                  <a:cubicBezTo>
                    <a:pt x="1048" y="0"/>
                    <a:pt x="998" y="9"/>
                    <a:pt x="955" y="21"/>
                  </a:cubicBezTo>
                  <a:cubicBezTo>
                    <a:pt x="934" y="26"/>
                    <a:pt x="913" y="30"/>
                    <a:pt x="896" y="38"/>
                  </a:cubicBezTo>
                  <a:cubicBezTo>
                    <a:pt x="824" y="68"/>
                    <a:pt x="760" y="102"/>
                    <a:pt x="701" y="144"/>
                  </a:cubicBezTo>
                  <a:cubicBezTo>
                    <a:pt x="641" y="191"/>
                    <a:pt x="586" y="242"/>
                    <a:pt x="535" y="301"/>
                  </a:cubicBezTo>
                  <a:cubicBezTo>
                    <a:pt x="480" y="369"/>
                    <a:pt x="429" y="446"/>
                    <a:pt x="378" y="522"/>
                  </a:cubicBezTo>
                  <a:cubicBezTo>
                    <a:pt x="340" y="573"/>
                    <a:pt x="302" y="632"/>
                    <a:pt x="272" y="692"/>
                  </a:cubicBezTo>
                  <a:cubicBezTo>
                    <a:pt x="43" y="1069"/>
                    <a:pt x="9" y="1599"/>
                    <a:pt x="1" y="2036"/>
                  </a:cubicBezTo>
                  <a:cubicBezTo>
                    <a:pt x="1" y="2096"/>
                    <a:pt x="5" y="2163"/>
                    <a:pt x="56" y="2193"/>
                  </a:cubicBezTo>
                  <a:cubicBezTo>
                    <a:pt x="70" y="2202"/>
                    <a:pt x="85" y="2205"/>
                    <a:pt x="100" y="2205"/>
                  </a:cubicBezTo>
                  <a:cubicBezTo>
                    <a:pt x="152" y="2205"/>
                    <a:pt x="207" y="2160"/>
                    <a:pt x="247" y="2117"/>
                  </a:cubicBezTo>
                  <a:cubicBezTo>
                    <a:pt x="620" y="1710"/>
                    <a:pt x="1880" y="976"/>
                    <a:pt x="1566" y="297"/>
                  </a:cubicBezTo>
                  <a:cubicBezTo>
                    <a:pt x="1557" y="276"/>
                    <a:pt x="1545" y="251"/>
                    <a:pt x="1532" y="234"/>
                  </a:cubicBezTo>
                  <a:cubicBezTo>
                    <a:pt x="1511" y="200"/>
                    <a:pt x="1485" y="170"/>
                    <a:pt x="1460" y="144"/>
                  </a:cubicBezTo>
                  <a:cubicBezTo>
                    <a:pt x="1451" y="136"/>
                    <a:pt x="1443" y="128"/>
                    <a:pt x="1434" y="119"/>
                  </a:cubicBezTo>
                  <a:cubicBezTo>
                    <a:pt x="1400" y="98"/>
                    <a:pt x="1371" y="77"/>
                    <a:pt x="1337" y="55"/>
                  </a:cubicBezTo>
                  <a:cubicBezTo>
                    <a:pt x="1303" y="38"/>
                    <a:pt x="1269" y="26"/>
                    <a:pt x="1231" y="17"/>
                  </a:cubicBezTo>
                  <a:cubicBezTo>
                    <a:pt x="1188" y="4"/>
                    <a:pt x="1142" y="0"/>
                    <a:pt x="109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6"/>
            <p:cNvSpPr/>
            <p:nvPr/>
          </p:nvSpPr>
          <p:spPr>
            <a:xfrm>
              <a:off x="8839410" y="1580514"/>
              <a:ext cx="230811" cy="116171"/>
            </a:xfrm>
            <a:custGeom>
              <a:avLst/>
              <a:gdLst/>
              <a:ahLst/>
              <a:cxnLst/>
              <a:rect l="l" t="t" r="r" b="b"/>
              <a:pathLst>
                <a:path w="2563" h="1290" extrusionOk="0">
                  <a:moveTo>
                    <a:pt x="912" y="0"/>
                  </a:moveTo>
                  <a:cubicBezTo>
                    <a:pt x="870" y="0"/>
                    <a:pt x="823" y="5"/>
                    <a:pt x="781" y="13"/>
                  </a:cubicBezTo>
                  <a:cubicBezTo>
                    <a:pt x="641" y="30"/>
                    <a:pt x="505" y="77"/>
                    <a:pt x="382" y="149"/>
                  </a:cubicBezTo>
                  <a:cubicBezTo>
                    <a:pt x="323" y="183"/>
                    <a:pt x="267" y="225"/>
                    <a:pt x="217" y="272"/>
                  </a:cubicBezTo>
                  <a:cubicBezTo>
                    <a:pt x="170" y="319"/>
                    <a:pt x="132" y="369"/>
                    <a:pt x="98" y="429"/>
                  </a:cubicBezTo>
                  <a:cubicBezTo>
                    <a:pt x="64" y="480"/>
                    <a:pt x="38" y="539"/>
                    <a:pt x="21" y="603"/>
                  </a:cubicBezTo>
                  <a:cubicBezTo>
                    <a:pt x="17" y="620"/>
                    <a:pt x="13" y="637"/>
                    <a:pt x="9" y="654"/>
                  </a:cubicBezTo>
                  <a:cubicBezTo>
                    <a:pt x="4" y="696"/>
                    <a:pt x="0" y="743"/>
                    <a:pt x="0" y="789"/>
                  </a:cubicBezTo>
                  <a:cubicBezTo>
                    <a:pt x="4" y="874"/>
                    <a:pt x="34" y="959"/>
                    <a:pt x="77" y="1035"/>
                  </a:cubicBezTo>
                  <a:cubicBezTo>
                    <a:pt x="85" y="1044"/>
                    <a:pt x="89" y="1052"/>
                    <a:pt x="94" y="1061"/>
                  </a:cubicBezTo>
                  <a:cubicBezTo>
                    <a:pt x="115" y="1086"/>
                    <a:pt x="140" y="1116"/>
                    <a:pt x="166" y="1141"/>
                  </a:cubicBezTo>
                  <a:cubicBezTo>
                    <a:pt x="200" y="1175"/>
                    <a:pt x="238" y="1201"/>
                    <a:pt x="280" y="1226"/>
                  </a:cubicBezTo>
                  <a:cubicBezTo>
                    <a:pt x="361" y="1264"/>
                    <a:pt x="450" y="1286"/>
                    <a:pt x="539" y="1290"/>
                  </a:cubicBezTo>
                  <a:cubicBezTo>
                    <a:pt x="607" y="1290"/>
                    <a:pt x="670" y="1281"/>
                    <a:pt x="734" y="1264"/>
                  </a:cubicBezTo>
                  <a:cubicBezTo>
                    <a:pt x="1196" y="1180"/>
                    <a:pt x="1676" y="1018"/>
                    <a:pt x="2138" y="917"/>
                  </a:cubicBezTo>
                  <a:cubicBezTo>
                    <a:pt x="2333" y="870"/>
                    <a:pt x="2562" y="726"/>
                    <a:pt x="2515" y="526"/>
                  </a:cubicBezTo>
                  <a:cubicBezTo>
                    <a:pt x="2498" y="459"/>
                    <a:pt x="2456" y="399"/>
                    <a:pt x="2397" y="357"/>
                  </a:cubicBezTo>
                  <a:cubicBezTo>
                    <a:pt x="2367" y="327"/>
                    <a:pt x="2329" y="302"/>
                    <a:pt x="2295" y="280"/>
                  </a:cubicBezTo>
                  <a:cubicBezTo>
                    <a:pt x="1977" y="102"/>
                    <a:pt x="1408" y="34"/>
                    <a:pt x="1090" y="13"/>
                  </a:cubicBezTo>
                  <a:cubicBezTo>
                    <a:pt x="1031" y="5"/>
                    <a:pt x="971" y="0"/>
                    <a:pt x="9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6"/>
            <p:cNvSpPr/>
            <p:nvPr/>
          </p:nvSpPr>
          <p:spPr>
            <a:xfrm>
              <a:off x="9096065" y="1444893"/>
              <a:ext cx="251794" cy="168943"/>
            </a:xfrm>
            <a:custGeom>
              <a:avLst/>
              <a:gdLst/>
              <a:ahLst/>
              <a:cxnLst/>
              <a:rect l="l" t="t" r="r" b="b"/>
              <a:pathLst>
                <a:path w="2796" h="1876" extrusionOk="0">
                  <a:moveTo>
                    <a:pt x="1612" y="1"/>
                  </a:moveTo>
                  <a:cubicBezTo>
                    <a:pt x="1557" y="5"/>
                    <a:pt x="1502" y="9"/>
                    <a:pt x="1451" y="22"/>
                  </a:cubicBezTo>
                  <a:cubicBezTo>
                    <a:pt x="1426" y="26"/>
                    <a:pt x="1400" y="35"/>
                    <a:pt x="1375" y="43"/>
                  </a:cubicBezTo>
                  <a:cubicBezTo>
                    <a:pt x="1298" y="73"/>
                    <a:pt x="1222" y="111"/>
                    <a:pt x="1154" y="158"/>
                  </a:cubicBezTo>
                  <a:cubicBezTo>
                    <a:pt x="1082" y="209"/>
                    <a:pt x="1018" y="264"/>
                    <a:pt x="951" y="323"/>
                  </a:cubicBezTo>
                  <a:cubicBezTo>
                    <a:pt x="849" y="408"/>
                    <a:pt x="755" y="501"/>
                    <a:pt x="671" y="599"/>
                  </a:cubicBezTo>
                  <a:cubicBezTo>
                    <a:pt x="450" y="849"/>
                    <a:pt x="0" y="1273"/>
                    <a:pt x="98" y="1655"/>
                  </a:cubicBezTo>
                  <a:cubicBezTo>
                    <a:pt x="138" y="1816"/>
                    <a:pt x="200" y="1876"/>
                    <a:pt x="277" y="1876"/>
                  </a:cubicBezTo>
                  <a:cubicBezTo>
                    <a:pt x="403" y="1876"/>
                    <a:pt x="570" y="1711"/>
                    <a:pt x="740" y="1576"/>
                  </a:cubicBezTo>
                  <a:lnTo>
                    <a:pt x="740" y="1576"/>
                  </a:lnTo>
                  <a:lnTo>
                    <a:pt x="717" y="1612"/>
                  </a:lnTo>
                  <a:lnTo>
                    <a:pt x="713" y="1621"/>
                  </a:lnTo>
                  <a:lnTo>
                    <a:pt x="713" y="1621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740" y="1576"/>
                    <a:pt x="740" y="1576"/>
                    <a:pt x="740" y="1576"/>
                  </a:cubicBezTo>
                  <a:lnTo>
                    <a:pt x="740" y="1576"/>
                  </a:lnTo>
                  <a:lnTo>
                    <a:pt x="751" y="1557"/>
                  </a:lnTo>
                  <a:lnTo>
                    <a:pt x="740" y="1575"/>
                  </a:lnTo>
                  <a:lnTo>
                    <a:pt x="740" y="1575"/>
                  </a:lnTo>
                  <a:cubicBezTo>
                    <a:pt x="815" y="1516"/>
                    <a:pt x="890" y="1462"/>
                    <a:pt x="963" y="1430"/>
                  </a:cubicBezTo>
                  <a:cubicBezTo>
                    <a:pt x="1362" y="1256"/>
                    <a:pt x="2796" y="853"/>
                    <a:pt x="2015" y="158"/>
                  </a:cubicBezTo>
                  <a:cubicBezTo>
                    <a:pt x="2007" y="149"/>
                    <a:pt x="1998" y="145"/>
                    <a:pt x="1985" y="136"/>
                  </a:cubicBezTo>
                  <a:cubicBezTo>
                    <a:pt x="1956" y="115"/>
                    <a:pt x="1922" y="90"/>
                    <a:pt x="1892" y="73"/>
                  </a:cubicBezTo>
                  <a:cubicBezTo>
                    <a:pt x="1845" y="47"/>
                    <a:pt x="1803" y="30"/>
                    <a:pt x="1752" y="18"/>
                  </a:cubicBezTo>
                  <a:cubicBezTo>
                    <a:pt x="1706" y="9"/>
                    <a:pt x="1659" y="1"/>
                    <a:pt x="161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6"/>
            <p:cNvSpPr/>
            <p:nvPr/>
          </p:nvSpPr>
          <p:spPr>
            <a:xfrm>
              <a:off x="8897405" y="1706230"/>
              <a:ext cx="207577" cy="134092"/>
            </a:xfrm>
            <a:custGeom>
              <a:avLst/>
              <a:gdLst/>
              <a:ahLst/>
              <a:cxnLst/>
              <a:rect l="l" t="t" r="r" b="b"/>
              <a:pathLst>
                <a:path w="2305" h="1489" extrusionOk="0">
                  <a:moveTo>
                    <a:pt x="1312" y="0"/>
                  </a:moveTo>
                  <a:cubicBezTo>
                    <a:pt x="1158" y="0"/>
                    <a:pt x="1007" y="19"/>
                    <a:pt x="879" y="63"/>
                  </a:cubicBezTo>
                  <a:cubicBezTo>
                    <a:pt x="764" y="102"/>
                    <a:pt x="658" y="148"/>
                    <a:pt x="552" y="203"/>
                  </a:cubicBezTo>
                  <a:cubicBezTo>
                    <a:pt x="438" y="263"/>
                    <a:pt x="332" y="339"/>
                    <a:pt x="234" y="424"/>
                  </a:cubicBezTo>
                  <a:cubicBezTo>
                    <a:pt x="175" y="483"/>
                    <a:pt x="124" y="547"/>
                    <a:pt x="86" y="619"/>
                  </a:cubicBezTo>
                  <a:cubicBezTo>
                    <a:pt x="60" y="662"/>
                    <a:pt x="43" y="708"/>
                    <a:pt x="31" y="755"/>
                  </a:cubicBezTo>
                  <a:cubicBezTo>
                    <a:pt x="22" y="776"/>
                    <a:pt x="18" y="797"/>
                    <a:pt x="14" y="823"/>
                  </a:cubicBezTo>
                  <a:cubicBezTo>
                    <a:pt x="1" y="916"/>
                    <a:pt x="5" y="1009"/>
                    <a:pt x="31" y="1103"/>
                  </a:cubicBezTo>
                  <a:cubicBezTo>
                    <a:pt x="86" y="1285"/>
                    <a:pt x="238" y="1429"/>
                    <a:pt x="429" y="1472"/>
                  </a:cubicBezTo>
                  <a:cubicBezTo>
                    <a:pt x="472" y="1480"/>
                    <a:pt x="518" y="1484"/>
                    <a:pt x="565" y="1489"/>
                  </a:cubicBezTo>
                  <a:cubicBezTo>
                    <a:pt x="586" y="1489"/>
                    <a:pt x="612" y="1489"/>
                    <a:pt x="633" y="1484"/>
                  </a:cubicBezTo>
                  <a:cubicBezTo>
                    <a:pt x="684" y="1476"/>
                    <a:pt x="735" y="1467"/>
                    <a:pt x="781" y="1450"/>
                  </a:cubicBezTo>
                  <a:cubicBezTo>
                    <a:pt x="828" y="1433"/>
                    <a:pt x="875" y="1412"/>
                    <a:pt x="921" y="1391"/>
                  </a:cubicBezTo>
                  <a:cubicBezTo>
                    <a:pt x="947" y="1374"/>
                    <a:pt x="968" y="1357"/>
                    <a:pt x="993" y="1340"/>
                  </a:cubicBezTo>
                  <a:cubicBezTo>
                    <a:pt x="1222" y="1154"/>
                    <a:pt x="2304" y="530"/>
                    <a:pt x="2181" y="267"/>
                  </a:cubicBezTo>
                  <a:cubicBezTo>
                    <a:pt x="2130" y="182"/>
                    <a:pt x="2054" y="123"/>
                    <a:pt x="1960" y="97"/>
                  </a:cubicBezTo>
                  <a:cubicBezTo>
                    <a:pt x="1931" y="89"/>
                    <a:pt x="1905" y="80"/>
                    <a:pt x="1880" y="76"/>
                  </a:cubicBezTo>
                  <a:cubicBezTo>
                    <a:pt x="1713" y="31"/>
                    <a:pt x="1510" y="0"/>
                    <a:pt x="13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6"/>
            <p:cNvSpPr/>
            <p:nvPr/>
          </p:nvSpPr>
          <p:spPr>
            <a:xfrm>
              <a:off x="9135418" y="1619508"/>
              <a:ext cx="150212" cy="114640"/>
            </a:xfrm>
            <a:custGeom>
              <a:avLst/>
              <a:gdLst/>
              <a:ahLst/>
              <a:cxnLst/>
              <a:rect l="l" t="t" r="r" b="b"/>
              <a:pathLst>
                <a:path w="1668" h="1273" extrusionOk="0">
                  <a:moveTo>
                    <a:pt x="1196" y="0"/>
                  </a:moveTo>
                  <a:cubicBezTo>
                    <a:pt x="1150" y="4"/>
                    <a:pt x="1103" y="9"/>
                    <a:pt x="1061" y="21"/>
                  </a:cubicBezTo>
                  <a:cubicBezTo>
                    <a:pt x="980" y="38"/>
                    <a:pt x="908" y="64"/>
                    <a:pt x="836" y="98"/>
                  </a:cubicBezTo>
                  <a:cubicBezTo>
                    <a:pt x="480" y="255"/>
                    <a:pt x="157" y="556"/>
                    <a:pt x="30" y="933"/>
                  </a:cubicBezTo>
                  <a:cubicBezTo>
                    <a:pt x="9" y="988"/>
                    <a:pt x="0" y="1052"/>
                    <a:pt x="13" y="1111"/>
                  </a:cubicBezTo>
                  <a:cubicBezTo>
                    <a:pt x="43" y="1224"/>
                    <a:pt x="162" y="1273"/>
                    <a:pt x="284" y="1273"/>
                  </a:cubicBezTo>
                  <a:cubicBezTo>
                    <a:pt x="337" y="1273"/>
                    <a:pt x="390" y="1264"/>
                    <a:pt x="437" y="1247"/>
                  </a:cubicBezTo>
                  <a:cubicBezTo>
                    <a:pt x="734" y="1145"/>
                    <a:pt x="1112" y="1200"/>
                    <a:pt x="1362" y="1005"/>
                  </a:cubicBezTo>
                  <a:cubicBezTo>
                    <a:pt x="1413" y="967"/>
                    <a:pt x="1459" y="929"/>
                    <a:pt x="1498" y="882"/>
                  </a:cubicBezTo>
                  <a:cubicBezTo>
                    <a:pt x="1527" y="848"/>
                    <a:pt x="1553" y="810"/>
                    <a:pt x="1574" y="776"/>
                  </a:cubicBezTo>
                  <a:cubicBezTo>
                    <a:pt x="1582" y="759"/>
                    <a:pt x="1591" y="747"/>
                    <a:pt x="1599" y="730"/>
                  </a:cubicBezTo>
                  <a:cubicBezTo>
                    <a:pt x="1625" y="674"/>
                    <a:pt x="1642" y="619"/>
                    <a:pt x="1654" y="560"/>
                  </a:cubicBezTo>
                  <a:cubicBezTo>
                    <a:pt x="1667" y="471"/>
                    <a:pt x="1659" y="382"/>
                    <a:pt x="1633" y="297"/>
                  </a:cubicBezTo>
                  <a:cubicBezTo>
                    <a:pt x="1621" y="263"/>
                    <a:pt x="1604" y="233"/>
                    <a:pt x="1587" y="204"/>
                  </a:cubicBezTo>
                  <a:cubicBezTo>
                    <a:pt x="1582" y="199"/>
                    <a:pt x="1582" y="195"/>
                    <a:pt x="1578" y="191"/>
                  </a:cubicBezTo>
                  <a:cubicBezTo>
                    <a:pt x="1561" y="165"/>
                    <a:pt x="1540" y="140"/>
                    <a:pt x="1519" y="119"/>
                  </a:cubicBezTo>
                  <a:cubicBezTo>
                    <a:pt x="1464" y="68"/>
                    <a:pt x="1396" y="34"/>
                    <a:pt x="1324" y="17"/>
                  </a:cubicBezTo>
                  <a:cubicBezTo>
                    <a:pt x="1315" y="13"/>
                    <a:pt x="1307" y="13"/>
                    <a:pt x="1298" y="9"/>
                  </a:cubicBezTo>
                  <a:cubicBezTo>
                    <a:pt x="1264" y="4"/>
                    <a:pt x="1230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6"/>
            <p:cNvSpPr/>
            <p:nvPr/>
          </p:nvSpPr>
          <p:spPr>
            <a:xfrm>
              <a:off x="8770159" y="766605"/>
              <a:ext cx="483775" cy="1224028"/>
            </a:xfrm>
            <a:custGeom>
              <a:avLst/>
              <a:gdLst/>
              <a:ahLst/>
              <a:cxnLst/>
              <a:rect l="l" t="t" r="r" b="b"/>
              <a:pathLst>
                <a:path w="5372" h="13592" extrusionOk="0">
                  <a:moveTo>
                    <a:pt x="619" y="0"/>
                  </a:moveTo>
                  <a:cubicBezTo>
                    <a:pt x="603" y="0"/>
                    <a:pt x="586" y="20"/>
                    <a:pt x="595" y="38"/>
                  </a:cubicBezTo>
                  <a:cubicBezTo>
                    <a:pt x="1028" y="874"/>
                    <a:pt x="1414" y="1731"/>
                    <a:pt x="1753" y="2604"/>
                  </a:cubicBezTo>
                  <a:cubicBezTo>
                    <a:pt x="1864" y="2888"/>
                    <a:pt x="1970" y="3177"/>
                    <a:pt x="2071" y="3465"/>
                  </a:cubicBezTo>
                  <a:cubicBezTo>
                    <a:pt x="1868" y="3228"/>
                    <a:pt x="1643" y="3007"/>
                    <a:pt x="1405" y="2804"/>
                  </a:cubicBezTo>
                  <a:cubicBezTo>
                    <a:pt x="1142" y="2579"/>
                    <a:pt x="858" y="2375"/>
                    <a:pt x="557" y="2197"/>
                  </a:cubicBezTo>
                  <a:cubicBezTo>
                    <a:pt x="392" y="2095"/>
                    <a:pt x="218" y="2006"/>
                    <a:pt x="44" y="1921"/>
                  </a:cubicBezTo>
                  <a:cubicBezTo>
                    <a:pt x="40" y="1920"/>
                    <a:pt x="36" y="1919"/>
                    <a:pt x="32" y="1919"/>
                  </a:cubicBezTo>
                  <a:cubicBezTo>
                    <a:pt x="10" y="1919"/>
                    <a:pt x="1" y="1949"/>
                    <a:pt x="23" y="1964"/>
                  </a:cubicBezTo>
                  <a:cubicBezTo>
                    <a:pt x="328" y="2121"/>
                    <a:pt x="625" y="2299"/>
                    <a:pt x="905" y="2498"/>
                  </a:cubicBezTo>
                  <a:cubicBezTo>
                    <a:pt x="1185" y="2702"/>
                    <a:pt x="1452" y="2922"/>
                    <a:pt x="1694" y="3164"/>
                  </a:cubicBezTo>
                  <a:cubicBezTo>
                    <a:pt x="1834" y="3304"/>
                    <a:pt x="1965" y="3448"/>
                    <a:pt x="2093" y="3597"/>
                  </a:cubicBezTo>
                  <a:cubicBezTo>
                    <a:pt x="2097" y="3605"/>
                    <a:pt x="2110" y="3605"/>
                    <a:pt x="2122" y="3605"/>
                  </a:cubicBezTo>
                  <a:cubicBezTo>
                    <a:pt x="2313" y="4152"/>
                    <a:pt x="2487" y="4704"/>
                    <a:pt x="2644" y="5259"/>
                  </a:cubicBezTo>
                  <a:cubicBezTo>
                    <a:pt x="2644" y="5268"/>
                    <a:pt x="2648" y="5272"/>
                    <a:pt x="2648" y="5281"/>
                  </a:cubicBezTo>
                  <a:cubicBezTo>
                    <a:pt x="2652" y="5319"/>
                    <a:pt x="2661" y="5361"/>
                    <a:pt x="2665" y="5399"/>
                  </a:cubicBezTo>
                  <a:cubicBezTo>
                    <a:pt x="2402" y="5204"/>
                    <a:pt x="2143" y="5001"/>
                    <a:pt x="1885" y="4793"/>
                  </a:cubicBezTo>
                  <a:cubicBezTo>
                    <a:pt x="1605" y="4568"/>
                    <a:pt x="1329" y="4335"/>
                    <a:pt x="1058" y="4097"/>
                  </a:cubicBezTo>
                  <a:cubicBezTo>
                    <a:pt x="905" y="3966"/>
                    <a:pt x="756" y="3830"/>
                    <a:pt x="604" y="3694"/>
                  </a:cubicBezTo>
                  <a:cubicBezTo>
                    <a:pt x="598" y="3690"/>
                    <a:pt x="592" y="3688"/>
                    <a:pt x="587" y="3688"/>
                  </a:cubicBezTo>
                  <a:cubicBezTo>
                    <a:pt x="568" y="3688"/>
                    <a:pt x="553" y="3713"/>
                    <a:pt x="570" y="3732"/>
                  </a:cubicBezTo>
                  <a:cubicBezTo>
                    <a:pt x="833" y="3978"/>
                    <a:pt x="1100" y="4216"/>
                    <a:pt x="1376" y="4453"/>
                  </a:cubicBezTo>
                  <a:cubicBezTo>
                    <a:pt x="1651" y="4687"/>
                    <a:pt x="1927" y="4912"/>
                    <a:pt x="2211" y="5136"/>
                  </a:cubicBezTo>
                  <a:cubicBezTo>
                    <a:pt x="2368" y="5259"/>
                    <a:pt x="2529" y="5382"/>
                    <a:pt x="2691" y="5505"/>
                  </a:cubicBezTo>
                  <a:cubicBezTo>
                    <a:pt x="2699" y="5510"/>
                    <a:pt x="2703" y="5514"/>
                    <a:pt x="2712" y="5514"/>
                  </a:cubicBezTo>
                  <a:cubicBezTo>
                    <a:pt x="2835" y="5972"/>
                    <a:pt x="2945" y="6430"/>
                    <a:pt x="3047" y="6892"/>
                  </a:cubicBezTo>
                  <a:cubicBezTo>
                    <a:pt x="3047" y="6905"/>
                    <a:pt x="3043" y="6914"/>
                    <a:pt x="3043" y="6922"/>
                  </a:cubicBezTo>
                  <a:cubicBezTo>
                    <a:pt x="2784" y="6689"/>
                    <a:pt x="2508" y="6472"/>
                    <a:pt x="2216" y="6282"/>
                  </a:cubicBezTo>
                  <a:cubicBezTo>
                    <a:pt x="1910" y="6082"/>
                    <a:pt x="1588" y="5904"/>
                    <a:pt x="1253" y="5756"/>
                  </a:cubicBezTo>
                  <a:cubicBezTo>
                    <a:pt x="1066" y="5671"/>
                    <a:pt x="871" y="5599"/>
                    <a:pt x="676" y="5535"/>
                  </a:cubicBezTo>
                  <a:cubicBezTo>
                    <a:pt x="674" y="5534"/>
                    <a:pt x="672" y="5534"/>
                    <a:pt x="670" y="5534"/>
                  </a:cubicBezTo>
                  <a:cubicBezTo>
                    <a:pt x="648" y="5534"/>
                    <a:pt x="636" y="5574"/>
                    <a:pt x="659" y="5582"/>
                  </a:cubicBezTo>
                  <a:cubicBezTo>
                    <a:pt x="829" y="5645"/>
                    <a:pt x="998" y="5713"/>
                    <a:pt x="1168" y="5785"/>
                  </a:cubicBezTo>
                  <a:cubicBezTo>
                    <a:pt x="1333" y="5857"/>
                    <a:pt x="1499" y="5938"/>
                    <a:pt x="1656" y="6027"/>
                  </a:cubicBezTo>
                  <a:cubicBezTo>
                    <a:pt x="1978" y="6201"/>
                    <a:pt x="2279" y="6396"/>
                    <a:pt x="2568" y="6617"/>
                  </a:cubicBezTo>
                  <a:cubicBezTo>
                    <a:pt x="2729" y="6744"/>
                    <a:pt x="2886" y="6875"/>
                    <a:pt x="3038" y="7015"/>
                  </a:cubicBezTo>
                  <a:cubicBezTo>
                    <a:pt x="3044" y="7021"/>
                    <a:pt x="3052" y="7024"/>
                    <a:pt x="3060" y="7024"/>
                  </a:cubicBezTo>
                  <a:cubicBezTo>
                    <a:pt x="3065" y="7024"/>
                    <a:pt x="3069" y="7023"/>
                    <a:pt x="3072" y="7020"/>
                  </a:cubicBezTo>
                  <a:cubicBezTo>
                    <a:pt x="3140" y="7342"/>
                    <a:pt x="3204" y="7668"/>
                    <a:pt x="3259" y="7991"/>
                  </a:cubicBezTo>
                  <a:cubicBezTo>
                    <a:pt x="3276" y="8088"/>
                    <a:pt x="3293" y="8186"/>
                    <a:pt x="3310" y="8288"/>
                  </a:cubicBezTo>
                  <a:cubicBezTo>
                    <a:pt x="3013" y="8135"/>
                    <a:pt x="2712" y="7999"/>
                    <a:pt x="2402" y="7872"/>
                  </a:cubicBezTo>
                  <a:cubicBezTo>
                    <a:pt x="2084" y="7741"/>
                    <a:pt x="1762" y="7618"/>
                    <a:pt x="1431" y="7512"/>
                  </a:cubicBezTo>
                  <a:cubicBezTo>
                    <a:pt x="1244" y="7452"/>
                    <a:pt x="1053" y="7397"/>
                    <a:pt x="867" y="7342"/>
                  </a:cubicBezTo>
                  <a:cubicBezTo>
                    <a:pt x="864" y="7341"/>
                    <a:pt x="862" y="7341"/>
                    <a:pt x="859" y="7341"/>
                  </a:cubicBezTo>
                  <a:cubicBezTo>
                    <a:pt x="832" y="7341"/>
                    <a:pt x="827" y="7385"/>
                    <a:pt x="854" y="7397"/>
                  </a:cubicBezTo>
                  <a:cubicBezTo>
                    <a:pt x="1189" y="7490"/>
                    <a:pt x="1516" y="7601"/>
                    <a:pt x="1842" y="7719"/>
                  </a:cubicBezTo>
                  <a:cubicBezTo>
                    <a:pt x="2165" y="7838"/>
                    <a:pt x="2483" y="7970"/>
                    <a:pt x="2797" y="8114"/>
                  </a:cubicBezTo>
                  <a:cubicBezTo>
                    <a:pt x="2975" y="8194"/>
                    <a:pt x="3149" y="8279"/>
                    <a:pt x="3323" y="8368"/>
                  </a:cubicBezTo>
                  <a:cubicBezTo>
                    <a:pt x="3382" y="8763"/>
                    <a:pt x="3433" y="9157"/>
                    <a:pt x="3479" y="9552"/>
                  </a:cubicBezTo>
                  <a:cubicBezTo>
                    <a:pt x="3450" y="9569"/>
                    <a:pt x="3416" y="9581"/>
                    <a:pt x="3382" y="9586"/>
                  </a:cubicBezTo>
                  <a:cubicBezTo>
                    <a:pt x="3357" y="9587"/>
                    <a:pt x="3333" y="9588"/>
                    <a:pt x="3308" y="9588"/>
                  </a:cubicBezTo>
                  <a:cubicBezTo>
                    <a:pt x="3273" y="9588"/>
                    <a:pt x="3239" y="9586"/>
                    <a:pt x="3204" y="9581"/>
                  </a:cubicBezTo>
                  <a:lnTo>
                    <a:pt x="2309" y="9475"/>
                  </a:lnTo>
                  <a:cubicBezTo>
                    <a:pt x="2012" y="9437"/>
                    <a:pt x="1715" y="9403"/>
                    <a:pt x="1414" y="9369"/>
                  </a:cubicBezTo>
                  <a:lnTo>
                    <a:pt x="1308" y="9357"/>
                  </a:lnTo>
                  <a:cubicBezTo>
                    <a:pt x="1307" y="9356"/>
                    <a:pt x="1306" y="9356"/>
                    <a:pt x="1304" y="9356"/>
                  </a:cubicBezTo>
                  <a:cubicBezTo>
                    <a:pt x="1277" y="9356"/>
                    <a:pt x="1267" y="9403"/>
                    <a:pt x="1299" y="9407"/>
                  </a:cubicBezTo>
                  <a:cubicBezTo>
                    <a:pt x="1596" y="9446"/>
                    <a:pt x="1897" y="9488"/>
                    <a:pt x="2199" y="9526"/>
                  </a:cubicBezTo>
                  <a:lnTo>
                    <a:pt x="3102" y="9641"/>
                  </a:lnTo>
                  <a:cubicBezTo>
                    <a:pt x="3174" y="9650"/>
                    <a:pt x="3250" y="9664"/>
                    <a:pt x="3325" y="9664"/>
                  </a:cubicBezTo>
                  <a:cubicBezTo>
                    <a:pt x="3383" y="9664"/>
                    <a:pt x="3439" y="9656"/>
                    <a:pt x="3492" y="9632"/>
                  </a:cubicBezTo>
                  <a:lnTo>
                    <a:pt x="3496" y="9632"/>
                  </a:lnTo>
                  <a:cubicBezTo>
                    <a:pt x="3539" y="9989"/>
                    <a:pt x="3586" y="10345"/>
                    <a:pt x="3636" y="10697"/>
                  </a:cubicBezTo>
                  <a:lnTo>
                    <a:pt x="3645" y="10773"/>
                  </a:lnTo>
                  <a:cubicBezTo>
                    <a:pt x="3407" y="10807"/>
                    <a:pt x="3170" y="10837"/>
                    <a:pt x="2937" y="10879"/>
                  </a:cubicBezTo>
                  <a:cubicBezTo>
                    <a:pt x="2699" y="10917"/>
                    <a:pt x="2466" y="10985"/>
                    <a:pt x="2245" y="11079"/>
                  </a:cubicBezTo>
                  <a:cubicBezTo>
                    <a:pt x="2223" y="11090"/>
                    <a:pt x="2230" y="11127"/>
                    <a:pt x="2252" y="11127"/>
                  </a:cubicBezTo>
                  <a:cubicBezTo>
                    <a:pt x="2255" y="11127"/>
                    <a:pt x="2259" y="11127"/>
                    <a:pt x="2262" y="11125"/>
                  </a:cubicBezTo>
                  <a:cubicBezTo>
                    <a:pt x="2665" y="10956"/>
                    <a:pt x="3102" y="10909"/>
                    <a:pt x="3535" y="10854"/>
                  </a:cubicBezTo>
                  <a:lnTo>
                    <a:pt x="3653" y="10841"/>
                  </a:lnTo>
                  <a:cubicBezTo>
                    <a:pt x="3781" y="11672"/>
                    <a:pt x="3955" y="12504"/>
                    <a:pt x="4307" y="13271"/>
                  </a:cubicBezTo>
                  <a:cubicBezTo>
                    <a:pt x="4353" y="13373"/>
                    <a:pt x="4400" y="13471"/>
                    <a:pt x="4451" y="13564"/>
                  </a:cubicBezTo>
                  <a:cubicBezTo>
                    <a:pt x="4460" y="13583"/>
                    <a:pt x="4475" y="13591"/>
                    <a:pt x="4490" y="13591"/>
                  </a:cubicBezTo>
                  <a:cubicBezTo>
                    <a:pt x="4526" y="13591"/>
                    <a:pt x="4563" y="13550"/>
                    <a:pt x="4540" y="13509"/>
                  </a:cubicBezTo>
                  <a:cubicBezTo>
                    <a:pt x="4124" y="12712"/>
                    <a:pt x="3916" y="11825"/>
                    <a:pt x="3781" y="10943"/>
                  </a:cubicBezTo>
                  <a:cubicBezTo>
                    <a:pt x="3776" y="10905"/>
                    <a:pt x="3768" y="10866"/>
                    <a:pt x="3764" y="10824"/>
                  </a:cubicBezTo>
                  <a:cubicBezTo>
                    <a:pt x="3904" y="10807"/>
                    <a:pt x="4044" y="10786"/>
                    <a:pt x="4184" y="10752"/>
                  </a:cubicBezTo>
                  <a:cubicBezTo>
                    <a:pt x="4400" y="10701"/>
                    <a:pt x="4608" y="10629"/>
                    <a:pt x="4807" y="10527"/>
                  </a:cubicBezTo>
                  <a:cubicBezTo>
                    <a:pt x="4917" y="10472"/>
                    <a:pt x="5015" y="10408"/>
                    <a:pt x="5108" y="10332"/>
                  </a:cubicBezTo>
                  <a:cubicBezTo>
                    <a:pt x="5159" y="10290"/>
                    <a:pt x="5206" y="10247"/>
                    <a:pt x="5248" y="10201"/>
                  </a:cubicBezTo>
                  <a:cubicBezTo>
                    <a:pt x="5265" y="10179"/>
                    <a:pt x="5286" y="10154"/>
                    <a:pt x="5303" y="10128"/>
                  </a:cubicBezTo>
                  <a:cubicBezTo>
                    <a:pt x="5325" y="10103"/>
                    <a:pt x="5337" y="10078"/>
                    <a:pt x="5358" y="10048"/>
                  </a:cubicBezTo>
                  <a:cubicBezTo>
                    <a:pt x="5371" y="10026"/>
                    <a:pt x="5348" y="9999"/>
                    <a:pt x="5326" y="9999"/>
                  </a:cubicBezTo>
                  <a:cubicBezTo>
                    <a:pt x="5318" y="9999"/>
                    <a:pt x="5310" y="10002"/>
                    <a:pt x="5303" y="10010"/>
                  </a:cubicBezTo>
                  <a:cubicBezTo>
                    <a:pt x="5269" y="10052"/>
                    <a:pt x="5231" y="10095"/>
                    <a:pt x="5193" y="10133"/>
                  </a:cubicBezTo>
                  <a:cubicBezTo>
                    <a:pt x="5155" y="10171"/>
                    <a:pt x="5121" y="10209"/>
                    <a:pt x="5083" y="10243"/>
                  </a:cubicBezTo>
                  <a:cubicBezTo>
                    <a:pt x="5002" y="10311"/>
                    <a:pt x="4917" y="10374"/>
                    <a:pt x="4824" y="10425"/>
                  </a:cubicBezTo>
                  <a:cubicBezTo>
                    <a:pt x="4637" y="10531"/>
                    <a:pt x="4434" y="10612"/>
                    <a:pt x="4222" y="10663"/>
                  </a:cubicBezTo>
                  <a:cubicBezTo>
                    <a:pt x="4069" y="10705"/>
                    <a:pt x="3912" y="10735"/>
                    <a:pt x="3755" y="10760"/>
                  </a:cubicBezTo>
                  <a:cubicBezTo>
                    <a:pt x="3696" y="10362"/>
                    <a:pt x="3649" y="9963"/>
                    <a:pt x="3602" y="9569"/>
                  </a:cubicBezTo>
                  <a:cubicBezTo>
                    <a:pt x="3666" y="9505"/>
                    <a:pt x="3730" y="9437"/>
                    <a:pt x="3789" y="9365"/>
                  </a:cubicBezTo>
                  <a:cubicBezTo>
                    <a:pt x="3976" y="9153"/>
                    <a:pt x="4184" y="8954"/>
                    <a:pt x="4404" y="8775"/>
                  </a:cubicBezTo>
                  <a:cubicBezTo>
                    <a:pt x="4629" y="8597"/>
                    <a:pt x="4862" y="8432"/>
                    <a:pt x="5112" y="8288"/>
                  </a:cubicBezTo>
                  <a:lnTo>
                    <a:pt x="5206" y="8233"/>
                  </a:lnTo>
                  <a:cubicBezTo>
                    <a:pt x="5238" y="8215"/>
                    <a:pt x="5216" y="8173"/>
                    <a:pt x="5185" y="8173"/>
                  </a:cubicBezTo>
                  <a:cubicBezTo>
                    <a:pt x="5180" y="8173"/>
                    <a:pt x="5174" y="8174"/>
                    <a:pt x="5168" y="8177"/>
                  </a:cubicBezTo>
                  <a:cubicBezTo>
                    <a:pt x="4917" y="8309"/>
                    <a:pt x="4676" y="8466"/>
                    <a:pt x="4455" y="8640"/>
                  </a:cubicBezTo>
                  <a:cubicBezTo>
                    <a:pt x="4230" y="8814"/>
                    <a:pt x="4018" y="9005"/>
                    <a:pt x="3823" y="9212"/>
                  </a:cubicBezTo>
                  <a:cubicBezTo>
                    <a:pt x="3776" y="9267"/>
                    <a:pt x="3730" y="9318"/>
                    <a:pt x="3683" y="9374"/>
                  </a:cubicBezTo>
                  <a:cubicBezTo>
                    <a:pt x="3653" y="9407"/>
                    <a:pt x="3624" y="9446"/>
                    <a:pt x="3590" y="9480"/>
                  </a:cubicBezTo>
                  <a:cubicBezTo>
                    <a:pt x="3535" y="9068"/>
                    <a:pt x="3488" y="8657"/>
                    <a:pt x="3420" y="8245"/>
                  </a:cubicBezTo>
                  <a:cubicBezTo>
                    <a:pt x="3416" y="8220"/>
                    <a:pt x="3412" y="8199"/>
                    <a:pt x="3407" y="8173"/>
                  </a:cubicBezTo>
                  <a:cubicBezTo>
                    <a:pt x="3467" y="7940"/>
                    <a:pt x="3573" y="7719"/>
                    <a:pt x="3721" y="7533"/>
                  </a:cubicBezTo>
                  <a:cubicBezTo>
                    <a:pt x="3921" y="7287"/>
                    <a:pt x="4150" y="7066"/>
                    <a:pt x="4404" y="6880"/>
                  </a:cubicBezTo>
                  <a:cubicBezTo>
                    <a:pt x="4548" y="6769"/>
                    <a:pt x="4697" y="6668"/>
                    <a:pt x="4845" y="6566"/>
                  </a:cubicBezTo>
                  <a:cubicBezTo>
                    <a:pt x="4876" y="6545"/>
                    <a:pt x="4857" y="6499"/>
                    <a:pt x="4828" y="6499"/>
                  </a:cubicBezTo>
                  <a:cubicBezTo>
                    <a:pt x="4821" y="6499"/>
                    <a:pt x="4814" y="6501"/>
                    <a:pt x="4807" y="6506"/>
                  </a:cubicBezTo>
                  <a:cubicBezTo>
                    <a:pt x="4531" y="6680"/>
                    <a:pt x="4268" y="6880"/>
                    <a:pt x="4027" y="7100"/>
                  </a:cubicBezTo>
                  <a:cubicBezTo>
                    <a:pt x="3789" y="7308"/>
                    <a:pt x="3594" y="7558"/>
                    <a:pt x="3454" y="7838"/>
                  </a:cubicBezTo>
                  <a:cubicBezTo>
                    <a:pt x="3424" y="7898"/>
                    <a:pt x="3403" y="7957"/>
                    <a:pt x="3382" y="8021"/>
                  </a:cubicBezTo>
                  <a:cubicBezTo>
                    <a:pt x="3314" y="7618"/>
                    <a:pt x="3233" y="7219"/>
                    <a:pt x="3149" y="6820"/>
                  </a:cubicBezTo>
                  <a:cubicBezTo>
                    <a:pt x="3217" y="6545"/>
                    <a:pt x="3306" y="6273"/>
                    <a:pt x="3416" y="6006"/>
                  </a:cubicBezTo>
                  <a:cubicBezTo>
                    <a:pt x="3547" y="5683"/>
                    <a:pt x="3704" y="5370"/>
                    <a:pt x="3887" y="5073"/>
                  </a:cubicBezTo>
                  <a:cubicBezTo>
                    <a:pt x="3993" y="4907"/>
                    <a:pt x="4103" y="4746"/>
                    <a:pt x="4213" y="4585"/>
                  </a:cubicBezTo>
                  <a:cubicBezTo>
                    <a:pt x="4230" y="4572"/>
                    <a:pt x="4230" y="4547"/>
                    <a:pt x="4213" y="4534"/>
                  </a:cubicBezTo>
                  <a:cubicBezTo>
                    <a:pt x="4207" y="4526"/>
                    <a:pt x="4199" y="4523"/>
                    <a:pt x="4190" y="4523"/>
                  </a:cubicBezTo>
                  <a:cubicBezTo>
                    <a:pt x="4180" y="4523"/>
                    <a:pt x="4169" y="4527"/>
                    <a:pt x="4162" y="4534"/>
                  </a:cubicBezTo>
                  <a:cubicBezTo>
                    <a:pt x="4052" y="4674"/>
                    <a:pt x="3950" y="4822"/>
                    <a:pt x="3857" y="4975"/>
                  </a:cubicBezTo>
                  <a:cubicBezTo>
                    <a:pt x="3764" y="5124"/>
                    <a:pt x="3675" y="5276"/>
                    <a:pt x="3594" y="5433"/>
                  </a:cubicBezTo>
                  <a:cubicBezTo>
                    <a:pt x="3433" y="5747"/>
                    <a:pt x="3297" y="6078"/>
                    <a:pt x="3191" y="6417"/>
                  </a:cubicBezTo>
                  <a:cubicBezTo>
                    <a:pt x="3166" y="6498"/>
                    <a:pt x="3140" y="6583"/>
                    <a:pt x="3115" y="6672"/>
                  </a:cubicBezTo>
                  <a:cubicBezTo>
                    <a:pt x="3030" y="6286"/>
                    <a:pt x="2937" y="5904"/>
                    <a:pt x="2835" y="5527"/>
                  </a:cubicBezTo>
                  <a:cubicBezTo>
                    <a:pt x="2792" y="5374"/>
                    <a:pt x="2750" y="5221"/>
                    <a:pt x="2708" y="5073"/>
                  </a:cubicBezTo>
                  <a:cubicBezTo>
                    <a:pt x="2695" y="4831"/>
                    <a:pt x="2712" y="4593"/>
                    <a:pt x="2754" y="4356"/>
                  </a:cubicBezTo>
                  <a:cubicBezTo>
                    <a:pt x="2826" y="3987"/>
                    <a:pt x="2962" y="3631"/>
                    <a:pt x="3157" y="3308"/>
                  </a:cubicBezTo>
                  <a:cubicBezTo>
                    <a:pt x="3208" y="3219"/>
                    <a:pt x="3267" y="3134"/>
                    <a:pt x="3331" y="3050"/>
                  </a:cubicBezTo>
                  <a:cubicBezTo>
                    <a:pt x="3395" y="2965"/>
                    <a:pt x="3467" y="2884"/>
                    <a:pt x="3535" y="2804"/>
                  </a:cubicBezTo>
                  <a:cubicBezTo>
                    <a:pt x="3560" y="2775"/>
                    <a:pt x="3535" y="2741"/>
                    <a:pt x="3508" y="2741"/>
                  </a:cubicBezTo>
                  <a:cubicBezTo>
                    <a:pt x="3500" y="2741"/>
                    <a:pt x="3491" y="2744"/>
                    <a:pt x="3484" y="2753"/>
                  </a:cubicBezTo>
                  <a:cubicBezTo>
                    <a:pt x="3412" y="2821"/>
                    <a:pt x="3348" y="2893"/>
                    <a:pt x="3289" y="2973"/>
                  </a:cubicBezTo>
                  <a:cubicBezTo>
                    <a:pt x="3229" y="3050"/>
                    <a:pt x="3174" y="3126"/>
                    <a:pt x="3119" y="3211"/>
                  </a:cubicBezTo>
                  <a:cubicBezTo>
                    <a:pt x="3017" y="3372"/>
                    <a:pt x="2928" y="3546"/>
                    <a:pt x="2856" y="3724"/>
                  </a:cubicBezTo>
                  <a:cubicBezTo>
                    <a:pt x="2716" y="4072"/>
                    <a:pt x="2640" y="4445"/>
                    <a:pt x="2631" y="4822"/>
                  </a:cubicBezTo>
                  <a:cubicBezTo>
                    <a:pt x="2491" y="4360"/>
                    <a:pt x="2339" y="3902"/>
                    <a:pt x="2173" y="3448"/>
                  </a:cubicBezTo>
                  <a:cubicBezTo>
                    <a:pt x="2207" y="3177"/>
                    <a:pt x="2254" y="2910"/>
                    <a:pt x="2317" y="2642"/>
                  </a:cubicBezTo>
                  <a:cubicBezTo>
                    <a:pt x="2389" y="2329"/>
                    <a:pt x="2483" y="2023"/>
                    <a:pt x="2593" y="1722"/>
                  </a:cubicBezTo>
                  <a:cubicBezTo>
                    <a:pt x="2657" y="1552"/>
                    <a:pt x="2725" y="1387"/>
                    <a:pt x="2792" y="1217"/>
                  </a:cubicBezTo>
                  <a:cubicBezTo>
                    <a:pt x="2814" y="1196"/>
                    <a:pt x="2801" y="1158"/>
                    <a:pt x="2771" y="1154"/>
                  </a:cubicBezTo>
                  <a:cubicBezTo>
                    <a:pt x="2766" y="1150"/>
                    <a:pt x="2759" y="1148"/>
                    <a:pt x="2753" y="1148"/>
                  </a:cubicBezTo>
                  <a:cubicBezTo>
                    <a:pt x="2740" y="1148"/>
                    <a:pt x="2726" y="1156"/>
                    <a:pt x="2720" y="1171"/>
                  </a:cubicBezTo>
                  <a:cubicBezTo>
                    <a:pt x="2580" y="1463"/>
                    <a:pt x="2466" y="1769"/>
                    <a:pt x="2377" y="2078"/>
                  </a:cubicBezTo>
                  <a:cubicBezTo>
                    <a:pt x="2283" y="2388"/>
                    <a:pt x="2207" y="2702"/>
                    <a:pt x="2152" y="3020"/>
                  </a:cubicBezTo>
                  <a:cubicBezTo>
                    <a:pt x="2139" y="3113"/>
                    <a:pt x="2126" y="3198"/>
                    <a:pt x="2114" y="3287"/>
                  </a:cubicBezTo>
                  <a:cubicBezTo>
                    <a:pt x="2059" y="3143"/>
                    <a:pt x="2003" y="2999"/>
                    <a:pt x="1948" y="2859"/>
                  </a:cubicBezTo>
                  <a:cubicBezTo>
                    <a:pt x="1609" y="1993"/>
                    <a:pt x="1219" y="1145"/>
                    <a:pt x="795" y="318"/>
                  </a:cubicBezTo>
                  <a:cubicBezTo>
                    <a:pt x="744" y="216"/>
                    <a:pt x="689" y="115"/>
                    <a:pt x="638" y="13"/>
                  </a:cubicBezTo>
                  <a:cubicBezTo>
                    <a:pt x="633" y="4"/>
                    <a:pt x="626" y="0"/>
                    <a:pt x="6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6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6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6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6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6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6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6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6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6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6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6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6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6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6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6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6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6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6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6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6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6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6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6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6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6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6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6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6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6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6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6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6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6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6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6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6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6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6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6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6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6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6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6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6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6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6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6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6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6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6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6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6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6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6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6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6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6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6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6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6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6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6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6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6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6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6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6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6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6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6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6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6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6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6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6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6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6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6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6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6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6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6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6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6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6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6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6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6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6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6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6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6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6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6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938" name="Google Shape;1938;p6"/>
          <p:cNvGrpSpPr/>
          <p:nvPr/>
        </p:nvGrpSpPr>
        <p:grpSpPr>
          <a:xfrm rot="1250124">
            <a:off x="7848691" y="-356325"/>
            <a:ext cx="2498609" cy="1800674"/>
            <a:chOff x="7327360" y="-243548"/>
            <a:chExt cx="2746343" cy="1979209"/>
          </a:xfrm>
        </p:grpSpPr>
        <p:sp>
          <p:nvSpPr>
            <p:cNvPr id="1939" name="Google Shape;1939;p6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40" name="Google Shape;1940;p6"/>
            <p:cNvGrpSpPr/>
            <p:nvPr/>
          </p:nvGrpSpPr>
          <p:grpSpPr>
            <a:xfrm flipH="1">
              <a:off x="8762645" y="820865"/>
              <a:ext cx="443836" cy="914796"/>
              <a:chOff x="94677" y="156138"/>
              <a:chExt cx="577310" cy="1189901"/>
            </a:xfrm>
          </p:grpSpPr>
          <p:sp>
            <p:nvSpPr>
              <p:cNvPr id="1941" name="Google Shape;1941;p6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6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6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6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6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6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6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6"/>
              <p:cNvSpPr/>
              <p:nvPr/>
            </p:nvSpPr>
            <p:spPr>
              <a:xfrm rot="386461">
                <a:off x="157203" y="171039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6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50" name="Google Shape;1950;p6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6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52" name="Google Shape;1952;p6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953" name="Google Shape;1953;p6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954" name="Google Shape;1954;p6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6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6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" name="Google Shape;1957;p6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" name="Google Shape;1958;p6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6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6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1" name="Google Shape;1961;p6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2" name="Google Shape;1962;p6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" name="Google Shape;1963;p6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964" name="Google Shape;1964;p6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5" name="Google Shape;1965;p6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6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67" name="Google Shape;1967;p6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968" name="Google Shape;1968;p6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6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6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71" name="Google Shape;1971;p6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972" name="Google Shape;1972;p6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6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6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6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6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6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6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6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6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6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82" name="Google Shape;1982;p6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6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84" name="Google Shape;1984;p6"/>
            <p:cNvGrpSpPr/>
            <p:nvPr/>
          </p:nvGrpSpPr>
          <p:grpSpPr>
            <a:xfrm flipH="1">
              <a:off x="7869869" y="48566"/>
              <a:ext cx="1010595" cy="1108463"/>
              <a:chOff x="518737" y="-848413"/>
              <a:chExt cx="1314510" cy="1441809"/>
            </a:xfrm>
          </p:grpSpPr>
          <p:sp>
            <p:nvSpPr>
              <p:cNvPr id="1985" name="Google Shape;1985;p6"/>
              <p:cNvSpPr/>
              <p:nvPr/>
            </p:nvSpPr>
            <p:spPr>
              <a:xfrm rot="386461">
                <a:off x="588982" y="-786723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6"/>
              <p:cNvSpPr/>
              <p:nvPr/>
            </p:nvSpPr>
            <p:spPr>
              <a:xfrm rot="386461">
                <a:off x="673637" y="-615172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6"/>
              <p:cNvSpPr/>
              <p:nvPr/>
            </p:nvSpPr>
            <p:spPr>
              <a:xfrm rot="386461">
                <a:off x="1348983" y="21993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6"/>
              <p:cNvSpPr/>
              <p:nvPr/>
            </p:nvSpPr>
            <p:spPr>
              <a:xfrm rot="386461">
                <a:off x="1119798" y="-259644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6"/>
              <p:cNvSpPr/>
              <p:nvPr/>
            </p:nvSpPr>
            <p:spPr>
              <a:xfrm rot="386461">
                <a:off x="861014" y="-554024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90" name="Google Shape;1990;p6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6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6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6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6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6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6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6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6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6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6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6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6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6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6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6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6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6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6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6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6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6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6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6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6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6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6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6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6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6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6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6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6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6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6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6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6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6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6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6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6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6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6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6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6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6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6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6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6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6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6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6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6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6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6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6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6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6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6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6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6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6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6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6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6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6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6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6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058" name="Google Shape;2058;p6"/>
          <p:cNvSpPr/>
          <p:nvPr/>
        </p:nvSpPr>
        <p:spPr>
          <a:xfrm flipH="1">
            <a:off x="-27517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59" name="Google Shape;2059;p6"/>
          <p:cNvSpPr/>
          <p:nvPr/>
        </p:nvSpPr>
        <p:spPr>
          <a:xfrm>
            <a:off x="237541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060" name="Google Shape;2060;p6"/>
          <p:cNvSpPr/>
          <p:nvPr/>
        </p:nvSpPr>
        <p:spPr>
          <a:xfrm flipH="1">
            <a:off x="750836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7801903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20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2" name="Google Shape;2062;p7"/>
          <p:cNvSpPr txBox="1">
            <a:spLocks noGrp="1"/>
          </p:cNvSpPr>
          <p:nvPr>
            <p:ph type="title"/>
          </p:nvPr>
        </p:nvSpPr>
        <p:spPr>
          <a:xfrm>
            <a:off x="773151" y="914700"/>
            <a:ext cx="3803400" cy="1769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2063" name="Google Shape;2063;p7"/>
          <p:cNvSpPr txBox="1">
            <a:spLocks noGrp="1"/>
          </p:cNvSpPr>
          <p:nvPr>
            <p:ph type="subTitle" idx="1"/>
          </p:nvPr>
        </p:nvSpPr>
        <p:spPr>
          <a:xfrm>
            <a:off x="967101" y="2684400"/>
            <a:ext cx="3415500" cy="10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600"/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2064" name="Google Shape;2064;p7"/>
          <p:cNvGrpSpPr/>
          <p:nvPr/>
        </p:nvGrpSpPr>
        <p:grpSpPr>
          <a:xfrm rot="-2700000">
            <a:off x="-1024904" y="-494575"/>
            <a:ext cx="2874706" cy="1816750"/>
            <a:chOff x="713150" y="2225725"/>
            <a:chExt cx="795400" cy="502675"/>
          </a:xfrm>
        </p:grpSpPr>
        <p:sp>
          <p:nvSpPr>
            <p:cNvPr id="2065" name="Google Shape;2065;p7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182" name="Google Shape;2182;p7"/>
          <p:cNvGrpSpPr/>
          <p:nvPr/>
        </p:nvGrpSpPr>
        <p:grpSpPr>
          <a:xfrm rot="-8100000">
            <a:off x="-2538354" y="-319622"/>
            <a:ext cx="3232589" cy="1924962"/>
            <a:chOff x="238125" y="2514275"/>
            <a:chExt cx="904975" cy="538900"/>
          </a:xfrm>
        </p:grpSpPr>
        <p:sp>
          <p:nvSpPr>
            <p:cNvPr id="2183" name="Google Shape;2183;p7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2" name="Google Shape;2492;p7"/>
          <p:cNvGrpSpPr/>
          <p:nvPr/>
        </p:nvGrpSpPr>
        <p:grpSpPr>
          <a:xfrm>
            <a:off x="7414079" y="2911381"/>
            <a:ext cx="1012136" cy="2312185"/>
            <a:chOff x="3808250" y="1778175"/>
            <a:chExt cx="1508175" cy="3445366"/>
          </a:xfrm>
        </p:grpSpPr>
        <p:sp>
          <p:nvSpPr>
            <p:cNvPr id="2493" name="Google Shape;2493;p7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14" name="Google Shape;2514;p7"/>
          <p:cNvSpPr/>
          <p:nvPr/>
        </p:nvSpPr>
        <p:spPr>
          <a:xfrm flipH="1">
            <a:off x="-39443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5" name="Google Shape;2515;p7"/>
          <p:cNvSpPr/>
          <p:nvPr/>
        </p:nvSpPr>
        <p:spPr>
          <a:xfrm flipH="1">
            <a:off x="13035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516" name="Google Shape;2516;p7"/>
          <p:cNvSpPr/>
          <p:nvPr/>
        </p:nvSpPr>
        <p:spPr>
          <a:xfrm flipH="1">
            <a:off x="65513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1312669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5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18" name="Google Shape;2518;p8"/>
          <p:cNvSpPr txBox="1">
            <a:spLocks noGrp="1"/>
          </p:cNvSpPr>
          <p:nvPr>
            <p:ph type="title"/>
          </p:nvPr>
        </p:nvSpPr>
        <p:spPr>
          <a:xfrm>
            <a:off x="2576475" y="1294925"/>
            <a:ext cx="3990900" cy="255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9000" b="1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grpSp>
        <p:nvGrpSpPr>
          <p:cNvPr id="2519" name="Google Shape;2519;p8"/>
          <p:cNvGrpSpPr/>
          <p:nvPr/>
        </p:nvGrpSpPr>
        <p:grpSpPr>
          <a:xfrm>
            <a:off x="134075" y="3074429"/>
            <a:ext cx="1867219" cy="1940368"/>
            <a:chOff x="2785514" y="3607713"/>
            <a:chExt cx="1570544" cy="1632070"/>
          </a:xfrm>
        </p:grpSpPr>
        <p:sp>
          <p:nvSpPr>
            <p:cNvPr id="2520" name="Google Shape;2520;p8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8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8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8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8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8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8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8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8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8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8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8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8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8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8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8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8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8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8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8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8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8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8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8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8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5" name="Google Shape;2545;p8"/>
          <p:cNvGrpSpPr/>
          <p:nvPr/>
        </p:nvGrpSpPr>
        <p:grpSpPr>
          <a:xfrm rot="-1702807" flipH="1">
            <a:off x="1800472" y="3942202"/>
            <a:ext cx="672293" cy="1107831"/>
            <a:chOff x="10360252" y="-2712448"/>
            <a:chExt cx="236654" cy="389949"/>
          </a:xfrm>
        </p:grpSpPr>
        <p:sp>
          <p:nvSpPr>
            <p:cNvPr id="2546" name="Google Shape;2546;p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67" name="Google Shape;2567;p8"/>
          <p:cNvGrpSpPr/>
          <p:nvPr/>
        </p:nvGrpSpPr>
        <p:grpSpPr>
          <a:xfrm rot="8456799">
            <a:off x="8417884" y="-317302"/>
            <a:ext cx="2074116" cy="1235107"/>
            <a:chOff x="238125" y="2514275"/>
            <a:chExt cx="904975" cy="538900"/>
          </a:xfrm>
        </p:grpSpPr>
        <p:sp>
          <p:nvSpPr>
            <p:cNvPr id="2568" name="Google Shape;2568;p8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8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8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8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8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8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8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8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8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8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8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8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8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8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8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877" name="Google Shape;2877;p8"/>
          <p:cNvGrpSpPr/>
          <p:nvPr/>
        </p:nvGrpSpPr>
        <p:grpSpPr>
          <a:xfrm>
            <a:off x="6297731" y="-897975"/>
            <a:ext cx="3005809" cy="2031398"/>
            <a:chOff x="6863982" y="-817899"/>
            <a:chExt cx="2771353" cy="1872947"/>
          </a:xfrm>
        </p:grpSpPr>
        <p:sp>
          <p:nvSpPr>
            <p:cNvPr id="2878" name="Google Shape;2878;p8"/>
            <p:cNvSpPr/>
            <p:nvPr/>
          </p:nvSpPr>
          <p:spPr>
            <a:xfrm>
              <a:off x="6863982" y="-408783"/>
              <a:ext cx="2771353" cy="528893"/>
            </a:xfrm>
            <a:custGeom>
              <a:avLst/>
              <a:gdLst/>
              <a:ahLst/>
              <a:cxnLst/>
              <a:rect l="l" t="t" r="r" b="b"/>
              <a:pathLst>
                <a:path w="30774" h="5873" extrusionOk="0">
                  <a:moveTo>
                    <a:pt x="30624" y="0"/>
                  </a:moveTo>
                  <a:cubicBezTo>
                    <a:pt x="30576" y="0"/>
                    <a:pt x="30529" y="28"/>
                    <a:pt x="30512" y="95"/>
                  </a:cubicBezTo>
                  <a:cubicBezTo>
                    <a:pt x="30025" y="1901"/>
                    <a:pt x="28756" y="3369"/>
                    <a:pt x="27119" y="4247"/>
                  </a:cubicBezTo>
                  <a:cubicBezTo>
                    <a:pt x="25228" y="5266"/>
                    <a:pt x="23028" y="5503"/>
                    <a:pt x="20910" y="5503"/>
                  </a:cubicBezTo>
                  <a:cubicBezTo>
                    <a:pt x="20833" y="5503"/>
                    <a:pt x="20757" y="5503"/>
                    <a:pt x="20681" y="5502"/>
                  </a:cubicBezTo>
                  <a:cubicBezTo>
                    <a:pt x="18284" y="5490"/>
                    <a:pt x="15926" y="5099"/>
                    <a:pt x="13602" y="4527"/>
                  </a:cubicBezTo>
                  <a:cubicBezTo>
                    <a:pt x="12461" y="4247"/>
                    <a:pt x="11328" y="3937"/>
                    <a:pt x="10200" y="3619"/>
                  </a:cubicBezTo>
                  <a:cubicBezTo>
                    <a:pt x="9110" y="3310"/>
                    <a:pt x="8029" y="2970"/>
                    <a:pt x="6968" y="2567"/>
                  </a:cubicBezTo>
                  <a:cubicBezTo>
                    <a:pt x="6438" y="2368"/>
                    <a:pt x="5904" y="2156"/>
                    <a:pt x="5386" y="1923"/>
                  </a:cubicBezTo>
                  <a:cubicBezTo>
                    <a:pt x="4873" y="1698"/>
                    <a:pt x="4377" y="1431"/>
                    <a:pt x="3889" y="1163"/>
                  </a:cubicBezTo>
                  <a:cubicBezTo>
                    <a:pt x="2996" y="677"/>
                    <a:pt x="2034" y="198"/>
                    <a:pt x="998" y="198"/>
                  </a:cubicBezTo>
                  <a:cubicBezTo>
                    <a:pt x="951" y="198"/>
                    <a:pt x="904" y="199"/>
                    <a:pt x="856" y="201"/>
                  </a:cubicBezTo>
                  <a:cubicBezTo>
                    <a:pt x="598" y="209"/>
                    <a:pt x="343" y="256"/>
                    <a:pt x="97" y="336"/>
                  </a:cubicBezTo>
                  <a:cubicBezTo>
                    <a:pt x="1" y="367"/>
                    <a:pt x="30" y="506"/>
                    <a:pt x="116" y="506"/>
                  </a:cubicBezTo>
                  <a:cubicBezTo>
                    <a:pt x="125" y="506"/>
                    <a:pt x="134" y="505"/>
                    <a:pt x="144" y="502"/>
                  </a:cubicBezTo>
                  <a:cubicBezTo>
                    <a:pt x="422" y="416"/>
                    <a:pt x="703" y="379"/>
                    <a:pt x="981" y="379"/>
                  </a:cubicBezTo>
                  <a:cubicBezTo>
                    <a:pt x="1826" y="379"/>
                    <a:pt x="2657" y="723"/>
                    <a:pt x="3397" y="1125"/>
                  </a:cubicBezTo>
                  <a:cubicBezTo>
                    <a:pt x="3893" y="1397"/>
                    <a:pt x="4372" y="1698"/>
                    <a:pt x="4873" y="1961"/>
                  </a:cubicBezTo>
                  <a:cubicBezTo>
                    <a:pt x="5373" y="2224"/>
                    <a:pt x="5895" y="2482"/>
                    <a:pt x="6421" y="2707"/>
                  </a:cubicBezTo>
                  <a:cubicBezTo>
                    <a:pt x="8542" y="3615"/>
                    <a:pt x="10811" y="4200"/>
                    <a:pt x="13046" y="4769"/>
                  </a:cubicBezTo>
                  <a:cubicBezTo>
                    <a:pt x="15396" y="5362"/>
                    <a:pt x="17775" y="5803"/>
                    <a:pt x="20201" y="5863"/>
                  </a:cubicBezTo>
                  <a:cubicBezTo>
                    <a:pt x="20443" y="5869"/>
                    <a:pt x="20686" y="5872"/>
                    <a:pt x="20929" y="5872"/>
                  </a:cubicBezTo>
                  <a:cubicBezTo>
                    <a:pt x="22929" y="5872"/>
                    <a:pt x="24971" y="5647"/>
                    <a:pt x="26801" y="4815"/>
                  </a:cubicBezTo>
                  <a:cubicBezTo>
                    <a:pt x="28498" y="4048"/>
                    <a:pt x="30046" y="2648"/>
                    <a:pt x="30614" y="833"/>
                  </a:cubicBezTo>
                  <a:cubicBezTo>
                    <a:pt x="30678" y="612"/>
                    <a:pt x="30729" y="387"/>
                    <a:pt x="30758" y="158"/>
                  </a:cubicBezTo>
                  <a:cubicBezTo>
                    <a:pt x="30774" y="64"/>
                    <a:pt x="30697" y="0"/>
                    <a:pt x="306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8"/>
            <p:cNvSpPr/>
            <p:nvPr/>
          </p:nvSpPr>
          <p:spPr>
            <a:xfrm>
              <a:off x="7579282" y="-412295"/>
              <a:ext cx="872003" cy="479543"/>
            </a:xfrm>
            <a:custGeom>
              <a:avLst/>
              <a:gdLst/>
              <a:ahLst/>
              <a:cxnLst/>
              <a:rect l="l" t="t" r="r" b="b"/>
              <a:pathLst>
                <a:path w="9683" h="5325" extrusionOk="0">
                  <a:moveTo>
                    <a:pt x="4726" y="2182"/>
                  </a:moveTo>
                  <a:lnTo>
                    <a:pt x="4768" y="2225"/>
                  </a:lnTo>
                  <a:lnTo>
                    <a:pt x="4777" y="2233"/>
                  </a:lnTo>
                  <a:lnTo>
                    <a:pt x="4743" y="2216"/>
                  </a:lnTo>
                  <a:cubicBezTo>
                    <a:pt x="4739" y="2212"/>
                    <a:pt x="4733" y="2210"/>
                    <a:pt x="4728" y="2210"/>
                  </a:cubicBezTo>
                  <a:cubicBezTo>
                    <a:pt x="4721" y="2210"/>
                    <a:pt x="4713" y="2213"/>
                    <a:pt x="4709" y="2220"/>
                  </a:cubicBezTo>
                  <a:lnTo>
                    <a:pt x="4713" y="2199"/>
                  </a:lnTo>
                  <a:cubicBezTo>
                    <a:pt x="4717" y="2195"/>
                    <a:pt x="4717" y="2191"/>
                    <a:pt x="4717" y="2186"/>
                  </a:cubicBezTo>
                  <a:cubicBezTo>
                    <a:pt x="4721" y="2186"/>
                    <a:pt x="4726" y="2182"/>
                    <a:pt x="4726" y="2182"/>
                  </a:cubicBezTo>
                  <a:close/>
                  <a:moveTo>
                    <a:pt x="2786" y="0"/>
                  </a:moveTo>
                  <a:cubicBezTo>
                    <a:pt x="2775" y="0"/>
                    <a:pt x="2764" y="1"/>
                    <a:pt x="2753" y="2"/>
                  </a:cubicBezTo>
                  <a:cubicBezTo>
                    <a:pt x="2596" y="19"/>
                    <a:pt x="2486" y="163"/>
                    <a:pt x="2507" y="320"/>
                  </a:cubicBezTo>
                  <a:cubicBezTo>
                    <a:pt x="2516" y="392"/>
                    <a:pt x="2554" y="460"/>
                    <a:pt x="2613" y="511"/>
                  </a:cubicBezTo>
                  <a:cubicBezTo>
                    <a:pt x="2643" y="536"/>
                    <a:pt x="2673" y="553"/>
                    <a:pt x="2711" y="570"/>
                  </a:cubicBezTo>
                  <a:cubicBezTo>
                    <a:pt x="2732" y="579"/>
                    <a:pt x="2753" y="587"/>
                    <a:pt x="2779" y="592"/>
                  </a:cubicBezTo>
                  <a:lnTo>
                    <a:pt x="2792" y="592"/>
                  </a:lnTo>
                  <a:cubicBezTo>
                    <a:pt x="2801" y="593"/>
                    <a:pt x="2811" y="593"/>
                    <a:pt x="2821" y="593"/>
                  </a:cubicBezTo>
                  <a:cubicBezTo>
                    <a:pt x="2851" y="593"/>
                    <a:pt x="2882" y="588"/>
                    <a:pt x="2910" y="579"/>
                  </a:cubicBezTo>
                  <a:lnTo>
                    <a:pt x="2927" y="570"/>
                  </a:lnTo>
                  <a:cubicBezTo>
                    <a:pt x="2957" y="562"/>
                    <a:pt x="2982" y="545"/>
                    <a:pt x="3004" y="524"/>
                  </a:cubicBezTo>
                  <a:cubicBezTo>
                    <a:pt x="3033" y="503"/>
                    <a:pt x="3055" y="473"/>
                    <a:pt x="3072" y="439"/>
                  </a:cubicBezTo>
                  <a:lnTo>
                    <a:pt x="3080" y="422"/>
                  </a:lnTo>
                  <a:cubicBezTo>
                    <a:pt x="3080" y="418"/>
                    <a:pt x="3084" y="413"/>
                    <a:pt x="3084" y="405"/>
                  </a:cubicBezTo>
                  <a:cubicBezTo>
                    <a:pt x="3182" y="418"/>
                    <a:pt x="3275" y="443"/>
                    <a:pt x="3364" y="477"/>
                  </a:cubicBezTo>
                  <a:cubicBezTo>
                    <a:pt x="3538" y="549"/>
                    <a:pt x="3699" y="647"/>
                    <a:pt x="3843" y="770"/>
                  </a:cubicBezTo>
                  <a:cubicBezTo>
                    <a:pt x="3979" y="884"/>
                    <a:pt x="4106" y="1016"/>
                    <a:pt x="4212" y="1164"/>
                  </a:cubicBezTo>
                  <a:cubicBezTo>
                    <a:pt x="4323" y="1308"/>
                    <a:pt x="4412" y="1465"/>
                    <a:pt x="4484" y="1635"/>
                  </a:cubicBezTo>
                  <a:cubicBezTo>
                    <a:pt x="4514" y="1703"/>
                    <a:pt x="4535" y="1771"/>
                    <a:pt x="4560" y="1839"/>
                  </a:cubicBezTo>
                  <a:cubicBezTo>
                    <a:pt x="4552" y="1826"/>
                    <a:pt x="4543" y="1813"/>
                    <a:pt x="4539" y="1800"/>
                  </a:cubicBezTo>
                  <a:cubicBezTo>
                    <a:pt x="4433" y="1601"/>
                    <a:pt x="4285" y="1427"/>
                    <a:pt x="4106" y="1287"/>
                  </a:cubicBezTo>
                  <a:cubicBezTo>
                    <a:pt x="4060" y="1249"/>
                    <a:pt x="4009" y="1215"/>
                    <a:pt x="3958" y="1185"/>
                  </a:cubicBezTo>
                  <a:cubicBezTo>
                    <a:pt x="3962" y="1164"/>
                    <a:pt x="3962" y="1143"/>
                    <a:pt x="3958" y="1122"/>
                  </a:cubicBezTo>
                  <a:cubicBezTo>
                    <a:pt x="3954" y="1071"/>
                    <a:pt x="3937" y="1024"/>
                    <a:pt x="3907" y="986"/>
                  </a:cubicBezTo>
                  <a:lnTo>
                    <a:pt x="3852" y="931"/>
                  </a:lnTo>
                  <a:cubicBezTo>
                    <a:pt x="3814" y="901"/>
                    <a:pt x="3771" y="884"/>
                    <a:pt x="3720" y="876"/>
                  </a:cubicBezTo>
                  <a:lnTo>
                    <a:pt x="3644" y="876"/>
                  </a:lnTo>
                  <a:cubicBezTo>
                    <a:pt x="3610" y="876"/>
                    <a:pt x="3572" y="888"/>
                    <a:pt x="3538" y="914"/>
                  </a:cubicBezTo>
                  <a:cubicBezTo>
                    <a:pt x="3508" y="927"/>
                    <a:pt x="3479" y="952"/>
                    <a:pt x="3457" y="982"/>
                  </a:cubicBezTo>
                  <a:cubicBezTo>
                    <a:pt x="3432" y="1007"/>
                    <a:pt x="3419" y="1041"/>
                    <a:pt x="3411" y="1079"/>
                  </a:cubicBezTo>
                  <a:cubicBezTo>
                    <a:pt x="3398" y="1113"/>
                    <a:pt x="3394" y="1151"/>
                    <a:pt x="3398" y="1190"/>
                  </a:cubicBezTo>
                  <a:cubicBezTo>
                    <a:pt x="3407" y="1236"/>
                    <a:pt x="3424" y="1283"/>
                    <a:pt x="3453" y="1325"/>
                  </a:cubicBezTo>
                  <a:lnTo>
                    <a:pt x="3504" y="1376"/>
                  </a:lnTo>
                  <a:cubicBezTo>
                    <a:pt x="3542" y="1406"/>
                    <a:pt x="3589" y="1427"/>
                    <a:pt x="3636" y="1436"/>
                  </a:cubicBezTo>
                  <a:lnTo>
                    <a:pt x="3712" y="1436"/>
                  </a:lnTo>
                  <a:cubicBezTo>
                    <a:pt x="3750" y="1431"/>
                    <a:pt x="3788" y="1419"/>
                    <a:pt x="3818" y="1397"/>
                  </a:cubicBezTo>
                  <a:cubicBezTo>
                    <a:pt x="3852" y="1380"/>
                    <a:pt x="3882" y="1359"/>
                    <a:pt x="3903" y="1330"/>
                  </a:cubicBezTo>
                  <a:cubicBezTo>
                    <a:pt x="3924" y="1300"/>
                    <a:pt x="3941" y="1266"/>
                    <a:pt x="3949" y="1232"/>
                  </a:cubicBezTo>
                  <a:cubicBezTo>
                    <a:pt x="4098" y="1325"/>
                    <a:pt x="4229" y="1444"/>
                    <a:pt x="4340" y="1580"/>
                  </a:cubicBezTo>
                  <a:cubicBezTo>
                    <a:pt x="4408" y="1665"/>
                    <a:pt x="4467" y="1758"/>
                    <a:pt x="4518" y="1856"/>
                  </a:cubicBezTo>
                  <a:cubicBezTo>
                    <a:pt x="4556" y="1940"/>
                    <a:pt x="4590" y="2025"/>
                    <a:pt x="4615" y="2119"/>
                  </a:cubicBezTo>
                  <a:cubicBezTo>
                    <a:pt x="4357" y="1957"/>
                    <a:pt x="4072" y="1834"/>
                    <a:pt x="3780" y="1745"/>
                  </a:cubicBezTo>
                  <a:cubicBezTo>
                    <a:pt x="3483" y="1656"/>
                    <a:pt x="3178" y="1605"/>
                    <a:pt x="2868" y="1588"/>
                  </a:cubicBezTo>
                  <a:cubicBezTo>
                    <a:pt x="2787" y="1583"/>
                    <a:pt x="2707" y="1580"/>
                    <a:pt x="2626" y="1580"/>
                  </a:cubicBezTo>
                  <a:cubicBezTo>
                    <a:pt x="2398" y="1580"/>
                    <a:pt x="2170" y="1602"/>
                    <a:pt x="1948" y="1639"/>
                  </a:cubicBezTo>
                  <a:cubicBezTo>
                    <a:pt x="1489" y="1720"/>
                    <a:pt x="1048" y="1881"/>
                    <a:pt x="650" y="2119"/>
                  </a:cubicBezTo>
                  <a:cubicBezTo>
                    <a:pt x="582" y="2152"/>
                    <a:pt x="518" y="2195"/>
                    <a:pt x="459" y="2242"/>
                  </a:cubicBezTo>
                  <a:lnTo>
                    <a:pt x="433" y="2258"/>
                  </a:lnTo>
                  <a:cubicBezTo>
                    <a:pt x="412" y="2250"/>
                    <a:pt x="391" y="2242"/>
                    <a:pt x="365" y="2237"/>
                  </a:cubicBezTo>
                  <a:cubicBezTo>
                    <a:pt x="353" y="2236"/>
                    <a:pt x="340" y="2235"/>
                    <a:pt x="327" y="2235"/>
                  </a:cubicBezTo>
                  <a:cubicBezTo>
                    <a:pt x="240" y="2235"/>
                    <a:pt x="158" y="2273"/>
                    <a:pt x="102" y="2343"/>
                  </a:cubicBezTo>
                  <a:lnTo>
                    <a:pt x="98" y="2343"/>
                  </a:lnTo>
                  <a:cubicBezTo>
                    <a:pt x="94" y="2343"/>
                    <a:pt x="94" y="2343"/>
                    <a:pt x="94" y="2348"/>
                  </a:cubicBezTo>
                  <a:cubicBezTo>
                    <a:pt x="81" y="2356"/>
                    <a:pt x="73" y="2365"/>
                    <a:pt x="64" y="2373"/>
                  </a:cubicBezTo>
                  <a:cubicBezTo>
                    <a:pt x="43" y="2390"/>
                    <a:pt x="26" y="2415"/>
                    <a:pt x="18" y="2441"/>
                  </a:cubicBezTo>
                  <a:lnTo>
                    <a:pt x="1" y="2496"/>
                  </a:lnTo>
                  <a:lnTo>
                    <a:pt x="1" y="2555"/>
                  </a:lnTo>
                  <a:cubicBezTo>
                    <a:pt x="1" y="2581"/>
                    <a:pt x="9" y="2611"/>
                    <a:pt x="30" y="2636"/>
                  </a:cubicBezTo>
                  <a:cubicBezTo>
                    <a:pt x="35" y="2653"/>
                    <a:pt x="47" y="2670"/>
                    <a:pt x="64" y="2683"/>
                  </a:cubicBezTo>
                  <a:cubicBezTo>
                    <a:pt x="81" y="2704"/>
                    <a:pt x="102" y="2721"/>
                    <a:pt x="132" y="2729"/>
                  </a:cubicBezTo>
                  <a:lnTo>
                    <a:pt x="141" y="2729"/>
                  </a:lnTo>
                  <a:lnTo>
                    <a:pt x="145" y="2734"/>
                  </a:lnTo>
                  <a:cubicBezTo>
                    <a:pt x="197" y="2774"/>
                    <a:pt x="259" y="2796"/>
                    <a:pt x="322" y="2796"/>
                  </a:cubicBezTo>
                  <a:cubicBezTo>
                    <a:pt x="357" y="2796"/>
                    <a:pt x="392" y="2790"/>
                    <a:pt x="425" y="2776"/>
                  </a:cubicBezTo>
                  <a:cubicBezTo>
                    <a:pt x="463" y="2759"/>
                    <a:pt x="497" y="2738"/>
                    <a:pt x="522" y="2708"/>
                  </a:cubicBezTo>
                  <a:lnTo>
                    <a:pt x="527" y="2704"/>
                  </a:lnTo>
                  <a:lnTo>
                    <a:pt x="531" y="2704"/>
                  </a:lnTo>
                  <a:lnTo>
                    <a:pt x="578" y="2661"/>
                  </a:lnTo>
                  <a:lnTo>
                    <a:pt x="582" y="2653"/>
                  </a:lnTo>
                  <a:cubicBezTo>
                    <a:pt x="607" y="2623"/>
                    <a:pt x="624" y="2581"/>
                    <a:pt x="628" y="2543"/>
                  </a:cubicBezTo>
                  <a:lnTo>
                    <a:pt x="628" y="2479"/>
                  </a:lnTo>
                  <a:cubicBezTo>
                    <a:pt x="628" y="2445"/>
                    <a:pt x="616" y="2415"/>
                    <a:pt x="599" y="2390"/>
                  </a:cubicBezTo>
                  <a:cubicBezTo>
                    <a:pt x="586" y="2360"/>
                    <a:pt x="565" y="2335"/>
                    <a:pt x="539" y="2318"/>
                  </a:cubicBezTo>
                  <a:lnTo>
                    <a:pt x="510" y="2292"/>
                  </a:lnTo>
                  <a:cubicBezTo>
                    <a:pt x="544" y="2263"/>
                    <a:pt x="582" y="2237"/>
                    <a:pt x="624" y="2212"/>
                  </a:cubicBezTo>
                  <a:cubicBezTo>
                    <a:pt x="684" y="2169"/>
                    <a:pt x="747" y="2127"/>
                    <a:pt x="815" y="2093"/>
                  </a:cubicBezTo>
                  <a:cubicBezTo>
                    <a:pt x="942" y="2017"/>
                    <a:pt x="1078" y="1953"/>
                    <a:pt x="1218" y="1898"/>
                  </a:cubicBezTo>
                  <a:cubicBezTo>
                    <a:pt x="1498" y="1783"/>
                    <a:pt x="1786" y="1707"/>
                    <a:pt x="2087" y="1665"/>
                  </a:cubicBezTo>
                  <a:cubicBezTo>
                    <a:pt x="2276" y="1635"/>
                    <a:pt x="2467" y="1621"/>
                    <a:pt x="2658" y="1621"/>
                  </a:cubicBezTo>
                  <a:cubicBezTo>
                    <a:pt x="2768" y="1621"/>
                    <a:pt x="2878" y="1626"/>
                    <a:pt x="2987" y="1635"/>
                  </a:cubicBezTo>
                  <a:cubicBezTo>
                    <a:pt x="3288" y="1660"/>
                    <a:pt x="3589" y="1720"/>
                    <a:pt x="3873" y="1817"/>
                  </a:cubicBezTo>
                  <a:cubicBezTo>
                    <a:pt x="4115" y="1894"/>
                    <a:pt x="4348" y="2000"/>
                    <a:pt x="4569" y="2127"/>
                  </a:cubicBezTo>
                  <a:cubicBezTo>
                    <a:pt x="4471" y="2118"/>
                    <a:pt x="4373" y="2111"/>
                    <a:pt x="4275" y="2111"/>
                  </a:cubicBezTo>
                  <a:cubicBezTo>
                    <a:pt x="4237" y="2111"/>
                    <a:pt x="4199" y="2112"/>
                    <a:pt x="4162" y="2114"/>
                  </a:cubicBezTo>
                  <a:cubicBezTo>
                    <a:pt x="3835" y="2127"/>
                    <a:pt x="3513" y="2195"/>
                    <a:pt x="3207" y="2314"/>
                  </a:cubicBezTo>
                  <a:cubicBezTo>
                    <a:pt x="3055" y="2373"/>
                    <a:pt x="2906" y="2445"/>
                    <a:pt x="2766" y="2530"/>
                  </a:cubicBezTo>
                  <a:cubicBezTo>
                    <a:pt x="2698" y="2572"/>
                    <a:pt x="2630" y="2615"/>
                    <a:pt x="2563" y="2661"/>
                  </a:cubicBezTo>
                  <a:cubicBezTo>
                    <a:pt x="2529" y="2687"/>
                    <a:pt x="2495" y="2708"/>
                    <a:pt x="2465" y="2734"/>
                  </a:cubicBezTo>
                  <a:cubicBezTo>
                    <a:pt x="2448" y="2746"/>
                    <a:pt x="2431" y="2759"/>
                    <a:pt x="2410" y="2767"/>
                  </a:cubicBezTo>
                  <a:cubicBezTo>
                    <a:pt x="2397" y="2776"/>
                    <a:pt x="2380" y="2789"/>
                    <a:pt x="2367" y="2797"/>
                  </a:cubicBezTo>
                  <a:cubicBezTo>
                    <a:pt x="2339" y="2791"/>
                    <a:pt x="2312" y="2787"/>
                    <a:pt x="2284" y="2787"/>
                  </a:cubicBezTo>
                  <a:cubicBezTo>
                    <a:pt x="2273" y="2787"/>
                    <a:pt x="2263" y="2788"/>
                    <a:pt x="2253" y="2789"/>
                  </a:cubicBezTo>
                  <a:cubicBezTo>
                    <a:pt x="2172" y="2801"/>
                    <a:pt x="2100" y="2840"/>
                    <a:pt x="2045" y="2907"/>
                  </a:cubicBezTo>
                  <a:cubicBezTo>
                    <a:pt x="1943" y="3039"/>
                    <a:pt x="1964" y="3234"/>
                    <a:pt x="2100" y="3340"/>
                  </a:cubicBezTo>
                  <a:cubicBezTo>
                    <a:pt x="2155" y="3384"/>
                    <a:pt x="2225" y="3405"/>
                    <a:pt x="2295" y="3405"/>
                  </a:cubicBezTo>
                  <a:cubicBezTo>
                    <a:pt x="2306" y="3405"/>
                    <a:pt x="2318" y="3405"/>
                    <a:pt x="2329" y="3404"/>
                  </a:cubicBezTo>
                  <a:cubicBezTo>
                    <a:pt x="2410" y="3395"/>
                    <a:pt x="2486" y="3353"/>
                    <a:pt x="2537" y="3289"/>
                  </a:cubicBezTo>
                  <a:cubicBezTo>
                    <a:pt x="2584" y="3221"/>
                    <a:pt x="2609" y="3141"/>
                    <a:pt x="2601" y="3060"/>
                  </a:cubicBezTo>
                  <a:cubicBezTo>
                    <a:pt x="2592" y="3005"/>
                    <a:pt x="2571" y="2950"/>
                    <a:pt x="2533" y="2907"/>
                  </a:cubicBezTo>
                  <a:cubicBezTo>
                    <a:pt x="2575" y="2890"/>
                    <a:pt x="2567" y="2831"/>
                    <a:pt x="2524" y="2827"/>
                  </a:cubicBezTo>
                  <a:lnTo>
                    <a:pt x="2456" y="2810"/>
                  </a:lnTo>
                  <a:cubicBezTo>
                    <a:pt x="2473" y="2797"/>
                    <a:pt x="2486" y="2780"/>
                    <a:pt x="2503" y="2767"/>
                  </a:cubicBezTo>
                  <a:cubicBezTo>
                    <a:pt x="2537" y="2738"/>
                    <a:pt x="2575" y="2712"/>
                    <a:pt x="2609" y="2687"/>
                  </a:cubicBezTo>
                  <a:cubicBezTo>
                    <a:pt x="2681" y="2632"/>
                    <a:pt x="2758" y="2585"/>
                    <a:pt x="2838" y="2538"/>
                  </a:cubicBezTo>
                  <a:cubicBezTo>
                    <a:pt x="3275" y="2287"/>
                    <a:pt x="3767" y="2156"/>
                    <a:pt x="4268" y="2156"/>
                  </a:cubicBezTo>
                  <a:cubicBezTo>
                    <a:pt x="4385" y="2156"/>
                    <a:pt x="4502" y="2163"/>
                    <a:pt x="4620" y="2178"/>
                  </a:cubicBezTo>
                  <a:cubicBezTo>
                    <a:pt x="4645" y="2220"/>
                    <a:pt x="4598" y="2284"/>
                    <a:pt x="4577" y="2314"/>
                  </a:cubicBezTo>
                  <a:cubicBezTo>
                    <a:pt x="4535" y="2365"/>
                    <a:pt x="4492" y="2411"/>
                    <a:pt x="4450" y="2458"/>
                  </a:cubicBezTo>
                  <a:cubicBezTo>
                    <a:pt x="4297" y="2627"/>
                    <a:pt x="4128" y="2772"/>
                    <a:pt x="3937" y="2899"/>
                  </a:cubicBezTo>
                  <a:cubicBezTo>
                    <a:pt x="3843" y="2963"/>
                    <a:pt x="3746" y="3018"/>
                    <a:pt x="3644" y="3069"/>
                  </a:cubicBezTo>
                  <a:cubicBezTo>
                    <a:pt x="3614" y="3081"/>
                    <a:pt x="3589" y="3094"/>
                    <a:pt x="3559" y="3107"/>
                  </a:cubicBezTo>
                  <a:cubicBezTo>
                    <a:pt x="3555" y="3090"/>
                    <a:pt x="3547" y="3073"/>
                    <a:pt x="3534" y="3060"/>
                  </a:cubicBezTo>
                  <a:lnTo>
                    <a:pt x="3504" y="3030"/>
                  </a:lnTo>
                  <a:cubicBezTo>
                    <a:pt x="3483" y="3013"/>
                    <a:pt x="3453" y="3001"/>
                    <a:pt x="3428" y="2996"/>
                  </a:cubicBezTo>
                  <a:lnTo>
                    <a:pt x="3381" y="2996"/>
                  </a:lnTo>
                  <a:cubicBezTo>
                    <a:pt x="3339" y="3001"/>
                    <a:pt x="3296" y="3026"/>
                    <a:pt x="3267" y="3060"/>
                  </a:cubicBezTo>
                  <a:cubicBezTo>
                    <a:pt x="3241" y="3094"/>
                    <a:pt x="3228" y="3141"/>
                    <a:pt x="3233" y="3183"/>
                  </a:cubicBezTo>
                  <a:cubicBezTo>
                    <a:pt x="3233" y="3192"/>
                    <a:pt x="3237" y="3200"/>
                    <a:pt x="3237" y="3209"/>
                  </a:cubicBezTo>
                  <a:lnTo>
                    <a:pt x="3237" y="3217"/>
                  </a:lnTo>
                  <a:lnTo>
                    <a:pt x="3237" y="3221"/>
                  </a:lnTo>
                  <a:cubicBezTo>
                    <a:pt x="3237" y="3230"/>
                    <a:pt x="3241" y="3234"/>
                    <a:pt x="3245" y="3242"/>
                  </a:cubicBezTo>
                  <a:cubicBezTo>
                    <a:pt x="3250" y="3264"/>
                    <a:pt x="3258" y="3285"/>
                    <a:pt x="3271" y="3302"/>
                  </a:cubicBezTo>
                  <a:cubicBezTo>
                    <a:pt x="3304" y="3343"/>
                    <a:pt x="3350" y="3367"/>
                    <a:pt x="3401" y="3367"/>
                  </a:cubicBezTo>
                  <a:cubicBezTo>
                    <a:pt x="3408" y="3367"/>
                    <a:pt x="3416" y="3367"/>
                    <a:pt x="3424" y="3365"/>
                  </a:cubicBezTo>
                  <a:cubicBezTo>
                    <a:pt x="3441" y="3365"/>
                    <a:pt x="3453" y="3361"/>
                    <a:pt x="3466" y="3357"/>
                  </a:cubicBezTo>
                  <a:lnTo>
                    <a:pt x="3504" y="3336"/>
                  </a:lnTo>
                  <a:cubicBezTo>
                    <a:pt x="3513" y="3323"/>
                    <a:pt x="3525" y="3315"/>
                    <a:pt x="3534" y="3306"/>
                  </a:cubicBezTo>
                  <a:lnTo>
                    <a:pt x="3555" y="3268"/>
                  </a:lnTo>
                  <a:cubicBezTo>
                    <a:pt x="3568" y="3238"/>
                    <a:pt x="3572" y="3209"/>
                    <a:pt x="3568" y="3179"/>
                  </a:cubicBezTo>
                  <a:lnTo>
                    <a:pt x="3568" y="3158"/>
                  </a:lnTo>
                  <a:cubicBezTo>
                    <a:pt x="3614" y="3136"/>
                    <a:pt x="3665" y="3115"/>
                    <a:pt x="3712" y="3090"/>
                  </a:cubicBezTo>
                  <a:cubicBezTo>
                    <a:pt x="3924" y="2980"/>
                    <a:pt x="4119" y="2840"/>
                    <a:pt x="4297" y="2678"/>
                  </a:cubicBezTo>
                  <a:cubicBezTo>
                    <a:pt x="4386" y="2598"/>
                    <a:pt x="4467" y="2513"/>
                    <a:pt x="4543" y="2424"/>
                  </a:cubicBezTo>
                  <a:cubicBezTo>
                    <a:pt x="4581" y="2381"/>
                    <a:pt x="4620" y="2335"/>
                    <a:pt x="4645" y="2284"/>
                  </a:cubicBezTo>
                  <a:lnTo>
                    <a:pt x="4645" y="2284"/>
                  </a:lnTo>
                  <a:cubicBezTo>
                    <a:pt x="4611" y="2449"/>
                    <a:pt x="4560" y="2611"/>
                    <a:pt x="4492" y="2767"/>
                  </a:cubicBezTo>
                  <a:cubicBezTo>
                    <a:pt x="4425" y="2933"/>
                    <a:pt x="4340" y="3094"/>
                    <a:pt x="4238" y="3242"/>
                  </a:cubicBezTo>
                  <a:cubicBezTo>
                    <a:pt x="4043" y="3544"/>
                    <a:pt x="3793" y="3802"/>
                    <a:pt x="3500" y="4006"/>
                  </a:cubicBezTo>
                  <a:cubicBezTo>
                    <a:pt x="3428" y="4057"/>
                    <a:pt x="3351" y="4103"/>
                    <a:pt x="3275" y="4146"/>
                  </a:cubicBezTo>
                  <a:cubicBezTo>
                    <a:pt x="3233" y="4167"/>
                    <a:pt x="3195" y="4188"/>
                    <a:pt x="3152" y="4205"/>
                  </a:cubicBezTo>
                  <a:lnTo>
                    <a:pt x="3114" y="4226"/>
                  </a:lnTo>
                  <a:cubicBezTo>
                    <a:pt x="3093" y="4205"/>
                    <a:pt x="3067" y="4188"/>
                    <a:pt x="3042" y="4180"/>
                  </a:cubicBezTo>
                  <a:cubicBezTo>
                    <a:pt x="3033" y="4176"/>
                    <a:pt x="3021" y="4171"/>
                    <a:pt x="3012" y="4171"/>
                  </a:cubicBezTo>
                  <a:lnTo>
                    <a:pt x="2987" y="4159"/>
                  </a:lnTo>
                  <a:cubicBezTo>
                    <a:pt x="2951" y="4142"/>
                    <a:pt x="2913" y="4134"/>
                    <a:pt x="2876" y="4134"/>
                  </a:cubicBezTo>
                  <a:cubicBezTo>
                    <a:pt x="2818" y="4134"/>
                    <a:pt x="2761" y="4152"/>
                    <a:pt x="2715" y="4188"/>
                  </a:cubicBezTo>
                  <a:cubicBezTo>
                    <a:pt x="2639" y="4248"/>
                    <a:pt x="2596" y="4341"/>
                    <a:pt x="2609" y="4434"/>
                  </a:cubicBezTo>
                  <a:cubicBezTo>
                    <a:pt x="2625" y="4572"/>
                    <a:pt x="2743" y="4674"/>
                    <a:pt x="2879" y="4674"/>
                  </a:cubicBezTo>
                  <a:cubicBezTo>
                    <a:pt x="2889" y="4674"/>
                    <a:pt x="2900" y="4673"/>
                    <a:pt x="2910" y="4672"/>
                  </a:cubicBezTo>
                  <a:cubicBezTo>
                    <a:pt x="2957" y="4663"/>
                    <a:pt x="2999" y="4646"/>
                    <a:pt x="3038" y="4617"/>
                  </a:cubicBezTo>
                  <a:lnTo>
                    <a:pt x="3063" y="4600"/>
                  </a:lnTo>
                  <a:lnTo>
                    <a:pt x="3088" y="4583"/>
                  </a:lnTo>
                  <a:cubicBezTo>
                    <a:pt x="3122" y="4557"/>
                    <a:pt x="3148" y="4528"/>
                    <a:pt x="3165" y="4489"/>
                  </a:cubicBezTo>
                  <a:cubicBezTo>
                    <a:pt x="3190" y="4426"/>
                    <a:pt x="3190" y="4358"/>
                    <a:pt x="3161" y="4299"/>
                  </a:cubicBezTo>
                  <a:cubicBezTo>
                    <a:pt x="3313" y="4218"/>
                    <a:pt x="3453" y="4125"/>
                    <a:pt x="3589" y="4023"/>
                  </a:cubicBezTo>
                  <a:cubicBezTo>
                    <a:pt x="3733" y="3908"/>
                    <a:pt x="3869" y="3785"/>
                    <a:pt x="3992" y="3645"/>
                  </a:cubicBezTo>
                  <a:cubicBezTo>
                    <a:pt x="4115" y="3510"/>
                    <a:pt x="4225" y="3365"/>
                    <a:pt x="4323" y="3213"/>
                  </a:cubicBezTo>
                  <a:cubicBezTo>
                    <a:pt x="4420" y="3056"/>
                    <a:pt x="4501" y="2890"/>
                    <a:pt x="4569" y="2721"/>
                  </a:cubicBezTo>
                  <a:cubicBezTo>
                    <a:pt x="4628" y="2564"/>
                    <a:pt x="4675" y="2398"/>
                    <a:pt x="4709" y="2233"/>
                  </a:cubicBezTo>
                  <a:cubicBezTo>
                    <a:pt x="4709" y="2237"/>
                    <a:pt x="4709" y="2242"/>
                    <a:pt x="4713" y="2242"/>
                  </a:cubicBezTo>
                  <a:cubicBezTo>
                    <a:pt x="4726" y="2263"/>
                    <a:pt x="4743" y="2284"/>
                    <a:pt x="4755" y="2305"/>
                  </a:cubicBezTo>
                  <a:cubicBezTo>
                    <a:pt x="4764" y="2326"/>
                    <a:pt x="4781" y="2343"/>
                    <a:pt x="4794" y="2365"/>
                  </a:cubicBezTo>
                  <a:cubicBezTo>
                    <a:pt x="4819" y="2403"/>
                    <a:pt x="4844" y="2445"/>
                    <a:pt x="4866" y="2488"/>
                  </a:cubicBezTo>
                  <a:cubicBezTo>
                    <a:pt x="4912" y="2572"/>
                    <a:pt x="4950" y="2661"/>
                    <a:pt x="4980" y="2750"/>
                  </a:cubicBezTo>
                  <a:cubicBezTo>
                    <a:pt x="5086" y="3073"/>
                    <a:pt x="5073" y="3421"/>
                    <a:pt x="4997" y="3747"/>
                  </a:cubicBezTo>
                  <a:cubicBezTo>
                    <a:pt x="4959" y="3900"/>
                    <a:pt x="4912" y="4048"/>
                    <a:pt x="4857" y="4193"/>
                  </a:cubicBezTo>
                  <a:cubicBezTo>
                    <a:pt x="4849" y="4188"/>
                    <a:pt x="4840" y="4184"/>
                    <a:pt x="4832" y="4180"/>
                  </a:cubicBezTo>
                  <a:cubicBezTo>
                    <a:pt x="4794" y="4154"/>
                    <a:pt x="4747" y="4137"/>
                    <a:pt x="4700" y="4129"/>
                  </a:cubicBezTo>
                  <a:lnTo>
                    <a:pt x="4607" y="4129"/>
                  </a:lnTo>
                  <a:lnTo>
                    <a:pt x="4577" y="4133"/>
                  </a:lnTo>
                  <a:lnTo>
                    <a:pt x="4569" y="4133"/>
                  </a:lnTo>
                  <a:lnTo>
                    <a:pt x="4475" y="4159"/>
                  </a:lnTo>
                  <a:cubicBezTo>
                    <a:pt x="4429" y="4176"/>
                    <a:pt x="4391" y="4201"/>
                    <a:pt x="4361" y="4239"/>
                  </a:cubicBezTo>
                  <a:lnTo>
                    <a:pt x="4344" y="4252"/>
                  </a:lnTo>
                  <a:cubicBezTo>
                    <a:pt x="4335" y="4260"/>
                    <a:pt x="4331" y="4269"/>
                    <a:pt x="4323" y="4277"/>
                  </a:cubicBezTo>
                  <a:cubicBezTo>
                    <a:pt x="4263" y="4349"/>
                    <a:pt x="4234" y="4443"/>
                    <a:pt x="4246" y="4536"/>
                  </a:cubicBezTo>
                  <a:cubicBezTo>
                    <a:pt x="4255" y="4595"/>
                    <a:pt x="4276" y="4651"/>
                    <a:pt x="4314" y="4702"/>
                  </a:cubicBezTo>
                  <a:cubicBezTo>
                    <a:pt x="4331" y="4727"/>
                    <a:pt x="4357" y="4748"/>
                    <a:pt x="4386" y="4769"/>
                  </a:cubicBezTo>
                  <a:cubicBezTo>
                    <a:pt x="4412" y="4791"/>
                    <a:pt x="4437" y="4808"/>
                    <a:pt x="4467" y="4825"/>
                  </a:cubicBezTo>
                  <a:lnTo>
                    <a:pt x="4560" y="4850"/>
                  </a:lnTo>
                  <a:cubicBezTo>
                    <a:pt x="4577" y="4852"/>
                    <a:pt x="4594" y="4853"/>
                    <a:pt x="4612" y="4853"/>
                  </a:cubicBezTo>
                  <a:cubicBezTo>
                    <a:pt x="4629" y="4853"/>
                    <a:pt x="4647" y="4852"/>
                    <a:pt x="4666" y="4850"/>
                  </a:cubicBezTo>
                  <a:lnTo>
                    <a:pt x="4692" y="4846"/>
                  </a:lnTo>
                  <a:cubicBezTo>
                    <a:pt x="4738" y="4841"/>
                    <a:pt x="4785" y="4825"/>
                    <a:pt x="4827" y="4799"/>
                  </a:cubicBezTo>
                  <a:cubicBezTo>
                    <a:pt x="4853" y="4786"/>
                    <a:pt x="4878" y="4765"/>
                    <a:pt x="4900" y="4744"/>
                  </a:cubicBezTo>
                  <a:cubicBezTo>
                    <a:pt x="4933" y="4714"/>
                    <a:pt x="4963" y="4676"/>
                    <a:pt x="4980" y="4629"/>
                  </a:cubicBezTo>
                  <a:lnTo>
                    <a:pt x="5006" y="4540"/>
                  </a:lnTo>
                  <a:cubicBezTo>
                    <a:pt x="5014" y="4477"/>
                    <a:pt x="5006" y="4409"/>
                    <a:pt x="4984" y="4349"/>
                  </a:cubicBezTo>
                  <a:cubicBezTo>
                    <a:pt x="4972" y="4316"/>
                    <a:pt x="4950" y="4282"/>
                    <a:pt x="4925" y="4256"/>
                  </a:cubicBezTo>
                  <a:cubicBezTo>
                    <a:pt x="4929" y="4235"/>
                    <a:pt x="4938" y="4218"/>
                    <a:pt x="4946" y="4201"/>
                  </a:cubicBezTo>
                  <a:cubicBezTo>
                    <a:pt x="5078" y="3874"/>
                    <a:pt x="5141" y="3522"/>
                    <a:pt x="5133" y="3170"/>
                  </a:cubicBezTo>
                  <a:cubicBezTo>
                    <a:pt x="5124" y="2996"/>
                    <a:pt x="5090" y="2827"/>
                    <a:pt x="5027" y="2666"/>
                  </a:cubicBezTo>
                  <a:cubicBezTo>
                    <a:pt x="4993" y="2581"/>
                    <a:pt x="4955" y="2500"/>
                    <a:pt x="4908" y="2424"/>
                  </a:cubicBezTo>
                  <a:cubicBezTo>
                    <a:pt x="4887" y="2390"/>
                    <a:pt x="4861" y="2352"/>
                    <a:pt x="4836" y="2318"/>
                  </a:cubicBezTo>
                  <a:cubicBezTo>
                    <a:pt x="4832" y="2314"/>
                    <a:pt x="4827" y="2309"/>
                    <a:pt x="4823" y="2305"/>
                  </a:cubicBezTo>
                  <a:lnTo>
                    <a:pt x="4823" y="2305"/>
                  </a:lnTo>
                  <a:cubicBezTo>
                    <a:pt x="4836" y="2309"/>
                    <a:pt x="4849" y="2318"/>
                    <a:pt x="4857" y="2322"/>
                  </a:cubicBezTo>
                  <a:cubicBezTo>
                    <a:pt x="4967" y="2445"/>
                    <a:pt x="5073" y="2568"/>
                    <a:pt x="5167" y="2704"/>
                  </a:cubicBezTo>
                  <a:cubicBezTo>
                    <a:pt x="5230" y="2784"/>
                    <a:pt x="5286" y="2873"/>
                    <a:pt x="5341" y="2963"/>
                  </a:cubicBezTo>
                  <a:cubicBezTo>
                    <a:pt x="5400" y="3047"/>
                    <a:pt x="5447" y="3136"/>
                    <a:pt x="5485" y="3234"/>
                  </a:cubicBezTo>
                  <a:cubicBezTo>
                    <a:pt x="5523" y="3327"/>
                    <a:pt x="5540" y="3433"/>
                    <a:pt x="5532" y="3535"/>
                  </a:cubicBezTo>
                  <a:cubicBezTo>
                    <a:pt x="5519" y="3645"/>
                    <a:pt x="5502" y="3751"/>
                    <a:pt x="5476" y="3862"/>
                  </a:cubicBezTo>
                  <a:cubicBezTo>
                    <a:pt x="5430" y="4078"/>
                    <a:pt x="5383" y="4294"/>
                    <a:pt x="5328" y="4511"/>
                  </a:cubicBezTo>
                  <a:cubicBezTo>
                    <a:pt x="5303" y="4604"/>
                    <a:pt x="5277" y="4693"/>
                    <a:pt x="5252" y="4782"/>
                  </a:cubicBezTo>
                  <a:cubicBezTo>
                    <a:pt x="5167" y="4795"/>
                    <a:pt x="5090" y="4854"/>
                    <a:pt x="5056" y="4935"/>
                  </a:cubicBezTo>
                  <a:cubicBezTo>
                    <a:pt x="5031" y="4964"/>
                    <a:pt x="5018" y="5003"/>
                    <a:pt x="5014" y="5041"/>
                  </a:cubicBezTo>
                  <a:cubicBezTo>
                    <a:pt x="5006" y="5083"/>
                    <a:pt x="5010" y="5130"/>
                    <a:pt x="5027" y="5172"/>
                  </a:cubicBezTo>
                  <a:cubicBezTo>
                    <a:pt x="5044" y="5210"/>
                    <a:pt x="5069" y="5244"/>
                    <a:pt x="5103" y="5270"/>
                  </a:cubicBezTo>
                  <a:cubicBezTo>
                    <a:pt x="5137" y="5300"/>
                    <a:pt x="5179" y="5317"/>
                    <a:pt x="5222" y="5321"/>
                  </a:cubicBezTo>
                  <a:cubicBezTo>
                    <a:pt x="5234" y="5323"/>
                    <a:pt x="5246" y="5324"/>
                    <a:pt x="5258" y="5324"/>
                  </a:cubicBezTo>
                  <a:cubicBezTo>
                    <a:pt x="5290" y="5324"/>
                    <a:pt x="5322" y="5317"/>
                    <a:pt x="5349" y="5308"/>
                  </a:cubicBezTo>
                  <a:cubicBezTo>
                    <a:pt x="5387" y="5291"/>
                    <a:pt x="5421" y="5270"/>
                    <a:pt x="5442" y="5240"/>
                  </a:cubicBezTo>
                  <a:cubicBezTo>
                    <a:pt x="5515" y="5185"/>
                    <a:pt x="5553" y="5096"/>
                    <a:pt x="5544" y="5007"/>
                  </a:cubicBezTo>
                  <a:cubicBezTo>
                    <a:pt x="5532" y="4939"/>
                    <a:pt x="5498" y="4875"/>
                    <a:pt x="5447" y="4833"/>
                  </a:cubicBezTo>
                  <a:cubicBezTo>
                    <a:pt x="5417" y="4808"/>
                    <a:pt x="5379" y="4791"/>
                    <a:pt x="5341" y="4786"/>
                  </a:cubicBezTo>
                  <a:cubicBezTo>
                    <a:pt x="5366" y="4697"/>
                    <a:pt x="5392" y="4604"/>
                    <a:pt x="5413" y="4515"/>
                  </a:cubicBezTo>
                  <a:cubicBezTo>
                    <a:pt x="5472" y="4290"/>
                    <a:pt x="5523" y="4061"/>
                    <a:pt x="5570" y="3836"/>
                  </a:cubicBezTo>
                  <a:cubicBezTo>
                    <a:pt x="5595" y="3726"/>
                    <a:pt x="5612" y="3611"/>
                    <a:pt x="5616" y="3501"/>
                  </a:cubicBezTo>
                  <a:cubicBezTo>
                    <a:pt x="5621" y="3382"/>
                    <a:pt x="5595" y="3268"/>
                    <a:pt x="5549" y="3166"/>
                  </a:cubicBezTo>
                  <a:cubicBezTo>
                    <a:pt x="5502" y="3064"/>
                    <a:pt x="5447" y="2967"/>
                    <a:pt x="5383" y="2878"/>
                  </a:cubicBezTo>
                  <a:cubicBezTo>
                    <a:pt x="5324" y="2789"/>
                    <a:pt x="5260" y="2700"/>
                    <a:pt x="5192" y="2615"/>
                  </a:cubicBezTo>
                  <a:cubicBezTo>
                    <a:pt x="5137" y="2547"/>
                    <a:pt x="5078" y="2475"/>
                    <a:pt x="5018" y="2407"/>
                  </a:cubicBezTo>
                  <a:lnTo>
                    <a:pt x="5018" y="2407"/>
                  </a:lnTo>
                  <a:cubicBezTo>
                    <a:pt x="5095" y="2454"/>
                    <a:pt x="5167" y="2500"/>
                    <a:pt x="5239" y="2547"/>
                  </a:cubicBezTo>
                  <a:cubicBezTo>
                    <a:pt x="5383" y="2649"/>
                    <a:pt x="5523" y="2759"/>
                    <a:pt x="5650" y="2878"/>
                  </a:cubicBezTo>
                  <a:cubicBezTo>
                    <a:pt x="5778" y="3001"/>
                    <a:pt x="5888" y="3136"/>
                    <a:pt x="5985" y="3285"/>
                  </a:cubicBezTo>
                  <a:cubicBezTo>
                    <a:pt x="6079" y="3433"/>
                    <a:pt x="6151" y="3595"/>
                    <a:pt x="6197" y="3764"/>
                  </a:cubicBezTo>
                  <a:cubicBezTo>
                    <a:pt x="6223" y="3849"/>
                    <a:pt x="6240" y="3934"/>
                    <a:pt x="6248" y="4019"/>
                  </a:cubicBezTo>
                  <a:cubicBezTo>
                    <a:pt x="6248" y="4040"/>
                    <a:pt x="6253" y="4061"/>
                    <a:pt x="6253" y="4082"/>
                  </a:cubicBezTo>
                  <a:cubicBezTo>
                    <a:pt x="6227" y="4095"/>
                    <a:pt x="6206" y="4112"/>
                    <a:pt x="6189" y="4133"/>
                  </a:cubicBezTo>
                  <a:cubicBezTo>
                    <a:pt x="6172" y="4154"/>
                    <a:pt x="6159" y="4176"/>
                    <a:pt x="6155" y="4205"/>
                  </a:cubicBezTo>
                  <a:cubicBezTo>
                    <a:pt x="6147" y="4226"/>
                    <a:pt x="6142" y="4256"/>
                    <a:pt x="6147" y="4282"/>
                  </a:cubicBezTo>
                  <a:cubicBezTo>
                    <a:pt x="6151" y="4320"/>
                    <a:pt x="6164" y="4354"/>
                    <a:pt x="6189" y="4383"/>
                  </a:cubicBezTo>
                  <a:lnTo>
                    <a:pt x="6223" y="4417"/>
                  </a:lnTo>
                  <a:cubicBezTo>
                    <a:pt x="6253" y="4439"/>
                    <a:pt x="6282" y="4456"/>
                    <a:pt x="6320" y="4460"/>
                  </a:cubicBezTo>
                  <a:cubicBezTo>
                    <a:pt x="6329" y="4461"/>
                    <a:pt x="6338" y="4461"/>
                    <a:pt x="6347" y="4461"/>
                  </a:cubicBezTo>
                  <a:cubicBezTo>
                    <a:pt x="6373" y="4461"/>
                    <a:pt x="6401" y="4457"/>
                    <a:pt x="6426" y="4447"/>
                  </a:cubicBezTo>
                  <a:lnTo>
                    <a:pt x="6452" y="4434"/>
                  </a:lnTo>
                  <a:lnTo>
                    <a:pt x="6465" y="4430"/>
                  </a:lnTo>
                  <a:lnTo>
                    <a:pt x="6469" y="4426"/>
                  </a:lnTo>
                  <a:cubicBezTo>
                    <a:pt x="6499" y="4409"/>
                    <a:pt x="6524" y="4392"/>
                    <a:pt x="6545" y="4366"/>
                  </a:cubicBezTo>
                  <a:cubicBezTo>
                    <a:pt x="6566" y="4341"/>
                    <a:pt x="6579" y="4311"/>
                    <a:pt x="6583" y="4282"/>
                  </a:cubicBezTo>
                  <a:lnTo>
                    <a:pt x="6583" y="4231"/>
                  </a:lnTo>
                  <a:cubicBezTo>
                    <a:pt x="6579" y="4205"/>
                    <a:pt x="6571" y="4184"/>
                    <a:pt x="6558" y="4163"/>
                  </a:cubicBezTo>
                  <a:cubicBezTo>
                    <a:pt x="6549" y="4142"/>
                    <a:pt x="6533" y="4125"/>
                    <a:pt x="6516" y="4112"/>
                  </a:cubicBezTo>
                  <a:cubicBezTo>
                    <a:pt x="6499" y="4099"/>
                    <a:pt x="6486" y="4091"/>
                    <a:pt x="6473" y="4087"/>
                  </a:cubicBezTo>
                  <a:lnTo>
                    <a:pt x="6426" y="4074"/>
                  </a:lnTo>
                  <a:lnTo>
                    <a:pt x="6401" y="4074"/>
                  </a:lnTo>
                  <a:lnTo>
                    <a:pt x="6376" y="4065"/>
                  </a:lnTo>
                  <a:lnTo>
                    <a:pt x="6329" y="4065"/>
                  </a:lnTo>
                  <a:cubicBezTo>
                    <a:pt x="6320" y="3938"/>
                    <a:pt x="6295" y="3811"/>
                    <a:pt x="6257" y="3688"/>
                  </a:cubicBezTo>
                  <a:cubicBezTo>
                    <a:pt x="6202" y="3514"/>
                    <a:pt x="6121" y="3344"/>
                    <a:pt x="6015" y="3196"/>
                  </a:cubicBezTo>
                  <a:cubicBezTo>
                    <a:pt x="5913" y="3043"/>
                    <a:pt x="5790" y="2907"/>
                    <a:pt x="5655" y="2784"/>
                  </a:cubicBezTo>
                  <a:cubicBezTo>
                    <a:pt x="5519" y="2666"/>
                    <a:pt x="5375" y="2564"/>
                    <a:pt x="5218" y="2471"/>
                  </a:cubicBezTo>
                  <a:cubicBezTo>
                    <a:pt x="5116" y="2411"/>
                    <a:pt x="5014" y="2356"/>
                    <a:pt x="4908" y="2305"/>
                  </a:cubicBezTo>
                  <a:cubicBezTo>
                    <a:pt x="4857" y="2254"/>
                    <a:pt x="4806" y="2203"/>
                    <a:pt x="4755" y="2157"/>
                  </a:cubicBezTo>
                  <a:cubicBezTo>
                    <a:pt x="4772" y="2135"/>
                    <a:pt x="4794" y="2114"/>
                    <a:pt x="4815" y="2097"/>
                  </a:cubicBezTo>
                  <a:cubicBezTo>
                    <a:pt x="5040" y="1885"/>
                    <a:pt x="5319" y="1745"/>
                    <a:pt x="5604" y="1626"/>
                  </a:cubicBezTo>
                  <a:cubicBezTo>
                    <a:pt x="5926" y="1487"/>
                    <a:pt x="6253" y="1355"/>
                    <a:pt x="6583" y="1236"/>
                  </a:cubicBezTo>
                  <a:cubicBezTo>
                    <a:pt x="6914" y="1113"/>
                    <a:pt x="7249" y="999"/>
                    <a:pt x="7593" y="893"/>
                  </a:cubicBezTo>
                  <a:cubicBezTo>
                    <a:pt x="7928" y="787"/>
                    <a:pt x="8272" y="693"/>
                    <a:pt x="8615" y="609"/>
                  </a:cubicBezTo>
                  <a:cubicBezTo>
                    <a:pt x="8959" y="519"/>
                    <a:pt x="9306" y="443"/>
                    <a:pt x="9654" y="371"/>
                  </a:cubicBezTo>
                  <a:cubicBezTo>
                    <a:pt x="9683" y="367"/>
                    <a:pt x="9680" y="324"/>
                    <a:pt x="9654" y="324"/>
                  </a:cubicBezTo>
                  <a:cubicBezTo>
                    <a:pt x="9653" y="324"/>
                    <a:pt x="9651" y="324"/>
                    <a:pt x="9650" y="324"/>
                  </a:cubicBezTo>
                  <a:lnTo>
                    <a:pt x="9518" y="350"/>
                  </a:lnTo>
                  <a:cubicBezTo>
                    <a:pt x="9166" y="422"/>
                    <a:pt x="8819" y="503"/>
                    <a:pt x="8475" y="592"/>
                  </a:cubicBezTo>
                  <a:cubicBezTo>
                    <a:pt x="8127" y="685"/>
                    <a:pt x="7784" y="782"/>
                    <a:pt x="7440" y="893"/>
                  </a:cubicBezTo>
                  <a:cubicBezTo>
                    <a:pt x="7101" y="999"/>
                    <a:pt x="6762" y="1118"/>
                    <a:pt x="6431" y="1245"/>
                  </a:cubicBezTo>
                  <a:cubicBezTo>
                    <a:pt x="6104" y="1368"/>
                    <a:pt x="5778" y="1495"/>
                    <a:pt x="5459" y="1639"/>
                  </a:cubicBezTo>
                  <a:cubicBezTo>
                    <a:pt x="5184" y="1766"/>
                    <a:pt x="4895" y="1915"/>
                    <a:pt x="4700" y="2157"/>
                  </a:cubicBezTo>
                  <a:lnTo>
                    <a:pt x="4679" y="2152"/>
                  </a:lnTo>
                  <a:cubicBezTo>
                    <a:pt x="4679" y="2131"/>
                    <a:pt x="4675" y="2106"/>
                    <a:pt x="4671" y="2085"/>
                  </a:cubicBezTo>
                  <a:cubicBezTo>
                    <a:pt x="4658" y="1991"/>
                    <a:pt x="4632" y="1898"/>
                    <a:pt x="4607" y="1809"/>
                  </a:cubicBezTo>
                  <a:cubicBezTo>
                    <a:pt x="4577" y="1716"/>
                    <a:pt x="4543" y="1626"/>
                    <a:pt x="4509" y="1542"/>
                  </a:cubicBezTo>
                  <a:cubicBezTo>
                    <a:pt x="4429" y="1368"/>
                    <a:pt x="4331" y="1211"/>
                    <a:pt x="4217" y="1062"/>
                  </a:cubicBezTo>
                  <a:cubicBezTo>
                    <a:pt x="4098" y="914"/>
                    <a:pt x="3966" y="782"/>
                    <a:pt x="3818" y="664"/>
                  </a:cubicBezTo>
                  <a:cubicBezTo>
                    <a:pt x="3665" y="545"/>
                    <a:pt x="3496" y="452"/>
                    <a:pt x="3313" y="384"/>
                  </a:cubicBezTo>
                  <a:cubicBezTo>
                    <a:pt x="3241" y="363"/>
                    <a:pt x="3169" y="341"/>
                    <a:pt x="3097" y="333"/>
                  </a:cubicBezTo>
                  <a:lnTo>
                    <a:pt x="3097" y="316"/>
                  </a:lnTo>
                  <a:lnTo>
                    <a:pt x="3097" y="307"/>
                  </a:lnTo>
                  <a:lnTo>
                    <a:pt x="3097" y="286"/>
                  </a:lnTo>
                  <a:cubicBezTo>
                    <a:pt x="3097" y="282"/>
                    <a:pt x="3097" y="278"/>
                    <a:pt x="3097" y="273"/>
                  </a:cubicBezTo>
                  <a:lnTo>
                    <a:pt x="3097" y="261"/>
                  </a:lnTo>
                  <a:cubicBezTo>
                    <a:pt x="3097" y="257"/>
                    <a:pt x="3097" y="248"/>
                    <a:pt x="3093" y="240"/>
                  </a:cubicBezTo>
                  <a:cubicBezTo>
                    <a:pt x="3093" y="231"/>
                    <a:pt x="3088" y="223"/>
                    <a:pt x="3084" y="214"/>
                  </a:cubicBezTo>
                  <a:lnTo>
                    <a:pt x="3084" y="210"/>
                  </a:lnTo>
                  <a:lnTo>
                    <a:pt x="3084" y="201"/>
                  </a:lnTo>
                  <a:lnTo>
                    <a:pt x="3080" y="193"/>
                  </a:lnTo>
                  <a:cubicBezTo>
                    <a:pt x="3072" y="176"/>
                    <a:pt x="3063" y="155"/>
                    <a:pt x="3050" y="142"/>
                  </a:cubicBezTo>
                  <a:cubicBezTo>
                    <a:pt x="3025" y="108"/>
                    <a:pt x="2999" y="83"/>
                    <a:pt x="2965" y="61"/>
                  </a:cubicBezTo>
                  <a:cubicBezTo>
                    <a:pt x="2915" y="21"/>
                    <a:pt x="2851" y="0"/>
                    <a:pt x="27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8"/>
            <p:cNvSpPr/>
            <p:nvPr/>
          </p:nvSpPr>
          <p:spPr>
            <a:xfrm>
              <a:off x="6880732" y="-817899"/>
              <a:ext cx="536368" cy="768439"/>
            </a:xfrm>
            <a:custGeom>
              <a:avLst/>
              <a:gdLst/>
              <a:ahLst/>
              <a:cxnLst/>
              <a:rect l="l" t="t" r="r" b="b"/>
              <a:pathLst>
                <a:path w="5956" h="8533" extrusionOk="0">
                  <a:moveTo>
                    <a:pt x="3198" y="4837"/>
                  </a:moveTo>
                  <a:lnTo>
                    <a:pt x="3164" y="4850"/>
                  </a:lnTo>
                  <a:cubicBezTo>
                    <a:pt x="3151" y="4850"/>
                    <a:pt x="3139" y="4862"/>
                    <a:pt x="3143" y="4875"/>
                  </a:cubicBezTo>
                  <a:lnTo>
                    <a:pt x="3130" y="4858"/>
                  </a:lnTo>
                  <a:cubicBezTo>
                    <a:pt x="3130" y="4854"/>
                    <a:pt x="3130" y="4850"/>
                    <a:pt x="3126" y="4845"/>
                  </a:cubicBezTo>
                  <a:cubicBezTo>
                    <a:pt x="3126" y="4841"/>
                    <a:pt x="3126" y="4841"/>
                    <a:pt x="3126" y="4837"/>
                  </a:cubicBezTo>
                  <a:close/>
                  <a:moveTo>
                    <a:pt x="5224" y="0"/>
                  </a:moveTo>
                  <a:cubicBezTo>
                    <a:pt x="5217" y="0"/>
                    <a:pt x="5210" y="3"/>
                    <a:pt x="5204" y="10"/>
                  </a:cubicBezTo>
                  <a:cubicBezTo>
                    <a:pt x="5183" y="48"/>
                    <a:pt x="5158" y="86"/>
                    <a:pt x="5132" y="120"/>
                  </a:cubicBezTo>
                  <a:cubicBezTo>
                    <a:pt x="4941" y="422"/>
                    <a:pt x="4759" y="731"/>
                    <a:pt x="4581" y="1041"/>
                  </a:cubicBezTo>
                  <a:cubicBezTo>
                    <a:pt x="4407" y="1355"/>
                    <a:pt x="4237" y="1669"/>
                    <a:pt x="4076" y="1991"/>
                  </a:cubicBezTo>
                  <a:cubicBezTo>
                    <a:pt x="3915" y="2309"/>
                    <a:pt x="3767" y="2631"/>
                    <a:pt x="3622" y="2962"/>
                  </a:cubicBezTo>
                  <a:cubicBezTo>
                    <a:pt x="3487" y="3280"/>
                    <a:pt x="3351" y="3603"/>
                    <a:pt x="3232" y="3929"/>
                  </a:cubicBezTo>
                  <a:cubicBezTo>
                    <a:pt x="3130" y="4218"/>
                    <a:pt x="3037" y="4531"/>
                    <a:pt x="3075" y="4837"/>
                  </a:cubicBezTo>
                  <a:lnTo>
                    <a:pt x="3054" y="4850"/>
                  </a:lnTo>
                  <a:cubicBezTo>
                    <a:pt x="3037" y="4837"/>
                    <a:pt x="3020" y="4820"/>
                    <a:pt x="3003" y="4807"/>
                  </a:cubicBezTo>
                  <a:cubicBezTo>
                    <a:pt x="2927" y="4752"/>
                    <a:pt x="2842" y="4705"/>
                    <a:pt x="2757" y="4663"/>
                  </a:cubicBezTo>
                  <a:cubicBezTo>
                    <a:pt x="2676" y="4621"/>
                    <a:pt x="2592" y="4587"/>
                    <a:pt x="2503" y="4553"/>
                  </a:cubicBezTo>
                  <a:cubicBezTo>
                    <a:pt x="2324" y="4493"/>
                    <a:pt x="2142" y="4451"/>
                    <a:pt x="1955" y="4430"/>
                  </a:cubicBezTo>
                  <a:cubicBezTo>
                    <a:pt x="1872" y="4422"/>
                    <a:pt x="1788" y="4418"/>
                    <a:pt x="1704" y="4418"/>
                  </a:cubicBezTo>
                  <a:cubicBezTo>
                    <a:pt x="1601" y="4418"/>
                    <a:pt x="1498" y="4424"/>
                    <a:pt x="1396" y="4438"/>
                  </a:cubicBezTo>
                  <a:cubicBezTo>
                    <a:pt x="1200" y="4464"/>
                    <a:pt x="1014" y="4523"/>
                    <a:pt x="840" y="4608"/>
                  </a:cubicBezTo>
                  <a:cubicBezTo>
                    <a:pt x="776" y="4642"/>
                    <a:pt x="713" y="4680"/>
                    <a:pt x="649" y="4722"/>
                  </a:cubicBezTo>
                  <a:cubicBezTo>
                    <a:pt x="649" y="4718"/>
                    <a:pt x="645" y="4714"/>
                    <a:pt x="641" y="4710"/>
                  </a:cubicBezTo>
                  <a:lnTo>
                    <a:pt x="636" y="4705"/>
                  </a:lnTo>
                  <a:cubicBezTo>
                    <a:pt x="628" y="4701"/>
                    <a:pt x="624" y="4697"/>
                    <a:pt x="619" y="4693"/>
                  </a:cubicBezTo>
                  <a:lnTo>
                    <a:pt x="611" y="4684"/>
                  </a:lnTo>
                  <a:lnTo>
                    <a:pt x="598" y="4676"/>
                  </a:lnTo>
                  <a:lnTo>
                    <a:pt x="581" y="4663"/>
                  </a:lnTo>
                  <a:cubicBezTo>
                    <a:pt x="573" y="4659"/>
                    <a:pt x="564" y="4659"/>
                    <a:pt x="560" y="4654"/>
                  </a:cubicBezTo>
                  <a:lnTo>
                    <a:pt x="556" y="4654"/>
                  </a:lnTo>
                  <a:lnTo>
                    <a:pt x="547" y="4650"/>
                  </a:lnTo>
                  <a:lnTo>
                    <a:pt x="539" y="4646"/>
                  </a:lnTo>
                  <a:cubicBezTo>
                    <a:pt x="518" y="4638"/>
                    <a:pt x="496" y="4633"/>
                    <a:pt x="475" y="4633"/>
                  </a:cubicBezTo>
                  <a:cubicBezTo>
                    <a:pt x="456" y="4631"/>
                    <a:pt x="437" y="4630"/>
                    <a:pt x="418" y="4630"/>
                  </a:cubicBezTo>
                  <a:cubicBezTo>
                    <a:pt x="399" y="4630"/>
                    <a:pt x="380" y="4631"/>
                    <a:pt x="361" y="4633"/>
                  </a:cubicBezTo>
                  <a:cubicBezTo>
                    <a:pt x="289" y="4646"/>
                    <a:pt x="221" y="4688"/>
                    <a:pt x="174" y="4744"/>
                  </a:cubicBezTo>
                  <a:cubicBezTo>
                    <a:pt x="127" y="4807"/>
                    <a:pt x="110" y="4884"/>
                    <a:pt x="119" y="4956"/>
                  </a:cubicBezTo>
                  <a:cubicBezTo>
                    <a:pt x="132" y="5032"/>
                    <a:pt x="170" y="5100"/>
                    <a:pt x="229" y="5146"/>
                  </a:cubicBezTo>
                  <a:cubicBezTo>
                    <a:pt x="280" y="5183"/>
                    <a:pt x="343" y="5203"/>
                    <a:pt x="408" y="5203"/>
                  </a:cubicBezTo>
                  <a:cubicBezTo>
                    <a:pt x="419" y="5203"/>
                    <a:pt x="430" y="5203"/>
                    <a:pt x="441" y="5202"/>
                  </a:cubicBezTo>
                  <a:cubicBezTo>
                    <a:pt x="479" y="5197"/>
                    <a:pt x="518" y="5189"/>
                    <a:pt x="551" y="5172"/>
                  </a:cubicBezTo>
                  <a:cubicBezTo>
                    <a:pt x="577" y="5163"/>
                    <a:pt x="598" y="5151"/>
                    <a:pt x="615" y="5138"/>
                  </a:cubicBezTo>
                  <a:lnTo>
                    <a:pt x="619" y="5134"/>
                  </a:lnTo>
                  <a:lnTo>
                    <a:pt x="624" y="5130"/>
                  </a:lnTo>
                  <a:cubicBezTo>
                    <a:pt x="658" y="5104"/>
                    <a:pt x="679" y="5074"/>
                    <a:pt x="696" y="5036"/>
                  </a:cubicBezTo>
                  <a:cubicBezTo>
                    <a:pt x="700" y="5032"/>
                    <a:pt x="704" y="5023"/>
                    <a:pt x="704" y="5019"/>
                  </a:cubicBezTo>
                  <a:cubicBezTo>
                    <a:pt x="717" y="4990"/>
                    <a:pt x="725" y="4960"/>
                    <a:pt x="725" y="4930"/>
                  </a:cubicBezTo>
                  <a:cubicBezTo>
                    <a:pt x="730" y="4896"/>
                    <a:pt x="721" y="4858"/>
                    <a:pt x="708" y="4824"/>
                  </a:cubicBezTo>
                  <a:cubicBezTo>
                    <a:pt x="708" y="4816"/>
                    <a:pt x="708" y="4811"/>
                    <a:pt x="704" y="4807"/>
                  </a:cubicBezTo>
                  <a:cubicBezTo>
                    <a:pt x="704" y="4799"/>
                    <a:pt x="700" y="4794"/>
                    <a:pt x="696" y="4790"/>
                  </a:cubicBezTo>
                  <a:cubicBezTo>
                    <a:pt x="772" y="4731"/>
                    <a:pt x="857" y="4680"/>
                    <a:pt x="942" y="4642"/>
                  </a:cubicBezTo>
                  <a:cubicBezTo>
                    <a:pt x="1116" y="4565"/>
                    <a:pt x="1298" y="4519"/>
                    <a:pt x="1485" y="4502"/>
                  </a:cubicBezTo>
                  <a:cubicBezTo>
                    <a:pt x="1565" y="4492"/>
                    <a:pt x="1646" y="4488"/>
                    <a:pt x="1728" y="4488"/>
                  </a:cubicBezTo>
                  <a:cubicBezTo>
                    <a:pt x="1827" y="4488"/>
                    <a:pt x="1927" y="4494"/>
                    <a:pt x="2028" y="4506"/>
                  </a:cubicBezTo>
                  <a:cubicBezTo>
                    <a:pt x="2206" y="4531"/>
                    <a:pt x="2384" y="4578"/>
                    <a:pt x="2553" y="4642"/>
                  </a:cubicBezTo>
                  <a:cubicBezTo>
                    <a:pt x="2621" y="4667"/>
                    <a:pt x="2689" y="4697"/>
                    <a:pt x="2753" y="4731"/>
                  </a:cubicBezTo>
                  <a:lnTo>
                    <a:pt x="2710" y="4718"/>
                  </a:lnTo>
                  <a:cubicBezTo>
                    <a:pt x="2564" y="4676"/>
                    <a:pt x="2417" y="4654"/>
                    <a:pt x="2268" y="4654"/>
                  </a:cubicBezTo>
                  <a:cubicBezTo>
                    <a:pt x="2192" y="4654"/>
                    <a:pt x="2116" y="4660"/>
                    <a:pt x="2040" y="4671"/>
                  </a:cubicBezTo>
                  <a:cubicBezTo>
                    <a:pt x="1981" y="4680"/>
                    <a:pt x="1921" y="4693"/>
                    <a:pt x="1866" y="4705"/>
                  </a:cubicBezTo>
                  <a:cubicBezTo>
                    <a:pt x="1854" y="4688"/>
                    <a:pt x="1837" y="4676"/>
                    <a:pt x="1820" y="4659"/>
                  </a:cubicBezTo>
                  <a:cubicBezTo>
                    <a:pt x="1782" y="4633"/>
                    <a:pt x="1731" y="4612"/>
                    <a:pt x="1684" y="4608"/>
                  </a:cubicBezTo>
                  <a:lnTo>
                    <a:pt x="1612" y="4608"/>
                  </a:lnTo>
                  <a:cubicBezTo>
                    <a:pt x="1565" y="4612"/>
                    <a:pt x="1519" y="4633"/>
                    <a:pt x="1480" y="4659"/>
                  </a:cubicBezTo>
                  <a:lnTo>
                    <a:pt x="1425" y="4714"/>
                  </a:lnTo>
                  <a:cubicBezTo>
                    <a:pt x="1400" y="4744"/>
                    <a:pt x="1387" y="4777"/>
                    <a:pt x="1379" y="4816"/>
                  </a:cubicBezTo>
                  <a:cubicBezTo>
                    <a:pt x="1366" y="4850"/>
                    <a:pt x="1366" y="4888"/>
                    <a:pt x="1370" y="4922"/>
                  </a:cubicBezTo>
                  <a:cubicBezTo>
                    <a:pt x="1374" y="4956"/>
                    <a:pt x="1387" y="4994"/>
                    <a:pt x="1408" y="5023"/>
                  </a:cubicBezTo>
                  <a:cubicBezTo>
                    <a:pt x="1425" y="5057"/>
                    <a:pt x="1446" y="5087"/>
                    <a:pt x="1480" y="5108"/>
                  </a:cubicBezTo>
                  <a:cubicBezTo>
                    <a:pt x="1519" y="5138"/>
                    <a:pt x="1565" y="5155"/>
                    <a:pt x="1616" y="5159"/>
                  </a:cubicBezTo>
                  <a:lnTo>
                    <a:pt x="1688" y="5159"/>
                  </a:lnTo>
                  <a:cubicBezTo>
                    <a:pt x="1735" y="5155"/>
                    <a:pt x="1782" y="5138"/>
                    <a:pt x="1820" y="5108"/>
                  </a:cubicBezTo>
                  <a:lnTo>
                    <a:pt x="1875" y="5053"/>
                  </a:lnTo>
                  <a:cubicBezTo>
                    <a:pt x="1913" y="4994"/>
                    <a:pt x="1934" y="4917"/>
                    <a:pt x="1926" y="4845"/>
                  </a:cubicBezTo>
                  <a:cubicBezTo>
                    <a:pt x="1921" y="4811"/>
                    <a:pt x="1909" y="4773"/>
                    <a:pt x="1892" y="4744"/>
                  </a:cubicBezTo>
                  <a:cubicBezTo>
                    <a:pt x="2017" y="4715"/>
                    <a:pt x="2144" y="4699"/>
                    <a:pt x="2274" y="4699"/>
                  </a:cubicBezTo>
                  <a:cubicBezTo>
                    <a:pt x="2320" y="4699"/>
                    <a:pt x="2367" y="4701"/>
                    <a:pt x="2413" y="4705"/>
                  </a:cubicBezTo>
                  <a:cubicBezTo>
                    <a:pt x="2520" y="4718"/>
                    <a:pt x="2626" y="4739"/>
                    <a:pt x="2732" y="4773"/>
                  </a:cubicBezTo>
                  <a:cubicBezTo>
                    <a:pt x="2821" y="4799"/>
                    <a:pt x="2905" y="4837"/>
                    <a:pt x="2990" y="4884"/>
                  </a:cubicBezTo>
                  <a:cubicBezTo>
                    <a:pt x="2693" y="4960"/>
                    <a:pt x="2405" y="5074"/>
                    <a:pt x="2142" y="5227"/>
                  </a:cubicBezTo>
                  <a:cubicBezTo>
                    <a:pt x="1871" y="5376"/>
                    <a:pt x="1620" y="5558"/>
                    <a:pt x="1391" y="5770"/>
                  </a:cubicBezTo>
                  <a:cubicBezTo>
                    <a:pt x="1167" y="5978"/>
                    <a:pt x="963" y="6215"/>
                    <a:pt x="789" y="6470"/>
                  </a:cubicBezTo>
                  <a:cubicBezTo>
                    <a:pt x="615" y="6724"/>
                    <a:pt x="475" y="7000"/>
                    <a:pt x="365" y="7288"/>
                  </a:cubicBezTo>
                  <a:cubicBezTo>
                    <a:pt x="310" y="7433"/>
                    <a:pt x="263" y="7581"/>
                    <a:pt x="229" y="7734"/>
                  </a:cubicBezTo>
                  <a:cubicBezTo>
                    <a:pt x="208" y="7806"/>
                    <a:pt x="191" y="7882"/>
                    <a:pt x="182" y="7954"/>
                  </a:cubicBezTo>
                  <a:cubicBezTo>
                    <a:pt x="182" y="7967"/>
                    <a:pt x="182" y="7976"/>
                    <a:pt x="182" y="7984"/>
                  </a:cubicBezTo>
                  <a:cubicBezTo>
                    <a:pt x="161" y="7992"/>
                    <a:pt x="140" y="8005"/>
                    <a:pt x="119" y="8018"/>
                  </a:cubicBezTo>
                  <a:cubicBezTo>
                    <a:pt x="38" y="8082"/>
                    <a:pt x="0" y="8183"/>
                    <a:pt x="13" y="8285"/>
                  </a:cubicBezTo>
                  <a:lnTo>
                    <a:pt x="17" y="8272"/>
                  </a:lnTo>
                  <a:cubicBezTo>
                    <a:pt x="17" y="8272"/>
                    <a:pt x="17" y="8272"/>
                    <a:pt x="17" y="8277"/>
                  </a:cubicBezTo>
                  <a:cubicBezTo>
                    <a:pt x="17" y="8289"/>
                    <a:pt x="17" y="8302"/>
                    <a:pt x="17" y="8315"/>
                  </a:cubicBezTo>
                  <a:cubicBezTo>
                    <a:pt x="13" y="8345"/>
                    <a:pt x="21" y="8370"/>
                    <a:pt x="34" y="8395"/>
                  </a:cubicBezTo>
                  <a:lnTo>
                    <a:pt x="59" y="8446"/>
                  </a:lnTo>
                  <a:lnTo>
                    <a:pt x="102" y="8489"/>
                  </a:lnTo>
                  <a:cubicBezTo>
                    <a:pt x="123" y="8506"/>
                    <a:pt x="153" y="8518"/>
                    <a:pt x="182" y="8527"/>
                  </a:cubicBezTo>
                  <a:cubicBezTo>
                    <a:pt x="194" y="8530"/>
                    <a:pt x="206" y="8533"/>
                    <a:pt x="220" y="8533"/>
                  </a:cubicBezTo>
                  <a:cubicBezTo>
                    <a:pt x="226" y="8533"/>
                    <a:pt x="231" y="8532"/>
                    <a:pt x="238" y="8531"/>
                  </a:cubicBezTo>
                  <a:cubicBezTo>
                    <a:pt x="242" y="8532"/>
                    <a:pt x="247" y="8532"/>
                    <a:pt x="252" y="8532"/>
                  </a:cubicBezTo>
                  <a:cubicBezTo>
                    <a:pt x="274" y="8532"/>
                    <a:pt x="297" y="8525"/>
                    <a:pt x="318" y="8518"/>
                  </a:cubicBezTo>
                  <a:lnTo>
                    <a:pt x="327" y="8514"/>
                  </a:lnTo>
                  <a:lnTo>
                    <a:pt x="335" y="8514"/>
                  </a:lnTo>
                  <a:cubicBezTo>
                    <a:pt x="437" y="8497"/>
                    <a:pt x="522" y="8434"/>
                    <a:pt x="560" y="8340"/>
                  </a:cubicBezTo>
                  <a:cubicBezTo>
                    <a:pt x="573" y="8302"/>
                    <a:pt x="581" y="8260"/>
                    <a:pt x="577" y="8222"/>
                  </a:cubicBezTo>
                  <a:cubicBezTo>
                    <a:pt x="577" y="8222"/>
                    <a:pt x="577" y="8217"/>
                    <a:pt x="577" y="8217"/>
                  </a:cubicBezTo>
                  <a:lnTo>
                    <a:pt x="577" y="8213"/>
                  </a:lnTo>
                  <a:lnTo>
                    <a:pt x="577" y="8149"/>
                  </a:lnTo>
                  <a:cubicBezTo>
                    <a:pt x="577" y="8145"/>
                    <a:pt x="577" y="8141"/>
                    <a:pt x="577" y="8141"/>
                  </a:cubicBezTo>
                  <a:cubicBezTo>
                    <a:pt x="573" y="8099"/>
                    <a:pt x="556" y="8060"/>
                    <a:pt x="530" y="8026"/>
                  </a:cubicBezTo>
                  <a:lnTo>
                    <a:pt x="488" y="7984"/>
                  </a:lnTo>
                  <a:cubicBezTo>
                    <a:pt x="462" y="7963"/>
                    <a:pt x="433" y="7946"/>
                    <a:pt x="403" y="7942"/>
                  </a:cubicBezTo>
                  <a:cubicBezTo>
                    <a:pt x="385" y="7936"/>
                    <a:pt x="365" y="7933"/>
                    <a:pt x="345" y="7933"/>
                  </a:cubicBezTo>
                  <a:cubicBezTo>
                    <a:pt x="333" y="7933"/>
                    <a:pt x="321" y="7934"/>
                    <a:pt x="310" y="7937"/>
                  </a:cubicBezTo>
                  <a:lnTo>
                    <a:pt x="272" y="7942"/>
                  </a:lnTo>
                  <a:cubicBezTo>
                    <a:pt x="272" y="7895"/>
                    <a:pt x="280" y="7848"/>
                    <a:pt x="289" y="7802"/>
                  </a:cubicBezTo>
                  <a:cubicBezTo>
                    <a:pt x="301" y="7730"/>
                    <a:pt x="318" y="7653"/>
                    <a:pt x="339" y="7581"/>
                  </a:cubicBezTo>
                  <a:cubicBezTo>
                    <a:pt x="373" y="7437"/>
                    <a:pt x="424" y="7297"/>
                    <a:pt x="479" y="7157"/>
                  </a:cubicBezTo>
                  <a:cubicBezTo>
                    <a:pt x="594" y="6877"/>
                    <a:pt x="738" y="6614"/>
                    <a:pt x="916" y="6372"/>
                  </a:cubicBezTo>
                  <a:cubicBezTo>
                    <a:pt x="1094" y="6126"/>
                    <a:pt x="1298" y="5901"/>
                    <a:pt x="1523" y="5706"/>
                  </a:cubicBezTo>
                  <a:cubicBezTo>
                    <a:pt x="1752" y="5507"/>
                    <a:pt x="2002" y="5333"/>
                    <a:pt x="2269" y="5193"/>
                  </a:cubicBezTo>
                  <a:cubicBezTo>
                    <a:pt x="2494" y="5079"/>
                    <a:pt x="2732" y="4981"/>
                    <a:pt x="2978" y="4913"/>
                  </a:cubicBezTo>
                  <a:lnTo>
                    <a:pt x="2978" y="4913"/>
                  </a:lnTo>
                  <a:cubicBezTo>
                    <a:pt x="2872" y="5002"/>
                    <a:pt x="2774" y="5096"/>
                    <a:pt x="2685" y="5197"/>
                  </a:cubicBezTo>
                  <a:cubicBezTo>
                    <a:pt x="2358" y="5562"/>
                    <a:pt x="2125" y="6003"/>
                    <a:pt x="2015" y="6487"/>
                  </a:cubicBezTo>
                  <a:cubicBezTo>
                    <a:pt x="1994" y="6563"/>
                    <a:pt x="1977" y="6644"/>
                    <a:pt x="1964" y="6724"/>
                  </a:cubicBezTo>
                  <a:cubicBezTo>
                    <a:pt x="1960" y="6767"/>
                    <a:pt x="1955" y="6805"/>
                    <a:pt x="1947" y="6843"/>
                  </a:cubicBezTo>
                  <a:cubicBezTo>
                    <a:pt x="1947" y="6864"/>
                    <a:pt x="1943" y="6885"/>
                    <a:pt x="1938" y="6907"/>
                  </a:cubicBezTo>
                  <a:cubicBezTo>
                    <a:pt x="1934" y="6924"/>
                    <a:pt x="1930" y="6941"/>
                    <a:pt x="1930" y="6958"/>
                  </a:cubicBezTo>
                  <a:cubicBezTo>
                    <a:pt x="1896" y="6979"/>
                    <a:pt x="1866" y="7004"/>
                    <a:pt x="1845" y="7034"/>
                  </a:cubicBezTo>
                  <a:cubicBezTo>
                    <a:pt x="1794" y="7102"/>
                    <a:pt x="1773" y="7182"/>
                    <a:pt x="1782" y="7263"/>
                  </a:cubicBezTo>
                  <a:cubicBezTo>
                    <a:pt x="1805" y="7419"/>
                    <a:pt x="1940" y="7533"/>
                    <a:pt x="2094" y="7533"/>
                  </a:cubicBezTo>
                  <a:cubicBezTo>
                    <a:pt x="2107" y="7533"/>
                    <a:pt x="2120" y="7532"/>
                    <a:pt x="2134" y="7530"/>
                  </a:cubicBezTo>
                  <a:cubicBezTo>
                    <a:pt x="2303" y="7505"/>
                    <a:pt x="2418" y="7348"/>
                    <a:pt x="2397" y="7178"/>
                  </a:cubicBezTo>
                  <a:cubicBezTo>
                    <a:pt x="2384" y="7098"/>
                    <a:pt x="2341" y="7025"/>
                    <a:pt x="2278" y="6975"/>
                  </a:cubicBezTo>
                  <a:cubicBezTo>
                    <a:pt x="2231" y="6941"/>
                    <a:pt x="2176" y="6919"/>
                    <a:pt x="2121" y="6915"/>
                  </a:cubicBezTo>
                  <a:cubicBezTo>
                    <a:pt x="2125" y="6902"/>
                    <a:pt x="2125" y="6885"/>
                    <a:pt x="2117" y="6877"/>
                  </a:cubicBezTo>
                  <a:cubicBezTo>
                    <a:pt x="2107" y="6865"/>
                    <a:pt x="2094" y="6858"/>
                    <a:pt x="2082" y="6858"/>
                  </a:cubicBezTo>
                  <a:cubicBezTo>
                    <a:pt x="2073" y="6858"/>
                    <a:pt x="2064" y="6861"/>
                    <a:pt x="2057" y="6869"/>
                  </a:cubicBezTo>
                  <a:lnTo>
                    <a:pt x="1998" y="6902"/>
                  </a:lnTo>
                  <a:cubicBezTo>
                    <a:pt x="1998" y="6881"/>
                    <a:pt x="1998" y="6860"/>
                    <a:pt x="1998" y="6839"/>
                  </a:cubicBezTo>
                  <a:cubicBezTo>
                    <a:pt x="2002" y="6796"/>
                    <a:pt x="2006" y="6750"/>
                    <a:pt x="2015" y="6707"/>
                  </a:cubicBezTo>
                  <a:cubicBezTo>
                    <a:pt x="2028" y="6618"/>
                    <a:pt x="2044" y="6529"/>
                    <a:pt x="2066" y="6440"/>
                  </a:cubicBezTo>
                  <a:cubicBezTo>
                    <a:pt x="2218" y="5838"/>
                    <a:pt x="2566" y="5303"/>
                    <a:pt x="3050" y="4913"/>
                  </a:cubicBezTo>
                  <a:cubicBezTo>
                    <a:pt x="3096" y="4922"/>
                    <a:pt x="3113" y="4998"/>
                    <a:pt x="3118" y="5036"/>
                  </a:cubicBezTo>
                  <a:cubicBezTo>
                    <a:pt x="3126" y="5100"/>
                    <a:pt x="3130" y="5163"/>
                    <a:pt x="3135" y="5227"/>
                  </a:cubicBezTo>
                  <a:cubicBezTo>
                    <a:pt x="3147" y="5452"/>
                    <a:pt x="3135" y="5677"/>
                    <a:pt x="3092" y="5901"/>
                  </a:cubicBezTo>
                  <a:cubicBezTo>
                    <a:pt x="3071" y="6012"/>
                    <a:pt x="3045" y="6122"/>
                    <a:pt x="3007" y="6232"/>
                  </a:cubicBezTo>
                  <a:cubicBezTo>
                    <a:pt x="2999" y="6262"/>
                    <a:pt x="2990" y="6287"/>
                    <a:pt x="2978" y="6317"/>
                  </a:cubicBezTo>
                  <a:cubicBezTo>
                    <a:pt x="2961" y="6309"/>
                    <a:pt x="2944" y="6304"/>
                    <a:pt x="2927" y="6304"/>
                  </a:cubicBezTo>
                  <a:lnTo>
                    <a:pt x="2884" y="6304"/>
                  </a:lnTo>
                  <a:cubicBezTo>
                    <a:pt x="2855" y="6309"/>
                    <a:pt x="2825" y="6317"/>
                    <a:pt x="2804" y="6334"/>
                  </a:cubicBezTo>
                  <a:lnTo>
                    <a:pt x="2770" y="6368"/>
                  </a:lnTo>
                  <a:cubicBezTo>
                    <a:pt x="2744" y="6406"/>
                    <a:pt x="2736" y="6449"/>
                    <a:pt x="2740" y="6495"/>
                  </a:cubicBezTo>
                  <a:cubicBezTo>
                    <a:pt x="2740" y="6516"/>
                    <a:pt x="2749" y="6538"/>
                    <a:pt x="2761" y="6555"/>
                  </a:cubicBezTo>
                  <a:cubicBezTo>
                    <a:pt x="2770" y="6576"/>
                    <a:pt x="2787" y="6593"/>
                    <a:pt x="2804" y="6606"/>
                  </a:cubicBezTo>
                  <a:lnTo>
                    <a:pt x="2825" y="6623"/>
                  </a:lnTo>
                  <a:lnTo>
                    <a:pt x="2833" y="6627"/>
                  </a:lnTo>
                  <a:cubicBezTo>
                    <a:pt x="2838" y="6631"/>
                    <a:pt x="2846" y="6631"/>
                    <a:pt x="2855" y="6635"/>
                  </a:cubicBezTo>
                  <a:cubicBezTo>
                    <a:pt x="2872" y="6648"/>
                    <a:pt x="2893" y="6656"/>
                    <a:pt x="2914" y="6656"/>
                  </a:cubicBezTo>
                  <a:cubicBezTo>
                    <a:pt x="2922" y="6658"/>
                    <a:pt x="2929" y="6658"/>
                    <a:pt x="2937" y="6658"/>
                  </a:cubicBezTo>
                  <a:cubicBezTo>
                    <a:pt x="2987" y="6658"/>
                    <a:pt x="3033" y="6633"/>
                    <a:pt x="3067" y="6593"/>
                  </a:cubicBezTo>
                  <a:cubicBezTo>
                    <a:pt x="3075" y="6584"/>
                    <a:pt x="3084" y="6572"/>
                    <a:pt x="3088" y="6555"/>
                  </a:cubicBezTo>
                  <a:cubicBezTo>
                    <a:pt x="3092" y="6542"/>
                    <a:pt x="3096" y="6529"/>
                    <a:pt x="3101" y="6516"/>
                  </a:cubicBezTo>
                  <a:cubicBezTo>
                    <a:pt x="3101" y="6499"/>
                    <a:pt x="3101" y="6487"/>
                    <a:pt x="3101" y="6474"/>
                  </a:cubicBezTo>
                  <a:lnTo>
                    <a:pt x="3088" y="6432"/>
                  </a:lnTo>
                  <a:cubicBezTo>
                    <a:pt x="3075" y="6402"/>
                    <a:pt x="3054" y="6376"/>
                    <a:pt x="3033" y="6360"/>
                  </a:cubicBezTo>
                  <a:lnTo>
                    <a:pt x="3024" y="6355"/>
                  </a:lnTo>
                  <a:lnTo>
                    <a:pt x="3016" y="6347"/>
                  </a:lnTo>
                  <a:cubicBezTo>
                    <a:pt x="3033" y="6296"/>
                    <a:pt x="3050" y="6245"/>
                    <a:pt x="3067" y="6194"/>
                  </a:cubicBezTo>
                  <a:cubicBezTo>
                    <a:pt x="3135" y="5965"/>
                    <a:pt x="3173" y="5728"/>
                    <a:pt x="3181" y="5490"/>
                  </a:cubicBezTo>
                  <a:cubicBezTo>
                    <a:pt x="3185" y="5371"/>
                    <a:pt x="3181" y="5253"/>
                    <a:pt x="3168" y="5134"/>
                  </a:cubicBezTo>
                  <a:cubicBezTo>
                    <a:pt x="3168" y="5079"/>
                    <a:pt x="3156" y="5019"/>
                    <a:pt x="3143" y="4964"/>
                  </a:cubicBezTo>
                  <a:lnTo>
                    <a:pt x="3143" y="4964"/>
                  </a:lnTo>
                  <a:cubicBezTo>
                    <a:pt x="3232" y="5104"/>
                    <a:pt x="3313" y="5257"/>
                    <a:pt x="3381" y="5409"/>
                  </a:cubicBezTo>
                  <a:cubicBezTo>
                    <a:pt x="3453" y="5575"/>
                    <a:pt x="3504" y="5749"/>
                    <a:pt x="3546" y="5923"/>
                  </a:cubicBezTo>
                  <a:cubicBezTo>
                    <a:pt x="3622" y="6275"/>
                    <a:pt x="3631" y="6639"/>
                    <a:pt x="3571" y="6992"/>
                  </a:cubicBezTo>
                  <a:cubicBezTo>
                    <a:pt x="3559" y="7081"/>
                    <a:pt x="3537" y="7170"/>
                    <a:pt x="3516" y="7254"/>
                  </a:cubicBezTo>
                  <a:cubicBezTo>
                    <a:pt x="3504" y="7297"/>
                    <a:pt x="3487" y="7339"/>
                    <a:pt x="3474" y="7382"/>
                  </a:cubicBezTo>
                  <a:cubicBezTo>
                    <a:pt x="3470" y="7394"/>
                    <a:pt x="3465" y="7411"/>
                    <a:pt x="3461" y="7424"/>
                  </a:cubicBezTo>
                  <a:cubicBezTo>
                    <a:pt x="3431" y="7424"/>
                    <a:pt x="3406" y="7433"/>
                    <a:pt x="3376" y="7441"/>
                  </a:cubicBezTo>
                  <a:cubicBezTo>
                    <a:pt x="3368" y="7445"/>
                    <a:pt x="3359" y="7454"/>
                    <a:pt x="3351" y="7458"/>
                  </a:cubicBezTo>
                  <a:lnTo>
                    <a:pt x="3321" y="7467"/>
                  </a:lnTo>
                  <a:cubicBezTo>
                    <a:pt x="3232" y="7505"/>
                    <a:pt x="3168" y="7590"/>
                    <a:pt x="3156" y="7683"/>
                  </a:cubicBezTo>
                  <a:cubicBezTo>
                    <a:pt x="3135" y="7853"/>
                    <a:pt x="3270" y="7989"/>
                    <a:pt x="3424" y="7989"/>
                  </a:cubicBezTo>
                  <a:cubicBezTo>
                    <a:pt x="3459" y="7989"/>
                    <a:pt x="3494" y="7982"/>
                    <a:pt x="3529" y="7967"/>
                  </a:cubicBezTo>
                  <a:cubicBezTo>
                    <a:pt x="3571" y="7950"/>
                    <a:pt x="3610" y="7920"/>
                    <a:pt x="3639" y="7882"/>
                  </a:cubicBezTo>
                  <a:cubicBezTo>
                    <a:pt x="3669" y="7844"/>
                    <a:pt x="3686" y="7797"/>
                    <a:pt x="3694" y="7751"/>
                  </a:cubicBezTo>
                  <a:lnTo>
                    <a:pt x="3694" y="7721"/>
                  </a:lnTo>
                  <a:lnTo>
                    <a:pt x="3699" y="7687"/>
                  </a:lnTo>
                  <a:cubicBezTo>
                    <a:pt x="3711" y="7607"/>
                    <a:pt x="3677" y="7526"/>
                    <a:pt x="3610" y="7475"/>
                  </a:cubicBezTo>
                  <a:cubicBezTo>
                    <a:pt x="3588" y="7458"/>
                    <a:pt x="3567" y="7445"/>
                    <a:pt x="3546" y="7437"/>
                  </a:cubicBezTo>
                  <a:cubicBezTo>
                    <a:pt x="3593" y="7276"/>
                    <a:pt x="3627" y="7110"/>
                    <a:pt x="3644" y="6941"/>
                  </a:cubicBezTo>
                  <a:cubicBezTo>
                    <a:pt x="3665" y="6758"/>
                    <a:pt x="3669" y="6572"/>
                    <a:pt x="3656" y="6389"/>
                  </a:cubicBezTo>
                  <a:cubicBezTo>
                    <a:pt x="3644" y="6207"/>
                    <a:pt x="3618" y="6029"/>
                    <a:pt x="3576" y="5851"/>
                  </a:cubicBezTo>
                  <a:cubicBezTo>
                    <a:pt x="3529" y="5672"/>
                    <a:pt x="3470" y="5499"/>
                    <a:pt x="3393" y="5329"/>
                  </a:cubicBezTo>
                  <a:cubicBezTo>
                    <a:pt x="3321" y="5176"/>
                    <a:pt x="3236" y="5032"/>
                    <a:pt x="3143" y="4892"/>
                  </a:cubicBezTo>
                  <a:lnTo>
                    <a:pt x="3143" y="4892"/>
                  </a:lnTo>
                  <a:cubicBezTo>
                    <a:pt x="3143" y="4892"/>
                    <a:pt x="3147" y="4896"/>
                    <a:pt x="3151" y="4896"/>
                  </a:cubicBezTo>
                  <a:cubicBezTo>
                    <a:pt x="3177" y="4896"/>
                    <a:pt x="3198" y="4900"/>
                    <a:pt x="3224" y="4909"/>
                  </a:cubicBezTo>
                  <a:cubicBezTo>
                    <a:pt x="3249" y="4913"/>
                    <a:pt x="3270" y="4917"/>
                    <a:pt x="3296" y="4922"/>
                  </a:cubicBezTo>
                  <a:cubicBezTo>
                    <a:pt x="3342" y="4930"/>
                    <a:pt x="3389" y="4943"/>
                    <a:pt x="3431" y="4956"/>
                  </a:cubicBezTo>
                  <a:cubicBezTo>
                    <a:pt x="3525" y="4981"/>
                    <a:pt x="3618" y="5015"/>
                    <a:pt x="3703" y="5057"/>
                  </a:cubicBezTo>
                  <a:cubicBezTo>
                    <a:pt x="4008" y="5210"/>
                    <a:pt x="4246" y="5456"/>
                    <a:pt x="4428" y="5740"/>
                  </a:cubicBezTo>
                  <a:cubicBezTo>
                    <a:pt x="4513" y="5872"/>
                    <a:pt x="4589" y="6007"/>
                    <a:pt x="4653" y="6152"/>
                  </a:cubicBezTo>
                  <a:cubicBezTo>
                    <a:pt x="4644" y="6156"/>
                    <a:pt x="4636" y="6156"/>
                    <a:pt x="4628" y="6160"/>
                  </a:cubicBezTo>
                  <a:cubicBezTo>
                    <a:pt x="4581" y="6169"/>
                    <a:pt x="4534" y="6186"/>
                    <a:pt x="4500" y="6220"/>
                  </a:cubicBezTo>
                  <a:lnTo>
                    <a:pt x="4432" y="6287"/>
                  </a:lnTo>
                  <a:lnTo>
                    <a:pt x="4415" y="6309"/>
                  </a:lnTo>
                  <a:lnTo>
                    <a:pt x="4411" y="6313"/>
                  </a:lnTo>
                  <a:lnTo>
                    <a:pt x="4411" y="6317"/>
                  </a:lnTo>
                  <a:lnTo>
                    <a:pt x="4365" y="6402"/>
                  </a:lnTo>
                  <a:cubicBezTo>
                    <a:pt x="4343" y="6444"/>
                    <a:pt x="4335" y="6491"/>
                    <a:pt x="4339" y="6538"/>
                  </a:cubicBezTo>
                  <a:lnTo>
                    <a:pt x="4339" y="6559"/>
                  </a:lnTo>
                  <a:lnTo>
                    <a:pt x="4339" y="6593"/>
                  </a:lnTo>
                  <a:cubicBezTo>
                    <a:pt x="4343" y="6627"/>
                    <a:pt x="4352" y="6656"/>
                    <a:pt x="4365" y="6686"/>
                  </a:cubicBezTo>
                  <a:cubicBezTo>
                    <a:pt x="4411" y="6801"/>
                    <a:pt x="4517" y="6881"/>
                    <a:pt x="4636" y="6894"/>
                  </a:cubicBezTo>
                  <a:cubicBezTo>
                    <a:pt x="4647" y="6895"/>
                    <a:pt x="4659" y="6895"/>
                    <a:pt x="4670" y="6895"/>
                  </a:cubicBezTo>
                  <a:cubicBezTo>
                    <a:pt x="4726" y="6895"/>
                    <a:pt x="4782" y="6886"/>
                    <a:pt x="4835" y="6869"/>
                  </a:cubicBezTo>
                  <a:lnTo>
                    <a:pt x="4916" y="6822"/>
                  </a:lnTo>
                  <a:cubicBezTo>
                    <a:pt x="4941" y="6801"/>
                    <a:pt x="4967" y="6775"/>
                    <a:pt x="4988" y="6746"/>
                  </a:cubicBezTo>
                  <a:lnTo>
                    <a:pt x="5005" y="6724"/>
                  </a:lnTo>
                  <a:cubicBezTo>
                    <a:pt x="5039" y="6686"/>
                    <a:pt x="5056" y="6639"/>
                    <a:pt x="5064" y="6593"/>
                  </a:cubicBezTo>
                  <a:cubicBezTo>
                    <a:pt x="5077" y="6563"/>
                    <a:pt x="5081" y="6533"/>
                    <a:pt x="5077" y="6504"/>
                  </a:cubicBezTo>
                  <a:cubicBezTo>
                    <a:pt x="5081" y="6457"/>
                    <a:pt x="5073" y="6410"/>
                    <a:pt x="5052" y="6368"/>
                  </a:cubicBezTo>
                  <a:lnTo>
                    <a:pt x="5005" y="6283"/>
                  </a:lnTo>
                  <a:cubicBezTo>
                    <a:pt x="4967" y="6232"/>
                    <a:pt x="4912" y="6194"/>
                    <a:pt x="4852" y="6169"/>
                  </a:cubicBezTo>
                  <a:cubicBezTo>
                    <a:pt x="4818" y="6156"/>
                    <a:pt x="4780" y="6147"/>
                    <a:pt x="4746" y="6143"/>
                  </a:cubicBezTo>
                  <a:cubicBezTo>
                    <a:pt x="4738" y="6126"/>
                    <a:pt x="4729" y="6109"/>
                    <a:pt x="4721" y="6092"/>
                  </a:cubicBezTo>
                  <a:cubicBezTo>
                    <a:pt x="4577" y="5770"/>
                    <a:pt x="4369" y="5477"/>
                    <a:pt x="4110" y="5240"/>
                  </a:cubicBezTo>
                  <a:cubicBezTo>
                    <a:pt x="3979" y="5125"/>
                    <a:pt x="3834" y="5032"/>
                    <a:pt x="3673" y="4964"/>
                  </a:cubicBezTo>
                  <a:cubicBezTo>
                    <a:pt x="3593" y="4930"/>
                    <a:pt x="3508" y="4900"/>
                    <a:pt x="3419" y="4884"/>
                  </a:cubicBezTo>
                  <a:cubicBezTo>
                    <a:pt x="3376" y="4871"/>
                    <a:pt x="3334" y="4867"/>
                    <a:pt x="3291" y="4858"/>
                  </a:cubicBezTo>
                  <a:lnTo>
                    <a:pt x="3270" y="4858"/>
                  </a:lnTo>
                  <a:lnTo>
                    <a:pt x="3308" y="4845"/>
                  </a:lnTo>
                  <a:cubicBezTo>
                    <a:pt x="3474" y="4854"/>
                    <a:pt x="3635" y="4867"/>
                    <a:pt x="3796" y="4888"/>
                  </a:cubicBezTo>
                  <a:cubicBezTo>
                    <a:pt x="3902" y="4905"/>
                    <a:pt x="4004" y="4922"/>
                    <a:pt x="4106" y="4943"/>
                  </a:cubicBezTo>
                  <a:cubicBezTo>
                    <a:pt x="4208" y="4960"/>
                    <a:pt x="4305" y="4990"/>
                    <a:pt x="4403" y="5028"/>
                  </a:cubicBezTo>
                  <a:cubicBezTo>
                    <a:pt x="4496" y="5070"/>
                    <a:pt x="4581" y="5130"/>
                    <a:pt x="4649" y="5210"/>
                  </a:cubicBezTo>
                  <a:cubicBezTo>
                    <a:pt x="4721" y="5291"/>
                    <a:pt x="4784" y="5380"/>
                    <a:pt x="4844" y="5473"/>
                  </a:cubicBezTo>
                  <a:cubicBezTo>
                    <a:pt x="4967" y="5660"/>
                    <a:pt x="5090" y="5846"/>
                    <a:pt x="5204" y="6037"/>
                  </a:cubicBezTo>
                  <a:cubicBezTo>
                    <a:pt x="5255" y="6114"/>
                    <a:pt x="5302" y="6194"/>
                    <a:pt x="5349" y="6275"/>
                  </a:cubicBezTo>
                  <a:cubicBezTo>
                    <a:pt x="5298" y="6347"/>
                    <a:pt x="5285" y="6440"/>
                    <a:pt x="5319" y="6525"/>
                  </a:cubicBezTo>
                  <a:cubicBezTo>
                    <a:pt x="5323" y="6563"/>
                    <a:pt x="5340" y="6601"/>
                    <a:pt x="5366" y="6631"/>
                  </a:cubicBezTo>
                  <a:cubicBezTo>
                    <a:pt x="5417" y="6697"/>
                    <a:pt x="5490" y="6728"/>
                    <a:pt x="5562" y="6728"/>
                  </a:cubicBezTo>
                  <a:cubicBezTo>
                    <a:pt x="5658" y="6728"/>
                    <a:pt x="5753" y="6673"/>
                    <a:pt x="5794" y="6572"/>
                  </a:cubicBezTo>
                  <a:cubicBezTo>
                    <a:pt x="5807" y="6538"/>
                    <a:pt x="5815" y="6499"/>
                    <a:pt x="5811" y="6457"/>
                  </a:cubicBezTo>
                  <a:cubicBezTo>
                    <a:pt x="5815" y="6415"/>
                    <a:pt x="5811" y="6372"/>
                    <a:pt x="5794" y="6330"/>
                  </a:cubicBezTo>
                  <a:cubicBezTo>
                    <a:pt x="5777" y="6287"/>
                    <a:pt x="5747" y="6253"/>
                    <a:pt x="5713" y="6224"/>
                  </a:cubicBezTo>
                  <a:cubicBezTo>
                    <a:pt x="5660" y="6189"/>
                    <a:pt x="5603" y="6172"/>
                    <a:pt x="5543" y="6172"/>
                  </a:cubicBezTo>
                  <a:cubicBezTo>
                    <a:pt x="5536" y="6172"/>
                    <a:pt x="5529" y="6172"/>
                    <a:pt x="5522" y="6173"/>
                  </a:cubicBezTo>
                  <a:cubicBezTo>
                    <a:pt x="5480" y="6181"/>
                    <a:pt x="5446" y="6194"/>
                    <a:pt x="5412" y="6215"/>
                  </a:cubicBezTo>
                  <a:cubicBezTo>
                    <a:pt x="5366" y="6135"/>
                    <a:pt x="5319" y="6058"/>
                    <a:pt x="5268" y="5978"/>
                  </a:cubicBezTo>
                  <a:cubicBezTo>
                    <a:pt x="5145" y="5778"/>
                    <a:pt x="5022" y="5583"/>
                    <a:pt x="4890" y="5392"/>
                  </a:cubicBezTo>
                  <a:cubicBezTo>
                    <a:pt x="4827" y="5295"/>
                    <a:pt x="4759" y="5210"/>
                    <a:pt x="4683" y="5125"/>
                  </a:cubicBezTo>
                  <a:cubicBezTo>
                    <a:pt x="4602" y="5045"/>
                    <a:pt x="4505" y="4981"/>
                    <a:pt x="4394" y="4943"/>
                  </a:cubicBezTo>
                  <a:cubicBezTo>
                    <a:pt x="4288" y="4905"/>
                    <a:pt x="4182" y="4879"/>
                    <a:pt x="4072" y="4862"/>
                  </a:cubicBezTo>
                  <a:cubicBezTo>
                    <a:pt x="3966" y="4841"/>
                    <a:pt x="3860" y="4824"/>
                    <a:pt x="3754" y="4816"/>
                  </a:cubicBezTo>
                  <a:cubicBezTo>
                    <a:pt x="3665" y="4807"/>
                    <a:pt x="3571" y="4799"/>
                    <a:pt x="3482" y="4794"/>
                  </a:cubicBezTo>
                  <a:cubicBezTo>
                    <a:pt x="3567" y="4773"/>
                    <a:pt x="3652" y="4752"/>
                    <a:pt x="3737" y="4735"/>
                  </a:cubicBezTo>
                  <a:cubicBezTo>
                    <a:pt x="3911" y="4701"/>
                    <a:pt x="4085" y="4680"/>
                    <a:pt x="4263" y="4671"/>
                  </a:cubicBezTo>
                  <a:cubicBezTo>
                    <a:pt x="4293" y="4670"/>
                    <a:pt x="4322" y="4669"/>
                    <a:pt x="4352" y="4669"/>
                  </a:cubicBezTo>
                  <a:cubicBezTo>
                    <a:pt x="4496" y="4669"/>
                    <a:pt x="4640" y="4686"/>
                    <a:pt x="4784" y="4714"/>
                  </a:cubicBezTo>
                  <a:cubicBezTo>
                    <a:pt x="4958" y="4748"/>
                    <a:pt x="5124" y="4811"/>
                    <a:pt x="5281" y="4892"/>
                  </a:cubicBezTo>
                  <a:cubicBezTo>
                    <a:pt x="5357" y="4934"/>
                    <a:pt x="5429" y="4985"/>
                    <a:pt x="5497" y="5036"/>
                  </a:cubicBezTo>
                  <a:cubicBezTo>
                    <a:pt x="5514" y="5049"/>
                    <a:pt x="5527" y="5062"/>
                    <a:pt x="5544" y="5074"/>
                  </a:cubicBezTo>
                  <a:cubicBezTo>
                    <a:pt x="5535" y="5104"/>
                    <a:pt x="5535" y="5130"/>
                    <a:pt x="5535" y="5159"/>
                  </a:cubicBezTo>
                  <a:cubicBezTo>
                    <a:pt x="5539" y="5185"/>
                    <a:pt x="5548" y="5210"/>
                    <a:pt x="5565" y="5231"/>
                  </a:cubicBezTo>
                  <a:cubicBezTo>
                    <a:pt x="5573" y="5257"/>
                    <a:pt x="5595" y="5278"/>
                    <a:pt x="5616" y="5291"/>
                  </a:cubicBezTo>
                  <a:cubicBezTo>
                    <a:pt x="5645" y="5312"/>
                    <a:pt x="5679" y="5329"/>
                    <a:pt x="5713" y="5333"/>
                  </a:cubicBezTo>
                  <a:lnTo>
                    <a:pt x="5768" y="5333"/>
                  </a:lnTo>
                  <a:cubicBezTo>
                    <a:pt x="5841" y="5320"/>
                    <a:pt x="5900" y="5274"/>
                    <a:pt x="5925" y="5206"/>
                  </a:cubicBezTo>
                  <a:lnTo>
                    <a:pt x="5934" y="5180"/>
                  </a:lnTo>
                  <a:cubicBezTo>
                    <a:pt x="5934" y="5176"/>
                    <a:pt x="5934" y="5172"/>
                    <a:pt x="5938" y="5163"/>
                  </a:cubicBezTo>
                  <a:cubicBezTo>
                    <a:pt x="5942" y="5159"/>
                    <a:pt x="5938" y="5159"/>
                    <a:pt x="5938" y="5159"/>
                  </a:cubicBezTo>
                  <a:lnTo>
                    <a:pt x="5938" y="5155"/>
                  </a:lnTo>
                  <a:cubicBezTo>
                    <a:pt x="5951" y="5134"/>
                    <a:pt x="5955" y="5108"/>
                    <a:pt x="5951" y="5087"/>
                  </a:cubicBezTo>
                  <a:cubicBezTo>
                    <a:pt x="5951" y="5079"/>
                    <a:pt x="5951" y="5070"/>
                    <a:pt x="5951" y="5062"/>
                  </a:cubicBezTo>
                  <a:cubicBezTo>
                    <a:pt x="5947" y="5028"/>
                    <a:pt x="5934" y="4998"/>
                    <a:pt x="5917" y="4973"/>
                  </a:cubicBezTo>
                  <a:lnTo>
                    <a:pt x="5883" y="4939"/>
                  </a:lnTo>
                  <a:cubicBezTo>
                    <a:pt x="5862" y="4922"/>
                    <a:pt x="5841" y="4913"/>
                    <a:pt x="5815" y="4909"/>
                  </a:cubicBezTo>
                  <a:cubicBezTo>
                    <a:pt x="5803" y="4904"/>
                    <a:pt x="5789" y="4902"/>
                    <a:pt x="5774" y="4902"/>
                  </a:cubicBezTo>
                  <a:cubicBezTo>
                    <a:pt x="5764" y="4902"/>
                    <a:pt x="5754" y="4903"/>
                    <a:pt x="5743" y="4905"/>
                  </a:cubicBezTo>
                  <a:cubicBezTo>
                    <a:pt x="5730" y="4905"/>
                    <a:pt x="5713" y="4909"/>
                    <a:pt x="5696" y="4917"/>
                  </a:cubicBezTo>
                  <a:lnTo>
                    <a:pt x="5658" y="4939"/>
                  </a:lnTo>
                  <a:lnTo>
                    <a:pt x="5654" y="4939"/>
                  </a:lnTo>
                  <a:lnTo>
                    <a:pt x="5650" y="4943"/>
                  </a:lnTo>
                  <a:lnTo>
                    <a:pt x="5637" y="4951"/>
                  </a:lnTo>
                  <a:lnTo>
                    <a:pt x="5612" y="4968"/>
                  </a:lnTo>
                  <a:cubicBezTo>
                    <a:pt x="5599" y="4977"/>
                    <a:pt x="5590" y="4985"/>
                    <a:pt x="5582" y="4998"/>
                  </a:cubicBezTo>
                  <a:cubicBezTo>
                    <a:pt x="5480" y="4913"/>
                    <a:pt x="5374" y="4845"/>
                    <a:pt x="5259" y="4786"/>
                  </a:cubicBezTo>
                  <a:cubicBezTo>
                    <a:pt x="5094" y="4705"/>
                    <a:pt x="4916" y="4646"/>
                    <a:pt x="4734" y="4616"/>
                  </a:cubicBezTo>
                  <a:cubicBezTo>
                    <a:pt x="4609" y="4596"/>
                    <a:pt x="4482" y="4585"/>
                    <a:pt x="4355" y="4585"/>
                  </a:cubicBezTo>
                  <a:cubicBezTo>
                    <a:pt x="4300" y="4585"/>
                    <a:pt x="4245" y="4587"/>
                    <a:pt x="4191" y="4591"/>
                  </a:cubicBezTo>
                  <a:cubicBezTo>
                    <a:pt x="4013" y="4604"/>
                    <a:pt x="3834" y="4638"/>
                    <a:pt x="3660" y="4684"/>
                  </a:cubicBezTo>
                  <a:cubicBezTo>
                    <a:pt x="3546" y="4714"/>
                    <a:pt x="3436" y="4752"/>
                    <a:pt x="3325" y="4790"/>
                  </a:cubicBezTo>
                  <a:cubicBezTo>
                    <a:pt x="3253" y="4790"/>
                    <a:pt x="3181" y="4794"/>
                    <a:pt x="3109" y="4799"/>
                  </a:cubicBezTo>
                  <a:lnTo>
                    <a:pt x="3109" y="4714"/>
                  </a:lnTo>
                  <a:cubicBezTo>
                    <a:pt x="3109" y="4404"/>
                    <a:pt x="3211" y="4103"/>
                    <a:pt x="3321" y="3819"/>
                  </a:cubicBezTo>
                  <a:cubicBezTo>
                    <a:pt x="3448" y="3488"/>
                    <a:pt x="3584" y="3166"/>
                    <a:pt x="3724" y="2843"/>
                  </a:cubicBezTo>
                  <a:cubicBezTo>
                    <a:pt x="3868" y="2521"/>
                    <a:pt x="4021" y="2199"/>
                    <a:pt x="4182" y="1885"/>
                  </a:cubicBezTo>
                  <a:cubicBezTo>
                    <a:pt x="4343" y="1571"/>
                    <a:pt x="4513" y="1257"/>
                    <a:pt x="4691" y="948"/>
                  </a:cubicBezTo>
                  <a:cubicBezTo>
                    <a:pt x="4865" y="642"/>
                    <a:pt x="5052" y="341"/>
                    <a:pt x="5247" y="40"/>
                  </a:cubicBezTo>
                  <a:cubicBezTo>
                    <a:pt x="5259" y="21"/>
                    <a:pt x="5242" y="0"/>
                    <a:pt x="52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8"/>
            <p:cNvSpPr/>
            <p:nvPr/>
          </p:nvSpPr>
          <p:spPr>
            <a:xfrm>
              <a:off x="8274500" y="-444534"/>
              <a:ext cx="899559" cy="838952"/>
            </a:xfrm>
            <a:custGeom>
              <a:avLst/>
              <a:gdLst/>
              <a:ahLst/>
              <a:cxnLst/>
              <a:rect l="l" t="t" r="r" b="b"/>
              <a:pathLst>
                <a:path w="9989" h="9316" extrusionOk="0">
                  <a:moveTo>
                    <a:pt x="4413" y="1"/>
                  </a:moveTo>
                  <a:cubicBezTo>
                    <a:pt x="4149" y="1"/>
                    <a:pt x="3885" y="73"/>
                    <a:pt x="3652" y="195"/>
                  </a:cubicBezTo>
                  <a:cubicBezTo>
                    <a:pt x="3279" y="394"/>
                    <a:pt x="2969" y="742"/>
                    <a:pt x="2867" y="1157"/>
                  </a:cubicBezTo>
                  <a:cubicBezTo>
                    <a:pt x="2770" y="1556"/>
                    <a:pt x="2876" y="1989"/>
                    <a:pt x="3105" y="2328"/>
                  </a:cubicBezTo>
                  <a:cubicBezTo>
                    <a:pt x="3321" y="2655"/>
                    <a:pt x="3648" y="2892"/>
                    <a:pt x="4029" y="2990"/>
                  </a:cubicBezTo>
                  <a:cubicBezTo>
                    <a:pt x="3923" y="3125"/>
                    <a:pt x="3894" y="3308"/>
                    <a:pt x="3953" y="3469"/>
                  </a:cubicBezTo>
                  <a:cubicBezTo>
                    <a:pt x="4017" y="3626"/>
                    <a:pt x="4161" y="3728"/>
                    <a:pt x="4318" y="3779"/>
                  </a:cubicBezTo>
                  <a:cubicBezTo>
                    <a:pt x="4463" y="3825"/>
                    <a:pt x="4618" y="3830"/>
                    <a:pt x="4772" y="3830"/>
                  </a:cubicBezTo>
                  <a:cubicBezTo>
                    <a:pt x="4816" y="3830"/>
                    <a:pt x="4860" y="3830"/>
                    <a:pt x="4903" y="3830"/>
                  </a:cubicBezTo>
                  <a:cubicBezTo>
                    <a:pt x="5323" y="3821"/>
                    <a:pt x="5739" y="3808"/>
                    <a:pt x="6159" y="3787"/>
                  </a:cubicBezTo>
                  <a:cubicBezTo>
                    <a:pt x="6557" y="3770"/>
                    <a:pt x="6960" y="3749"/>
                    <a:pt x="7359" y="3698"/>
                  </a:cubicBezTo>
                  <a:cubicBezTo>
                    <a:pt x="7635" y="3668"/>
                    <a:pt x="7902" y="3600"/>
                    <a:pt x="8156" y="3490"/>
                  </a:cubicBezTo>
                  <a:lnTo>
                    <a:pt x="8156" y="3490"/>
                  </a:lnTo>
                  <a:cubicBezTo>
                    <a:pt x="7953" y="3634"/>
                    <a:pt x="7741" y="3774"/>
                    <a:pt x="7537" y="3919"/>
                  </a:cubicBezTo>
                  <a:cubicBezTo>
                    <a:pt x="7134" y="4199"/>
                    <a:pt x="6731" y="4478"/>
                    <a:pt x="6333" y="4758"/>
                  </a:cubicBezTo>
                  <a:cubicBezTo>
                    <a:pt x="6012" y="4985"/>
                    <a:pt x="5706" y="5061"/>
                    <a:pt x="5399" y="5061"/>
                  </a:cubicBezTo>
                  <a:cubicBezTo>
                    <a:pt x="4845" y="5061"/>
                    <a:pt x="4291" y="4813"/>
                    <a:pt x="3652" y="4758"/>
                  </a:cubicBezTo>
                  <a:cubicBezTo>
                    <a:pt x="3534" y="4747"/>
                    <a:pt x="3415" y="4741"/>
                    <a:pt x="3298" y="4741"/>
                  </a:cubicBezTo>
                  <a:cubicBezTo>
                    <a:pt x="3077" y="4741"/>
                    <a:pt x="2858" y="4761"/>
                    <a:pt x="2643" y="4797"/>
                  </a:cubicBezTo>
                  <a:cubicBezTo>
                    <a:pt x="2481" y="4818"/>
                    <a:pt x="2324" y="4877"/>
                    <a:pt x="2184" y="4962"/>
                  </a:cubicBezTo>
                  <a:cubicBezTo>
                    <a:pt x="2066" y="5043"/>
                    <a:pt x="1960" y="5174"/>
                    <a:pt x="1960" y="5322"/>
                  </a:cubicBezTo>
                  <a:cubicBezTo>
                    <a:pt x="1960" y="5429"/>
                    <a:pt x="2002" y="5530"/>
                    <a:pt x="2078" y="5607"/>
                  </a:cubicBezTo>
                  <a:cubicBezTo>
                    <a:pt x="1675" y="5696"/>
                    <a:pt x="1273" y="5810"/>
                    <a:pt x="916" y="6022"/>
                  </a:cubicBezTo>
                  <a:cubicBezTo>
                    <a:pt x="708" y="6137"/>
                    <a:pt x="526" y="6294"/>
                    <a:pt x="382" y="6485"/>
                  </a:cubicBezTo>
                  <a:cubicBezTo>
                    <a:pt x="250" y="6654"/>
                    <a:pt x="157" y="6845"/>
                    <a:pt x="106" y="7053"/>
                  </a:cubicBezTo>
                  <a:cubicBezTo>
                    <a:pt x="0" y="7469"/>
                    <a:pt x="81" y="7931"/>
                    <a:pt x="424" y="8215"/>
                  </a:cubicBezTo>
                  <a:cubicBezTo>
                    <a:pt x="641" y="8381"/>
                    <a:pt x="891" y="8499"/>
                    <a:pt x="1162" y="8554"/>
                  </a:cubicBezTo>
                  <a:cubicBezTo>
                    <a:pt x="1353" y="8599"/>
                    <a:pt x="1547" y="8621"/>
                    <a:pt x="1740" y="8621"/>
                  </a:cubicBezTo>
                  <a:cubicBezTo>
                    <a:pt x="2258" y="8621"/>
                    <a:pt x="2768" y="8462"/>
                    <a:pt x="3198" y="8156"/>
                  </a:cubicBezTo>
                  <a:cubicBezTo>
                    <a:pt x="3224" y="8135"/>
                    <a:pt x="3245" y="8118"/>
                    <a:pt x="3270" y="8101"/>
                  </a:cubicBezTo>
                  <a:cubicBezTo>
                    <a:pt x="3359" y="8241"/>
                    <a:pt x="3499" y="8338"/>
                    <a:pt x="3660" y="8376"/>
                  </a:cubicBezTo>
                  <a:cubicBezTo>
                    <a:pt x="3724" y="8392"/>
                    <a:pt x="3787" y="8400"/>
                    <a:pt x="3851" y="8400"/>
                  </a:cubicBezTo>
                  <a:cubicBezTo>
                    <a:pt x="3993" y="8400"/>
                    <a:pt x="4133" y="8362"/>
                    <a:pt x="4259" y="8291"/>
                  </a:cubicBezTo>
                  <a:cubicBezTo>
                    <a:pt x="4462" y="8177"/>
                    <a:pt x="4619" y="7995"/>
                    <a:pt x="4751" y="7804"/>
                  </a:cubicBezTo>
                  <a:cubicBezTo>
                    <a:pt x="4899" y="7583"/>
                    <a:pt x="5030" y="7350"/>
                    <a:pt x="5141" y="7112"/>
                  </a:cubicBezTo>
                  <a:cubicBezTo>
                    <a:pt x="5260" y="6862"/>
                    <a:pt x="5366" y="6603"/>
                    <a:pt x="5450" y="6340"/>
                  </a:cubicBezTo>
                  <a:cubicBezTo>
                    <a:pt x="5493" y="6209"/>
                    <a:pt x="5531" y="6077"/>
                    <a:pt x="5565" y="5946"/>
                  </a:cubicBezTo>
                  <a:cubicBezTo>
                    <a:pt x="5595" y="5810"/>
                    <a:pt x="5637" y="5679"/>
                    <a:pt x="5688" y="5552"/>
                  </a:cubicBezTo>
                  <a:cubicBezTo>
                    <a:pt x="5743" y="5429"/>
                    <a:pt x="5819" y="5318"/>
                    <a:pt x="5917" y="5225"/>
                  </a:cubicBezTo>
                  <a:cubicBezTo>
                    <a:pt x="6019" y="5140"/>
                    <a:pt x="6121" y="5060"/>
                    <a:pt x="6231" y="4987"/>
                  </a:cubicBezTo>
                  <a:lnTo>
                    <a:pt x="6931" y="4483"/>
                  </a:lnTo>
                  <a:cubicBezTo>
                    <a:pt x="6977" y="4449"/>
                    <a:pt x="7028" y="4415"/>
                    <a:pt x="7075" y="4377"/>
                  </a:cubicBezTo>
                  <a:cubicBezTo>
                    <a:pt x="7389" y="4156"/>
                    <a:pt x="7698" y="3931"/>
                    <a:pt x="8012" y="3707"/>
                  </a:cubicBezTo>
                  <a:lnTo>
                    <a:pt x="8012" y="3707"/>
                  </a:lnTo>
                  <a:cubicBezTo>
                    <a:pt x="7745" y="4016"/>
                    <a:pt x="7478" y="4326"/>
                    <a:pt x="7215" y="4640"/>
                  </a:cubicBezTo>
                  <a:cubicBezTo>
                    <a:pt x="7007" y="4886"/>
                    <a:pt x="6803" y="5132"/>
                    <a:pt x="6600" y="5378"/>
                  </a:cubicBezTo>
                  <a:cubicBezTo>
                    <a:pt x="6392" y="5624"/>
                    <a:pt x="6184" y="5870"/>
                    <a:pt x="5993" y="6124"/>
                  </a:cubicBezTo>
                  <a:cubicBezTo>
                    <a:pt x="5819" y="6362"/>
                    <a:pt x="5658" y="6625"/>
                    <a:pt x="5603" y="6921"/>
                  </a:cubicBezTo>
                  <a:cubicBezTo>
                    <a:pt x="5548" y="7159"/>
                    <a:pt x="5573" y="7413"/>
                    <a:pt x="5675" y="7638"/>
                  </a:cubicBezTo>
                  <a:cubicBezTo>
                    <a:pt x="5768" y="7846"/>
                    <a:pt x="5951" y="7999"/>
                    <a:pt x="6176" y="8054"/>
                  </a:cubicBezTo>
                  <a:cubicBezTo>
                    <a:pt x="6236" y="8071"/>
                    <a:pt x="6298" y="8080"/>
                    <a:pt x="6360" y="8080"/>
                  </a:cubicBezTo>
                  <a:cubicBezTo>
                    <a:pt x="6494" y="8080"/>
                    <a:pt x="6628" y="8040"/>
                    <a:pt x="6744" y="7965"/>
                  </a:cubicBezTo>
                  <a:cubicBezTo>
                    <a:pt x="6757" y="8618"/>
                    <a:pt x="7266" y="9229"/>
                    <a:pt x="7927" y="9305"/>
                  </a:cubicBezTo>
                  <a:cubicBezTo>
                    <a:pt x="7985" y="9312"/>
                    <a:pt x="8043" y="9315"/>
                    <a:pt x="8101" y="9315"/>
                  </a:cubicBezTo>
                  <a:cubicBezTo>
                    <a:pt x="8400" y="9315"/>
                    <a:pt x="8697" y="9225"/>
                    <a:pt x="8945" y="9051"/>
                  </a:cubicBezTo>
                  <a:cubicBezTo>
                    <a:pt x="9246" y="8843"/>
                    <a:pt x="9454" y="8521"/>
                    <a:pt x="9522" y="8160"/>
                  </a:cubicBezTo>
                  <a:cubicBezTo>
                    <a:pt x="9594" y="7787"/>
                    <a:pt x="9526" y="7397"/>
                    <a:pt x="9331" y="7066"/>
                  </a:cubicBezTo>
                  <a:cubicBezTo>
                    <a:pt x="9768" y="6938"/>
                    <a:pt x="9908" y="6383"/>
                    <a:pt x="9840" y="5967"/>
                  </a:cubicBezTo>
                  <a:cubicBezTo>
                    <a:pt x="9794" y="5691"/>
                    <a:pt x="9649" y="5437"/>
                    <a:pt x="9475" y="5225"/>
                  </a:cubicBezTo>
                  <a:cubicBezTo>
                    <a:pt x="9289" y="4996"/>
                    <a:pt x="9047" y="4822"/>
                    <a:pt x="8780" y="4707"/>
                  </a:cubicBezTo>
                  <a:cubicBezTo>
                    <a:pt x="8610" y="4644"/>
                    <a:pt x="8436" y="4597"/>
                    <a:pt x="8258" y="4568"/>
                  </a:cubicBezTo>
                  <a:cubicBezTo>
                    <a:pt x="8072" y="4534"/>
                    <a:pt x="7885" y="4487"/>
                    <a:pt x="7732" y="4377"/>
                  </a:cubicBezTo>
                  <a:cubicBezTo>
                    <a:pt x="7731" y="4376"/>
                    <a:pt x="7730" y="4376"/>
                    <a:pt x="7728" y="4376"/>
                  </a:cubicBezTo>
                  <a:cubicBezTo>
                    <a:pt x="7695" y="4376"/>
                    <a:pt x="7544" y="4483"/>
                    <a:pt x="7520" y="4495"/>
                  </a:cubicBezTo>
                  <a:cubicBezTo>
                    <a:pt x="7775" y="4135"/>
                    <a:pt x="8237" y="3842"/>
                    <a:pt x="8542" y="3507"/>
                  </a:cubicBezTo>
                  <a:cubicBezTo>
                    <a:pt x="8979" y="3015"/>
                    <a:pt x="9412" y="2515"/>
                    <a:pt x="9832" y="2006"/>
                  </a:cubicBezTo>
                  <a:cubicBezTo>
                    <a:pt x="9908" y="1908"/>
                    <a:pt x="9989" y="1777"/>
                    <a:pt x="9921" y="1671"/>
                  </a:cubicBezTo>
                  <a:cubicBezTo>
                    <a:pt x="9884" y="1625"/>
                    <a:pt x="9828" y="1601"/>
                    <a:pt x="9772" y="1601"/>
                  </a:cubicBezTo>
                  <a:cubicBezTo>
                    <a:pt x="9743" y="1601"/>
                    <a:pt x="9714" y="1607"/>
                    <a:pt x="9688" y="1620"/>
                  </a:cubicBezTo>
                  <a:cubicBezTo>
                    <a:pt x="9611" y="1654"/>
                    <a:pt x="9543" y="1709"/>
                    <a:pt x="9492" y="1777"/>
                  </a:cubicBezTo>
                  <a:cubicBezTo>
                    <a:pt x="9174" y="2154"/>
                    <a:pt x="8954" y="2600"/>
                    <a:pt x="8657" y="2990"/>
                  </a:cubicBezTo>
                  <a:cubicBezTo>
                    <a:pt x="8534" y="3151"/>
                    <a:pt x="8377" y="3304"/>
                    <a:pt x="8178" y="3333"/>
                  </a:cubicBezTo>
                  <a:cubicBezTo>
                    <a:pt x="8157" y="3336"/>
                    <a:pt x="8137" y="3338"/>
                    <a:pt x="8118" y="3338"/>
                  </a:cubicBezTo>
                  <a:cubicBezTo>
                    <a:pt x="7759" y="3338"/>
                    <a:pt x="7692" y="2827"/>
                    <a:pt x="7660" y="2549"/>
                  </a:cubicBezTo>
                  <a:cubicBezTo>
                    <a:pt x="7643" y="2392"/>
                    <a:pt x="7630" y="2230"/>
                    <a:pt x="7601" y="2078"/>
                  </a:cubicBezTo>
                  <a:cubicBezTo>
                    <a:pt x="7567" y="1917"/>
                    <a:pt x="7512" y="1760"/>
                    <a:pt x="7435" y="1615"/>
                  </a:cubicBezTo>
                  <a:cubicBezTo>
                    <a:pt x="7359" y="1467"/>
                    <a:pt x="7266" y="1331"/>
                    <a:pt x="7151" y="1213"/>
                  </a:cubicBezTo>
                  <a:cubicBezTo>
                    <a:pt x="7045" y="1085"/>
                    <a:pt x="6909" y="979"/>
                    <a:pt x="6761" y="907"/>
                  </a:cubicBezTo>
                  <a:cubicBezTo>
                    <a:pt x="6678" y="867"/>
                    <a:pt x="6589" y="847"/>
                    <a:pt x="6500" y="847"/>
                  </a:cubicBezTo>
                  <a:cubicBezTo>
                    <a:pt x="6429" y="847"/>
                    <a:pt x="6358" y="860"/>
                    <a:pt x="6290" y="886"/>
                  </a:cubicBezTo>
                  <a:cubicBezTo>
                    <a:pt x="6180" y="933"/>
                    <a:pt x="6091" y="1013"/>
                    <a:pt x="6040" y="1123"/>
                  </a:cubicBezTo>
                  <a:cubicBezTo>
                    <a:pt x="5735" y="699"/>
                    <a:pt x="5387" y="275"/>
                    <a:pt x="4882" y="84"/>
                  </a:cubicBezTo>
                  <a:cubicBezTo>
                    <a:pt x="4730" y="27"/>
                    <a:pt x="4572" y="1"/>
                    <a:pt x="4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8"/>
            <p:cNvSpPr/>
            <p:nvPr/>
          </p:nvSpPr>
          <p:spPr>
            <a:xfrm>
              <a:off x="8941352" y="28971"/>
              <a:ext cx="59436" cy="260619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8"/>
            <p:cNvSpPr/>
            <p:nvPr/>
          </p:nvSpPr>
          <p:spPr>
            <a:xfrm>
              <a:off x="8452357" y="57428"/>
              <a:ext cx="315733" cy="147060"/>
            </a:xfrm>
            <a:custGeom>
              <a:avLst/>
              <a:gdLst/>
              <a:ahLst/>
              <a:cxnLst/>
              <a:rect l="l" t="t" r="r" b="b"/>
              <a:pathLst>
                <a:path w="3506" h="1633" extrusionOk="0">
                  <a:moveTo>
                    <a:pt x="3450" y="1"/>
                  </a:moveTo>
                  <a:cubicBezTo>
                    <a:pt x="3446" y="1"/>
                    <a:pt x="3441" y="1"/>
                    <a:pt x="3437" y="3"/>
                  </a:cubicBezTo>
                  <a:cubicBezTo>
                    <a:pt x="3297" y="67"/>
                    <a:pt x="3166" y="164"/>
                    <a:pt x="3034" y="236"/>
                  </a:cubicBezTo>
                  <a:cubicBezTo>
                    <a:pt x="2899" y="313"/>
                    <a:pt x="2763" y="389"/>
                    <a:pt x="2627" y="465"/>
                  </a:cubicBezTo>
                  <a:cubicBezTo>
                    <a:pt x="2360" y="614"/>
                    <a:pt x="2088" y="749"/>
                    <a:pt x="1808" y="877"/>
                  </a:cubicBezTo>
                  <a:cubicBezTo>
                    <a:pt x="1240" y="1135"/>
                    <a:pt x="651" y="1318"/>
                    <a:pt x="61" y="1521"/>
                  </a:cubicBezTo>
                  <a:cubicBezTo>
                    <a:pt x="0" y="1550"/>
                    <a:pt x="25" y="1632"/>
                    <a:pt x="82" y="1632"/>
                  </a:cubicBezTo>
                  <a:cubicBezTo>
                    <a:pt x="85" y="1632"/>
                    <a:pt x="88" y="1632"/>
                    <a:pt x="91" y="1632"/>
                  </a:cubicBezTo>
                  <a:cubicBezTo>
                    <a:pt x="701" y="1509"/>
                    <a:pt x="1300" y="1263"/>
                    <a:pt x="1864" y="1004"/>
                  </a:cubicBezTo>
                  <a:cubicBezTo>
                    <a:pt x="2148" y="872"/>
                    <a:pt x="2423" y="732"/>
                    <a:pt x="2695" y="580"/>
                  </a:cubicBezTo>
                  <a:cubicBezTo>
                    <a:pt x="2835" y="499"/>
                    <a:pt x="2975" y="414"/>
                    <a:pt x="3106" y="325"/>
                  </a:cubicBezTo>
                  <a:cubicBezTo>
                    <a:pt x="3238" y="249"/>
                    <a:pt x="3361" y="160"/>
                    <a:pt x="3480" y="62"/>
                  </a:cubicBezTo>
                  <a:cubicBezTo>
                    <a:pt x="3506" y="36"/>
                    <a:pt x="3480" y="1"/>
                    <a:pt x="34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8"/>
            <p:cNvSpPr/>
            <p:nvPr/>
          </p:nvSpPr>
          <p:spPr>
            <a:xfrm>
              <a:off x="8606620" y="-303419"/>
              <a:ext cx="330502" cy="168403"/>
            </a:xfrm>
            <a:custGeom>
              <a:avLst/>
              <a:gdLst/>
              <a:ahLst/>
              <a:cxnLst/>
              <a:rect l="l" t="t" r="r" b="b"/>
              <a:pathLst>
                <a:path w="3670" h="1870" extrusionOk="0">
                  <a:moveTo>
                    <a:pt x="74" y="0"/>
                  </a:moveTo>
                  <a:cubicBezTo>
                    <a:pt x="34" y="0"/>
                    <a:pt x="0" y="54"/>
                    <a:pt x="36" y="82"/>
                  </a:cubicBezTo>
                  <a:cubicBezTo>
                    <a:pt x="554" y="528"/>
                    <a:pt x="1211" y="803"/>
                    <a:pt x="1856" y="999"/>
                  </a:cubicBezTo>
                  <a:cubicBezTo>
                    <a:pt x="2174" y="1092"/>
                    <a:pt x="2496" y="1181"/>
                    <a:pt x="2802" y="1308"/>
                  </a:cubicBezTo>
                  <a:cubicBezTo>
                    <a:pt x="3103" y="1435"/>
                    <a:pt x="3378" y="1622"/>
                    <a:pt x="3607" y="1860"/>
                  </a:cubicBezTo>
                  <a:cubicBezTo>
                    <a:pt x="3614" y="1867"/>
                    <a:pt x="3622" y="1870"/>
                    <a:pt x="3629" y="1870"/>
                  </a:cubicBezTo>
                  <a:cubicBezTo>
                    <a:pt x="3652" y="1870"/>
                    <a:pt x="3669" y="1839"/>
                    <a:pt x="3650" y="1813"/>
                  </a:cubicBezTo>
                  <a:cubicBezTo>
                    <a:pt x="3260" y="1312"/>
                    <a:pt x="2585" y="1105"/>
                    <a:pt x="2008" y="914"/>
                  </a:cubicBezTo>
                  <a:cubicBezTo>
                    <a:pt x="1673" y="812"/>
                    <a:pt x="1347" y="685"/>
                    <a:pt x="1029" y="536"/>
                  </a:cubicBezTo>
                  <a:cubicBezTo>
                    <a:pt x="702" y="384"/>
                    <a:pt x="401" y="193"/>
                    <a:pt x="95" y="6"/>
                  </a:cubicBezTo>
                  <a:cubicBezTo>
                    <a:pt x="88" y="2"/>
                    <a:pt x="81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8"/>
            <p:cNvSpPr/>
            <p:nvPr/>
          </p:nvSpPr>
          <p:spPr>
            <a:xfrm>
              <a:off x="8685868" y="-140241"/>
              <a:ext cx="134002" cy="12878"/>
            </a:xfrm>
            <a:custGeom>
              <a:avLst/>
              <a:gdLst/>
              <a:ahLst/>
              <a:cxnLst/>
              <a:rect l="l" t="t" r="r" b="b"/>
              <a:pathLst>
                <a:path w="1488" h="143" extrusionOk="0">
                  <a:moveTo>
                    <a:pt x="1446" y="1"/>
                  </a:moveTo>
                  <a:cubicBezTo>
                    <a:pt x="1445" y="1"/>
                    <a:pt x="1443" y="1"/>
                    <a:pt x="1442" y="1"/>
                  </a:cubicBezTo>
                  <a:cubicBezTo>
                    <a:pt x="1209" y="31"/>
                    <a:pt x="980" y="52"/>
                    <a:pt x="747" y="60"/>
                  </a:cubicBezTo>
                  <a:cubicBezTo>
                    <a:pt x="641" y="66"/>
                    <a:pt x="536" y="68"/>
                    <a:pt x="431" y="68"/>
                  </a:cubicBezTo>
                  <a:cubicBezTo>
                    <a:pt x="303" y="68"/>
                    <a:pt x="175" y="65"/>
                    <a:pt x="47" y="60"/>
                  </a:cubicBezTo>
                  <a:cubicBezTo>
                    <a:pt x="0" y="60"/>
                    <a:pt x="0" y="132"/>
                    <a:pt x="47" y="132"/>
                  </a:cubicBezTo>
                  <a:cubicBezTo>
                    <a:pt x="175" y="139"/>
                    <a:pt x="304" y="143"/>
                    <a:pt x="432" y="143"/>
                  </a:cubicBezTo>
                  <a:cubicBezTo>
                    <a:pt x="774" y="143"/>
                    <a:pt x="1114" y="118"/>
                    <a:pt x="1451" y="69"/>
                  </a:cubicBezTo>
                  <a:cubicBezTo>
                    <a:pt x="1488" y="61"/>
                    <a:pt x="1481" y="1"/>
                    <a:pt x="144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8"/>
            <p:cNvSpPr/>
            <p:nvPr/>
          </p:nvSpPr>
          <p:spPr>
            <a:xfrm>
              <a:off x="8720989" y="-160143"/>
              <a:ext cx="37103" cy="9006"/>
            </a:xfrm>
            <a:custGeom>
              <a:avLst/>
              <a:gdLst/>
              <a:ahLst/>
              <a:cxnLst/>
              <a:rect l="l" t="t" r="r" b="b"/>
              <a:pathLst>
                <a:path w="412" h="100" extrusionOk="0">
                  <a:moveTo>
                    <a:pt x="376" y="1"/>
                  </a:moveTo>
                  <a:cubicBezTo>
                    <a:pt x="374" y="1"/>
                    <a:pt x="372" y="1"/>
                    <a:pt x="369" y="1"/>
                  </a:cubicBezTo>
                  <a:cubicBezTo>
                    <a:pt x="306" y="17"/>
                    <a:pt x="242" y="24"/>
                    <a:pt x="179" y="24"/>
                  </a:cubicBezTo>
                  <a:cubicBezTo>
                    <a:pt x="136" y="24"/>
                    <a:pt x="94" y="21"/>
                    <a:pt x="51" y="14"/>
                  </a:cubicBezTo>
                  <a:cubicBezTo>
                    <a:pt x="48" y="13"/>
                    <a:pt x="44" y="13"/>
                    <a:pt x="41" y="13"/>
                  </a:cubicBezTo>
                  <a:cubicBezTo>
                    <a:pt x="23" y="13"/>
                    <a:pt x="8" y="22"/>
                    <a:pt x="5" y="40"/>
                  </a:cubicBezTo>
                  <a:cubicBezTo>
                    <a:pt x="0" y="61"/>
                    <a:pt x="13" y="78"/>
                    <a:pt x="30" y="82"/>
                  </a:cubicBezTo>
                  <a:cubicBezTo>
                    <a:pt x="78" y="94"/>
                    <a:pt x="128" y="100"/>
                    <a:pt x="176" y="100"/>
                  </a:cubicBezTo>
                  <a:cubicBezTo>
                    <a:pt x="248" y="100"/>
                    <a:pt x="318" y="88"/>
                    <a:pt x="386" y="65"/>
                  </a:cubicBezTo>
                  <a:cubicBezTo>
                    <a:pt x="403" y="61"/>
                    <a:pt x="412" y="44"/>
                    <a:pt x="408" y="27"/>
                  </a:cubicBezTo>
                  <a:cubicBezTo>
                    <a:pt x="404" y="12"/>
                    <a:pt x="391" y="1"/>
                    <a:pt x="3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8"/>
            <p:cNvSpPr/>
            <p:nvPr/>
          </p:nvSpPr>
          <p:spPr>
            <a:xfrm>
              <a:off x="8686228" y="-200667"/>
              <a:ext cx="29448" cy="12157"/>
            </a:xfrm>
            <a:custGeom>
              <a:avLst/>
              <a:gdLst/>
              <a:ahLst/>
              <a:cxnLst/>
              <a:rect l="l" t="t" r="r" b="b"/>
              <a:pathLst>
                <a:path w="327" h="135" extrusionOk="0">
                  <a:moveTo>
                    <a:pt x="41" y="1"/>
                  </a:moveTo>
                  <a:cubicBezTo>
                    <a:pt x="23" y="1"/>
                    <a:pt x="8" y="10"/>
                    <a:pt x="5" y="27"/>
                  </a:cubicBezTo>
                  <a:cubicBezTo>
                    <a:pt x="0" y="44"/>
                    <a:pt x="13" y="65"/>
                    <a:pt x="30" y="70"/>
                  </a:cubicBezTo>
                  <a:cubicBezTo>
                    <a:pt x="115" y="91"/>
                    <a:pt x="195" y="112"/>
                    <a:pt x="280" y="133"/>
                  </a:cubicBezTo>
                  <a:cubicBezTo>
                    <a:pt x="283" y="134"/>
                    <a:pt x="285" y="134"/>
                    <a:pt x="287" y="134"/>
                  </a:cubicBezTo>
                  <a:cubicBezTo>
                    <a:pt x="302" y="134"/>
                    <a:pt x="315" y="123"/>
                    <a:pt x="323" y="108"/>
                  </a:cubicBezTo>
                  <a:cubicBezTo>
                    <a:pt x="327" y="91"/>
                    <a:pt x="314" y="70"/>
                    <a:pt x="297" y="65"/>
                  </a:cubicBezTo>
                  <a:cubicBezTo>
                    <a:pt x="217" y="44"/>
                    <a:pt x="132" y="19"/>
                    <a:pt x="51" y="2"/>
                  </a:cubicBezTo>
                  <a:cubicBezTo>
                    <a:pt x="48" y="1"/>
                    <a:pt x="44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8"/>
            <p:cNvSpPr/>
            <p:nvPr/>
          </p:nvSpPr>
          <p:spPr>
            <a:xfrm>
              <a:off x="8546014" y="-349887"/>
              <a:ext cx="67451" cy="105995"/>
            </a:xfrm>
            <a:custGeom>
              <a:avLst/>
              <a:gdLst/>
              <a:ahLst/>
              <a:cxnLst/>
              <a:rect l="l" t="t" r="r" b="b"/>
              <a:pathLst>
                <a:path w="749" h="1177" extrusionOk="0">
                  <a:moveTo>
                    <a:pt x="229" y="0"/>
                  </a:moveTo>
                  <a:cubicBezTo>
                    <a:pt x="217" y="0"/>
                    <a:pt x="206" y="5"/>
                    <a:pt x="200" y="17"/>
                  </a:cubicBezTo>
                  <a:cubicBezTo>
                    <a:pt x="1" y="450"/>
                    <a:pt x="260" y="1010"/>
                    <a:pt x="692" y="1175"/>
                  </a:cubicBezTo>
                  <a:cubicBezTo>
                    <a:pt x="695" y="1176"/>
                    <a:pt x="698" y="1177"/>
                    <a:pt x="701" y="1177"/>
                  </a:cubicBezTo>
                  <a:cubicBezTo>
                    <a:pt x="730" y="1177"/>
                    <a:pt x="748" y="1123"/>
                    <a:pt x="718" y="1112"/>
                  </a:cubicBezTo>
                  <a:cubicBezTo>
                    <a:pt x="518" y="1027"/>
                    <a:pt x="361" y="870"/>
                    <a:pt x="276" y="671"/>
                  </a:cubicBezTo>
                  <a:cubicBezTo>
                    <a:pt x="192" y="471"/>
                    <a:pt x="187" y="246"/>
                    <a:pt x="264" y="43"/>
                  </a:cubicBezTo>
                  <a:cubicBezTo>
                    <a:pt x="272" y="18"/>
                    <a:pt x="25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8"/>
            <p:cNvSpPr/>
            <p:nvPr/>
          </p:nvSpPr>
          <p:spPr>
            <a:xfrm>
              <a:off x="8607160" y="-375553"/>
              <a:ext cx="29268" cy="29898"/>
            </a:xfrm>
            <a:custGeom>
              <a:avLst/>
              <a:gdLst/>
              <a:ahLst/>
              <a:cxnLst/>
              <a:rect l="l" t="t" r="r" b="b"/>
              <a:pathLst>
                <a:path w="325" h="332" extrusionOk="0">
                  <a:moveTo>
                    <a:pt x="272" y="1"/>
                  </a:moveTo>
                  <a:cubicBezTo>
                    <a:pt x="266" y="1"/>
                    <a:pt x="261" y="2"/>
                    <a:pt x="255" y="5"/>
                  </a:cubicBezTo>
                  <a:cubicBezTo>
                    <a:pt x="196" y="35"/>
                    <a:pt x="145" y="73"/>
                    <a:pt x="102" y="124"/>
                  </a:cubicBezTo>
                  <a:cubicBezTo>
                    <a:pt x="64" y="175"/>
                    <a:pt x="30" y="230"/>
                    <a:pt x="9" y="290"/>
                  </a:cubicBezTo>
                  <a:cubicBezTo>
                    <a:pt x="0" y="312"/>
                    <a:pt x="24" y="331"/>
                    <a:pt x="44" y="331"/>
                  </a:cubicBezTo>
                  <a:cubicBezTo>
                    <a:pt x="55" y="331"/>
                    <a:pt x="64" y="326"/>
                    <a:pt x="68" y="315"/>
                  </a:cubicBezTo>
                  <a:cubicBezTo>
                    <a:pt x="89" y="264"/>
                    <a:pt x="119" y="213"/>
                    <a:pt x="157" y="171"/>
                  </a:cubicBezTo>
                  <a:cubicBezTo>
                    <a:pt x="196" y="133"/>
                    <a:pt x="242" y="95"/>
                    <a:pt x="289" y="65"/>
                  </a:cubicBezTo>
                  <a:cubicBezTo>
                    <a:pt x="325" y="47"/>
                    <a:pt x="303" y="1"/>
                    <a:pt x="2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8"/>
            <p:cNvSpPr/>
            <p:nvPr/>
          </p:nvSpPr>
          <p:spPr>
            <a:xfrm>
              <a:off x="8867597" y="-314946"/>
              <a:ext cx="65740" cy="86273"/>
            </a:xfrm>
            <a:custGeom>
              <a:avLst/>
              <a:gdLst/>
              <a:ahLst/>
              <a:cxnLst/>
              <a:rect l="l" t="t" r="r" b="b"/>
              <a:pathLst>
                <a:path w="730" h="958" extrusionOk="0">
                  <a:moveTo>
                    <a:pt x="134" y="0"/>
                  </a:moveTo>
                  <a:cubicBezTo>
                    <a:pt x="102" y="0"/>
                    <a:pt x="68" y="6"/>
                    <a:pt x="35" y="20"/>
                  </a:cubicBezTo>
                  <a:cubicBezTo>
                    <a:pt x="0" y="35"/>
                    <a:pt x="8" y="89"/>
                    <a:pt x="41" y="89"/>
                  </a:cubicBezTo>
                  <a:cubicBezTo>
                    <a:pt x="45" y="89"/>
                    <a:pt x="48" y="89"/>
                    <a:pt x="52" y="87"/>
                  </a:cubicBezTo>
                  <a:cubicBezTo>
                    <a:pt x="79" y="80"/>
                    <a:pt x="104" y="76"/>
                    <a:pt x="129" y="76"/>
                  </a:cubicBezTo>
                  <a:cubicBezTo>
                    <a:pt x="277" y="76"/>
                    <a:pt x="388" y="207"/>
                    <a:pt x="446" y="338"/>
                  </a:cubicBezTo>
                  <a:cubicBezTo>
                    <a:pt x="489" y="435"/>
                    <a:pt x="519" y="537"/>
                    <a:pt x="552" y="635"/>
                  </a:cubicBezTo>
                  <a:cubicBezTo>
                    <a:pt x="586" y="732"/>
                    <a:pt x="625" y="834"/>
                    <a:pt x="658" y="936"/>
                  </a:cubicBezTo>
                  <a:cubicBezTo>
                    <a:pt x="664" y="951"/>
                    <a:pt x="676" y="957"/>
                    <a:pt x="689" y="957"/>
                  </a:cubicBezTo>
                  <a:cubicBezTo>
                    <a:pt x="709" y="957"/>
                    <a:pt x="730" y="942"/>
                    <a:pt x="722" y="919"/>
                  </a:cubicBezTo>
                  <a:cubicBezTo>
                    <a:pt x="680" y="800"/>
                    <a:pt x="642" y="677"/>
                    <a:pt x="599" y="558"/>
                  </a:cubicBezTo>
                  <a:cubicBezTo>
                    <a:pt x="569" y="444"/>
                    <a:pt x="527" y="338"/>
                    <a:pt x="472" y="232"/>
                  </a:cubicBezTo>
                  <a:cubicBezTo>
                    <a:pt x="406" y="114"/>
                    <a:pt x="276" y="0"/>
                    <a:pt x="13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8"/>
            <p:cNvSpPr/>
            <p:nvPr/>
          </p:nvSpPr>
          <p:spPr>
            <a:xfrm>
              <a:off x="8864986" y="-289101"/>
              <a:ext cx="32150" cy="38904"/>
            </a:xfrm>
            <a:custGeom>
              <a:avLst/>
              <a:gdLst/>
              <a:ahLst/>
              <a:cxnLst/>
              <a:rect l="l" t="t" r="r" b="b"/>
              <a:pathLst>
                <a:path w="357" h="432" extrusionOk="0">
                  <a:moveTo>
                    <a:pt x="54" y="1"/>
                  </a:moveTo>
                  <a:cubicBezTo>
                    <a:pt x="25" y="1"/>
                    <a:pt x="0" y="42"/>
                    <a:pt x="26" y="68"/>
                  </a:cubicBezTo>
                  <a:cubicBezTo>
                    <a:pt x="81" y="114"/>
                    <a:pt x="132" y="169"/>
                    <a:pt x="179" y="225"/>
                  </a:cubicBezTo>
                  <a:cubicBezTo>
                    <a:pt x="221" y="284"/>
                    <a:pt x="259" y="348"/>
                    <a:pt x="289" y="415"/>
                  </a:cubicBezTo>
                  <a:cubicBezTo>
                    <a:pt x="294" y="427"/>
                    <a:pt x="304" y="431"/>
                    <a:pt x="315" y="431"/>
                  </a:cubicBezTo>
                  <a:cubicBezTo>
                    <a:pt x="335" y="431"/>
                    <a:pt x="357" y="413"/>
                    <a:pt x="348" y="390"/>
                  </a:cubicBezTo>
                  <a:cubicBezTo>
                    <a:pt x="318" y="314"/>
                    <a:pt x="280" y="246"/>
                    <a:pt x="234" y="178"/>
                  </a:cubicBezTo>
                  <a:cubicBezTo>
                    <a:pt x="187" y="114"/>
                    <a:pt x="132" y="55"/>
                    <a:pt x="68" y="4"/>
                  </a:cubicBezTo>
                  <a:cubicBezTo>
                    <a:pt x="64" y="2"/>
                    <a:pt x="59" y="1"/>
                    <a:pt x="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8"/>
            <p:cNvSpPr/>
            <p:nvPr/>
          </p:nvSpPr>
          <p:spPr>
            <a:xfrm>
              <a:off x="8687939" y="-398877"/>
              <a:ext cx="115721" cy="78078"/>
            </a:xfrm>
            <a:custGeom>
              <a:avLst/>
              <a:gdLst/>
              <a:ahLst/>
              <a:cxnLst/>
              <a:rect l="l" t="t" r="r" b="b"/>
              <a:pathLst>
                <a:path w="1285" h="867" extrusionOk="0">
                  <a:moveTo>
                    <a:pt x="55" y="1"/>
                  </a:moveTo>
                  <a:cubicBezTo>
                    <a:pt x="14" y="1"/>
                    <a:pt x="1" y="66"/>
                    <a:pt x="45" y="74"/>
                  </a:cubicBezTo>
                  <a:cubicBezTo>
                    <a:pt x="520" y="167"/>
                    <a:pt x="936" y="447"/>
                    <a:pt x="1203" y="850"/>
                  </a:cubicBezTo>
                  <a:cubicBezTo>
                    <a:pt x="1211" y="862"/>
                    <a:pt x="1222" y="867"/>
                    <a:pt x="1234" y="867"/>
                  </a:cubicBezTo>
                  <a:cubicBezTo>
                    <a:pt x="1259" y="867"/>
                    <a:pt x="1284" y="842"/>
                    <a:pt x="1267" y="816"/>
                  </a:cubicBezTo>
                  <a:cubicBezTo>
                    <a:pt x="995" y="387"/>
                    <a:pt x="558" y="91"/>
                    <a:pt x="62" y="1"/>
                  </a:cubicBezTo>
                  <a:cubicBezTo>
                    <a:pt x="59" y="1"/>
                    <a:pt x="57" y="1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8"/>
            <p:cNvSpPr/>
            <p:nvPr/>
          </p:nvSpPr>
          <p:spPr>
            <a:xfrm>
              <a:off x="8692712" y="-359613"/>
              <a:ext cx="78888" cy="46378"/>
            </a:xfrm>
            <a:custGeom>
              <a:avLst/>
              <a:gdLst/>
              <a:ahLst/>
              <a:cxnLst/>
              <a:rect l="l" t="t" r="r" b="b"/>
              <a:pathLst>
                <a:path w="876" h="515" extrusionOk="0">
                  <a:moveTo>
                    <a:pt x="49" y="1"/>
                  </a:moveTo>
                  <a:cubicBezTo>
                    <a:pt x="11" y="1"/>
                    <a:pt x="0" y="63"/>
                    <a:pt x="43" y="74"/>
                  </a:cubicBezTo>
                  <a:cubicBezTo>
                    <a:pt x="183" y="117"/>
                    <a:pt x="319" y="172"/>
                    <a:pt x="450" y="244"/>
                  </a:cubicBezTo>
                  <a:cubicBezTo>
                    <a:pt x="577" y="316"/>
                    <a:pt x="700" y="401"/>
                    <a:pt x="806" y="503"/>
                  </a:cubicBezTo>
                  <a:cubicBezTo>
                    <a:pt x="814" y="511"/>
                    <a:pt x="822" y="515"/>
                    <a:pt x="830" y="515"/>
                  </a:cubicBezTo>
                  <a:cubicBezTo>
                    <a:pt x="854" y="515"/>
                    <a:pt x="875" y="482"/>
                    <a:pt x="853" y="456"/>
                  </a:cubicBezTo>
                  <a:cubicBezTo>
                    <a:pt x="637" y="240"/>
                    <a:pt x="365" y="62"/>
                    <a:pt x="60" y="2"/>
                  </a:cubicBezTo>
                  <a:cubicBezTo>
                    <a:pt x="56" y="1"/>
                    <a:pt x="53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8"/>
            <p:cNvSpPr/>
            <p:nvPr/>
          </p:nvSpPr>
          <p:spPr>
            <a:xfrm>
              <a:off x="8805370" y="149733"/>
              <a:ext cx="32330" cy="11031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8"/>
            <p:cNvSpPr/>
            <p:nvPr/>
          </p:nvSpPr>
          <p:spPr>
            <a:xfrm>
              <a:off x="8845174" y="221957"/>
              <a:ext cx="39984" cy="23054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8"/>
            <p:cNvSpPr/>
            <p:nvPr/>
          </p:nvSpPr>
          <p:spPr>
            <a:xfrm>
              <a:off x="8934417" y="281303"/>
              <a:ext cx="157866" cy="75736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8"/>
            <p:cNvSpPr/>
            <p:nvPr/>
          </p:nvSpPr>
          <p:spPr>
            <a:xfrm>
              <a:off x="9002498" y="271217"/>
              <a:ext cx="61778" cy="49710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8"/>
            <p:cNvSpPr/>
            <p:nvPr/>
          </p:nvSpPr>
          <p:spPr>
            <a:xfrm>
              <a:off x="9051308" y="30772"/>
              <a:ext cx="61688" cy="124816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8"/>
            <p:cNvSpPr/>
            <p:nvPr/>
          </p:nvSpPr>
          <p:spPr>
            <a:xfrm>
              <a:off x="9038340" y="90838"/>
              <a:ext cx="8195" cy="53223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8"/>
            <p:cNvSpPr/>
            <p:nvPr/>
          </p:nvSpPr>
          <p:spPr>
            <a:xfrm>
              <a:off x="8894794" y="26719"/>
              <a:ext cx="40165" cy="130490"/>
            </a:xfrm>
            <a:custGeom>
              <a:avLst/>
              <a:gdLst/>
              <a:ahLst/>
              <a:cxnLst/>
              <a:rect l="l" t="t" r="r" b="b"/>
              <a:pathLst>
                <a:path w="446" h="1449" extrusionOk="0">
                  <a:moveTo>
                    <a:pt x="405" y="0"/>
                  </a:moveTo>
                  <a:cubicBezTo>
                    <a:pt x="395" y="0"/>
                    <a:pt x="385" y="4"/>
                    <a:pt x="378" y="13"/>
                  </a:cubicBezTo>
                  <a:cubicBezTo>
                    <a:pt x="306" y="132"/>
                    <a:pt x="242" y="259"/>
                    <a:pt x="187" y="386"/>
                  </a:cubicBezTo>
                  <a:cubicBezTo>
                    <a:pt x="132" y="505"/>
                    <a:pt x="89" y="632"/>
                    <a:pt x="55" y="760"/>
                  </a:cubicBezTo>
                  <a:cubicBezTo>
                    <a:pt x="0" y="980"/>
                    <a:pt x="13" y="1218"/>
                    <a:pt x="98" y="1434"/>
                  </a:cubicBezTo>
                  <a:cubicBezTo>
                    <a:pt x="102" y="1444"/>
                    <a:pt x="111" y="1448"/>
                    <a:pt x="122" y="1448"/>
                  </a:cubicBezTo>
                  <a:cubicBezTo>
                    <a:pt x="142" y="1448"/>
                    <a:pt x="166" y="1431"/>
                    <a:pt x="157" y="1409"/>
                  </a:cubicBezTo>
                  <a:cubicBezTo>
                    <a:pt x="85" y="1196"/>
                    <a:pt x="77" y="967"/>
                    <a:pt x="136" y="751"/>
                  </a:cubicBezTo>
                  <a:cubicBezTo>
                    <a:pt x="166" y="628"/>
                    <a:pt x="212" y="505"/>
                    <a:pt x="263" y="391"/>
                  </a:cubicBezTo>
                  <a:cubicBezTo>
                    <a:pt x="318" y="276"/>
                    <a:pt x="386" y="166"/>
                    <a:pt x="437" y="47"/>
                  </a:cubicBezTo>
                  <a:cubicBezTo>
                    <a:pt x="446" y="21"/>
                    <a:pt x="426" y="0"/>
                    <a:pt x="4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8"/>
            <p:cNvSpPr/>
            <p:nvPr/>
          </p:nvSpPr>
          <p:spPr>
            <a:xfrm>
              <a:off x="8865346" y="54096"/>
              <a:ext cx="34131" cy="84652"/>
            </a:xfrm>
            <a:custGeom>
              <a:avLst/>
              <a:gdLst/>
              <a:ahLst/>
              <a:cxnLst/>
              <a:rect l="l" t="t" r="r" b="b"/>
              <a:pathLst>
                <a:path w="379" h="940" extrusionOk="0">
                  <a:moveTo>
                    <a:pt x="330" y="0"/>
                  </a:moveTo>
                  <a:cubicBezTo>
                    <a:pt x="319" y="0"/>
                    <a:pt x="308" y="6"/>
                    <a:pt x="302" y="19"/>
                  </a:cubicBezTo>
                  <a:cubicBezTo>
                    <a:pt x="217" y="154"/>
                    <a:pt x="149" y="299"/>
                    <a:pt x="102" y="447"/>
                  </a:cubicBezTo>
                  <a:cubicBezTo>
                    <a:pt x="52" y="596"/>
                    <a:pt x="18" y="753"/>
                    <a:pt x="1" y="909"/>
                  </a:cubicBezTo>
                  <a:cubicBezTo>
                    <a:pt x="1" y="929"/>
                    <a:pt x="19" y="940"/>
                    <a:pt x="37" y="940"/>
                  </a:cubicBezTo>
                  <a:cubicBezTo>
                    <a:pt x="51" y="940"/>
                    <a:pt x="65" y="933"/>
                    <a:pt x="68" y="918"/>
                  </a:cubicBezTo>
                  <a:cubicBezTo>
                    <a:pt x="107" y="613"/>
                    <a:pt x="208" y="320"/>
                    <a:pt x="361" y="53"/>
                  </a:cubicBezTo>
                  <a:cubicBezTo>
                    <a:pt x="379" y="26"/>
                    <a:pt x="354" y="0"/>
                    <a:pt x="3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8"/>
            <p:cNvSpPr/>
            <p:nvPr/>
          </p:nvSpPr>
          <p:spPr>
            <a:xfrm>
              <a:off x="8625261" y="138837"/>
              <a:ext cx="106445" cy="125807"/>
            </a:xfrm>
            <a:custGeom>
              <a:avLst/>
              <a:gdLst/>
              <a:ahLst/>
              <a:cxnLst/>
              <a:rect l="l" t="t" r="r" b="b"/>
              <a:pathLst>
                <a:path w="1182" h="1397" extrusionOk="0">
                  <a:moveTo>
                    <a:pt x="1138" y="0"/>
                  </a:moveTo>
                  <a:cubicBezTo>
                    <a:pt x="1128" y="0"/>
                    <a:pt x="1119" y="5"/>
                    <a:pt x="1114" y="15"/>
                  </a:cubicBezTo>
                  <a:cubicBezTo>
                    <a:pt x="983" y="299"/>
                    <a:pt x="860" y="588"/>
                    <a:pt x="728" y="872"/>
                  </a:cubicBezTo>
                  <a:cubicBezTo>
                    <a:pt x="669" y="1012"/>
                    <a:pt x="601" y="1169"/>
                    <a:pt x="474" y="1258"/>
                  </a:cubicBezTo>
                  <a:cubicBezTo>
                    <a:pt x="420" y="1294"/>
                    <a:pt x="350" y="1316"/>
                    <a:pt x="283" y="1316"/>
                  </a:cubicBezTo>
                  <a:cubicBezTo>
                    <a:pt x="209" y="1316"/>
                    <a:pt x="137" y="1289"/>
                    <a:pt x="92" y="1224"/>
                  </a:cubicBezTo>
                  <a:cubicBezTo>
                    <a:pt x="83" y="1211"/>
                    <a:pt x="71" y="1206"/>
                    <a:pt x="59" y="1206"/>
                  </a:cubicBezTo>
                  <a:cubicBezTo>
                    <a:pt x="29" y="1206"/>
                    <a:pt x="0" y="1236"/>
                    <a:pt x="24" y="1266"/>
                  </a:cubicBezTo>
                  <a:cubicBezTo>
                    <a:pt x="83" y="1350"/>
                    <a:pt x="179" y="1396"/>
                    <a:pt x="278" y="1396"/>
                  </a:cubicBezTo>
                  <a:cubicBezTo>
                    <a:pt x="299" y="1396"/>
                    <a:pt x="321" y="1394"/>
                    <a:pt x="342" y="1389"/>
                  </a:cubicBezTo>
                  <a:cubicBezTo>
                    <a:pt x="495" y="1364"/>
                    <a:pt x="610" y="1258"/>
                    <a:pt x="686" y="1131"/>
                  </a:cubicBezTo>
                  <a:cubicBezTo>
                    <a:pt x="783" y="969"/>
                    <a:pt x="851" y="787"/>
                    <a:pt x="928" y="613"/>
                  </a:cubicBezTo>
                  <a:cubicBezTo>
                    <a:pt x="1008" y="427"/>
                    <a:pt x="1093" y="240"/>
                    <a:pt x="1169" y="49"/>
                  </a:cubicBezTo>
                  <a:cubicBezTo>
                    <a:pt x="1181" y="23"/>
                    <a:pt x="1158" y="0"/>
                    <a:pt x="11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8"/>
            <p:cNvSpPr/>
            <p:nvPr/>
          </p:nvSpPr>
          <p:spPr>
            <a:xfrm>
              <a:off x="8649486" y="172337"/>
              <a:ext cx="33861" cy="37193"/>
            </a:xfrm>
            <a:custGeom>
              <a:avLst/>
              <a:gdLst/>
              <a:ahLst/>
              <a:cxnLst/>
              <a:rect l="l" t="t" r="r" b="b"/>
              <a:pathLst>
                <a:path w="376" h="413" extrusionOk="0">
                  <a:moveTo>
                    <a:pt x="335" y="0"/>
                  </a:moveTo>
                  <a:cubicBezTo>
                    <a:pt x="321" y="0"/>
                    <a:pt x="307" y="8"/>
                    <a:pt x="302" y="25"/>
                  </a:cubicBezTo>
                  <a:cubicBezTo>
                    <a:pt x="281" y="97"/>
                    <a:pt x="247" y="161"/>
                    <a:pt x="201" y="216"/>
                  </a:cubicBezTo>
                  <a:cubicBezTo>
                    <a:pt x="150" y="267"/>
                    <a:pt x="95" y="313"/>
                    <a:pt x="31" y="347"/>
                  </a:cubicBezTo>
                  <a:cubicBezTo>
                    <a:pt x="0" y="366"/>
                    <a:pt x="14" y="413"/>
                    <a:pt x="45" y="413"/>
                  </a:cubicBezTo>
                  <a:cubicBezTo>
                    <a:pt x="49" y="413"/>
                    <a:pt x="52" y="412"/>
                    <a:pt x="56" y="411"/>
                  </a:cubicBezTo>
                  <a:cubicBezTo>
                    <a:pt x="137" y="381"/>
                    <a:pt x="205" y="330"/>
                    <a:pt x="256" y="267"/>
                  </a:cubicBezTo>
                  <a:cubicBezTo>
                    <a:pt x="311" y="199"/>
                    <a:pt x="349" y="127"/>
                    <a:pt x="370" y="42"/>
                  </a:cubicBezTo>
                  <a:cubicBezTo>
                    <a:pt x="375" y="17"/>
                    <a:pt x="355" y="0"/>
                    <a:pt x="33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8"/>
            <p:cNvSpPr/>
            <p:nvPr/>
          </p:nvSpPr>
          <p:spPr>
            <a:xfrm>
              <a:off x="8349515" y="243480"/>
              <a:ext cx="214781" cy="57635"/>
            </a:xfrm>
            <a:custGeom>
              <a:avLst/>
              <a:gdLst/>
              <a:ahLst/>
              <a:cxnLst/>
              <a:rect l="l" t="t" r="r" b="b"/>
              <a:pathLst>
                <a:path w="2385" h="640" extrusionOk="0">
                  <a:moveTo>
                    <a:pt x="2341" y="0"/>
                  </a:moveTo>
                  <a:cubicBezTo>
                    <a:pt x="2335" y="0"/>
                    <a:pt x="2329" y="2"/>
                    <a:pt x="2323" y="7"/>
                  </a:cubicBezTo>
                  <a:cubicBezTo>
                    <a:pt x="1975" y="232"/>
                    <a:pt x="1593" y="405"/>
                    <a:pt x="1190" y="516"/>
                  </a:cubicBezTo>
                  <a:cubicBezTo>
                    <a:pt x="1076" y="551"/>
                    <a:pt x="959" y="569"/>
                    <a:pt x="841" y="569"/>
                  </a:cubicBezTo>
                  <a:cubicBezTo>
                    <a:pt x="762" y="569"/>
                    <a:pt x="683" y="561"/>
                    <a:pt x="605" y="545"/>
                  </a:cubicBezTo>
                  <a:cubicBezTo>
                    <a:pt x="406" y="503"/>
                    <a:pt x="236" y="397"/>
                    <a:pt x="58" y="299"/>
                  </a:cubicBezTo>
                  <a:cubicBezTo>
                    <a:pt x="55" y="299"/>
                    <a:pt x="52" y="298"/>
                    <a:pt x="49" y="298"/>
                  </a:cubicBezTo>
                  <a:cubicBezTo>
                    <a:pt x="20" y="298"/>
                    <a:pt x="1" y="336"/>
                    <a:pt x="24" y="359"/>
                  </a:cubicBezTo>
                  <a:cubicBezTo>
                    <a:pt x="198" y="473"/>
                    <a:pt x="384" y="562"/>
                    <a:pt x="588" y="618"/>
                  </a:cubicBezTo>
                  <a:cubicBezTo>
                    <a:pt x="669" y="632"/>
                    <a:pt x="751" y="640"/>
                    <a:pt x="833" y="640"/>
                  </a:cubicBezTo>
                  <a:cubicBezTo>
                    <a:pt x="939" y="640"/>
                    <a:pt x="1046" y="627"/>
                    <a:pt x="1152" y="601"/>
                  </a:cubicBezTo>
                  <a:cubicBezTo>
                    <a:pt x="1581" y="490"/>
                    <a:pt x="1988" y="308"/>
                    <a:pt x="2357" y="58"/>
                  </a:cubicBezTo>
                  <a:cubicBezTo>
                    <a:pt x="2384" y="40"/>
                    <a:pt x="2367" y="0"/>
                    <a:pt x="23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8"/>
            <p:cNvSpPr/>
            <p:nvPr/>
          </p:nvSpPr>
          <p:spPr>
            <a:xfrm>
              <a:off x="8387788" y="239608"/>
              <a:ext cx="124006" cy="23504"/>
            </a:xfrm>
            <a:custGeom>
              <a:avLst/>
              <a:gdLst/>
              <a:ahLst/>
              <a:cxnLst/>
              <a:rect l="l" t="t" r="r" b="b"/>
              <a:pathLst>
                <a:path w="1377" h="261" extrusionOk="0">
                  <a:moveTo>
                    <a:pt x="1328" y="1"/>
                  </a:moveTo>
                  <a:cubicBezTo>
                    <a:pt x="1325" y="1"/>
                    <a:pt x="1321" y="2"/>
                    <a:pt x="1317" y="3"/>
                  </a:cubicBezTo>
                  <a:cubicBezTo>
                    <a:pt x="1122" y="105"/>
                    <a:pt x="914" y="164"/>
                    <a:pt x="693" y="181"/>
                  </a:cubicBezTo>
                  <a:cubicBezTo>
                    <a:pt x="672" y="182"/>
                    <a:pt x="651" y="183"/>
                    <a:pt x="629" y="183"/>
                  </a:cubicBezTo>
                  <a:cubicBezTo>
                    <a:pt x="438" y="183"/>
                    <a:pt x="244" y="148"/>
                    <a:pt x="61" y="79"/>
                  </a:cubicBezTo>
                  <a:cubicBezTo>
                    <a:pt x="58" y="78"/>
                    <a:pt x="55" y="78"/>
                    <a:pt x="52" y="78"/>
                  </a:cubicBezTo>
                  <a:cubicBezTo>
                    <a:pt x="19" y="78"/>
                    <a:pt x="1" y="136"/>
                    <a:pt x="36" y="152"/>
                  </a:cubicBezTo>
                  <a:cubicBezTo>
                    <a:pt x="207" y="226"/>
                    <a:pt x="396" y="261"/>
                    <a:pt x="587" y="261"/>
                  </a:cubicBezTo>
                  <a:cubicBezTo>
                    <a:pt x="854" y="261"/>
                    <a:pt x="1123" y="191"/>
                    <a:pt x="1346" y="62"/>
                  </a:cubicBezTo>
                  <a:cubicBezTo>
                    <a:pt x="1376" y="40"/>
                    <a:pt x="1357" y="1"/>
                    <a:pt x="132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8"/>
            <p:cNvSpPr/>
            <p:nvPr/>
          </p:nvSpPr>
          <p:spPr>
            <a:xfrm>
              <a:off x="8370498" y="97772"/>
              <a:ext cx="175517" cy="69342"/>
            </a:xfrm>
            <a:custGeom>
              <a:avLst/>
              <a:gdLst/>
              <a:ahLst/>
              <a:cxnLst/>
              <a:rect l="l" t="t" r="r" b="b"/>
              <a:pathLst>
                <a:path w="1949" h="770" extrusionOk="0">
                  <a:moveTo>
                    <a:pt x="1907" y="0"/>
                  </a:moveTo>
                  <a:cubicBezTo>
                    <a:pt x="1906" y="0"/>
                    <a:pt x="1904" y="0"/>
                    <a:pt x="1903" y="0"/>
                  </a:cubicBezTo>
                  <a:cubicBezTo>
                    <a:pt x="1555" y="38"/>
                    <a:pt x="1212" y="111"/>
                    <a:pt x="881" y="221"/>
                  </a:cubicBezTo>
                  <a:cubicBezTo>
                    <a:pt x="563" y="318"/>
                    <a:pt x="266" y="484"/>
                    <a:pt x="20" y="713"/>
                  </a:cubicBezTo>
                  <a:cubicBezTo>
                    <a:pt x="0" y="736"/>
                    <a:pt x="24" y="769"/>
                    <a:pt x="49" y="769"/>
                  </a:cubicBezTo>
                  <a:cubicBezTo>
                    <a:pt x="57" y="769"/>
                    <a:pt x="64" y="766"/>
                    <a:pt x="71" y="760"/>
                  </a:cubicBezTo>
                  <a:cubicBezTo>
                    <a:pt x="321" y="539"/>
                    <a:pt x="622" y="374"/>
                    <a:pt x="945" y="280"/>
                  </a:cubicBezTo>
                  <a:cubicBezTo>
                    <a:pt x="1263" y="178"/>
                    <a:pt x="1589" y="145"/>
                    <a:pt x="1912" y="72"/>
                  </a:cubicBezTo>
                  <a:cubicBezTo>
                    <a:pt x="1949" y="64"/>
                    <a:pt x="1946" y="0"/>
                    <a:pt x="190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8"/>
            <p:cNvSpPr/>
            <p:nvPr/>
          </p:nvSpPr>
          <p:spPr>
            <a:xfrm>
              <a:off x="8491531" y="68955"/>
              <a:ext cx="51782" cy="20082"/>
            </a:xfrm>
            <a:custGeom>
              <a:avLst/>
              <a:gdLst/>
              <a:ahLst/>
              <a:cxnLst/>
              <a:rect l="l" t="t" r="r" b="b"/>
              <a:pathLst>
                <a:path w="575" h="223" extrusionOk="0">
                  <a:moveTo>
                    <a:pt x="400" y="1"/>
                  </a:moveTo>
                  <a:cubicBezTo>
                    <a:pt x="258" y="1"/>
                    <a:pt x="120" y="59"/>
                    <a:pt x="20" y="168"/>
                  </a:cubicBezTo>
                  <a:cubicBezTo>
                    <a:pt x="0" y="191"/>
                    <a:pt x="22" y="222"/>
                    <a:pt x="47" y="222"/>
                  </a:cubicBezTo>
                  <a:cubicBezTo>
                    <a:pt x="54" y="222"/>
                    <a:pt x="61" y="220"/>
                    <a:pt x="67" y="214"/>
                  </a:cubicBezTo>
                  <a:cubicBezTo>
                    <a:pt x="162" y="123"/>
                    <a:pt x="285" y="74"/>
                    <a:pt x="410" y="74"/>
                  </a:cubicBezTo>
                  <a:cubicBezTo>
                    <a:pt x="447" y="74"/>
                    <a:pt x="484" y="78"/>
                    <a:pt x="521" y="87"/>
                  </a:cubicBezTo>
                  <a:cubicBezTo>
                    <a:pt x="523" y="87"/>
                    <a:pt x="524" y="87"/>
                    <a:pt x="526" y="87"/>
                  </a:cubicBezTo>
                  <a:cubicBezTo>
                    <a:pt x="564" y="87"/>
                    <a:pt x="575" y="36"/>
                    <a:pt x="538" y="19"/>
                  </a:cubicBezTo>
                  <a:cubicBezTo>
                    <a:pt x="492" y="7"/>
                    <a:pt x="446" y="1"/>
                    <a:pt x="4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8"/>
            <p:cNvSpPr/>
            <p:nvPr/>
          </p:nvSpPr>
          <p:spPr>
            <a:xfrm>
              <a:off x="8523680" y="25549"/>
              <a:ext cx="154264" cy="21973"/>
            </a:xfrm>
            <a:custGeom>
              <a:avLst/>
              <a:gdLst/>
              <a:ahLst/>
              <a:cxnLst/>
              <a:rect l="l" t="t" r="r" b="b"/>
              <a:pathLst>
                <a:path w="1713" h="244" extrusionOk="0">
                  <a:moveTo>
                    <a:pt x="525" y="1"/>
                  </a:moveTo>
                  <a:cubicBezTo>
                    <a:pt x="357" y="1"/>
                    <a:pt x="190" y="26"/>
                    <a:pt x="37" y="98"/>
                  </a:cubicBezTo>
                  <a:cubicBezTo>
                    <a:pt x="1" y="116"/>
                    <a:pt x="20" y="162"/>
                    <a:pt x="53" y="162"/>
                  </a:cubicBezTo>
                  <a:cubicBezTo>
                    <a:pt x="58" y="162"/>
                    <a:pt x="64" y="161"/>
                    <a:pt x="71" y="158"/>
                  </a:cubicBezTo>
                  <a:cubicBezTo>
                    <a:pt x="212" y="98"/>
                    <a:pt x="362" y="78"/>
                    <a:pt x="513" y="78"/>
                  </a:cubicBezTo>
                  <a:cubicBezTo>
                    <a:pt x="610" y="78"/>
                    <a:pt x="708" y="87"/>
                    <a:pt x="804" y="98"/>
                  </a:cubicBezTo>
                  <a:cubicBezTo>
                    <a:pt x="1089" y="132"/>
                    <a:pt x="1369" y="196"/>
                    <a:pt x="1648" y="242"/>
                  </a:cubicBezTo>
                  <a:cubicBezTo>
                    <a:pt x="1653" y="243"/>
                    <a:pt x="1656" y="244"/>
                    <a:pt x="1660" y="244"/>
                  </a:cubicBezTo>
                  <a:cubicBezTo>
                    <a:pt x="1702" y="244"/>
                    <a:pt x="1712" y="182"/>
                    <a:pt x="1665" y="170"/>
                  </a:cubicBezTo>
                  <a:cubicBezTo>
                    <a:pt x="1377" y="94"/>
                    <a:pt x="1084" y="43"/>
                    <a:pt x="787" y="18"/>
                  </a:cubicBezTo>
                  <a:cubicBezTo>
                    <a:pt x="701" y="8"/>
                    <a:pt x="613" y="1"/>
                    <a:pt x="5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8"/>
            <p:cNvSpPr/>
            <p:nvPr/>
          </p:nvSpPr>
          <p:spPr>
            <a:xfrm>
              <a:off x="8855080" y="972018"/>
              <a:ext cx="90" cy="540"/>
            </a:xfrm>
            <a:custGeom>
              <a:avLst/>
              <a:gdLst/>
              <a:ahLst/>
              <a:cxnLst/>
              <a:rect l="l" t="t" r="r" b="b"/>
              <a:pathLst>
                <a:path w="1" h="6" extrusionOk="0">
                  <a:moveTo>
                    <a:pt x="0" y="5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8"/>
            <p:cNvSpPr/>
            <p:nvPr/>
          </p:nvSpPr>
          <p:spPr>
            <a:xfrm>
              <a:off x="8753859" y="97012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8"/>
            <p:cNvSpPr/>
            <p:nvPr/>
          </p:nvSpPr>
          <p:spPr>
            <a:xfrm>
              <a:off x="8563214" y="908260"/>
              <a:ext cx="450" cy="3872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1"/>
                  </a:moveTo>
                  <a:lnTo>
                    <a:pt x="1" y="35"/>
                  </a:lnTo>
                  <a:lnTo>
                    <a:pt x="1" y="43"/>
                  </a:lnTo>
                  <a:cubicBezTo>
                    <a:pt x="5" y="30"/>
                    <a:pt x="5" y="13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8"/>
            <p:cNvSpPr/>
            <p:nvPr/>
          </p:nvSpPr>
          <p:spPr>
            <a:xfrm>
              <a:off x="8438669" y="868546"/>
              <a:ext cx="1261" cy="90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8"/>
            <p:cNvSpPr/>
            <p:nvPr/>
          </p:nvSpPr>
          <p:spPr>
            <a:xfrm>
              <a:off x="8408951" y="582084"/>
              <a:ext cx="832649" cy="396692"/>
            </a:xfrm>
            <a:custGeom>
              <a:avLst/>
              <a:gdLst/>
              <a:ahLst/>
              <a:cxnLst/>
              <a:rect l="l" t="t" r="r" b="b"/>
              <a:pathLst>
                <a:path w="9246" h="4405" extrusionOk="0">
                  <a:moveTo>
                    <a:pt x="5320" y="4363"/>
                  </a:moveTo>
                  <a:cubicBezTo>
                    <a:pt x="5320" y="4363"/>
                    <a:pt x="5316" y="4365"/>
                    <a:pt x="5306" y="4369"/>
                  </a:cubicBezTo>
                  <a:cubicBezTo>
                    <a:pt x="5309" y="4369"/>
                    <a:pt x="5321" y="4363"/>
                    <a:pt x="5320" y="4363"/>
                  </a:cubicBezTo>
                  <a:close/>
                  <a:moveTo>
                    <a:pt x="5503" y="0"/>
                  </a:moveTo>
                  <a:cubicBezTo>
                    <a:pt x="5449" y="0"/>
                    <a:pt x="5397" y="10"/>
                    <a:pt x="5349" y="30"/>
                  </a:cubicBezTo>
                  <a:cubicBezTo>
                    <a:pt x="5264" y="64"/>
                    <a:pt x="5192" y="128"/>
                    <a:pt x="5149" y="208"/>
                  </a:cubicBezTo>
                  <a:cubicBezTo>
                    <a:pt x="5069" y="335"/>
                    <a:pt x="5081" y="501"/>
                    <a:pt x="5111" y="641"/>
                  </a:cubicBezTo>
                  <a:cubicBezTo>
                    <a:pt x="5153" y="785"/>
                    <a:pt x="5213" y="925"/>
                    <a:pt x="5293" y="1052"/>
                  </a:cubicBezTo>
                  <a:cubicBezTo>
                    <a:pt x="5374" y="1192"/>
                    <a:pt x="5463" y="1324"/>
                    <a:pt x="5565" y="1447"/>
                  </a:cubicBezTo>
                  <a:cubicBezTo>
                    <a:pt x="5675" y="1578"/>
                    <a:pt x="5790" y="1701"/>
                    <a:pt x="5921" y="1811"/>
                  </a:cubicBezTo>
                  <a:cubicBezTo>
                    <a:pt x="5951" y="1837"/>
                    <a:pt x="5981" y="1862"/>
                    <a:pt x="6014" y="1888"/>
                  </a:cubicBezTo>
                  <a:lnTo>
                    <a:pt x="6061" y="1922"/>
                  </a:lnTo>
                  <a:cubicBezTo>
                    <a:pt x="6065" y="1926"/>
                    <a:pt x="6074" y="1934"/>
                    <a:pt x="6082" y="1939"/>
                  </a:cubicBezTo>
                  <a:lnTo>
                    <a:pt x="6095" y="1947"/>
                  </a:lnTo>
                  <a:cubicBezTo>
                    <a:pt x="6099" y="1947"/>
                    <a:pt x="6108" y="1956"/>
                    <a:pt x="6108" y="1956"/>
                  </a:cubicBezTo>
                  <a:cubicBezTo>
                    <a:pt x="6111" y="1959"/>
                    <a:pt x="6132" y="1972"/>
                    <a:pt x="6134" y="1972"/>
                  </a:cubicBezTo>
                  <a:cubicBezTo>
                    <a:pt x="6134" y="1972"/>
                    <a:pt x="6133" y="1971"/>
                    <a:pt x="6129" y="1968"/>
                  </a:cubicBezTo>
                  <a:lnTo>
                    <a:pt x="6129" y="1968"/>
                  </a:lnTo>
                  <a:lnTo>
                    <a:pt x="6159" y="1990"/>
                  </a:lnTo>
                  <a:cubicBezTo>
                    <a:pt x="6180" y="2002"/>
                    <a:pt x="6201" y="2019"/>
                    <a:pt x="6227" y="2032"/>
                  </a:cubicBezTo>
                  <a:lnTo>
                    <a:pt x="6286" y="2066"/>
                  </a:lnTo>
                  <a:cubicBezTo>
                    <a:pt x="6070" y="2045"/>
                    <a:pt x="5849" y="2015"/>
                    <a:pt x="5633" y="1994"/>
                  </a:cubicBezTo>
                  <a:cubicBezTo>
                    <a:pt x="5527" y="1951"/>
                    <a:pt x="5421" y="1896"/>
                    <a:pt x="5327" y="1837"/>
                  </a:cubicBezTo>
                  <a:lnTo>
                    <a:pt x="5238" y="1778"/>
                  </a:lnTo>
                  <a:cubicBezTo>
                    <a:pt x="5226" y="1735"/>
                    <a:pt x="5209" y="1693"/>
                    <a:pt x="5187" y="1655"/>
                  </a:cubicBezTo>
                  <a:cubicBezTo>
                    <a:pt x="5175" y="1621"/>
                    <a:pt x="5162" y="1595"/>
                    <a:pt x="5145" y="1565"/>
                  </a:cubicBezTo>
                  <a:cubicBezTo>
                    <a:pt x="5132" y="1544"/>
                    <a:pt x="5115" y="1527"/>
                    <a:pt x="5103" y="1506"/>
                  </a:cubicBezTo>
                  <a:lnTo>
                    <a:pt x="4946" y="1273"/>
                  </a:lnTo>
                  <a:cubicBezTo>
                    <a:pt x="4840" y="1120"/>
                    <a:pt x="4734" y="967"/>
                    <a:pt x="4628" y="815"/>
                  </a:cubicBezTo>
                  <a:cubicBezTo>
                    <a:pt x="4454" y="565"/>
                    <a:pt x="4271" y="285"/>
                    <a:pt x="3966" y="187"/>
                  </a:cubicBezTo>
                  <a:cubicBezTo>
                    <a:pt x="3916" y="171"/>
                    <a:pt x="3863" y="163"/>
                    <a:pt x="3810" y="163"/>
                  </a:cubicBezTo>
                  <a:cubicBezTo>
                    <a:pt x="3791" y="163"/>
                    <a:pt x="3772" y="164"/>
                    <a:pt x="3754" y="166"/>
                  </a:cubicBezTo>
                  <a:cubicBezTo>
                    <a:pt x="3673" y="174"/>
                    <a:pt x="3601" y="208"/>
                    <a:pt x="3537" y="259"/>
                  </a:cubicBezTo>
                  <a:cubicBezTo>
                    <a:pt x="3461" y="319"/>
                    <a:pt x="3419" y="416"/>
                    <a:pt x="3427" y="514"/>
                  </a:cubicBezTo>
                  <a:cubicBezTo>
                    <a:pt x="3444" y="607"/>
                    <a:pt x="3482" y="700"/>
                    <a:pt x="3542" y="777"/>
                  </a:cubicBezTo>
                  <a:cubicBezTo>
                    <a:pt x="3792" y="1175"/>
                    <a:pt x="4127" y="1510"/>
                    <a:pt x="4526" y="1761"/>
                  </a:cubicBezTo>
                  <a:cubicBezTo>
                    <a:pt x="4615" y="1820"/>
                    <a:pt x="4708" y="1871"/>
                    <a:pt x="4806" y="1918"/>
                  </a:cubicBezTo>
                  <a:cubicBezTo>
                    <a:pt x="4632" y="1909"/>
                    <a:pt x="4462" y="1905"/>
                    <a:pt x="4292" y="1905"/>
                  </a:cubicBezTo>
                  <a:cubicBezTo>
                    <a:pt x="4195" y="1905"/>
                    <a:pt x="4097" y="1913"/>
                    <a:pt x="4000" y="1922"/>
                  </a:cubicBezTo>
                  <a:lnTo>
                    <a:pt x="3949" y="1909"/>
                  </a:lnTo>
                  <a:lnTo>
                    <a:pt x="3940" y="1905"/>
                  </a:lnTo>
                  <a:lnTo>
                    <a:pt x="3915" y="1896"/>
                  </a:lnTo>
                  <a:lnTo>
                    <a:pt x="3864" y="1871"/>
                  </a:lnTo>
                  <a:cubicBezTo>
                    <a:pt x="3830" y="1858"/>
                    <a:pt x="3796" y="1841"/>
                    <a:pt x="3762" y="1828"/>
                  </a:cubicBezTo>
                  <a:cubicBezTo>
                    <a:pt x="3758" y="1811"/>
                    <a:pt x="3754" y="1799"/>
                    <a:pt x="3745" y="1786"/>
                  </a:cubicBezTo>
                  <a:lnTo>
                    <a:pt x="3720" y="1748"/>
                  </a:lnTo>
                  <a:cubicBezTo>
                    <a:pt x="3711" y="1722"/>
                    <a:pt x="3699" y="1701"/>
                    <a:pt x="3682" y="1680"/>
                  </a:cubicBezTo>
                  <a:cubicBezTo>
                    <a:pt x="3665" y="1655"/>
                    <a:pt x="3648" y="1629"/>
                    <a:pt x="3631" y="1604"/>
                  </a:cubicBezTo>
                  <a:cubicBezTo>
                    <a:pt x="3597" y="1557"/>
                    <a:pt x="3567" y="1510"/>
                    <a:pt x="3533" y="1464"/>
                  </a:cubicBezTo>
                  <a:cubicBezTo>
                    <a:pt x="3461" y="1375"/>
                    <a:pt x="3398" y="1281"/>
                    <a:pt x="3330" y="1192"/>
                  </a:cubicBezTo>
                  <a:cubicBezTo>
                    <a:pt x="3258" y="1103"/>
                    <a:pt x="3190" y="1014"/>
                    <a:pt x="3118" y="929"/>
                  </a:cubicBezTo>
                  <a:cubicBezTo>
                    <a:pt x="3037" y="836"/>
                    <a:pt x="2948" y="747"/>
                    <a:pt x="2855" y="671"/>
                  </a:cubicBezTo>
                  <a:cubicBezTo>
                    <a:pt x="2804" y="632"/>
                    <a:pt x="2749" y="594"/>
                    <a:pt x="2689" y="565"/>
                  </a:cubicBezTo>
                  <a:cubicBezTo>
                    <a:pt x="2638" y="531"/>
                    <a:pt x="2579" y="505"/>
                    <a:pt x="2520" y="488"/>
                  </a:cubicBezTo>
                  <a:lnTo>
                    <a:pt x="2494" y="475"/>
                  </a:lnTo>
                  <a:cubicBezTo>
                    <a:pt x="2435" y="454"/>
                    <a:pt x="2371" y="437"/>
                    <a:pt x="2312" y="425"/>
                  </a:cubicBezTo>
                  <a:cubicBezTo>
                    <a:pt x="2248" y="412"/>
                    <a:pt x="2184" y="408"/>
                    <a:pt x="2121" y="408"/>
                  </a:cubicBezTo>
                  <a:cubicBezTo>
                    <a:pt x="2112" y="407"/>
                    <a:pt x="2104" y="407"/>
                    <a:pt x="2095" y="407"/>
                  </a:cubicBezTo>
                  <a:cubicBezTo>
                    <a:pt x="1986" y="407"/>
                    <a:pt x="1880" y="432"/>
                    <a:pt x="1782" y="475"/>
                  </a:cubicBezTo>
                  <a:cubicBezTo>
                    <a:pt x="1663" y="522"/>
                    <a:pt x="1565" y="594"/>
                    <a:pt x="1485" y="692"/>
                  </a:cubicBezTo>
                  <a:cubicBezTo>
                    <a:pt x="1391" y="798"/>
                    <a:pt x="1366" y="950"/>
                    <a:pt x="1421" y="1086"/>
                  </a:cubicBezTo>
                  <a:cubicBezTo>
                    <a:pt x="1485" y="1196"/>
                    <a:pt x="1582" y="1286"/>
                    <a:pt x="1705" y="1332"/>
                  </a:cubicBezTo>
                  <a:cubicBezTo>
                    <a:pt x="1820" y="1383"/>
                    <a:pt x="1938" y="1421"/>
                    <a:pt x="2061" y="1451"/>
                  </a:cubicBezTo>
                  <a:cubicBezTo>
                    <a:pt x="2125" y="1468"/>
                    <a:pt x="2189" y="1485"/>
                    <a:pt x="2248" y="1502"/>
                  </a:cubicBezTo>
                  <a:lnTo>
                    <a:pt x="2346" y="1532"/>
                  </a:lnTo>
                  <a:lnTo>
                    <a:pt x="2388" y="1544"/>
                  </a:lnTo>
                  <a:lnTo>
                    <a:pt x="2405" y="1553"/>
                  </a:lnTo>
                  <a:lnTo>
                    <a:pt x="2418" y="1557"/>
                  </a:lnTo>
                  <a:cubicBezTo>
                    <a:pt x="2541" y="1595"/>
                    <a:pt x="2664" y="1642"/>
                    <a:pt x="2787" y="1688"/>
                  </a:cubicBezTo>
                  <a:cubicBezTo>
                    <a:pt x="3024" y="1782"/>
                    <a:pt x="3258" y="1892"/>
                    <a:pt x="3482" y="2007"/>
                  </a:cubicBezTo>
                  <a:lnTo>
                    <a:pt x="3423" y="2019"/>
                  </a:lnTo>
                  <a:lnTo>
                    <a:pt x="3258" y="2053"/>
                  </a:lnTo>
                  <a:cubicBezTo>
                    <a:pt x="3258" y="2053"/>
                    <a:pt x="3242" y="2056"/>
                    <a:pt x="3232" y="2057"/>
                  </a:cubicBezTo>
                  <a:lnTo>
                    <a:pt x="3232" y="2057"/>
                  </a:lnTo>
                  <a:lnTo>
                    <a:pt x="3215" y="2062"/>
                  </a:lnTo>
                  <a:lnTo>
                    <a:pt x="3156" y="2074"/>
                  </a:lnTo>
                  <a:lnTo>
                    <a:pt x="3118" y="2083"/>
                  </a:lnTo>
                  <a:lnTo>
                    <a:pt x="3096" y="2087"/>
                  </a:lnTo>
                  <a:lnTo>
                    <a:pt x="3084" y="2087"/>
                  </a:lnTo>
                  <a:cubicBezTo>
                    <a:pt x="3024" y="2100"/>
                    <a:pt x="2965" y="2113"/>
                    <a:pt x="2901" y="2130"/>
                  </a:cubicBezTo>
                  <a:cubicBezTo>
                    <a:pt x="2859" y="2138"/>
                    <a:pt x="2812" y="2151"/>
                    <a:pt x="2766" y="2159"/>
                  </a:cubicBezTo>
                  <a:cubicBezTo>
                    <a:pt x="2428" y="2117"/>
                    <a:pt x="2034" y="2075"/>
                    <a:pt x="1649" y="2075"/>
                  </a:cubicBezTo>
                  <a:cubicBezTo>
                    <a:pt x="1177" y="2075"/>
                    <a:pt x="721" y="2138"/>
                    <a:pt x="403" y="2342"/>
                  </a:cubicBezTo>
                  <a:cubicBezTo>
                    <a:pt x="297" y="2410"/>
                    <a:pt x="204" y="2499"/>
                    <a:pt x="136" y="2600"/>
                  </a:cubicBezTo>
                  <a:cubicBezTo>
                    <a:pt x="89" y="2664"/>
                    <a:pt x="55" y="2736"/>
                    <a:pt x="30" y="2812"/>
                  </a:cubicBezTo>
                  <a:cubicBezTo>
                    <a:pt x="17" y="2842"/>
                    <a:pt x="13" y="2872"/>
                    <a:pt x="4" y="2902"/>
                  </a:cubicBezTo>
                  <a:cubicBezTo>
                    <a:pt x="4" y="2910"/>
                    <a:pt x="4" y="2919"/>
                    <a:pt x="4" y="2927"/>
                  </a:cubicBezTo>
                  <a:cubicBezTo>
                    <a:pt x="0" y="2931"/>
                    <a:pt x="0" y="2935"/>
                    <a:pt x="4" y="2940"/>
                  </a:cubicBezTo>
                  <a:lnTo>
                    <a:pt x="4" y="2957"/>
                  </a:lnTo>
                  <a:lnTo>
                    <a:pt x="4" y="2961"/>
                  </a:lnTo>
                  <a:lnTo>
                    <a:pt x="4" y="3025"/>
                  </a:lnTo>
                  <a:cubicBezTo>
                    <a:pt x="9" y="3075"/>
                    <a:pt x="47" y="3118"/>
                    <a:pt x="98" y="3131"/>
                  </a:cubicBezTo>
                  <a:cubicBezTo>
                    <a:pt x="170" y="3152"/>
                    <a:pt x="238" y="3165"/>
                    <a:pt x="310" y="3169"/>
                  </a:cubicBezTo>
                  <a:lnTo>
                    <a:pt x="433" y="3169"/>
                  </a:lnTo>
                  <a:cubicBezTo>
                    <a:pt x="471" y="3169"/>
                    <a:pt x="505" y="3169"/>
                    <a:pt x="539" y="3165"/>
                  </a:cubicBezTo>
                  <a:cubicBezTo>
                    <a:pt x="691" y="3148"/>
                    <a:pt x="840" y="3118"/>
                    <a:pt x="984" y="3071"/>
                  </a:cubicBezTo>
                  <a:cubicBezTo>
                    <a:pt x="1124" y="3025"/>
                    <a:pt x="1264" y="2974"/>
                    <a:pt x="1400" y="2914"/>
                  </a:cubicBezTo>
                  <a:cubicBezTo>
                    <a:pt x="1777" y="2749"/>
                    <a:pt x="2138" y="2571"/>
                    <a:pt x="2515" y="2414"/>
                  </a:cubicBezTo>
                  <a:cubicBezTo>
                    <a:pt x="2604" y="2393"/>
                    <a:pt x="2693" y="2376"/>
                    <a:pt x="2787" y="2359"/>
                  </a:cubicBezTo>
                  <a:cubicBezTo>
                    <a:pt x="3012" y="2316"/>
                    <a:pt x="3241" y="2291"/>
                    <a:pt x="3470" y="2278"/>
                  </a:cubicBezTo>
                  <a:cubicBezTo>
                    <a:pt x="3618" y="2270"/>
                    <a:pt x="3771" y="2270"/>
                    <a:pt x="3923" y="2265"/>
                  </a:cubicBezTo>
                  <a:lnTo>
                    <a:pt x="3923" y="2265"/>
                  </a:lnTo>
                  <a:lnTo>
                    <a:pt x="3796" y="2337"/>
                  </a:lnTo>
                  <a:cubicBezTo>
                    <a:pt x="3750" y="2367"/>
                    <a:pt x="3703" y="2397"/>
                    <a:pt x="3656" y="2431"/>
                  </a:cubicBezTo>
                  <a:cubicBezTo>
                    <a:pt x="3635" y="2414"/>
                    <a:pt x="3611" y="2405"/>
                    <a:pt x="3586" y="2405"/>
                  </a:cubicBezTo>
                  <a:cubicBezTo>
                    <a:pt x="3562" y="2405"/>
                    <a:pt x="3537" y="2414"/>
                    <a:pt x="3516" y="2431"/>
                  </a:cubicBezTo>
                  <a:lnTo>
                    <a:pt x="3495" y="2443"/>
                  </a:lnTo>
                  <a:cubicBezTo>
                    <a:pt x="3482" y="2448"/>
                    <a:pt x="3474" y="2452"/>
                    <a:pt x="3461" y="2452"/>
                  </a:cubicBezTo>
                  <a:cubicBezTo>
                    <a:pt x="3448" y="2460"/>
                    <a:pt x="3431" y="2469"/>
                    <a:pt x="3419" y="2477"/>
                  </a:cubicBezTo>
                  <a:lnTo>
                    <a:pt x="3393" y="2490"/>
                  </a:lnTo>
                  <a:lnTo>
                    <a:pt x="3357" y="2508"/>
                  </a:lnTo>
                  <a:lnTo>
                    <a:pt x="3357" y="2508"/>
                  </a:lnTo>
                  <a:cubicBezTo>
                    <a:pt x="3229" y="2561"/>
                    <a:pt x="3105" y="2620"/>
                    <a:pt x="2978" y="2664"/>
                  </a:cubicBezTo>
                  <a:cubicBezTo>
                    <a:pt x="2846" y="2715"/>
                    <a:pt x="2698" y="2757"/>
                    <a:pt x="2553" y="2808"/>
                  </a:cubicBezTo>
                  <a:cubicBezTo>
                    <a:pt x="2307" y="2889"/>
                    <a:pt x="2087" y="3033"/>
                    <a:pt x="1909" y="3220"/>
                  </a:cubicBezTo>
                  <a:cubicBezTo>
                    <a:pt x="1798" y="3338"/>
                    <a:pt x="1735" y="3487"/>
                    <a:pt x="1718" y="3644"/>
                  </a:cubicBezTo>
                  <a:lnTo>
                    <a:pt x="1718" y="3673"/>
                  </a:lnTo>
                  <a:cubicBezTo>
                    <a:pt x="1707" y="3746"/>
                    <a:pt x="1715" y="3818"/>
                    <a:pt x="1741" y="3886"/>
                  </a:cubicBezTo>
                  <a:lnTo>
                    <a:pt x="1741" y="3886"/>
                  </a:lnTo>
                  <a:lnTo>
                    <a:pt x="1739" y="3881"/>
                  </a:lnTo>
                  <a:lnTo>
                    <a:pt x="1739" y="3881"/>
                  </a:lnTo>
                  <a:cubicBezTo>
                    <a:pt x="1740" y="3884"/>
                    <a:pt x="1742" y="3888"/>
                    <a:pt x="1743" y="3891"/>
                  </a:cubicBezTo>
                  <a:lnTo>
                    <a:pt x="1743" y="3891"/>
                  </a:lnTo>
                  <a:cubicBezTo>
                    <a:pt x="1747" y="3900"/>
                    <a:pt x="1751" y="3910"/>
                    <a:pt x="1756" y="3919"/>
                  </a:cubicBezTo>
                  <a:lnTo>
                    <a:pt x="1749" y="3903"/>
                  </a:lnTo>
                  <a:lnTo>
                    <a:pt x="1749" y="3903"/>
                  </a:lnTo>
                  <a:cubicBezTo>
                    <a:pt x="1775" y="3957"/>
                    <a:pt x="1818" y="4004"/>
                    <a:pt x="1871" y="4034"/>
                  </a:cubicBezTo>
                  <a:cubicBezTo>
                    <a:pt x="1908" y="4056"/>
                    <a:pt x="1954" y="4069"/>
                    <a:pt x="1999" y="4069"/>
                  </a:cubicBezTo>
                  <a:cubicBezTo>
                    <a:pt x="2006" y="4069"/>
                    <a:pt x="2013" y="4068"/>
                    <a:pt x="2019" y="4068"/>
                  </a:cubicBezTo>
                  <a:cubicBezTo>
                    <a:pt x="2104" y="4059"/>
                    <a:pt x="2184" y="4034"/>
                    <a:pt x="2261" y="3996"/>
                  </a:cubicBezTo>
                  <a:cubicBezTo>
                    <a:pt x="2418" y="3928"/>
                    <a:pt x="2570" y="3847"/>
                    <a:pt x="2715" y="3750"/>
                  </a:cubicBezTo>
                  <a:cubicBezTo>
                    <a:pt x="2990" y="3546"/>
                    <a:pt x="3241" y="3309"/>
                    <a:pt x="3457" y="3037"/>
                  </a:cubicBezTo>
                  <a:cubicBezTo>
                    <a:pt x="3516" y="2965"/>
                    <a:pt x="3576" y="2889"/>
                    <a:pt x="3635" y="2808"/>
                  </a:cubicBezTo>
                  <a:cubicBezTo>
                    <a:pt x="3665" y="2774"/>
                    <a:pt x="3694" y="2732"/>
                    <a:pt x="3720" y="2694"/>
                  </a:cubicBezTo>
                  <a:cubicBezTo>
                    <a:pt x="3737" y="2673"/>
                    <a:pt x="3754" y="2651"/>
                    <a:pt x="3771" y="2626"/>
                  </a:cubicBezTo>
                  <a:lnTo>
                    <a:pt x="3779" y="2613"/>
                  </a:lnTo>
                  <a:lnTo>
                    <a:pt x="3779" y="2609"/>
                  </a:lnTo>
                  <a:lnTo>
                    <a:pt x="3783" y="2600"/>
                  </a:lnTo>
                  <a:lnTo>
                    <a:pt x="3868" y="2558"/>
                  </a:lnTo>
                  <a:lnTo>
                    <a:pt x="3898" y="2545"/>
                  </a:lnTo>
                  <a:lnTo>
                    <a:pt x="3902" y="2545"/>
                  </a:lnTo>
                  <a:lnTo>
                    <a:pt x="3928" y="2533"/>
                  </a:lnTo>
                  <a:lnTo>
                    <a:pt x="3962" y="2516"/>
                  </a:lnTo>
                  <a:lnTo>
                    <a:pt x="3987" y="2503"/>
                  </a:lnTo>
                  <a:cubicBezTo>
                    <a:pt x="3991" y="2501"/>
                    <a:pt x="3993" y="2500"/>
                    <a:pt x="3996" y="2499"/>
                  </a:cubicBezTo>
                  <a:lnTo>
                    <a:pt x="3996" y="2499"/>
                  </a:lnTo>
                  <a:cubicBezTo>
                    <a:pt x="4038" y="2477"/>
                    <a:pt x="4080" y="2456"/>
                    <a:pt x="4127" y="2435"/>
                  </a:cubicBezTo>
                  <a:cubicBezTo>
                    <a:pt x="4212" y="2393"/>
                    <a:pt x="4297" y="2350"/>
                    <a:pt x="4386" y="2312"/>
                  </a:cubicBezTo>
                  <a:cubicBezTo>
                    <a:pt x="4420" y="2295"/>
                    <a:pt x="4454" y="2282"/>
                    <a:pt x="4488" y="2265"/>
                  </a:cubicBezTo>
                  <a:lnTo>
                    <a:pt x="4505" y="2265"/>
                  </a:lnTo>
                  <a:cubicBezTo>
                    <a:pt x="4564" y="2265"/>
                    <a:pt x="4619" y="2265"/>
                    <a:pt x="4678" y="2274"/>
                  </a:cubicBezTo>
                  <a:lnTo>
                    <a:pt x="4818" y="2274"/>
                  </a:lnTo>
                  <a:cubicBezTo>
                    <a:pt x="4980" y="2287"/>
                    <a:pt x="5145" y="2299"/>
                    <a:pt x="5310" y="2316"/>
                  </a:cubicBezTo>
                  <a:cubicBezTo>
                    <a:pt x="5255" y="2367"/>
                    <a:pt x="5200" y="2418"/>
                    <a:pt x="5153" y="2473"/>
                  </a:cubicBezTo>
                  <a:cubicBezTo>
                    <a:pt x="5132" y="2499"/>
                    <a:pt x="5111" y="2524"/>
                    <a:pt x="5090" y="2550"/>
                  </a:cubicBezTo>
                  <a:cubicBezTo>
                    <a:pt x="5082" y="2547"/>
                    <a:pt x="5074" y="2546"/>
                    <a:pt x="5065" y="2546"/>
                  </a:cubicBezTo>
                  <a:cubicBezTo>
                    <a:pt x="5042" y="2546"/>
                    <a:pt x="5018" y="2554"/>
                    <a:pt x="4997" y="2566"/>
                  </a:cubicBezTo>
                  <a:lnTo>
                    <a:pt x="4975" y="2579"/>
                  </a:lnTo>
                  <a:cubicBezTo>
                    <a:pt x="4950" y="2592"/>
                    <a:pt x="4924" y="2605"/>
                    <a:pt x="4899" y="2617"/>
                  </a:cubicBezTo>
                  <a:cubicBezTo>
                    <a:pt x="4878" y="2630"/>
                    <a:pt x="4857" y="2643"/>
                    <a:pt x="4840" y="2656"/>
                  </a:cubicBezTo>
                  <a:cubicBezTo>
                    <a:pt x="4797" y="2681"/>
                    <a:pt x="4755" y="2706"/>
                    <a:pt x="4712" y="2736"/>
                  </a:cubicBezTo>
                  <a:cubicBezTo>
                    <a:pt x="4636" y="2787"/>
                    <a:pt x="4555" y="2829"/>
                    <a:pt x="4475" y="2872"/>
                  </a:cubicBezTo>
                  <a:cubicBezTo>
                    <a:pt x="4301" y="2961"/>
                    <a:pt x="4127" y="3037"/>
                    <a:pt x="3957" y="3135"/>
                  </a:cubicBezTo>
                  <a:cubicBezTo>
                    <a:pt x="3881" y="3181"/>
                    <a:pt x="3805" y="3232"/>
                    <a:pt x="3733" y="3292"/>
                  </a:cubicBezTo>
                  <a:cubicBezTo>
                    <a:pt x="3648" y="3360"/>
                    <a:pt x="3576" y="3436"/>
                    <a:pt x="3512" y="3525"/>
                  </a:cubicBezTo>
                  <a:cubicBezTo>
                    <a:pt x="3474" y="3576"/>
                    <a:pt x="3444" y="3635"/>
                    <a:pt x="3419" y="3699"/>
                  </a:cubicBezTo>
                  <a:cubicBezTo>
                    <a:pt x="3406" y="3733"/>
                    <a:pt x="3393" y="3771"/>
                    <a:pt x="3389" y="3813"/>
                  </a:cubicBezTo>
                  <a:cubicBezTo>
                    <a:pt x="3381" y="3856"/>
                    <a:pt x="3381" y="3903"/>
                    <a:pt x="3389" y="3945"/>
                  </a:cubicBezTo>
                  <a:lnTo>
                    <a:pt x="3385" y="3924"/>
                  </a:lnTo>
                  <a:lnTo>
                    <a:pt x="3385" y="3924"/>
                  </a:lnTo>
                  <a:cubicBezTo>
                    <a:pt x="3393" y="3995"/>
                    <a:pt x="3418" y="4066"/>
                    <a:pt x="3455" y="4129"/>
                  </a:cubicBezTo>
                  <a:lnTo>
                    <a:pt x="3455" y="4129"/>
                  </a:lnTo>
                  <a:lnTo>
                    <a:pt x="3453" y="4127"/>
                  </a:lnTo>
                  <a:lnTo>
                    <a:pt x="3457" y="4132"/>
                  </a:lnTo>
                  <a:cubicBezTo>
                    <a:pt x="3456" y="4131"/>
                    <a:pt x="3456" y="4130"/>
                    <a:pt x="3455" y="4129"/>
                  </a:cubicBezTo>
                  <a:lnTo>
                    <a:pt x="3455" y="4129"/>
                  </a:lnTo>
                  <a:lnTo>
                    <a:pt x="3461" y="4132"/>
                  </a:lnTo>
                  <a:cubicBezTo>
                    <a:pt x="3465" y="4140"/>
                    <a:pt x="3470" y="4144"/>
                    <a:pt x="3474" y="4149"/>
                  </a:cubicBezTo>
                  <a:lnTo>
                    <a:pt x="3495" y="4170"/>
                  </a:lnTo>
                  <a:cubicBezTo>
                    <a:pt x="3508" y="4187"/>
                    <a:pt x="3521" y="4199"/>
                    <a:pt x="3533" y="4212"/>
                  </a:cubicBezTo>
                  <a:cubicBezTo>
                    <a:pt x="3547" y="4223"/>
                    <a:pt x="3561" y="4233"/>
                    <a:pt x="3576" y="4241"/>
                  </a:cubicBezTo>
                  <a:lnTo>
                    <a:pt x="3576" y="4241"/>
                  </a:lnTo>
                  <a:cubicBezTo>
                    <a:pt x="3614" y="4269"/>
                    <a:pt x="3658" y="4289"/>
                    <a:pt x="3707" y="4297"/>
                  </a:cubicBezTo>
                  <a:cubicBezTo>
                    <a:pt x="3726" y="4301"/>
                    <a:pt x="3746" y="4303"/>
                    <a:pt x="3767" y="4303"/>
                  </a:cubicBezTo>
                  <a:cubicBezTo>
                    <a:pt x="3788" y="4303"/>
                    <a:pt x="3809" y="4301"/>
                    <a:pt x="3830" y="4297"/>
                  </a:cubicBezTo>
                  <a:cubicBezTo>
                    <a:pt x="3898" y="4284"/>
                    <a:pt x="3966" y="4259"/>
                    <a:pt x="4021" y="4216"/>
                  </a:cubicBezTo>
                  <a:lnTo>
                    <a:pt x="4055" y="4191"/>
                  </a:lnTo>
                  <a:lnTo>
                    <a:pt x="4068" y="4174"/>
                  </a:lnTo>
                  <a:cubicBezTo>
                    <a:pt x="4068" y="4174"/>
                    <a:pt x="4088" y="4156"/>
                    <a:pt x="4089" y="4156"/>
                  </a:cubicBezTo>
                  <a:lnTo>
                    <a:pt x="4089" y="4156"/>
                  </a:lnTo>
                  <a:cubicBezTo>
                    <a:pt x="4090" y="4156"/>
                    <a:pt x="4088" y="4157"/>
                    <a:pt x="4085" y="4161"/>
                  </a:cubicBezTo>
                  <a:cubicBezTo>
                    <a:pt x="4079" y="4167"/>
                    <a:pt x="4077" y="4169"/>
                    <a:pt x="4077" y="4169"/>
                  </a:cubicBezTo>
                  <a:cubicBezTo>
                    <a:pt x="4078" y="4169"/>
                    <a:pt x="4086" y="4161"/>
                    <a:pt x="4089" y="4161"/>
                  </a:cubicBezTo>
                  <a:cubicBezTo>
                    <a:pt x="4114" y="4140"/>
                    <a:pt x="4140" y="4115"/>
                    <a:pt x="4165" y="4089"/>
                  </a:cubicBezTo>
                  <a:cubicBezTo>
                    <a:pt x="4259" y="3996"/>
                    <a:pt x="4343" y="3898"/>
                    <a:pt x="4428" y="3801"/>
                  </a:cubicBezTo>
                  <a:cubicBezTo>
                    <a:pt x="4602" y="3606"/>
                    <a:pt x="4763" y="3398"/>
                    <a:pt x="4916" y="3181"/>
                  </a:cubicBezTo>
                  <a:cubicBezTo>
                    <a:pt x="5009" y="3058"/>
                    <a:pt x="5094" y="2931"/>
                    <a:pt x="5170" y="2800"/>
                  </a:cubicBezTo>
                  <a:cubicBezTo>
                    <a:pt x="5179" y="2787"/>
                    <a:pt x="5179" y="2774"/>
                    <a:pt x="5179" y="2757"/>
                  </a:cubicBezTo>
                  <a:cubicBezTo>
                    <a:pt x="5185" y="2751"/>
                    <a:pt x="5192" y="2744"/>
                    <a:pt x="5199" y="2740"/>
                  </a:cubicBezTo>
                  <a:lnTo>
                    <a:pt x="5199" y="2740"/>
                  </a:lnTo>
                  <a:cubicBezTo>
                    <a:pt x="5200" y="2739"/>
                    <a:pt x="5201" y="2738"/>
                    <a:pt x="5204" y="2736"/>
                  </a:cubicBezTo>
                  <a:lnTo>
                    <a:pt x="5204" y="2736"/>
                  </a:lnTo>
                  <a:cubicBezTo>
                    <a:pt x="5204" y="2736"/>
                    <a:pt x="5204" y="2736"/>
                    <a:pt x="5204" y="2736"/>
                  </a:cubicBezTo>
                  <a:lnTo>
                    <a:pt x="5217" y="2728"/>
                  </a:lnTo>
                  <a:lnTo>
                    <a:pt x="5238" y="2706"/>
                  </a:lnTo>
                  <a:lnTo>
                    <a:pt x="5281" y="2668"/>
                  </a:lnTo>
                  <a:cubicBezTo>
                    <a:pt x="5336" y="2622"/>
                    <a:pt x="5391" y="2575"/>
                    <a:pt x="5450" y="2528"/>
                  </a:cubicBezTo>
                  <a:cubicBezTo>
                    <a:pt x="5510" y="2482"/>
                    <a:pt x="5573" y="2443"/>
                    <a:pt x="5641" y="2405"/>
                  </a:cubicBezTo>
                  <a:cubicBezTo>
                    <a:pt x="5671" y="2393"/>
                    <a:pt x="5696" y="2380"/>
                    <a:pt x="5726" y="2371"/>
                  </a:cubicBezTo>
                  <a:cubicBezTo>
                    <a:pt x="5887" y="2388"/>
                    <a:pt x="6044" y="2410"/>
                    <a:pt x="6205" y="2427"/>
                  </a:cubicBezTo>
                  <a:cubicBezTo>
                    <a:pt x="6333" y="2439"/>
                    <a:pt x="6464" y="2452"/>
                    <a:pt x="6591" y="2465"/>
                  </a:cubicBezTo>
                  <a:cubicBezTo>
                    <a:pt x="6502" y="2520"/>
                    <a:pt x="6417" y="2579"/>
                    <a:pt x="6337" y="2643"/>
                  </a:cubicBezTo>
                  <a:cubicBezTo>
                    <a:pt x="6322" y="2639"/>
                    <a:pt x="6307" y="2637"/>
                    <a:pt x="6292" y="2637"/>
                  </a:cubicBezTo>
                  <a:cubicBezTo>
                    <a:pt x="6258" y="2637"/>
                    <a:pt x="6223" y="2646"/>
                    <a:pt x="6197" y="2664"/>
                  </a:cubicBezTo>
                  <a:cubicBezTo>
                    <a:pt x="6146" y="2698"/>
                    <a:pt x="6104" y="2732"/>
                    <a:pt x="6057" y="2770"/>
                  </a:cubicBezTo>
                  <a:lnTo>
                    <a:pt x="6095" y="2740"/>
                  </a:lnTo>
                  <a:lnTo>
                    <a:pt x="6095" y="2740"/>
                  </a:lnTo>
                  <a:cubicBezTo>
                    <a:pt x="5930" y="2889"/>
                    <a:pt x="5730" y="2999"/>
                    <a:pt x="5544" y="3118"/>
                  </a:cubicBezTo>
                  <a:cubicBezTo>
                    <a:pt x="5353" y="3232"/>
                    <a:pt x="5158" y="3364"/>
                    <a:pt x="5013" y="3542"/>
                  </a:cubicBezTo>
                  <a:cubicBezTo>
                    <a:pt x="4967" y="3597"/>
                    <a:pt x="4929" y="3657"/>
                    <a:pt x="4895" y="3720"/>
                  </a:cubicBezTo>
                  <a:cubicBezTo>
                    <a:pt x="4861" y="3788"/>
                    <a:pt x="4840" y="3856"/>
                    <a:pt x="4827" y="3932"/>
                  </a:cubicBezTo>
                  <a:lnTo>
                    <a:pt x="4827" y="3941"/>
                  </a:lnTo>
                  <a:cubicBezTo>
                    <a:pt x="4818" y="4013"/>
                    <a:pt x="4827" y="4081"/>
                    <a:pt x="4848" y="4149"/>
                  </a:cubicBezTo>
                  <a:cubicBezTo>
                    <a:pt x="4874" y="4208"/>
                    <a:pt x="4907" y="4267"/>
                    <a:pt x="4954" y="4314"/>
                  </a:cubicBezTo>
                  <a:cubicBezTo>
                    <a:pt x="5001" y="4365"/>
                    <a:pt x="5060" y="4395"/>
                    <a:pt x="5128" y="4403"/>
                  </a:cubicBezTo>
                  <a:cubicBezTo>
                    <a:pt x="5140" y="4404"/>
                    <a:pt x="5152" y="4405"/>
                    <a:pt x="5164" y="4405"/>
                  </a:cubicBezTo>
                  <a:cubicBezTo>
                    <a:pt x="5203" y="4405"/>
                    <a:pt x="5241" y="4399"/>
                    <a:pt x="5276" y="4386"/>
                  </a:cubicBezTo>
                  <a:cubicBezTo>
                    <a:pt x="5285" y="4382"/>
                    <a:pt x="5298" y="4378"/>
                    <a:pt x="5306" y="4369"/>
                  </a:cubicBezTo>
                  <a:lnTo>
                    <a:pt x="5340" y="4352"/>
                  </a:lnTo>
                  <a:cubicBezTo>
                    <a:pt x="5357" y="4344"/>
                    <a:pt x="5370" y="4335"/>
                    <a:pt x="5387" y="4322"/>
                  </a:cubicBezTo>
                  <a:cubicBezTo>
                    <a:pt x="5446" y="4276"/>
                    <a:pt x="5501" y="4221"/>
                    <a:pt x="5552" y="4165"/>
                  </a:cubicBezTo>
                  <a:cubicBezTo>
                    <a:pt x="5603" y="4110"/>
                    <a:pt x="5650" y="4059"/>
                    <a:pt x="5696" y="4004"/>
                  </a:cubicBezTo>
                  <a:cubicBezTo>
                    <a:pt x="5883" y="3784"/>
                    <a:pt x="6040" y="3542"/>
                    <a:pt x="6167" y="3283"/>
                  </a:cubicBezTo>
                  <a:cubicBezTo>
                    <a:pt x="6205" y="3211"/>
                    <a:pt x="6235" y="3139"/>
                    <a:pt x="6269" y="3063"/>
                  </a:cubicBezTo>
                  <a:lnTo>
                    <a:pt x="6303" y="3033"/>
                  </a:lnTo>
                  <a:cubicBezTo>
                    <a:pt x="6354" y="2986"/>
                    <a:pt x="6400" y="2927"/>
                    <a:pt x="6439" y="2863"/>
                  </a:cubicBezTo>
                  <a:lnTo>
                    <a:pt x="6451" y="2825"/>
                  </a:lnTo>
                  <a:cubicBezTo>
                    <a:pt x="6451" y="2821"/>
                    <a:pt x="6451" y="2812"/>
                    <a:pt x="6451" y="2808"/>
                  </a:cubicBezTo>
                  <a:cubicBezTo>
                    <a:pt x="6477" y="2791"/>
                    <a:pt x="6502" y="2774"/>
                    <a:pt x="6528" y="2757"/>
                  </a:cubicBezTo>
                  <a:cubicBezTo>
                    <a:pt x="6608" y="2702"/>
                    <a:pt x="6693" y="2656"/>
                    <a:pt x="6778" y="2609"/>
                  </a:cubicBezTo>
                  <a:lnTo>
                    <a:pt x="6812" y="2592"/>
                  </a:lnTo>
                  <a:lnTo>
                    <a:pt x="6812" y="2592"/>
                  </a:lnTo>
                  <a:cubicBezTo>
                    <a:pt x="6804" y="2595"/>
                    <a:pt x="6801" y="2597"/>
                    <a:pt x="6801" y="2597"/>
                  </a:cubicBezTo>
                  <a:cubicBezTo>
                    <a:pt x="6800" y="2597"/>
                    <a:pt x="6821" y="2587"/>
                    <a:pt x="6825" y="2583"/>
                  </a:cubicBezTo>
                  <a:lnTo>
                    <a:pt x="6892" y="2550"/>
                  </a:lnTo>
                  <a:cubicBezTo>
                    <a:pt x="6939" y="2528"/>
                    <a:pt x="6986" y="2511"/>
                    <a:pt x="7032" y="2494"/>
                  </a:cubicBezTo>
                  <a:lnTo>
                    <a:pt x="7045" y="2486"/>
                  </a:lnTo>
                  <a:cubicBezTo>
                    <a:pt x="7141" y="2490"/>
                    <a:pt x="7236" y="2492"/>
                    <a:pt x="7331" y="2492"/>
                  </a:cubicBezTo>
                  <a:cubicBezTo>
                    <a:pt x="7427" y="2492"/>
                    <a:pt x="7522" y="2490"/>
                    <a:pt x="7618" y="2486"/>
                  </a:cubicBezTo>
                  <a:cubicBezTo>
                    <a:pt x="7859" y="2473"/>
                    <a:pt x="8097" y="2439"/>
                    <a:pt x="8330" y="2388"/>
                  </a:cubicBezTo>
                  <a:cubicBezTo>
                    <a:pt x="8445" y="2367"/>
                    <a:pt x="8555" y="2337"/>
                    <a:pt x="8665" y="2304"/>
                  </a:cubicBezTo>
                  <a:cubicBezTo>
                    <a:pt x="8780" y="2261"/>
                    <a:pt x="8894" y="2210"/>
                    <a:pt x="8996" y="2142"/>
                  </a:cubicBezTo>
                  <a:cubicBezTo>
                    <a:pt x="9043" y="2113"/>
                    <a:pt x="9090" y="2083"/>
                    <a:pt x="9136" y="2053"/>
                  </a:cubicBezTo>
                  <a:cubicBezTo>
                    <a:pt x="9245" y="1974"/>
                    <a:pt x="9178" y="1816"/>
                    <a:pt x="9064" y="1816"/>
                  </a:cubicBezTo>
                  <a:cubicBezTo>
                    <a:pt x="9049" y="1816"/>
                    <a:pt x="9033" y="1818"/>
                    <a:pt x="9017" y="1824"/>
                  </a:cubicBezTo>
                  <a:cubicBezTo>
                    <a:pt x="8911" y="1862"/>
                    <a:pt x="8801" y="1888"/>
                    <a:pt x="8691" y="1918"/>
                  </a:cubicBezTo>
                  <a:cubicBezTo>
                    <a:pt x="8585" y="1951"/>
                    <a:pt x="8479" y="1985"/>
                    <a:pt x="8368" y="2015"/>
                  </a:cubicBezTo>
                  <a:lnTo>
                    <a:pt x="8288" y="2036"/>
                  </a:lnTo>
                  <a:lnTo>
                    <a:pt x="8250" y="2045"/>
                  </a:lnTo>
                  <a:lnTo>
                    <a:pt x="8229" y="2049"/>
                  </a:lnTo>
                  <a:lnTo>
                    <a:pt x="8199" y="2053"/>
                  </a:lnTo>
                  <a:lnTo>
                    <a:pt x="8161" y="2062"/>
                  </a:lnTo>
                  <a:lnTo>
                    <a:pt x="8072" y="2079"/>
                  </a:lnTo>
                  <a:cubicBezTo>
                    <a:pt x="7961" y="2096"/>
                    <a:pt x="7847" y="2108"/>
                    <a:pt x="7736" y="2117"/>
                  </a:cubicBezTo>
                  <a:cubicBezTo>
                    <a:pt x="7584" y="2130"/>
                    <a:pt x="7432" y="2135"/>
                    <a:pt x="7280" y="2135"/>
                  </a:cubicBezTo>
                  <a:cubicBezTo>
                    <a:pt x="7233" y="2135"/>
                    <a:pt x="7186" y="2135"/>
                    <a:pt x="7138" y="2134"/>
                  </a:cubicBezTo>
                  <a:cubicBezTo>
                    <a:pt x="7109" y="2125"/>
                    <a:pt x="7075" y="2117"/>
                    <a:pt x="7041" y="2108"/>
                  </a:cubicBezTo>
                  <a:lnTo>
                    <a:pt x="7024" y="2100"/>
                  </a:lnTo>
                  <a:lnTo>
                    <a:pt x="7020" y="2100"/>
                  </a:lnTo>
                  <a:lnTo>
                    <a:pt x="6969" y="2083"/>
                  </a:lnTo>
                  <a:cubicBezTo>
                    <a:pt x="6905" y="2057"/>
                    <a:pt x="6846" y="2032"/>
                    <a:pt x="6786" y="1998"/>
                  </a:cubicBezTo>
                  <a:cubicBezTo>
                    <a:pt x="6757" y="1981"/>
                    <a:pt x="6727" y="1968"/>
                    <a:pt x="6697" y="1951"/>
                  </a:cubicBezTo>
                  <a:lnTo>
                    <a:pt x="6659" y="1926"/>
                  </a:lnTo>
                  <a:lnTo>
                    <a:pt x="6642" y="1913"/>
                  </a:lnTo>
                  <a:lnTo>
                    <a:pt x="6642" y="1913"/>
                  </a:lnTo>
                  <a:cubicBezTo>
                    <a:pt x="6650" y="1919"/>
                    <a:pt x="6652" y="1921"/>
                    <a:pt x="6652" y="1921"/>
                  </a:cubicBezTo>
                  <a:cubicBezTo>
                    <a:pt x="6652" y="1921"/>
                    <a:pt x="6647" y="1918"/>
                    <a:pt x="6642" y="1913"/>
                  </a:cubicBezTo>
                  <a:lnTo>
                    <a:pt x="6642" y="1913"/>
                  </a:lnTo>
                  <a:lnTo>
                    <a:pt x="6642" y="1913"/>
                  </a:lnTo>
                  <a:lnTo>
                    <a:pt x="6638" y="1896"/>
                  </a:lnTo>
                  <a:cubicBezTo>
                    <a:pt x="6634" y="1871"/>
                    <a:pt x="6625" y="1850"/>
                    <a:pt x="6617" y="1824"/>
                  </a:cubicBezTo>
                  <a:cubicBezTo>
                    <a:pt x="6604" y="1778"/>
                    <a:pt x="6587" y="1731"/>
                    <a:pt x="6574" y="1684"/>
                  </a:cubicBezTo>
                  <a:cubicBezTo>
                    <a:pt x="6545" y="1595"/>
                    <a:pt x="6515" y="1506"/>
                    <a:pt x="6481" y="1417"/>
                  </a:cubicBezTo>
                  <a:cubicBezTo>
                    <a:pt x="6417" y="1235"/>
                    <a:pt x="6350" y="1057"/>
                    <a:pt x="6277" y="883"/>
                  </a:cubicBezTo>
                  <a:cubicBezTo>
                    <a:pt x="6205" y="700"/>
                    <a:pt x="6125" y="522"/>
                    <a:pt x="6036" y="352"/>
                  </a:cubicBezTo>
                  <a:cubicBezTo>
                    <a:pt x="5951" y="183"/>
                    <a:pt x="5794" y="60"/>
                    <a:pt x="5612" y="13"/>
                  </a:cubicBezTo>
                  <a:cubicBezTo>
                    <a:pt x="5576" y="5"/>
                    <a:pt x="5539" y="0"/>
                    <a:pt x="55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8"/>
            <p:cNvSpPr/>
            <p:nvPr/>
          </p:nvSpPr>
          <p:spPr>
            <a:xfrm>
              <a:off x="8633907" y="626750"/>
              <a:ext cx="3872" cy="1261"/>
            </a:xfrm>
            <a:custGeom>
              <a:avLst/>
              <a:gdLst/>
              <a:ahLst/>
              <a:cxnLst/>
              <a:rect l="l" t="t" r="r" b="b"/>
              <a:pathLst>
                <a:path w="43" h="14" extrusionOk="0">
                  <a:moveTo>
                    <a:pt x="0" y="1"/>
                  </a:moveTo>
                  <a:lnTo>
                    <a:pt x="43" y="13"/>
                  </a:lnTo>
                  <a:lnTo>
                    <a:pt x="43" y="13"/>
                  </a:lnTo>
                  <a:lnTo>
                    <a:pt x="17" y="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8"/>
            <p:cNvSpPr/>
            <p:nvPr/>
          </p:nvSpPr>
          <p:spPr>
            <a:xfrm>
              <a:off x="8957381" y="758500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8"/>
            <p:cNvSpPr/>
            <p:nvPr/>
          </p:nvSpPr>
          <p:spPr>
            <a:xfrm>
              <a:off x="8864625" y="1050726"/>
              <a:ext cx="6214" cy="4323"/>
            </a:xfrm>
            <a:custGeom>
              <a:avLst/>
              <a:gdLst/>
              <a:ahLst/>
              <a:cxnLst/>
              <a:rect l="l" t="t" r="r" b="b"/>
              <a:pathLst>
                <a:path w="69" h="48" extrusionOk="0">
                  <a:moveTo>
                    <a:pt x="68" y="47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8"/>
            <p:cNvSpPr/>
            <p:nvPr/>
          </p:nvSpPr>
          <p:spPr>
            <a:xfrm>
              <a:off x="8017936" y="-570250"/>
              <a:ext cx="893346" cy="857504"/>
            </a:xfrm>
            <a:custGeom>
              <a:avLst/>
              <a:gdLst/>
              <a:ahLst/>
              <a:cxnLst/>
              <a:rect l="l" t="t" r="r" b="b"/>
              <a:pathLst>
                <a:path w="9920" h="9522" extrusionOk="0">
                  <a:moveTo>
                    <a:pt x="9847" y="1"/>
                  </a:moveTo>
                  <a:cubicBezTo>
                    <a:pt x="9833" y="1"/>
                    <a:pt x="9820" y="5"/>
                    <a:pt x="9809" y="17"/>
                  </a:cubicBezTo>
                  <a:cubicBezTo>
                    <a:pt x="9724" y="106"/>
                    <a:pt x="9644" y="199"/>
                    <a:pt x="9572" y="297"/>
                  </a:cubicBezTo>
                  <a:cubicBezTo>
                    <a:pt x="9495" y="395"/>
                    <a:pt x="9423" y="492"/>
                    <a:pt x="9343" y="590"/>
                  </a:cubicBezTo>
                  <a:cubicBezTo>
                    <a:pt x="9190" y="781"/>
                    <a:pt x="9033" y="967"/>
                    <a:pt x="8872" y="1154"/>
                  </a:cubicBezTo>
                  <a:cubicBezTo>
                    <a:pt x="8550" y="1527"/>
                    <a:pt x="8219" y="1883"/>
                    <a:pt x="7875" y="2231"/>
                  </a:cubicBezTo>
                  <a:cubicBezTo>
                    <a:pt x="7532" y="2579"/>
                    <a:pt x="7175" y="2922"/>
                    <a:pt x="6806" y="3249"/>
                  </a:cubicBezTo>
                  <a:cubicBezTo>
                    <a:pt x="6437" y="3580"/>
                    <a:pt x="6064" y="3894"/>
                    <a:pt x="5682" y="4195"/>
                  </a:cubicBezTo>
                  <a:cubicBezTo>
                    <a:pt x="5296" y="4496"/>
                    <a:pt x="4902" y="4793"/>
                    <a:pt x="4499" y="5077"/>
                  </a:cubicBezTo>
                  <a:cubicBezTo>
                    <a:pt x="4474" y="5090"/>
                    <a:pt x="4452" y="5107"/>
                    <a:pt x="4427" y="5124"/>
                  </a:cubicBezTo>
                  <a:cubicBezTo>
                    <a:pt x="4418" y="5103"/>
                    <a:pt x="4406" y="5081"/>
                    <a:pt x="4389" y="5060"/>
                  </a:cubicBezTo>
                  <a:cubicBezTo>
                    <a:pt x="4440" y="4975"/>
                    <a:pt x="4461" y="4873"/>
                    <a:pt x="4452" y="4776"/>
                  </a:cubicBezTo>
                  <a:cubicBezTo>
                    <a:pt x="4444" y="4661"/>
                    <a:pt x="4427" y="4547"/>
                    <a:pt x="4397" y="4437"/>
                  </a:cubicBezTo>
                  <a:cubicBezTo>
                    <a:pt x="4346" y="4208"/>
                    <a:pt x="4270" y="3987"/>
                    <a:pt x="4168" y="3775"/>
                  </a:cubicBezTo>
                  <a:cubicBezTo>
                    <a:pt x="3965" y="3347"/>
                    <a:pt x="3676" y="2965"/>
                    <a:pt x="3320" y="2655"/>
                  </a:cubicBezTo>
                  <a:cubicBezTo>
                    <a:pt x="3222" y="2570"/>
                    <a:pt x="3116" y="2490"/>
                    <a:pt x="3010" y="2418"/>
                  </a:cubicBezTo>
                  <a:cubicBezTo>
                    <a:pt x="2900" y="2337"/>
                    <a:pt x="2781" y="2269"/>
                    <a:pt x="2662" y="2210"/>
                  </a:cubicBezTo>
                  <a:cubicBezTo>
                    <a:pt x="2656" y="2208"/>
                    <a:pt x="2649" y="2207"/>
                    <a:pt x="2643" y="2207"/>
                  </a:cubicBezTo>
                  <a:cubicBezTo>
                    <a:pt x="2582" y="2207"/>
                    <a:pt x="2550" y="2290"/>
                    <a:pt x="2607" y="2329"/>
                  </a:cubicBezTo>
                  <a:lnTo>
                    <a:pt x="2599" y="2324"/>
                  </a:lnTo>
                  <a:lnTo>
                    <a:pt x="2599" y="2324"/>
                  </a:lnTo>
                  <a:cubicBezTo>
                    <a:pt x="2692" y="2375"/>
                    <a:pt x="2794" y="2430"/>
                    <a:pt x="2883" y="2490"/>
                  </a:cubicBezTo>
                  <a:cubicBezTo>
                    <a:pt x="2976" y="2553"/>
                    <a:pt x="3070" y="2621"/>
                    <a:pt x="3159" y="2693"/>
                  </a:cubicBezTo>
                  <a:cubicBezTo>
                    <a:pt x="3333" y="2833"/>
                    <a:pt x="3494" y="2995"/>
                    <a:pt x="3638" y="3168"/>
                  </a:cubicBezTo>
                  <a:cubicBezTo>
                    <a:pt x="3922" y="3520"/>
                    <a:pt x="4134" y="3923"/>
                    <a:pt x="4257" y="4360"/>
                  </a:cubicBezTo>
                  <a:cubicBezTo>
                    <a:pt x="4291" y="4475"/>
                    <a:pt x="4321" y="4594"/>
                    <a:pt x="4342" y="4717"/>
                  </a:cubicBezTo>
                  <a:cubicBezTo>
                    <a:pt x="4355" y="4789"/>
                    <a:pt x="4355" y="4869"/>
                    <a:pt x="4342" y="4941"/>
                  </a:cubicBezTo>
                  <a:cubicBezTo>
                    <a:pt x="4338" y="4933"/>
                    <a:pt x="4334" y="4924"/>
                    <a:pt x="4325" y="4916"/>
                  </a:cubicBezTo>
                  <a:cubicBezTo>
                    <a:pt x="4245" y="4772"/>
                    <a:pt x="4130" y="4644"/>
                    <a:pt x="3994" y="4543"/>
                  </a:cubicBezTo>
                  <a:cubicBezTo>
                    <a:pt x="3859" y="4432"/>
                    <a:pt x="3710" y="4331"/>
                    <a:pt x="3562" y="4242"/>
                  </a:cubicBezTo>
                  <a:cubicBezTo>
                    <a:pt x="3405" y="4144"/>
                    <a:pt x="3252" y="4055"/>
                    <a:pt x="3091" y="3966"/>
                  </a:cubicBezTo>
                  <a:cubicBezTo>
                    <a:pt x="2777" y="3796"/>
                    <a:pt x="2455" y="3648"/>
                    <a:pt x="2120" y="3525"/>
                  </a:cubicBezTo>
                  <a:cubicBezTo>
                    <a:pt x="1806" y="3406"/>
                    <a:pt x="1479" y="3313"/>
                    <a:pt x="1140" y="3308"/>
                  </a:cubicBezTo>
                  <a:cubicBezTo>
                    <a:pt x="1133" y="3308"/>
                    <a:pt x="1126" y="3308"/>
                    <a:pt x="1119" y="3308"/>
                  </a:cubicBezTo>
                  <a:cubicBezTo>
                    <a:pt x="798" y="3308"/>
                    <a:pt x="464" y="3402"/>
                    <a:pt x="211" y="3610"/>
                  </a:cubicBezTo>
                  <a:cubicBezTo>
                    <a:pt x="147" y="3660"/>
                    <a:pt x="92" y="3716"/>
                    <a:pt x="41" y="3779"/>
                  </a:cubicBezTo>
                  <a:cubicBezTo>
                    <a:pt x="0" y="3829"/>
                    <a:pt x="46" y="3889"/>
                    <a:pt x="93" y="3889"/>
                  </a:cubicBezTo>
                  <a:cubicBezTo>
                    <a:pt x="109" y="3889"/>
                    <a:pt x="126" y="3882"/>
                    <a:pt x="139" y="3864"/>
                  </a:cubicBezTo>
                  <a:cubicBezTo>
                    <a:pt x="338" y="3610"/>
                    <a:pt x="656" y="3474"/>
                    <a:pt x="974" y="3444"/>
                  </a:cubicBezTo>
                  <a:cubicBezTo>
                    <a:pt x="1025" y="3440"/>
                    <a:pt x="1075" y="3437"/>
                    <a:pt x="1125" y="3437"/>
                  </a:cubicBezTo>
                  <a:cubicBezTo>
                    <a:pt x="1402" y="3437"/>
                    <a:pt x="1679" y="3503"/>
                    <a:pt x="1941" y="3593"/>
                  </a:cubicBezTo>
                  <a:cubicBezTo>
                    <a:pt x="2277" y="3711"/>
                    <a:pt x="2607" y="3856"/>
                    <a:pt x="2921" y="4025"/>
                  </a:cubicBezTo>
                  <a:cubicBezTo>
                    <a:pt x="3082" y="4106"/>
                    <a:pt x="3239" y="4195"/>
                    <a:pt x="3396" y="4288"/>
                  </a:cubicBezTo>
                  <a:cubicBezTo>
                    <a:pt x="3545" y="4381"/>
                    <a:pt x="3697" y="4475"/>
                    <a:pt x="3837" y="4581"/>
                  </a:cubicBezTo>
                  <a:cubicBezTo>
                    <a:pt x="3965" y="4670"/>
                    <a:pt x="4075" y="4776"/>
                    <a:pt x="4168" y="4903"/>
                  </a:cubicBezTo>
                  <a:lnTo>
                    <a:pt x="4071" y="4861"/>
                  </a:lnTo>
                  <a:cubicBezTo>
                    <a:pt x="3799" y="4750"/>
                    <a:pt x="3524" y="4666"/>
                    <a:pt x="3244" y="4602"/>
                  </a:cubicBezTo>
                  <a:cubicBezTo>
                    <a:pt x="2964" y="4534"/>
                    <a:pt x="2679" y="4492"/>
                    <a:pt x="2395" y="4475"/>
                  </a:cubicBezTo>
                  <a:cubicBezTo>
                    <a:pt x="2249" y="4464"/>
                    <a:pt x="2104" y="4459"/>
                    <a:pt x="1959" y="4459"/>
                  </a:cubicBezTo>
                  <a:cubicBezTo>
                    <a:pt x="1814" y="4459"/>
                    <a:pt x="1670" y="4464"/>
                    <a:pt x="1526" y="4475"/>
                  </a:cubicBezTo>
                  <a:cubicBezTo>
                    <a:pt x="1386" y="4483"/>
                    <a:pt x="1242" y="4500"/>
                    <a:pt x="1097" y="4521"/>
                  </a:cubicBezTo>
                  <a:lnTo>
                    <a:pt x="991" y="4543"/>
                  </a:lnTo>
                  <a:cubicBezTo>
                    <a:pt x="953" y="4547"/>
                    <a:pt x="919" y="4551"/>
                    <a:pt x="885" y="4564"/>
                  </a:cubicBezTo>
                  <a:cubicBezTo>
                    <a:pt x="843" y="4577"/>
                    <a:pt x="809" y="4606"/>
                    <a:pt x="788" y="4644"/>
                  </a:cubicBezTo>
                  <a:cubicBezTo>
                    <a:pt x="771" y="4683"/>
                    <a:pt x="779" y="4734"/>
                    <a:pt x="809" y="4763"/>
                  </a:cubicBezTo>
                  <a:cubicBezTo>
                    <a:pt x="828" y="4779"/>
                    <a:pt x="854" y="4788"/>
                    <a:pt x="878" y="4788"/>
                  </a:cubicBezTo>
                  <a:cubicBezTo>
                    <a:pt x="886" y="4788"/>
                    <a:pt x="895" y="4787"/>
                    <a:pt x="902" y="4784"/>
                  </a:cubicBezTo>
                  <a:cubicBezTo>
                    <a:pt x="940" y="4780"/>
                    <a:pt x="970" y="4746"/>
                    <a:pt x="970" y="4708"/>
                  </a:cubicBezTo>
                  <a:cubicBezTo>
                    <a:pt x="970" y="4695"/>
                    <a:pt x="966" y="4687"/>
                    <a:pt x="957" y="4678"/>
                  </a:cubicBezTo>
                  <a:lnTo>
                    <a:pt x="966" y="4678"/>
                  </a:lnTo>
                  <a:lnTo>
                    <a:pt x="987" y="4674"/>
                  </a:lnTo>
                  <a:lnTo>
                    <a:pt x="1038" y="4666"/>
                  </a:lnTo>
                  <a:lnTo>
                    <a:pt x="1140" y="4649"/>
                  </a:lnTo>
                  <a:cubicBezTo>
                    <a:pt x="1271" y="4627"/>
                    <a:pt x="1403" y="4615"/>
                    <a:pt x="1534" y="4606"/>
                  </a:cubicBezTo>
                  <a:cubicBezTo>
                    <a:pt x="1687" y="4594"/>
                    <a:pt x="1842" y="4587"/>
                    <a:pt x="1997" y="4587"/>
                  </a:cubicBezTo>
                  <a:cubicBezTo>
                    <a:pt x="2107" y="4587"/>
                    <a:pt x="2218" y="4591"/>
                    <a:pt x="2327" y="4598"/>
                  </a:cubicBezTo>
                  <a:cubicBezTo>
                    <a:pt x="2595" y="4615"/>
                    <a:pt x="2858" y="4649"/>
                    <a:pt x="3121" y="4704"/>
                  </a:cubicBezTo>
                  <a:cubicBezTo>
                    <a:pt x="3379" y="4755"/>
                    <a:pt x="3634" y="4823"/>
                    <a:pt x="3884" y="4912"/>
                  </a:cubicBezTo>
                  <a:cubicBezTo>
                    <a:pt x="3948" y="4933"/>
                    <a:pt x="4011" y="4954"/>
                    <a:pt x="4075" y="4980"/>
                  </a:cubicBezTo>
                  <a:cubicBezTo>
                    <a:pt x="4130" y="4996"/>
                    <a:pt x="4185" y="5022"/>
                    <a:pt x="4236" y="5047"/>
                  </a:cubicBezTo>
                  <a:cubicBezTo>
                    <a:pt x="4249" y="5056"/>
                    <a:pt x="4257" y="5060"/>
                    <a:pt x="4270" y="5069"/>
                  </a:cubicBezTo>
                  <a:lnTo>
                    <a:pt x="4274" y="5086"/>
                  </a:lnTo>
                  <a:cubicBezTo>
                    <a:pt x="4270" y="5098"/>
                    <a:pt x="4266" y="5107"/>
                    <a:pt x="4262" y="5119"/>
                  </a:cubicBezTo>
                  <a:cubicBezTo>
                    <a:pt x="4245" y="5149"/>
                    <a:pt x="4228" y="5183"/>
                    <a:pt x="4206" y="5213"/>
                  </a:cubicBezTo>
                  <a:cubicBezTo>
                    <a:pt x="4172" y="5272"/>
                    <a:pt x="4139" y="5332"/>
                    <a:pt x="4100" y="5391"/>
                  </a:cubicBezTo>
                  <a:cubicBezTo>
                    <a:pt x="4028" y="5505"/>
                    <a:pt x="3948" y="5616"/>
                    <a:pt x="3863" y="5722"/>
                  </a:cubicBezTo>
                  <a:cubicBezTo>
                    <a:pt x="3689" y="5938"/>
                    <a:pt x="3490" y="6133"/>
                    <a:pt x="3273" y="6303"/>
                  </a:cubicBezTo>
                  <a:cubicBezTo>
                    <a:pt x="3057" y="6472"/>
                    <a:pt x="2824" y="6617"/>
                    <a:pt x="2578" y="6740"/>
                  </a:cubicBezTo>
                  <a:cubicBezTo>
                    <a:pt x="2327" y="6858"/>
                    <a:pt x="2060" y="6952"/>
                    <a:pt x="1789" y="7015"/>
                  </a:cubicBezTo>
                  <a:lnTo>
                    <a:pt x="1700" y="7037"/>
                  </a:lnTo>
                  <a:lnTo>
                    <a:pt x="1687" y="7037"/>
                  </a:lnTo>
                  <a:cubicBezTo>
                    <a:pt x="1687" y="7015"/>
                    <a:pt x="1678" y="6994"/>
                    <a:pt x="1670" y="6977"/>
                  </a:cubicBezTo>
                  <a:cubicBezTo>
                    <a:pt x="1642" y="6930"/>
                    <a:pt x="1592" y="6904"/>
                    <a:pt x="1541" y="6904"/>
                  </a:cubicBezTo>
                  <a:cubicBezTo>
                    <a:pt x="1523" y="6904"/>
                    <a:pt x="1505" y="6907"/>
                    <a:pt x="1488" y="6914"/>
                  </a:cubicBezTo>
                  <a:cubicBezTo>
                    <a:pt x="1437" y="6931"/>
                    <a:pt x="1407" y="6981"/>
                    <a:pt x="1411" y="7037"/>
                  </a:cubicBezTo>
                  <a:cubicBezTo>
                    <a:pt x="1411" y="7049"/>
                    <a:pt x="1411" y="7062"/>
                    <a:pt x="1411" y="7075"/>
                  </a:cubicBezTo>
                  <a:cubicBezTo>
                    <a:pt x="1430" y="7131"/>
                    <a:pt x="1488" y="7170"/>
                    <a:pt x="1548" y="7170"/>
                  </a:cubicBezTo>
                  <a:cubicBezTo>
                    <a:pt x="1556" y="7170"/>
                    <a:pt x="1564" y="7170"/>
                    <a:pt x="1572" y="7168"/>
                  </a:cubicBezTo>
                  <a:cubicBezTo>
                    <a:pt x="1581" y="7168"/>
                    <a:pt x="1594" y="7172"/>
                    <a:pt x="1606" y="7172"/>
                  </a:cubicBezTo>
                  <a:cubicBezTo>
                    <a:pt x="1640" y="7172"/>
                    <a:pt x="1674" y="7168"/>
                    <a:pt x="1712" y="7160"/>
                  </a:cubicBezTo>
                  <a:cubicBezTo>
                    <a:pt x="1751" y="7151"/>
                    <a:pt x="1793" y="7143"/>
                    <a:pt x="1831" y="7134"/>
                  </a:cubicBezTo>
                  <a:cubicBezTo>
                    <a:pt x="1984" y="7100"/>
                    <a:pt x="2132" y="7054"/>
                    <a:pt x="2277" y="7003"/>
                  </a:cubicBezTo>
                  <a:cubicBezTo>
                    <a:pt x="2573" y="6888"/>
                    <a:pt x="2849" y="6744"/>
                    <a:pt x="3108" y="6562"/>
                  </a:cubicBezTo>
                  <a:cubicBezTo>
                    <a:pt x="3367" y="6383"/>
                    <a:pt x="3600" y="6176"/>
                    <a:pt x="3808" y="5938"/>
                  </a:cubicBezTo>
                  <a:cubicBezTo>
                    <a:pt x="4007" y="5722"/>
                    <a:pt x="4172" y="5476"/>
                    <a:pt x="4308" y="5213"/>
                  </a:cubicBezTo>
                  <a:cubicBezTo>
                    <a:pt x="4317" y="5255"/>
                    <a:pt x="4317" y="5298"/>
                    <a:pt x="4312" y="5340"/>
                  </a:cubicBezTo>
                  <a:cubicBezTo>
                    <a:pt x="4312" y="5349"/>
                    <a:pt x="4308" y="5353"/>
                    <a:pt x="4304" y="5361"/>
                  </a:cubicBezTo>
                  <a:cubicBezTo>
                    <a:pt x="4274" y="5412"/>
                    <a:pt x="4249" y="5472"/>
                    <a:pt x="4219" y="5527"/>
                  </a:cubicBezTo>
                  <a:cubicBezTo>
                    <a:pt x="4164" y="5637"/>
                    <a:pt x="4109" y="5751"/>
                    <a:pt x="4049" y="5862"/>
                  </a:cubicBezTo>
                  <a:cubicBezTo>
                    <a:pt x="3935" y="6087"/>
                    <a:pt x="3820" y="6316"/>
                    <a:pt x="3702" y="6540"/>
                  </a:cubicBezTo>
                  <a:cubicBezTo>
                    <a:pt x="3485" y="6960"/>
                    <a:pt x="3273" y="7389"/>
                    <a:pt x="2947" y="7736"/>
                  </a:cubicBezTo>
                  <a:cubicBezTo>
                    <a:pt x="2862" y="7830"/>
                    <a:pt x="2764" y="7910"/>
                    <a:pt x="2662" y="7987"/>
                  </a:cubicBezTo>
                  <a:cubicBezTo>
                    <a:pt x="2612" y="8021"/>
                    <a:pt x="2561" y="8050"/>
                    <a:pt x="2506" y="8080"/>
                  </a:cubicBezTo>
                  <a:cubicBezTo>
                    <a:pt x="2484" y="8088"/>
                    <a:pt x="2467" y="8097"/>
                    <a:pt x="2446" y="8101"/>
                  </a:cubicBezTo>
                  <a:cubicBezTo>
                    <a:pt x="2455" y="8084"/>
                    <a:pt x="2463" y="8063"/>
                    <a:pt x="2467" y="8046"/>
                  </a:cubicBezTo>
                  <a:cubicBezTo>
                    <a:pt x="2480" y="8012"/>
                    <a:pt x="2467" y="7978"/>
                    <a:pt x="2438" y="7961"/>
                  </a:cubicBezTo>
                  <a:cubicBezTo>
                    <a:pt x="2430" y="7958"/>
                    <a:pt x="2422" y="7956"/>
                    <a:pt x="2413" y="7956"/>
                  </a:cubicBezTo>
                  <a:cubicBezTo>
                    <a:pt x="2390" y="7956"/>
                    <a:pt x="2365" y="7969"/>
                    <a:pt x="2353" y="7991"/>
                  </a:cubicBezTo>
                  <a:cubicBezTo>
                    <a:pt x="2332" y="8055"/>
                    <a:pt x="2306" y="8118"/>
                    <a:pt x="2285" y="8182"/>
                  </a:cubicBezTo>
                  <a:cubicBezTo>
                    <a:pt x="2277" y="8207"/>
                    <a:pt x="2281" y="8233"/>
                    <a:pt x="2298" y="8250"/>
                  </a:cubicBezTo>
                  <a:cubicBezTo>
                    <a:pt x="2308" y="8266"/>
                    <a:pt x="2328" y="8272"/>
                    <a:pt x="2346" y="8272"/>
                  </a:cubicBezTo>
                  <a:cubicBezTo>
                    <a:pt x="2351" y="8272"/>
                    <a:pt x="2357" y="8272"/>
                    <a:pt x="2361" y="8271"/>
                  </a:cubicBezTo>
                  <a:cubicBezTo>
                    <a:pt x="2472" y="8224"/>
                    <a:pt x="2578" y="8165"/>
                    <a:pt x="2675" y="8097"/>
                  </a:cubicBezTo>
                  <a:cubicBezTo>
                    <a:pt x="2769" y="8029"/>
                    <a:pt x="2858" y="7957"/>
                    <a:pt x="2942" y="7876"/>
                  </a:cubicBezTo>
                  <a:cubicBezTo>
                    <a:pt x="3112" y="7707"/>
                    <a:pt x="3261" y="7520"/>
                    <a:pt x="3384" y="7317"/>
                  </a:cubicBezTo>
                  <a:cubicBezTo>
                    <a:pt x="3511" y="7113"/>
                    <a:pt x="3625" y="6897"/>
                    <a:pt x="3736" y="6685"/>
                  </a:cubicBezTo>
                  <a:cubicBezTo>
                    <a:pt x="3854" y="6460"/>
                    <a:pt x="3969" y="6231"/>
                    <a:pt x="4083" y="6002"/>
                  </a:cubicBezTo>
                  <a:cubicBezTo>
                    <a:pt x="4147" y="5883"/>
                    <a:pt x="4206" y="5764"/>
                    <a:pt x="4266" y="5645"/>
                  </a:cubicBezTo>
                  <a:lnTo>
                    <a:pt x="4266" y="5645"/>
                  </a:lnTo>
                  <a:cubicBezTo>
                    <a:pt x="4249" y="5726"/>
                    <a:pt x="4223" y="5807"/>
                    <a:pt x="4206" y="5891"/>
                  </a:cubicBezTo>
                  <a:cubicBezTo>
                    <a:pt x="4164" y="6053"/>
                    <a:pt x="4117" y="6214"/>
                    <a:pt x="4066" y="6375"/>
                  </a:cubicBezTo>
                  <a:cubicBezTo>
                    <a:pt x="3965" y="6702"/>
                    <a:pt x="3842" y="7020"/>
                    <a:pt x="3706" y="7333"/>
                  </a:cubicBezTo>
                  <a:cubicBezTo>
                    <a:pt x="3570" y="7643"/>
                    <a:pt x="3417" y="7948"/>
                    <a:pt x="3248" y="8241"/>
                  </a:cubicBezTo>
                  <a:cubicBezTo>
                    <a:pt x="3163" y="8390"/>
                    <a:pt x="3074" y="8534"/>
                    <a:pt x="2981" y="8674"/>
                  </a:cubicBezTo>
                  <a:cubicBezTo>
                    <a:pt x="2892" y="8814"/>
                    <a:pt x="2794" y="8949"/>
                    <a:pt x="2692" y="9081"/>
                  </a:cubicBezTo>
                  <a:cubicBezTo>
                    <a:pt x="2595" y="9195"/>
                    <a:pt x="2472" y="9289"/>
                    <a:pt x="2332" y="9340"/>
                  </a:cubicBezTo>
                  <a:cubicBezTo>
                    <a:pt x="2298" y="9352"/>
                    <a:pt x="2264" y="9357"/>
                    <a:pt x="2230" y="9357"/>
                  </a:cubicBezTo>
                  <a:cubicBezTo>
                    <a:pt x="2192" y="9357"/>
                    <a:pt x="2149" y="9365"/>
                    <a:pt x="2115" y="9382"/>
                  </a:cubicBezTo>
                  <a:cubicBezTo>
                    <a:pt x="2060" y="9412"/>
                    <a:pt x="2043" y="9488"/>
                    <a:pt x="2107" y="9514"/>
                  </a:cubicBezTo>
                  <a:cubicBezTo>
                    <a:pt x="2117" y="9519"/>
                    <a:pt x="2129" y="9522"/>
                    <a:pt x="2141" y="9522"/>
                  </a:cubicBezTo>
                  <a:cubicBezTo>
                    <a:pt x="2174" y="9522"/>
                    <a:pt x="2206" y="9500"/>
                    <a:pt x="2187" y="9463"/>
                  </a:cubicBezTo>
                  <a:lnTo>
                    <a:pt x="2187" y="9463"/>
                  </a:lnTo>
                  <a:lnTo>
                    <a:pt x="2234" y="9467"/>
                  </a:lnTo>
                  <a:cubicBezTo>
                    <a:pt x="2250" y="9469"/>
                    <a:pt x="2266" y="9469"/>
                    <a:pt x="2281" y="9469"/>
                  </a:cubicBezTo>
                  <a:cubicBezTo>
                    <a:pt x="2346" y="9469"/>
                    <a:pt x="2409" y="9455"/>
                    <a:pt x="2467" y="9425"/>
                  </a:cubicBezTo>
                  <a:cubicBezTo>
                    <a:pt x="2607" y="9357"/>
                    <a:pt x="2709" y="9225"/>
                    <a:pt x="2802" y="9098"/>
                  </a:cubicBezTo>
                  <a:cubicBezTo>
                    <a:pt x="2892" y="8971"/>
                    <a:pt x="2989" y="8822"/>
                    <a:pt x="3078" y="8682"/>
                  </a:cubicBezTo>
                  <a:cubicBezTo>
                    <a:pt x="3167" y="8547"/>
                    <a:pt x="3252" y="8398"/>
                    <a:pt x="3337" y="8250"/>
                  </a:cubicBezTo>
                  <a:cubicBezTo>
                    <a:pt x="3502" y="7957"/>
                    <a:pt x="3651" y="7652"/>
                    <a:pt x="3786" y="7342"/>
                  </a:cubicBezTo>
                  <a:cubicBezTo>
                    <a:pt x="3922" y="7032"/>
                    <a:pt x="4037" y="6718"/>
                    <a:pt x="4139" y="6396"/>
                  </a:cubicBezTo>
                  <a:cubicBezTo>
                    <a:pt x="4189" y="6235"/>
                    <a:pt x="4236" y="6074"/>
                    <a:pt x="4278" y="5913"/>
                  </a:cubicBezTo>
                  <a:cubicBezTo>
                    <a:pt x="4300" y="5828"/>
                    <a:pt x="4321" y="5747"/>
                    <a:pt x="4338" y="5662"/>
                  </a:cubicBezTo>
                  <a:cubicBezTo>
                    <a:pt x="4359" y="5582"/>
                    <a:pt x="4380" y="5501"/>
                    <a:pt x="4393" y="5416"/>
                  </a:cubicBezTo>
                  <a:cubicBezTo>
                    <a:pt x="4393" y="5404"/>
                    <a:pt x="4397" y="5391"/>
                    <a:pt x="4397" y="5378"/>
                  </a:cubicBezTo>
                  <a:cubicBezTo>
                    <a:pt x="4418" y="5336"/>
                    <a:pt x="4440" y="5293"/>
                    <a:pt x="4457" y="5251"/>
                  </a:cubicBezTo>
                  <a:cubicBezTo>
                    <a:pt x="4495" y="5302"/>
                    <a:pt x="4537" y="5357"/>
                    <a:pt x="4580" y="5408"/>
                  </a:cubicBezTo>
                  <a:cubicBezTo>
                    <a:pt x="4622" y="5459"/>
                    <a:pt x="4660" y="5518"/>
                    <a:pt x="4698" y="5578"/>
                  </a:cubicBezTo>
                  <a:cubicBezTo>
                    <a:pt x="4770" y="5692"/>
                    <a:pt x="4834" y="5811"/>
                    <a:pt x="4889" y="5934"/>
                  </a:cubicBezTo>
                  <a:cubicBezTo>
                    <a:pt x="5000" y="6188"/>
                    <a:pt x="5080" y="6456"/>
                    <a:pt x="5127" y="6727"/>
                  </a:cubicBezTo>
                  <a:cubicBezTo>
                    <a:pt x="5220" y="7287"/>
                    <a:pt x="5199" y="7859"/>
                    <a:pt x="5178" y="8424"/>
                  </a:cubicBezTo>
                  <a:cubicBezTo>
                    <a:pt x="5178" y="8555"/>
                    <a:pt x="5161" y="8682"/>
                    <a:pt x="5127" y="8809"/>
                  </a:cubicBezTo>
                  <a:lnTo>
                    <a:pt x="5127" y="8814"/>
                  </a:lnTo>
                  <a:lnTo>
                    <a:pt x="5127" y="8822"/>
                  </a:lnTo>
                  <a:lnTo>
                    <a:pt x="5114" y="8848"/>
                  </a:lnTo>
                  <a:cubicBezTo>
                    <a:pt x="5110" y="8860"/>
                    <a:pt x="5101" y="8877"/>
                    <a:pt x="5097" y="8890"/>
                  </a:cubicBezTo>
                  <a:cubicBezTo>
                    <a:pt x="5089" y="8903"/>
                    <a:pt x="5084" y="8920"/>
                    <a:pt x="5076" y="8932"/>
                  </a:cubicBezTo>
                  <a:lnTo>
                    <a:pt x="5063" y="8949"/>
                  </a:lnTo>
                  <a:lnTo>
                    <a:pt x="5055" y="8962"/>
                  </a:lnTo>
                  <a:cubicBezTo>
                    <a:pt x="5046" y="8975"/>
                    <a:pt x="5033" y="8988"/>
                    <a:pt x="5025" y="8996"/>
                  </a:cubicBezTo>
                  <a:lnTo>
                    <a:pt x="5012" y="9013"/>
                  </a:lnTo>
                  <a:cubicBezTo>
                    <a:pt x="5008" y="9013"/>
                    <a:pt x="5008" y="9017"/>
                    <a:pt x="5004" y="9017"/>
                  </a:cubicBezTo>
                  <a:lnTo>
                    <a:pt x="5000" y="9022"/>
                  </a:lnTo>
                  <a:cubicBezTo>
                    <a:pt x="4991" y="9030"/>
                    <a:pt x="4978" y="9039"/>
                    <a:pt x="4966" y="9047"/>
                  </a:cubicBezTo>
                  <a:lnTo>
                    <a:pt x="4961" y="9043"/>
                  </a:lnTo>
                  <a:cubicBezTo>
                    <a:pt x="4961" y="9043"/>
                    <a:pt x="4953" y="9026"/>
                    <a:pt x="4953" y="9026"/>
                  </a:cubicBezTo>
                  <a:cubicBezTo>
                    <a:pt x="4953" y="9026"/>
                    <a:pt x="4944" y="9009"/>
                    <a:pt x="4944" y="9000"/>
                  </a:cubicBezTo>
                  <a:cubicBezTo>
                    <a:pt x="4936" y="8988"/>
                    <a:pt x="4932" y="8975"/>
                    <a:pt x="4932" y="8958"/>
                  </a:cubicBezTo>
                  <a:cubicBezTo>
                    <a:pt x="4932" y="8937"/>
                    <a:pt x="4923" y="8920"/>
                    <a:pt x="4919" y="8903"/>
                  </a:cubicBezTo>
                  <a:cubicBezTo>
                    <a:pt x="4915" y="8877"/>
                    <a:pt x="4898" y="8860"/>
                    <a:pt x="4877" y="8852"/>
                  </a:cubicBezTo>
                  <a:cubicBezTo>
                    <a:pt x="4851" y="8852"/>
                    <a:pt x="4830" y="8860"/>
                    <a:pt x="4821" y="8882"/>
                  </a:cubicBezTo>
                  <a:cubicBezTo>
                    <a:pt x="4809" y="8907"/>
                    <a:pt x="4800" y="8937"/>
                    <a:pt x="4804" y="8966"/>
                  </a:cubicBezTo>
                  <a:cubicBezTo>
                    <a:pt x="4804" y="8992"/>
                    <a:pt x="4813" y="9017"/>
                    <a:pt x="4821" y="9043"/>
                  </a:cubicBezTo>
                  <a:cubicBezTo>
                    <a:pt x="4838" y="9094"/>
                    <a:pt x="4868" y="9140"/>
                    <a:pt x="4910" y="9178"/>
                  </a:cubicBezTo>
                  <a:cubicBezTo>
                    <a:pt x="4923" y="9188"/>
                    <a:pt x="4938" y="9193"/>
                    <a:pt x="4956" y="9193"/>
                  </a:cubicBezTo>
                  <a:cubicBezTo>
                    <a:pt x="4962" y="9193"/>
                    <a:pt x="4968" y="9192"/>
                    <a:pt x="4974" y="9191"/>
                  </a:cubicBezTo>
                  <a:cubicBezTo>
                    <a:pt x="5084" y="9136"/>
                    <a:pt x="5173" y="9043"/>
                    <a:pt x="5220" y="8924"/>
                  </a:cubicBezTo>
                  <a:cubicBezTo>
                    <a:pt x="5267" y="8809"/>
                    <a:pt x="5292" y="8686"/>
                    <a:pt x="5301" y="8559"/>
                  </a:cubicBezTo>
                  <a:cubicBezTo>
                    <a:pt x="5313" y="8419"/>
                    <a:pt x="5313" y="8279"/>
                    <a:pt x="5318" y="8135"/>
                  </a:cubicBezTo>
                  <a:cubicBezTo>
                    <a:pt x="5322" y="7995"/>
                    <a:pt x="5326" y="7847"/>
                    <a:pt x="5326" y="7702"/>
                  </a:cubicBezTo>
                  <a:cubicBezTo>
                    <a:pt x="5326" y="7410"/>
                    <a:pt x="5309" y="7121"/>
                    <a:pt x="5271" y="6829"/>
                  </a:cubicBezTo>
                  <a:cubicBezTo>
                    <a:pt x="5229" y="6540"/>
                    <a:pt x="5152" y="6256"/>
                    <a:pt x="5046" y="5989"/>
                  </a:cubicBezTo>
                  <a:cubicBezTo>
                    <a:pt x="4940" y="5718"/>
                    <a:pt x="4783" y="5467"/>
                    <a:pt x="4588" y="5251"/>
                  </a:cubicBezTo>
                  <a:cubicBezTo>
                    <a:pt x="4567" y="5226"/>
                    <a:pt x="4541" y="5200"/>
                    <a:pt x="4512" y="5179"/>
                  </a:cubicBezTo>
                  <a:cubicBezTo>
                    <a:pt x="4503" y="5175"/>
                    <a:pt x="4495" y="5172"/>
                    <a:pt x="4486" y="5172"/>
                  </a:cubicBezTo>
                  <a:cubicBezTo>
                    <a:pt x="4478" y="5172"/>
                    <a:pt x="4469" y="5175"/>
                    <a:pt x="4461" y="5179"/>
                  </a:cubicBezTo>
                  <a:cubicBezTo>
                    <a:pt x="4847" y="4924"/>
                    <a:pt x="5216" y="4649"/>
                    <a:pt x="5585" y="4365"/>
                  </a:cubicBezTo>
                  <a:cubicBezTo>
                    <a:pt x="5975" y="4063"/>
                    <a:pt x="6357" y="3754"/>
                    <a:pt x="6726" y="3423"/>
                  </a:cubicBezTo>
                  <a:cubicBezTo>
                    <a:pt x="7099" y="3096"/>
                    <a:pt x="7455" y="2765"/>
                    <a:pt x="7803" y="2422"/>
                  </a:cubicBezTo>
                  <a:cubicBezTo>
                    <a:pt x="8155" y="2074"/>
                    <a:pt x="8494" y="1718"/>
                    <a:pt x="8830" y="1353"/>
                  </a:cubicBezTo>
                  <a:cubicBezTo>
                    <a:pt x="9160" y="988"/>
                    <a:pt x="9487" y="615"/>
                    <a:pt x="9792" y="225"/>
                  </a:cubicBezTo>
                  <a:cubicBezTo>
                    <a:pt x="9831" y="178"/>
                    <a:pt x="9864" y="127"/>
                    <a:pt x="9898" y="72"/>
                  </a:cubicBezTo>
                  <a:cubicBezTo>
                    <a:pt x="9920" y="35"/>
                    <a:pt x="9883" y="1"/>
                    <a:pt x="98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8"/>
            <p:cNvSpPr/>
            <p:nvPr/>
          </p:nvSpPr>
          <p:spPr>
            <a:xfrm>
              <a:off x="7962012" y="-276763"/>
              <a:ext cx="91406" cy="99241"/>
            </a:xfrm>
            <a:custGeom>
              <a:avLst/>
              <a:gdLst/>
              <a:ahLst/>
              <a:cxnLst/>
              <a:rect l="l" t="t" r="r" b="b"/>
              <a:pathLst>
                <a:path w="1015" h="1102" extrusionOk="0">
                  <a:moveTo>
                    <a:pt x="532" y="0"/>
                  </a:moveTo>
                  <a:cubicBezTo>
                    <a:pt x="479" y="0"/>
                    <a:pt x="426" y="8"/>
                    <a:pt x="374" y="24"/>
                  </a:cubicBezTo>
                  <a:lnTo>
                    <a:pt x="259" y="83"/>
                  </a:lnTo>
                  <a:cubicBezTo>
                    <a:pt x="191" y="130"/>
                    <a:pt x="132" y="198"/>
                    <a:pt x="98" y="274"/>
                  </a:cubicBezTo>
                  <a:cubicBezTo>
                    <a:pt x="85" y="295"/>
                    <a:pt x="73" y="317"/>
                    <a:pt x="60" y="338"/>
                  </a:cubicBezTo>
                  <a:cubicBezTo>
                    <a:pt x="35" y="384"/>
                    <a:pt x="18" y="431"/>
                    <a:pt x="9" y="482"/>
                  </a:cubicBezTo>
                  <a:lnTo>
                    <a:pt x="1" y="605"/>
                  </a:lnTo>
                  <a:cubicBezTo>
                    <a:pt x="1" y="622"/>
                    <a:pt x="5" y="639"/>
                    <a:pt x="5" y="660"/>
                  </a:cubicBezTo>
                  <a:cubicBezTo>
                    <a:pt x="5" y="686"/>
                    <a:pt x="9" y="711"/>
                    <a:pt x="13" y="741"/>
                  </a:cubicBezTo>
                  <a:lnTo>
                    <a:pt x="13" y="745"/>
                  </a:lnTo>
                  <a:cubicBezTo>
                    <a:pt x="22" y="775"/>
                    <a:pt x="26" y="809"/>
                    <a:pt x="35" y="843"/>
                  </a:cubicBezTo>
                  <a:lnTo>
                    <a:pt x="81" y="932"/>
                  </a:lnTo>
                  <a:cubicBezTo>
                    <a:pt x="107" y="978"/>
                    <a:pt x="145" y="1012"/>
                    <a:pt x="191" y="1038"/>
                  </a:cubicBezTo>
                  <a:cubicBezTo>
                    <a:pt x="247" y="1072"/>
                    <a:pt x="310" y="1093"/>
                    <a:pt x="374" y="1097"/>
                  </a:cubicBezTo>
                  <a:cubicBezTo>
                    <a:pt x="387" y="1100"/>
                    <a:pt x="400" y="1102"/>
                    <a:pt x="413" y="1102"/>
                  </a:cubicBezTo>
                  <a:cubicBezTo>
                    <a:pt x="433" y="1102"/>
                    <a:pt x="453" y="1098"/>
                    <a:pt x="471" y="1093"/>
                  </a:cubicBezTo>
                  <a:cubicBezTo>
                    <a:pt x="514" y="1084"/>
                    <a:pt x="552" y="1072"/>
                    <a:pt x="586" y="1050"/>
                  </a:cubicBezTo>
                  <a:cubicBezTo>
                    <a:pt x="611" y="1042"/>
                    <a:pt x="633" y="1033"/>
                    <a:pt x="654" y="1021"/>
                  </a:cubicBezTo>
                  <a:cubicBezTo>
                    <a:pt x="726" y="991"/>
                    <a:pt x="794" y="944"/>
                    <a:pt x="845" y="885"/>
                  </a:cubicBezTo>
                  <a:lnTo>
                    <a:pt x="913" y="779"/>
                  </a:lnTo>
                  <a:lnTo>
                    <a:pt x="917" y="770"/>
                  </a:lnTo>
                  <a:lnTo>
                    <a:pt x="929" y="753"/>
                  </a:lnTo>
                  <a:cubicBezTo>
                    <a:pt x="942" y="732"/>
                    <a:pt x="951" y="711"/>
                    <a:pt x="963" y="686"/>
                  </a:cubicBezTo>
                  <a:cubicBezTo>
                    <a:pt x="993" y="630"/>
                    <a:pt x="1006" y="571"/>
                    <a:pt x="1006" y="507"/>
                  </a:cubicBezTo>
                  <a:cubicBezTo>
                    <a:pt x="1014" y="317"/>
                    <a:pt x="908" y="134"/>
                    <a:pt x="734" y="45"/>
                  </a:cubicBezTo>
                  <a:lnTo>
                    <a:pt x="620" y="7"/>
                  </a:lnTo>
                  <a:cubicBezTo>
                    <a:pt x="591" y="2"/>
                    <a:pt x="561" y="0"/>
                    <a:pt x="53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8"/>
            <p:cNvSpPr/>
            <p:nvPr/>
          </p:nvSpPr>
          <p:spPr>
            <a:xfrm>
              <a:off x="8024240" y="-163655"/>
              <a:ext cx="95999" cy="91496"/>
            </a:xfrm>
            <a:custGeom>
              <a:avLst/>
              <a:gdLst/>
              <a:ahLst/>
              <a:cxnLst/>
              <a:rect l="l" t="t" r="r" b="b"/>
              <a:pathLst>
                <a:path w="1066" h="1016" extrusionOk="0">
                  <a:moveTo>
                    <a:pt x="577" y="0"/>
                  </a:moveTo>
                  <a:cubicBezTo>
                    <a:pt x="563" y="0"/>
                    <a:pt x="549" y="1"/>
                    <a:pt x="535" y="2"/>
                  </a:cubicBezTo>
                  <a:lnTo>
                    <a:pt x="518" y="2"/>
                  </a:lnTo>
                  <a:cubicBezTo>
                    <a:pt x="497" y="6"/>
                    <a:pt x="476" y="11"/>
                    <a:pt x="455" y="15"/>
                  </a:cubicBezTo>
                  <a:cubicBezTo>
                    <a:pt x="434" y="19"/>
                    <a:pt x="412" y="23"/>
                    <a:pt x="391" y="28"/>
                  </a:cubicBezTo>
                  <a:lnTo>
                    <a:pt x="383" y="28"/>
                  </a:lnTo>
                  <a:lnTo>
                    <a:pt x="370" y="32"/>
                  </a:lnTo>
                  <a:cubicBezTo>
                    <a:pt x="328" y="49"/>
                    <a:pt x="285" y="70"/>
                    <a:pt x="243" y="96"/>
                  </a:cubicBezTo>
                  <a:lnTo>
                    <a:pt x="230" y="108"/>
                  </a:lnTo>
                  <a:lnTo>
                    <a:pt x="179" y="151"/>
                  </a:lnTo>
                  <a:lnTo>
                    <a:pt x="132" y="197"/>
                  </a:lnTo>
                  <a:lnTo>
                    <a:pt x="124" y="206"/>
                  </a:lnTo>
                  <a:lnTo>
                    <a:pt x="56" y="312"/>
                  </a:lnTo>
                  <a:cubicBezTo>
                    <a:pt x="56" y="312"/>
                    <a:pt x="56" y="316"/>
                    <a:pt x="56" y="316"/>
                  </a:cubicBezTo>
                  <a:cubicBezTo>
                    <a:pt x="39" y="358"/>
                    <a:pt x="26" y="397"/>
                    <a:pt x="14" y="439"/>
                  </a:cubicBezTo>
                  <a:lnTo>
                    <a:pt x="14" y="448"/>
                  </a:lnTo>
                  <a:cubicBezTo>
                    <a:pt x="1" y="507"/>
                    <a:pt x="1" y="571"/>
                    <a:pt x="18" y="630"/>
                  </a:cubicBezTo>
                  <a:cubicBezTo>
                    <a:pt x="26" y="694"/>
                    <a:pt x="52" y="753"/>
                    <a:pt x="90" y="808"/>
                  </a:cubicBezTo>
                  <a:lnTo>
                    <a:pt x="175" y="901"/>
                  </a:lnTo>
                  <a:cubicBezTo>
                    <a:pt x="222" y="944"/>
                    <a:pt x="277" y="973"/>
                    <a:pt x="336" y="990"/>
                  </a:cubicBezTo>
                  <a:cubicBezTo>
                    <a:pt x="368" y="1004"/>
                    <a:pt x="402" y="1013"/>
                    <a:pt x="437" y="1013"/>
                  </a:cubicBezTo>
                  <a:cubicBezTo>
                    <a:pt x="444" y="1013"/>
                    <a:pt x="452" y="1012"/>
                    <a:pt x="459" y="1012"/>
                  </a:cubicBezTo>
                  <a:cubicBezTo>
                    <a:pt x="477" y="1014"/>
                    <a:pt x="495" y="1016"/>
                    <a:pt x="514" y="1016"/>
                  </a:cubicBezTo>
                  <a:cubicBezTo>
                    <a:pt x="557" y="1016"/>
                    <a:pt x="600" y="1008"/>
                    <a:pt x="641" y="990"/>
                  </a:cubicBezTo>
                  <a:lnTo>
                    <a:pt x="722" y="952"/>
                  </a:lnTo>
                  <a:lnTo>
                    <a:pt x="841" y="893"/>
                  </a:lnTo>
                  <a:cubicBezTo>
                    <a:pt x="913" y="842"/>
                    <a:pt x="972" y="778"/>
                    <a:pt x="1006" y="698"/>
                  </a:cubicBezTo>
                  <a:cubicBezTo>
                    <a:pt x="1036" y="643"/>
                    <a:pt x="1053" y="579"/>
                    <a:pt x="1049" y="520"/>
                  </a:cubicBezTo>
                  <a:cubicBezTo>
                    <a:pt x="1066" y="388"/>
                    <a:pt x="1019" y="257"/>
                    <a:pt x="926" y="163"/>
                  </a:cubicBezTo>
                  <a:cubicBezTo>
                    <a:pt x="887" y="112"/>
                    <a:pt x="837" y="74"/>
                    <a:pt x="777" y="49"/>
                  </a:cubicBezTo>
                  <a:cubicBezTo>
                    <a:pt x="714" y="17"/>
                    <a:pt x="644" y="0"/>
                    <a:pt x="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8"/>
            <p:cNvSpPr/>
            <p:nvPr/>
          </p:nvSpPr>
          <p:spPr>
            <a:xfrm>
              <a:off x="8193091" y="-395815"/>
              <a:ext cx="99421" cy="99331"/>
            </a:xfrm>
            <a:custGeom>
              <a:avLst/>
              <a:gdLst/>
              <a:ahLst/>
              <a:cxnLst/>
              <a:rect l="l" t="t" r="r" b="b"/>
              <a:pathLst>
                <a:path w="1104" h="1103" extrusionOk="0">
                  <a:moveTo>
                    <a:pt x="565" y="0"/>
                  </a:moveTo>
                  <a:cubicBezTo>
                    <a:pt x="524" y="0"/>
                    <a:pt x="483" y="5"/>
                    <a:pt x="442" y="14"/>
                  </a:cubicBezTo>
                  <a:cubicBezTo>
                    <a:pt x="370" y="23"/>
                    <a:pt x="302" y="48"/>
                    <a:pt x="242" y="95"/>
                  </a:cubicBezTo>
                  <a:lnTo>
                    <a:pt x="132" y="192"/>
                  </a:lnTo>
                  <a:cubicBezTo>
                    <a:pt x="69" y="264"/>
                    <a:pt x="26" y="353"/>
                    <a:pt x="9" y="451"/>
                  </a:cubicBezTo>
                  <a:lnTo>
                    <a:pt x="1" y="591"/>
                  </a:lnTo>
                  <a:cubicBezTo>
                    <a:pt x="5" y="689"/>
                    <a:pt x="39" y="782"/>
                    <a:pt x="94" y="862"/>
                  </a:cubicBezTo>
                  <a:cubicBezTo>
                    <a:pt x="179" y="981"/>
                    <a:pt x="306" y="1062"/>
                    <a:pt x="446" y="1096"/>
                  </a:cubicBezTo>
                  <a:cubicBezTo>
                    <a:pt x="476" y="1100"/>
                    <a:pt x="507" y="1102"/>
                    <a:pt x="537" y="1102"/>
                  </a:cubicBezTo>
                  <a:cubicBezTo>
                    <a:pt x="652" y="1102"/>
                    <a:pt x="765" y="1071"/>
                    <a:pt x="862" y="1011"/>
                  </a:cubicBezTo>
                  <a:cubicBezTo>
                    <a:pt x="900" y="977"/>
                    <a:pt x="938" y="943"/>
                    <a:pt x="972" y="913"/>
                  </a:cubicBezTo>
                  <a:cubicBezTo>
                    <a:pt x="1036" y="837"/>
                    <a:pt x="1078" y="752"/>
                    <a:pt x="1095" y="655"/>
                  </a:cubicBezTo>
                  <a:lnTo>
                    <a:pt x="1103" y="515"/>
                  </a:lnTo>
                  <a:cubicBezTo>
                    <a:pt x="1099" y="417"/>
                    <a:pt x="1065" y="324"/>
                    <a:pt x="1010" y="243"/>
                  </a:cubicBezTo>
                  <a:cubicBezTo>
                    <a:pt x="910" y="88"/>
                    <a:pt x="743" y="0"/>
                    <a:pt x="5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8"/>
            <p:cNvSpPr/>
            <p:nvPr/>
          </p:nvSpPr>
          <p:spPr>
            <a:xfrm>
              <a:off x="8100336" y="25549"/>
              <a:ext cx="81770" cy="80419"/>
            </a:xfrm>
            <a:custGeom>
              <a:avLst/>
              <a:gdLst/>
              <a:ahLst/>
              <a:cxnLst/>
              <a:rect l="l" t="t" r="r" b="b"/>
              <a:pathLst>
                <a:path w="908" h="893" extrusionOk="0">
                  <a:moveTo>
                    <a:pt x="433" y="1"/>
                  </a:moveTo>
                  <a:cubicBezTo>
                    <a:pt x="373" y="1"/>
                    <a:pt x="314" y="18"/>
                    <a:pt x="263" y="47"/>
                  </a:cubicBezTo>
                  <a:cubicBezTo>
                    <a:pt x="208" y="73"/>
                    <a:pt x="157" y="111"/>
                    <a:pt x="123" y="158"/>
                  </a:cubicBezTo>
                  <a:cubicBezTo>
                    <a:pt x="102" y="183"/>
                    <a:pt x="85" y="209"/>
                    <a:pt x="68" y="234"/>
                  </a:cubicBezTo>
                  <a:cubicBezTo>
                    <a:pt x="59" y="247"/>
                    <a:pt x="51" y="259"/>
                    <a:pt x="42" y="272"/>
                  </a:cubicBezTo>
                  <a:cubicBezTo>
                    <a:pt x="21" y="298"/>
                    <a:pt x="9" y="327"/>
                    <a:pt x="4" y="361"/>
                  </a:cubicBezTo>
                  <a:lnTo>
                    <a:pt x="0" y="425"/>
                  </a:lnTo>
                  <a:cubicBezTo>
                    <a:pt x="4" y="446"/>
                    <a:pt x="9" y="467"/>
                    <a:pt x="13" y="493"/>
                  </a:cubicBezTo>
                  <a:cubicBezTo>
                    <a:pt x="13" y="497"/>
                    <a:pt x="17" y="501"/>
                    <a:pt x="17" y="505"/>
                  </a:cubicBezTo>
                  <a:cubicBezTo>
                    <a:pt x="21" y="535"/>
                    <a:pt x="30" y="565"/>
                    <a:pt x="38" y="590"/>
                  </a:cubicBezTo>
                  <a:cubicBezTo>
                    <a:pt x="55" y="628"/>
                    <a:pt x="76" y="662"/>
                    <a:pt x="93" y="696"/>
                  </a:cubicBezTo>
                  <a:cubicBezTo>
                    <a:pt x="174" y="822"/>
                    <a:pt x="311" y="893"/>
                    <a:pt x="454" y="893"/>
                  </a:cubicBezTo>
                  <a:cubicBezTo>
                    <a:pt x="485" y="893"/>
                    <a:pt x="516" y="890"/>
                    <a:pt x="547" y="883"/>
                  </a:cubicBezTo>
                  <a:cubicBezTo>
                    <a:pt x="607" y="874"/>
                    <a:pt x="666" y="853"/>
                    <a:pt x="713" y="815"/>
                  </a:cubicBezTo>
                  <a:cubicBezTo>
                    <a:pt x="763" y="785"/>
                    <a:pt x="806" y="739"/>
                    <a:pt x="831" y="688"/>
                  </a:cubicBezTo>
                  <a:cubicBezTo>
                    <a:pt x="870" y="641"/>
                    <a:pt x="891" y="586"/>
                    <a:pt x="899" y="531"/>
                  </a:cubicBezTo>
                  <a:cubicBezTo>
                    <a:pt x="899" y="493"/>
                    <a:pt x="903" y="455"/>
                    <a:pt x="908" y="416"/>
                  </a:cubicBezTo>
                  <a:cubicBezTo>
                    <a:pt x="899" y="336"/>
                    <a:pt x="874" y="259"/>
                    <a:pt x="831" y="196"/>
                  </a:cubicBezTo>
                  <a:lnTo>
                    <a:pt x="751" y="107"/>
                  </a:lnTo>
                  <a:cubicBezTo>
                    <a:pt x="691" y="56"/>
                    <a:pt x="619" y="22"/>
                    <a:pt x="547" y="5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8"/>
            <p:cNvSpPr/>
            <p:nvPr/>
          </p:nvSpPr>
          <p:spPr>
            <a:xfrm>
              <a:off x="8203448" y="138657"/>
              <a:ext cx="47009" cy="47999"/>
            </a:xfrm>
            <a:custGeom>
              <a:avLst/>
              <a:gdLst/>
              <a:ahLst/>
              <a:cxnLst/>
              <a:rect l="l" t="t" r="r" b="b"/>
              <a:pathLst>
                <a:path w="522" h="533" extrusionOk="0">
                  <a:moveTo>
                    <a:pt x="246" y="0"/>
                  </a:moveTo>
                  <a:lnTo>
                    <a:pt x="178" y="13"/>
                  </a:lnTo>
                  <a:cubicBezTo>
                    <a:pt x="149" y="21"/>
                    <a:pt x="119" y="38"/>
                    <a:pt x="98" y="64"/>
                  </a:cubicBezTo>
                  <a:cubicBezTo>
                    <a:pt x="72" y="81"/>
                    <a:pt x="51" y="110"/>
                    <a:pt x="38" y="140"/>
                  </a:cubicBezTo>
                  <a:lnTo>
                    <a:pt x="26" y="161"/>
                  </a:lnTo>
                  <a:cubicBezTo>
                    <a:pt x="9" y="199"/>
                    <a:pt x="0" y="246"/>
                    <a:pt x="4" y="289"/>
                  </a:cubicBezTo>
                  <a:cubicBezTo>
                    <a:pt x="4" y="335"/>
                    <a:pt x="21" y="378"/>
                    <a:pt x="47" y="416"/>
                  </a:cubicBezTo>
                  <a:lnTo>
                    <a:pt x="94" y="471"/>
                  </a:lnTo>
                  <a:cubicBezTo>
                    <a:pt x="127" y="501"/>
                    <a:pt x="166" y="518"/>
                    <a:pt x="212" y="526"/>
                  </a:cubicBezTo>
                  <a:cubicBezTo>
                    <a:pt x="227" y="530"/>
                    <a:pt x="243" y="532"/>
                    <a:pt x="259" y="532"/>
                  </a:cubicBezTo>
                  <a:cubicBezTo>
                    <a:pt x="276" y="532"/>
                    <a:pt x="293" y="530"/>
                    <a:pt x="310" y="526"/>
                  </a:cubicBezTo>
                  <a:cubicBezTo>
                    <a:pt x="344" y="522"/>
                    <a:pt x="378" y="509"/>
                    <a:pt x="403" y="488"/>
                  </a:cubicBezTo>
                  <a:cubicBezTo>
                    <a:pt x="479" y="437"/>
                    <a:pt x="522" y="352"/>
                    <a:pt x="518" y="259"/>
                  </a:cubicBezTo>
                  <a:lnTo>
                    <a:pt x="518" y="238"/>
                  </a:lnTo>
                  <a:lnTo>
                    <a:pt x="505" y="170"/>
                  </a:lnTo>
                  <a:cubicBezTo>
                    <a:pt x="496" y="140"/>
                    <a:pt x="475" y="110"/>
                    <a:pt x="450" y="85"/>
                  </a:cubicBezTo>
                  <a:cubicBezTo>
                    <a:pt x="437" y="68"/>
                    <a:pt x="420" y="51"/>
                    <a:pt x="399" y="43"/>
                  </a:cubicBezTo>
                  <a:cubicBezTo>
                    <a:pt x="373" y="21"/>
                    <a:pt x="344" y="9"/>
                    <a:pt x="310" y="4"/>
                  </a:cubicBezTo>
                  <a:lnTo>
                    <a:pt x="24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8"/>
            <p:cNvSpPr/>
            <p:nvPr/>
          </p:nvSpPr>
          <p:spPr>
            <a:xfrm>
              <a:off x="8190480" y="237536"/>
              <a:ext cx="106265" cy="94648"/>
            </a:xfrm>
            <a:custGeom>
              <a:avLst/>
              <a:gdLst/>
              <a:ahLst/>
              <a:cxnLst/>
              <a:rect l="l" t="t" r="r" b="b"/>
              <a:pathLst>
                <a:path w="1180" h="1051" extrusionOk="0">
                  <a:moveTo>
                    <a:pt x="623" y="1"/>
                  </a:moveTo>
                  <a:cubicBezTo>
                    <a:pt x="484" y="13"/>
                    <a:pt x="356" y="73"/>
                    <a:pt x="254" y="166"/>
                  </a:cubicBezTo>
                  <a:cubicBezTo>
                    <a:pt x="81" y="327"/>
                    <a:pt x="0" y="578"/>
                    <a:pt x="131" y="802"/>
                  </a:cubicBezTo>
                  <a:cubicBezTo>
                    <a:pt x="230" y="977"/>
                    <a:pt x="391" y="1051"/>
                    <a:pt x="561" y="1051"/>
                  </a:cubicBezTo>
                  <a:cubicBezTo>
                    <a:pt x="692" y="1051"/>
                    <a:pt x="828" y="1007"/>
                    <a:pt x="946" y="934"/>
                  </a:cubicBezTo>
                  <a:cubicBezTo>
                    <a:pt x="1005" y="900"/>
                    <a:pt x="1052" y="849"/>
                    <a:pt x="1082" y="785"/>
                  </a:cubicBezTo>
                  <a:cubicBezTo>
                    <a:pt x="1124" y="734"/>
                    <a:pt x="1149" y="671"/>
                    <a:pt x="1162" y="607"/>
                  </a:cubicBezTo>
                  <a:cubicBezTo>
                    <a:pt x="1179" y="476"/>
                    <a:pt x="1149" y="340"/>
                    <a:pt x="1082" y="225"/>
                  </a:cubicBezTo>
                  <a:lnTo>
                    <a:pt x="988" y="124"/>
                  </a:lnTo>
                  <a:cubicBezTo>
                    <a:pt x="920" y="64"/>
                    <a:pt x="840" y="26"/>
                    <a:pt x="755" y="9"/>
                  </a:cubicBezTo>
                  <a:lnTo>
                    <a:pt x="62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8"/>
            <p:cNvSpPr/>
            <p:nvPr/>
          </p:nvSpPr>
          <p:spPr>
            <a:xfrm>
              <a:off x="8420748" y="151354"/>
              <a:ext cx="121214" cy="130220"/>
            </a:xfrm>
            <a:custGeom>
              <a:avLst/>
              <a:gdLst/>
              <a:ahLst/>
              <a:cxnLst/>
              <a:rect l="l" t="t" r="r" b="b"/>
              <a:pathLst>
                <a:path w="1346" h="1446" extrusionOk="0">
                  <a:moveTo>
                    <a:pt x="697" y="0"/>
                  </a:moveTo>
                  <a:cubicBezTo>
                    <a:pt x="636" y="0"/>
                    <a:pt x="576" y="11"/>
                    <a:pt x="518" y="33"/>
                  </a:cubicBezTo>
                  <a:lnTo>
                    <a:pt x="514" y="33"/>
                  </a:lnTo>
                  <a:lnTo>
                    <a:pt x="361" y="109"/>
                  </a:lnTo>
                  <a:lnTo>
                    <a:pt x="234" y="224"/>
                  </a:lnTo>
                  <a:cubicBezTo>
                    <a:pt x="204" y="271"/>
                    <a:pt x="170" y="317"/>
                    <a:pt x="145" y="364"/>
                  </a:cubicBezTo>
                  <a:lnTo>
                    <a:pt x="107" y="432"/>
                  </a:lnTo>
                  <a:cubicBezTo>
                    <a:pt x="94" y="453"/>
                    <a:pt x="85" y="474"/>
                    <a:pt x="77" y="500"/>
                  </a:cubicBezTo>
                  <a:lnTo>
                    <a:pt x="68" y="512"/>
                  </a:lnTo>
                  <a:lnTo>
                    <a:pt x="64" y="525"/>
                  </a:lnTo>
                  <a:lnTo>
                    <a:pt x="13" y="673"/>
                  </a:lnTo>
                  <a:lnTo>
                    <a:pt x="13" y="682"/>
                  </a:lnTo>
                  <a:cubicBezTo>
                    <a:pt x="13" y="737"/>
                    <a:pt x="9" y="788"/>
                    <a:pt x="5" y="843"/>
                  </a:cubicBezTo>
                  <a:cubicBezTo>
                    <a:pt x="5" y="864"/>
                    <a:pt x="5" y="886"/>
                    <a:pt x="1" y="903"/>
                  </a:cubicBezTo>
                  <a:cubicBezTo>
                    <a:pt x="1" y="983"/>
                    <a:pt x="26" y="1055"/>
                    <a:pt x="64" y="1123"/>
                  </a:cubicBezTo>
                  <a:cubicBezTo>
                    <a:pt x="81" y="1174"/>
                    <a:pt x="111" y="1216"/>
                    <a:pt x="153" y="1250"/>
                  </a:cubicBezTo>
                  <a:cubicBezTo>
                    <a:pt x="200" y="1314"/>
                    <a:pt x="259" y="1361"/>
                    <a:pt x="331" y="1390"/>
                  </a:cubicBezTo>
                  <a:lnTo>
                    <a:pt x="476" y="1437"/>
                  </a:lnTo>
                  <a:lnTo>
                    <a:pt x="624" y="1445"/>
                  </a:lnTo>
                  <a:cubicBezTo>
                    <a:pt x="700" y="1445"/>
                    <a:pt x="777" y="1424"/>
                    <a:pt x="840" y="1382"/>
                  </a:cubicBezTo>
                  <a:cubicBezTo>
                    <a:pt x="883" y="1365"/>
                    <a:pt x="921" y="1344"/>
                    <a:pt x="955" y="1318"/>
                  </a:cubicBezTo>
                  <a:cubicBezTo>
                    <a:pt x="980" y="1301"/>
                    <a:pt x="1006" y="1280"/>
                    <a:pt x="1027" y="1255"/>
                  </a:cubicBezTo>
                  <a:cubicBezTo>
                    <a:pt x="1057" y="1229"/>
                    <a:pt x="1086" y="1204"/>
                    <a:pt x="1112" y="1174"/>
                  </a:cubicBezTo>
                  <a:cubicBezTo>
                    <a:pt x="1154" y="1115"/>
                    <a:pt x="1197" y="1047"/>
                    <a:pt x="1235" y="983"/>
                  </a:cubicBezTo>
                  <a:lnTo>
                    <a:pt x="1273" y="915"/>
                  </a:lnTo>
                  <a:cubicBezTo>
                    <a:pt x="1286" y="890"/>
                    <a:pt x="1298" y="856"/>
                    <a:pt x="1307" y="826"/>
                  </a:cubicBezTo>
                  <a:cubicBezTo>
                    <a:pt x="1328" y="775"/>
                    <a:pt x="1337" y="720"/>
                    <a:pt x="1337" y="665"/>
                  </a:cubicBezTo>
                  <a:cubicBezTo>
                    <a:pt x="1341" y="640"/>
                    <a:pt x="1345" y="610"/>
                    <a:pt x="1337" y="580"/>
                  </a:cubicBezTo>
                  <a:cubicBezTo>
                    <a:pt x="1328" y="525"/>
                    <a:pt x="1315" y="474"/>
                    <a:pt x="1307" y="419"/>
                  </a:cubicBezTo>
                  <a:lnTo>
                    <a:pt x="1231" y="271"/>
                  </a:lnTo>
                  <a:cubicBezTo>
                    <a:pt x="1188" y="198"/>
                    <a:pt x="1129" y="143"/>
                    <a:pt x="1052" y="101"/>
                  </a:cubicBezTo>
                  <a:cubicBezTo>
                    <a:pt x="1014" y="67"/>
                    <a:pt x="963" y="46"/>
                    <a:pt x="913" y="33"/>
                  </a:cubicBezTo>
                  <a:cubicBezTo>
                    <a:pt x="887" y="20"/>
                    <a:pt x="862" y="12"/>
                    <a:pt x="836" y="12"/>
                  </a:cubicBezTo>
                  <a:cubicBezTo>
                    <a:pt x="811" y="8"/>
                    <a:pt x="781" y="8"/>
                    <a:pt x="756" y="3"/>
                  </a:cubicBezTo>
                  <a:cubicBezTo>
                    <a:pt x="736" y="1"/>
                    <a:pt x="716" y="0"/>
                    <a:pt x="69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8"/>
            <p:cNvSpPr/>
            <p:nvPr/>
          </p:nvSpPr>
          <p:spPr>
            <a:xfrm>
              <a:off x="8460102" y="168014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3"/>
                  </a:lnTo>
                  <a:cubicBezTo>
                    <a:pt x="47" y="18"/>
                    <a:pt x="39" y="26"/>
                    <a:pt x="34" y="35"/>
                  </a:cubicBezTo>
                  <a:cubicBezTo>
                    <a:pt x="30" y="35"/>
                    <a:pt x="30" y="39"/>
                    <a:pt x="30" y="39"/>
                  </a:cubicBezTo>
                  <a:cubicBezTo>
                    <a:pt x="22" y="47"/>
                    <a:pt x="13" y="60"/>
                    <a:pt x="13" y="69"/>
                  </a:cubicBezTo>
                  <a:cubicBezTo>
                    <a:pt x="0" y="94"/>
                    <a:pt x="0" y="119"/>
                    <a:pt x="13" y="145"/>
                  </a:cubicBezTo>
                  <a:cubicBezTo>
                    <a:pt x="13" y="153"/>
                    <a:pt x="22" y="166"/>
                    <a:pt x="30" y="175"/>
                  </a:cubicBezTo>
                  <a:cubicBezTo>
                    <a:pt x="39" y="183"/>
                    <a:pt x="51" y="192"/>
                    <a:pt x="64" y="196"/>
                  </a:cubicBezTo>
                  <a:cubicBezTo>
                    <a:pt x="73" y="200"/>
                    <a:pt x="85" y="204"/>
                    <a:pt x="98" y="204"/>
                  </a:cubicBezTo>
                  <a:lnTo>
                    <a:pt x="128" y="200"/>
                  </a:lnTo>
                  <a:cubicBezTo>
                    <a:pt x="140" y="196"/>
                    <a:pt x="157" y="187"/>
                    <a:pt x="170" y="175"/>
                  </a:cubicBezTo>
                  <a:lnTo>
                    <a:pt x="183" y="153"/>
                  </a:lnTo>
                  <a:cubicBezTo>
                    <a:pt x="191" y="141"/>
                    <a:pt x="196" y="124"/>
                    <a:pt x="196" y="107"/>
                  </a:cubicBezTo>
                  <a:lnTo>
                    <a:pt x="191" y="77"/>
                  </a:lnTo>
                  <a:cubicBezTo>
                    <a:pt x="187" y="64"/>
                    <a:pt x="183" y="52"/>
                    <a:pt x="174" y="43"/>
                  </a:cubicBezTo>
                  <a:cubicBezTo>
                    <a:pt x="170" y="35"/>
                    <a:pt x="162" y="26"/>
                    <a:pt x="153" y="18"/>
                  </a:cubicBezTo>
                  <a:cubicBezTo>
                    <a:pt x="145" y="13"/>
                    <a:pt x="140" y="9"/>
                    <a:pt x="132" y="9"/>
                  </a:cubicBezTo>
                  <a:cubicBezTo>
                    <a:pt x="123" y="1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8"/>
            <p:cNvSpPr/>
            <p:nvPr/>
          </p:nvSpPr>
          <p:spPr>
            <a:xfrm>
              <a:off x="8500176" y="194040"/>
              <a:ext cx="32600" cy="32150"/>
            </a:xfrm>
            <a:custGeom>
              <a:avLst/>
              <a:gdLst/>
              <a:ahLst/>
              <a:cxnLst/>
              <a:rect l="l" t="t" r="r" b="b"/>
              <a:pathLst>
                <a:path w="362" h="357" extrusionOk="0">
                  <a:moveTo>
                    <a:pt x="179" y="0"/>
                  </a:moveTo>
                  <a:cubicBezTo>
                    <a:pt x="158" y="0"/>
                    <a:pt x="132" y="4"/>
                    <a:pt x="111" y="13"/>
                  </a:cubicBezTo>
                  <a:cubicBezTo>
                    <a:pt x="90" y="21"/>
                    <a:pt x="69" y="34"/>
                    <a:pt x="52" y="51"/>
                  </a:cubicBezTo>
                  <a:cubicBezTo>
                    <a:pt x="22" y="85"/>
                    <a:pt x="1" y="132"/>
                    <a:pt x="1" y="178"/>
                  </a:cubicBezTo>
                  <a:lnTo>
                    <a:pt x="5" y="225"/>
                  </a:lnTo>
                  <a:cubicBezTo>
                    <a:pt x="14" y="255"/>
                    <a:pt x="31" y="284"/>
                    <a:pt x="52" y="306"/>
                  </a:cubicBezTo>
                  <a:lnTo>
                    <a:pt x="90" y="335"/>
                  </a:lnTo>
                  <a:cubicBezTo>
                    <a:pt x="115" y="348"/>
                    <a:pt x="149" y="356"/>
                    <a:pt x="179" y="356"/>
                  </a:cubicBezTo>
                  <a:cubicBezTo>
                    <a:pt x="226" y="356"/>
                    <a:pt x="272" y="339"/>
                    <a:pt x="306" y="306"/>
                  </a:cubicBezTo>
                  <a:cubicBezTo>
                    <a:pt x="323" y="289"/>
                    <a:pt x="336" y="267"/>
                    <a:pt x="344" y="246"/>
                  </a:cubicBezTo>
                  <a:cubicBezTo>
                    <a:pt x="353" y="225"/>
                    <a:pt x="361" y="204"/>
                    <a:pt x="357" y="178"/>
                  </a:cubicBezTo>
                  <a:lnTo>
                    <a:pt x="353" y="132"/>
                  </a:lnTo>
                  <a:cubicBezTo>
                    <a:pt x="344" y="102"/>
                    <a:pt x="327" y="72"/>
                    <a:pt x="306" y="51"/>
                  </a:cubicBezTo>
                  <a:lnTo>
                    <a:pt x="272" y="26"/>
                  </a:lnTo>
                  <a:cubicBezTo>
                    <a:pt x="243" y="9"/>
                    <a:pt x="213" y="0"/>
                    <a:pt x="1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8"/>
            <p:cNvSpPr/>
            <p:nvPr/>
          </p:nvSpPr>
          <p:spPr>
            <a:xfrm>
              <a:off x="8461273" y="229161"/>
              <a:ext cx="17651" cy="16480"/>
            </a:xfrm>
            <a:custGeom>
              <a:avLst/>
              <a:gdLst/>
              <a:ahLst/>
              <a:cxnLst/>
              <a:rect l="l" t="t" r="r" b="b"/>
              <a:pathLst>
                <a:path w="196" h="183" extrusionOk="0">
                  <a:moveTo>
                    <a:pt x="102" y="0"/>
                  </a:moveTo>
                  <a:lnTo>
                    <a:pt x="81" y="5"/>
                  </a:lnTo>
                  <a:lnTo>
                    <a:pt x="64" y="13"/>
                  </a:lnTo>
                  <a:lnTo>
                    <a:pt x="43" y="22"/>
                  </a:lnTo>
                  <a:cubicBezTo>
                    <a:pt x="34" y="26"/>
                    <a:pt x="26" y="34"/>
                    <a:pt x="21" y="43"/>
                  </a:cubicBezTo>
                  <a:cubicBezTo>
                    <a:pt x="13" y="47"/>
                    <a:pt x="13" y="51"/>
                    <a:pt x="9" y="60"/>
                  </a:cubicBezTo>
                  <a:cubicBezTo>
                    <a:pt x="4" y="68"/>
                    <a:pt x="0" y="81"/>
                    <a:pt x="0" y="94"/>
                  </a:cubicBezTo>
                  <a:lnTo>
                    <a:pt x="4" y="115"/>
                  </a:lnTo>
                  <a:cubicBezTo>
                    <a:pt x="4" y="123"/>
                    <a:pt x="9" y="128"/>
                    <a:pt x="13" y="136"/>
                  </a:cubicBezTo>
                  <a:cubicBezTo>
                    <a:pt x="17" y="145"/>
                    <a:pt x="26" y="153"/>
                    <a:pt x="34" y="157"/>
                  </a:cubicBezTo>
                  <a:cubicBezTo>
                    <a:pt x="43" y="166"/>
                    <a:pt x="51" y="170"/>
                    <a:pt x="64" y="174"/>
                  </a:cubicBezTo>
                  <a:lnTo>
                    <a:pt x="68" y="174"/>
                  </a:lnTo>
                  <a:cubicBezTo>
                    <a:pt x="81" y="178"/>
                    <a:pt x="89" y="183"/>
                    <a:pt x="102" y="183"/>
                  </a:cubicBezTo>
                  <a:lnTo>
                    <a:pt x="127" y="178"/>
                  </a:lnTo>
                  <a:lnTo>
                    <a:pt x="149" y="170"/>
                  </a:lnTo>
                  <a:cubicBezTo>
                    <a:pt x="161" y="166"/>
                    <a:pt x="170" y="157"/>
                    <a:pt x="174" y="145"/>
                  </a:cubicBezTo>
                  <a:cubicBezTo>
                    <a:pt x="183" y="140"/>
                    <a:pt x="187" y="132"/>
                    <a:pt x="187" y="123"/>
                  </a:cubicBezTo>
                  <a:cubicBezTo>
                    <a:pt x="191" y="115"/>
                    <a:pt x="195" y="102"/>
                    <a:pt x="195" y="89"/>
                  </a:cubicBezTo>
                  <a:lnTo>
                    <a:pt x="191" y="68"/>
                  </a:lnTo>
                  <a:lnTo>
                    <a:pt x="183" y="47"/>
                  </a:lnTo>
                  <a:cubicBezTo>
                    <a:pt x="178" y="39"/>
                    <a:pt x="170" y="26"/>
                    <a:pt x="161" y="22"/>
                  </a:cubicBezTo>
                  <a:cubicBezTo>
                    <a:pt x="153" y="17"/>
                    <a:pt x="149" y="13"/>
                    <a:pt x="140" y="9"/>
                  </a:cubicBezTo>
                  <a:cubicBezTo>
                    <a:pt x="127" y="5"/>
                    <a:pt x="115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8"/>
            <p:cNvSpPr/>
            <p:nvPr/>
          </p:nvSpPr>
          <p:spPr>
            <a:xfrm>
              <a:off x="8476942" y="198633"/>
              <a:ext cx="18011" cy="18011"/>
            </a:xfrm>
            <a:custGeom>
              <a:avLst/>
              <a:gdLst/>
              <a:ahLst/>
              <a:cxnLst/>
              <a:rect l="l" t="t" r="r" b="b"/>
              <a:pathLst>
                <a:path w="200" h="200" extrusionOk="0">
                  <a:moveTo>
                    <a:pt x="115" y="0"/>
                  </a:moveTo>
                  <a:lnTo>
                    <a:pt x="89" y="4"/>
                  </a:lnTo>
                  <a:cubicBezTo>
                    <a:pt x="76" y="9"/>
                    <a:pt x="68" y="17"/>
                    <a:pt x="55" y="25"/>
                  </a:cubicBezTo>
                  <a:cubicBezTo>
                    <a:pt x="47" y="30"/>
                    <a:pt x="38" y="34"/>
                    <a:pt x="30" y="42"/>
                  </a:cubicBezTo>
                  <a:lnTo>
                    <a:pt x="17" y="59"/>
                  </a:lnTo>
                  <a:cubicBezTo>
                    <a:pt x="9" y="76"/>
                    <a:pt x="4" y="89"/>
                    <a:pt x="4" y="106"/>
                  </a:cubicBezTo>
                  <a:cubicBezTo>
                    <a:pt x="0" y="119"/>
                    <a:pt x="4" y="132"/>
                    <a:pt x="13" y="140"/>
                  </a:cubicBezTo>
                  <a:cubicBezTo>
                    <a:pt x="13" y="153"/>
                    <a:pt x="21" y="161"/>
                    <a:pt x="30" y="170"/>
                  </a:cubicBezTo>
                  <a:lnTo>
                    <a:pt x="47" y="187"/>
                  </a:lnTo>
                  <a:cubicBezTo>
                    <a:pt x="59" y="195"/>
                    <a:pt x="76" y="199"/>
                    <a:pt x="93" y="199"/>
                  </a:cubicBezTo>
                  <a:cubicBezTo>
                    <a:pt x="106" y="199"/>
                    <a:pt x="119" y="195"/>
                    <a:pt x="127" y="191"/>
                  </a:cubicBezTo>
                  <a:cubicBezTo>
                    <a:pt x="140" y="187"/>
                    <a:pt x="149" y="178"/>
                    <a:pt x="157" y="170"/>
                  </a:cubicBezTo>
                  <a:lnTo>
                    <a:pt x="170" y="153"/>
                  </a:lnTo>
                  <a:cubicBezTo>
                    <a:pt x="174" y="148"/>
                    <a:pt x="174" y="148"/>
                    <a:pt x="174" y="144"/>
                  </a:cubicBezTo>
                  <a:cubicBezTo>
                    <a:pt x="191" y="127"/>
                    <a:pt x="195" y="106"/>
                    <a:pt x="199" y="85"/>
                  </a:cubicBezTo>
                  <a:lnTo>
                    <a:pt x="199" y="85"/>
                  </a:lnTo>
                  <a:cubicBezTo>
                    <a:pt x="199" y="87"/>
                    <a:pt x="199" y="88"/>
                    <a:pt x="199" y="89"/>
                  </a:cubicBezTo>
                  <a:lnTo>
                    <a:pt x="199" y="85"/>
                  </a:lnTo>
                  <a:cubicBezTo>
                    <a:pt x="199" y="85"/>
                    <a:pt x="199" y="85"/>
                    <a:pt x="199" y="85"/>
                  </a:cubicBezTo>
                  <a:lnTo>
                    <a:pt x="199" y="85"/>
                  </a:lnTo>
                  <a:cubicBezTo>
                    <a:pt x="199" y="74"/>
                    <a:pt x="195" y="63"/>
                    <a:pt x="191" y="55"/>
                  </a:cubicBezTo>
                  <a:cubicBezTo>
                    <a:pt x="187" y="42"/>
                    <a:pt x="182" y="34"/>
                    <a:pt x="174" y="25"/>
                  </a:cubicBezTo>
                  <a:lnTo>
                    <a:pt x="157" y="13"/>
                  </a:lnTo>
                  <a:cubicBezTo>
                    <a:pt x="144" y="4"/>
                    <a:pt x="127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8"/>
            <p:cNvSpPr/>
            <p:nvPr/>
          </p:nvSpPr>
          <p:spPr>
            <a:xfrm>
              <a:off x="8436778" y="192509"/>
              <a:ext cx="31069" cy="24135"/>
            </a:xfrm>
            <a:custGeom>
              <a:avLst/>
              <a:gdLst/>
              <a:ahLst/>
              <a:cxnLst/>
              <a:rect l="l" t="t" r="r" b="b"/>
              <a:pathLst>
                <a:path w="345" h="268" extrusionOk="0">
                  <a:moveTo>
                    <a:pt x="175" y="0"/>
                  </a:moveTo>
                  <a:cubicBezTo>
                    <a:pt x="1" y="0"/>
                    <a:pt x="1" y="267"/>
                    <a:pt x="175" y="267"/>
                  </a:cubicBezTo>
                  <a:cubicBezTo>
                    <a:pt x="344" y="267"/>
                    <a:pt x="344" y="0"/>
                    <a:pt x="1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8"/>
            <p:cNvSpPr/>
            <p:nvPr/>
          </p:nvSpPr>
          <p:spPr>
            <a:xfrm>
              <a:off x="8435247" y="231413"/>
              <a:ext cx="15760" cy="17651"/>
            </a:xfrm>
            <a:custGeom>
              <a:avLst/>
              <a:gdLst/>
              <a:ahLst/>
              <a:cxnLst/>
              <a:rect l="l" t="t" r="r" b="b"/>
              <a:pathLst>
                <a:path w="175" h="196" extrusionOk="0">
                  <a:moveTo>
                    <a:pt x="90" y="1"/>
                  </a:moveTo>
                  <a:lnTo>
                    <a:pt x="64" y="5"/>
                  </a:lnTo>
                  <a:cubicBezTo>
                    <a:pt x="52" y="9"/>
                    <a:pt x="39" y="18"/>
                    <a:pt x="26" y="26"/>
                  </a:cubicBezTo>
                  <a:lnTo>
                    <a:pt x="13" y="47"/>
                  </a:lnTo>
                  <a:cubicBezTo>
                    <a:pt x="5" y="60"/>
                    <a:pt x="1" y="73"/>
                    <a:pt x="5" y="90"/>
                  </a:cubicBezTo>
                  <a:lnTo>
                    <a:pt x="5" y="111"/>
                  </a:lnTo>
                  <a:cubicBezTo>
                    <a:pt x="1" y="120"/>
                    <a:pt x="5" y="132"/>
                    <a:pt x="9" y="141"/>
                  </a:cubicBezTo>
                  <a:cubicBezTo>
                    <a:pt x="18" y="162"/>
                    <a:pt x="35" y="179"/>
                    <a:pt x="56" y="187"/>
                  </a:cubicBezTo>
                  <a:cubicBezTo>
                    <a:pt x="64" y="192"/>
                    <a:pt x="77" y="196"/>
                    <a:pt x="90" y="196"/>
                  </a:cubicBezTo>
                  <a:lnTo>
                    <a:pt x="111" y="192"/>
                  </a:lnTo>
                  <a:cubicBezTo>
                    <a:pt x="124" y="187"/>
                    <a:pt x="136" y="179"/>
                    <a:pt x="149" y="170"/>
                  </a:cubicBezTo>
                  <a:lnTo>
                    <a:pt x="162" y="153"/>
                  </a:lnTo>
                  <a:cubicBezTo>
                    <a:pt x="170" y="141"/>
                    <a:pt x="175" y="124"/>
                    <a:pt x="175" y="111"/>
                  </a:cubicBezTo>
                  <a:lnTo>
                    <a:pt x="175" y="90"/>
                  </a:lnTo>
                  <a:cubicBezTo>
                    <a:pt x="175" y="77"/>
                    <a:pt x="175" y="64"/>
                    <a:pt x="166" y="56"/>
                  </a:cubicBezTo>
                  <a:cubicBezTo>
                    <a:pt x="166" y="43"/>
                    <a:pt x="158" y="35"/>
                    <a:pt x="149" y="26"/>
                  </a:cubicBezTo>
                  <a:cubicBezTo>
                    <a:pt x="141" y="18"/>
                    <a:pt x="132" y="14"/>
                    <a:pt x="124" y="9"/>
                  </a:cubicBezTo>
                  <a:cubicBezTo>
                    <a:pt x="111" y="5"/>
                    <a:pt x="98" y="1"/>
                    <a:pt x="9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8"/>
            <p:cNvSpPr/>
            <p:nvPr/>
          </p:nvSpPr>
          <p:spPr>
            <a:xfrm>
              <a:off x="8480004" y="262391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9"/>
                    <a:pt x="119" y="179"/>
                  </a:cubicBezTo>
                  <a:cubicBezTo>
                    <a:pt x="238" y="179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8"/>
            <p:cNvSpPr/>
            <p:nvPr/>
          </p:nvSpPr>
          <p:spPr>
            <a:xfrm>
              <a:off x="8499816" y="239067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5" y="1"/>
                  </a:moveTo>
                  <a:lnTo>
                    <a:pt x="64" y="5"/>
                  </a:lnTo>
                  <a:cubicBezTo>
                    <a:pt x="47" y="9"/>
                    <a:pt x="35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1" y="68"/>
                    <a:pt x="1" y="85"/>
                  </a:cubicBezTo>
                  <a:lnTo>
                    <a:pt x="1" y="94"/>
                  </a:lnTo>
                  <a:cubicBezTo>
                    <a:pt x="1" y="98"/>
                    <a:pt x="1" y="102"/>
                    <a:pt x="1" y="102"/>
                  </a:cubicBezTo>
                  <a:cubicBezTo>
                    <a:pt x="1" y="115"/>
                    <a:pt x="5" y="128"/>
                    <a:pt x="9" y="136"/>
                  </a:cubicBezTo>
                  <a:cubicBezTo>
                    <a:pt x="13" y="149"/>
                    <a:pt x="18" y="158"/>
                    <a:pt x="26" y="166"/>
                  </a:cubicBezTo>
                  <a:cubicBezTo>
                    <a:pt x="35" y="175"/>
                    <a:pt x="43" y="179"/>
                    <a:pt x="56" y="183"/>
                  </a:cubicBezTo>
                  <a:cubicBezTo>
                    <a:pt x="64" y="187"/>
                    <a:pt x="77" y="191"/>
                    <a:pt x="90" y="191"/>
                  </a:cubicBezTo>
                  <a:lnTo>
                    <a:pt x="111" y="187"/>
                  </a:lnTo>
                  <a:cubicBezTo>
                    <a:pt x="124" y="183"/>
                    <a:pt x="141" y="175"/>
                    <a:pt x="149" y="166"/>
                  </a:cubicBezTo>
                  <a:lnTo>
                    <a:pt x="162" y="149"/>
                  </a:lnTo>
                  <a:cubicBezTo>
                    <a:pt x="170" y="136"/>
                    <a:pt x="174" y="119"/>
                    <a:pt x="174" y="102"/>
                  </a:cubicBezTo>
                  <a:lnTo>
                    <a:pt x="170" y="94"/>
                  </a:lnTo>
                  <a:lnTo>
                    <a:pt x="170" y="85"/>
                  </a:lnTo>
                  <a:cubicBezTo>
                    <a:pt x="170" y="73"/>
                    <a:pt x="170" y="64"/>
                    <a:pt x="162" y="52"/>
                  </a:cubicBezTo>
                  <a:cubicBezTo>
                    <a:pt x="158" y="43"/>
                    <a:pt x="153" y="30"/>
                    <a:pt x="145" y="26"/>
                  </a:cubicBezTo>
                  <a:cubicBezTo>
                    <a:pt x="136" y="18"/>
                    <a:pt x="128" y="9"/>
                    <a:pt x="119" y="9"/>
                  </a:cubicBezTo>
                  <a:cubicBezTo>
                    <a:pt x="107" y="1"/>
                    <a:pt x="98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8"/>
            <p:cNvSpPr/>
            <p:nvPr/>
          </p:nvSpPr>
          <p:spPr>
            <a:xfrm>
              <a:off x="8241270" y="266174"/>
              <a:ext cx="21433" cy="19632"/>
            </a:xfrm>
            <a:custGeom>
              <a:avLst/>
              <a:gdLst/>
              <a:ahLst/>
              <a:cxnLst/>
              <a:rect l="l" t="t" r="r" b="b"/>
              <a:pathLst>
                <a:path w="238" h="218" extrusionOk="0">
                  <a:moveTo>
                    <a:pt x="110" y="1"/>
                  </a:moveTo>
                  <a:cubicBezTo>
                    <a:pt x="98" y="1"/>
                    <a:pt x="81" y="1"/>
                    <a:pt x="68" y="9"/>
                  </a:cubicBezTo>
                  <a:cubicBezTo>
                    <a:pt x="55" y="13"/>
                    <a:pt x="43" y="22"/>
                    <a:pt x="34" y="30"/>
                  </a:cubicBezTo>
                  <a:cubicBezTo>
                    <a:pt x="26" y="43"/>
                    <a:pt x="17" y="52"/>
                    <a:pt x="13" y="69"/>
                  </a:cubicBezTo>
                  <a:cubicBezTo>
                    <a:pt x="4" y="81"/>
                    <a:pt x="0" y="94"/>
                    <a:pt x="4" y="107"/>
                  </a:cubicBezTo>
                  <a:cubicBezTo>
                    <a:pt x="4" y="120"/>
                    <a:pt x="4" y="128"/>
                    <a:pt x="9" y="137"/>
                  </a:cubicBezTo>
                  <a:cubicBezTo>
                    <a:pt x="13" y="158"/>
                    <a:pt x="21" y="170"/>
                    <a:pt x="34" y="183"/>
                  </a:cubicBezTo>
                  <a:lnTo>
                    <a:pt x="55" y="200"/>
                  </a:lnTo>
                  <a:cubicBezTo>
                    <a:pt x="72" y="213"/>
                    <a:pt x="89" y="217"/>
                    <a:pt x="110" y="217"/>
                  </a:cubicBezTo>
                  <a:lnTo>
                    <a:pt x="123" y="217"/>
                  </a:lnTo>
                  <a:lnTo>
                    <a:pt x="153" y="213"/>
                  </a:lnTo>
                  <a:cubicBezTo>
                    <a:pt x="161" y="209"/>
                    <a:pt x="170" y="204"/>
                    <a:pt x="178" y="200"/>
                  </a:cubicBezTo>
                  <a:cubicBezTo>
                    <a:pt x="187" y="196"/>
                    <a:pt x="195" y="192"/>
                    <a:pt x="204" y="183"/>
                  </a:cubicBezTo>
                  <a:cubicBezTo>
                    <a:pt x="212" y="175"/>
                    <a:pt x="221" y="162"/>
                    <a:pt x="225" y="149"/>
                  </a:cubicBezTo>
                  <a:cubicBezTo>
                    <a:pt x="233" y="137"/>
                    <a:pt x="233" y="124"/>
                    <a:pt x="233" y="107"/>
                  </a:cubicBezTo>
                  <a:cubicBezTo>
                    <a:pt x="238" y="98"/>
                    <a:pt x="233" y="90"/>
                    <a:pt x="233" y="81"/>
                  </a:cubicBezTo>
                  <a:cubicBezTo>
                    <a:pt x="225" y="64"/>
                    <a:pt x="216" y="47"/>
                    <a:pt x="204" y="35"/>
                  </a:cubicBezTo>
                  <a:cubicBezTo>
                    <a:pt x="195" y="26"/>
                    <a:pt x="191" y="22"/>
                    <a:pt x="182" y="13"/>
                  </a:cubicBezTo>
                  <a:lnTo>
                    <a:pt x="170" y="9"/>
                  </a:lnTo>
                  <a:cubicBezTo>
                    <a:pt x="153" y="1"/>
                    <a:pt x="140" y="1"/>
                    <a:pt x="1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8"/>
            <p:cNvSpPr/>
            <p:nvPr/>
          </p:nvSpPr>
          <p:spPr>
            <a:xfrm>
              <a:off x="8263424" y="291749"/>
              <a:ext cx="17651" cy="15760"/>
            </a:xfrm>
            <a:custGeom>
              <a:avLst/>
              <a:gdLst/>
              <a:ahLst/>
              <a:cxnLst/>
              <a:rect l="l" t="t" r="r" b="b"/>
              <a:pathLst>
                <a:path w="196" h="175" extrusionOk="0">
                  <a:moveTo>
                    <a:pt x="106" y="1"/>
                  </a:moveTo>
                  <a:cubicBezTo>
                    <a:pt x="98" y="1"/>
                    <a:pt x="85" y="1"/>
                    <a:pt x="76" y="5"/>
                  </a:cubicBezTo>
                  <a:lnTo>
                    <a:pt x="64" y="5"/>
                  </a:lnTo>
                  <a:lnTo>
                    <a:pt x="47" y="14"/>
                  </a:lnTo>
                  <a:cubicBezTo>
                    <a:pt x="34" y="18"/>
                    <a:pt x="26" y="26"/>
                    <a:pt x="21" y="35"/>
                  </a:cubicBezTo>
                  <a:cubicBezTo>
                    <a:pt x="17" y="39"/>
                    <a:pt x="13" y="48"/>
                    <a:pt x="9" y="56"/>
                  </a:cubicBezTo>
                  <a:cubicBezTo>
                    <a:pt x="4" y="65"/>
                    <a:pt x="0" y="77"/>
                    <a:pt x="4" y="86"/>
                  </a:cubicBezTo>
                  <a:lnTo>
                    <a:pt x="4" y="111"/>
                  </a:lnTo>
                  <a:lnTo>
                    <a:pt x="13" y="132"/>
                  </a:lnTo>
                  <a:cubicBezTo>
                    <a:pt x="17" y="141"/>
                    <a:pt x="26" y="149"/>
                    <a:pt x="38" y="154"/>
                  </a:cubicBezTo>
                  <a:cubicBezTo>
                    <a:pt x="43" y="162"/>
                    <a:pt x="55" y="166"/>
                    <a:pt x="64" y="171"/>
                  </a:cubicBezTo>
                  <a:lnTo>
                    <a:pt x="76" y="171"/>
                  </a:lnTo>
                  <a:cubicBezTo>
                    <a:pt x="85" y="171"/>
                    <a:pt x="98" y="175"/>
                    <a:pt x="106" y="175"/>
                  </a:cubicBezTo>
                  <a:cubicBezTo>
                    <a:pt x="119" y="175"/>
                    <a:pt x="132" y="175"/>
                    <a:pt x="140" y="166"/>
                  </a:cubicBezTo>
                  <a:cubicBezTo>
                    <a:pt x="161" y="158"/>
                    <a:pt x="178" y="141"/>
                    <a:pt x="187" y="120"/>
                  </a:cubicBezTo>
                  <a:cubicBezTo>
                    <a:pt x="195" y="111"/>
                    <a:pt x="195" y="99"/>
                    <a:pt x="195" y="86"/>
                  </a:cubicBezTo>
                  <a:lnTo>
                    <a:pt x="191" y="65"/>
                  </a:lnTo>
                  <a:cubicBezTo>
                    <a:pt x="187" y="52"/>
                    <a:pt x="183" y="35"/>
                    <a:pt x="170" y="26"/>
                  </a:cubicBezTo>
                  <a:lnTo>
                    <a:pt x="153" y="14"/>
                  </a:lnTo>
                  <a:cubicBezTo>
                    <a:pt x="140" y="5"/>
                    <a:pt x="123" y="1"/>
                    <a:pt x="1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8"/>
            <p:cNvSpPr/>
            <p:nvPr/>
          </p:nvSpPr>
          <p:spPr>
            <a:xfrm>
              <a:off x="8212183" y="288327"/>
              <a:ext cx="21523" cy="21433"/>
            </a:xfrm>
            <a:custGeom>
              <a:avLst/>
              <a:gdLst/>
              <a:ahLst/>
              <a:cxnLst/>
              <a:rect l="l" t="t" r="r" b="b"/>
              <a:pathLst>
                <a:path w="239" h="238" extrusionOk="0">
                  <a:moveTo>
                    <a:pt x="126" y="1"/>
                  </a:moveTo>
                  <a:cubicBezTo>
                    <a:pt x="108" y="1"/>
                    <a:pt x="89" y="5"/>
                    <a:pt x="73" y="14"/>
                  </a:cubicBezTo>
                  <a:lnTo>
                    <a:pt x="69" y="18"/>
                  </a:lnTo>
                  <a:lnTo>
                    <a:pt x="64" y="22"/>
                  </a:lnTo>
                  <a:cubicBezTo>
                    <a:pt x="56" y="26"/>
                    <a:pt x="47" y="35"/>
                    <a:pt x="39" y="39"/>
                  </a:cubicBezTo>
                  <a:cubicBezTo>
                    <a:pt x="35" y="47"/>
                    <a:pt x="26" y="56"/>
                    <a:pt x="22" y="64"/>
                  </a:cubicBezTo>
                  <a:lnTo>
                    <a:pt x="18" y="73"/>
                  </a:lnTo>
                  <a:lnTo>
                    <a:pt x="5" y="98"/>
                  </a:lnTo>
                  <a:cubicBezTo>
                    <a:pt x="1" y="111"/>
                    <a:pt x="1" y="128"/>
                    <a:pt x="5" y="141"/>
                  </a:cubicBezTo>
                  <a:cubicBezTo>
                    <a:pt x="5" y="149"/>
                    <a:pt x="9" y="162"/>
                    <a:pt x="13" y="170"/>
                  </a:cubicBezTo>
                  <a:cubicBezTo>
                    <a:pt x="18" y="183"/>
                    <a:pt x="26" y="196"/>
                    <a:pt x="39" y="204"/>
                  </a:cubicBezTo>
                  <a:lnTo>
                    <a:pt x="60" y="221"/>
                  </a:lnTo>
                  <a:lnTo>
                    <a:pt x="86" y="234"/>
                  </a:lnTo>
                  <a:cubicBezTo>
                    <a:pt x="92" y="236"/>
                    <a:pt x="99" y="237"/>
                    <a:pt x="107" y="237"/>
                  </a:cubicBezTo>
                  <a:cubicBezTo>
                    <a:pt x="114" y="237"/>
                    <a:pt x="122" y="236"/>
                    <a:pt x="128" y="234"/>
                  </a:cubicBezTo>
                  <a:cubicBezTo>
                    <a:pt x="145" y="234"/>
                    <a:pt x="158" y="230"/>
                    <a:pt x="170" y="221"/>
                  </a:cubicBezTo>
                  <a:lnTo>
                    <a:pt x="175" y="217"/>
                  </a:lnTo>
                  <a:cubicBezTo>
                    <a:pt x="183" y="213"/>
                    <a:pt x="192" y="204"/>
                    <a:pt x="200" y="200"/>
                  </a:cubicBezTo>
                  <a:cubicBezTo>
                    <a:pt x="204" y="192"/>
                    <a:pt x="213" y="183"/>
                    <a:pt x="217" y="175"/>
                  </a:cubicBezTo>
                  <a:lnTo>
                    <a:pt x="221" y="170"/>
                  </a:lnTo>
                  <a:cubicBezTo>
                    <a:pt x="221" y="170"/>
                    <a:pt x="226" y="166"/>
                    <a:pt x="226" y="166"/>
                  </a:cubicBezTo>
                  <a:lnTo>
                    <a:pt x="234" y="141"/>
                  </a:lnTo>
                  <a:cubicBezTo>
                    <a:pt x="238" y="124"/>
                    <a:pt x="238" y="111"/>
                    <a:pt x="238" y="94"/>
                  </a:cubicBezTo>
                  <a:cubicBezTo>
                    <a:pt x="238" y="86"/>
                    <a:pt x="234" y="77"/>
                    <a:pt x="230" y="69"/>
                  </a:cubicBezTo>
                  <a:cubicBezTo>
                    <a:pt x="226" y="56"/>
                    <a:pt x="217" y="43"/>
                    <a:pt x="204" y="30"/>
                  </a:cubicBezTo>
                  <a:lnTo>
                    <a:pt x="183" y="14"/>
                  </a:lnTo>
                  <a:lnTo>
                    <a:pt x="158" y="5"/>
                  </a:lnTo>
                  <a:cubicBezTo>
                    <a:pt x="147" y="2"/>
                    <a:pt x="137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8"/>
            <p:cNvSpPr/>
            <p:nvPr/>
          </p:nvSpPr>
          <p:spPr>
            <a:xfrm>
              <a:off x="8216776" y="253566"/>
              <a:ext cx="17651" cy="18461"/>
            </a:xfrm>
            <a:custGeom>
              <a:avLst/>
              <a:gdLst/>
              <a:ahLst/>
              <a:cxnLst/>
              <a:rect l="l" t="t" r="r" b="b"/>
              <a:pathLst>
                <a:path w="196" h="205" extrusionOk="0">
                  <a:moveTo>
                    <a:pt x="98" y="1"/>
                  </a:moveTo>
                  <a:lnTo>
                    <a:pt x="77" y="5"/>
                  </a:lnTo>
                  <a:lnTo>
                    <a:pt x="56" y="14"/>
                  </a:lnTo>
                  <a:cubicBezTo>
                    <a:pt x="43" y="18"/>
                    <a:pt x="35" y="26"/>
                    <a:pt x="30" y="35"/>
                  </a:cubicBezTo>
                  <a:cubicBezTo>
                    <a:pt x="26" y="43"/>
                    <a:pt x="22" y="47"/>
                    <a:pt x="18" y="56"/>
                  </a:cubicBezTo>
                  <a:cubicBezTo>
                    <a:pt x="13" y="60"/>
                    <a:pt x="13" y="64"/>
                    <a:pt x="9" y="73"/>
                  </a:cubicBezTo>
                  <a:cubicBezTo>
                    <a:pt x="5" y="81"/>
                    <a:pt x="1" y="94"/>
                    <a:pt x="1" y="107"/>
                  </a:cubicBezTo>
                  <a:cubicBezTo>
                    <a:pt x="1" y="124"/>
                    <a:pt x="5" y="137"/>
                    <a:pt x="9" y="145"/>
                  </a:cubicBezTo>
                  <a:cubicBezTo>
                    <a:pt x="13" y="158"/>
                    <a:pt x="22" y="170"/>
                    <a:pt x="30" y="179"/>
                  </a:cubicBezTo>
                  <a:cubicBezTo>
                    <a:pt x="39" y="187"/>
                    <a:pt x="52" y="192"/>
                    <a:pt x="60" y="196"/>
                  </a:cubicBezTo>
                  <a:cubicBezTo>
                    <a:pt x="73" y="204"/>
                    <a:pt x="85" y="204"/>
                    <a:pt x="98" y="204"/>
                  </a:cubicBezTo>
                  <a:lnTo>
                    <a:pt x="124" y="204"/>
                  </a:lnTo>
                  <a:cubicBezTo>
                    <a:pt x="141" y="196"/>
                    <a:pt x="153" y="187"/>
                    <a:pt x="166" y="179"/>
                  </a:cubicBezTo>
                  <a:cubicBezTo>
                    <a:pt x="170" y="170"/>
                    <a:pt x="179" y="166"/>
                    <a:pt x="183" y="158"/>
                  </a:cubicBezTo>
                  <a:cubicBezTo>
                    <a:pt x="192" y="145"/>
                    <a:pt x="196" y="128"/>
                    <a:pt x="196" y="111"/>
                  </a:cubicBezTo>
                  <a:lnTo>
                    <a:pt x="192" y="86"/>
                  </a:lnTo>
                  <a:cubicBezTo>
                    <a:pt x="187" y="73"/>
                    <a:pt x="183" y="64"/>
                    <a:pt x="179" y="56"/>
                  </a:cubicBezTo>
                  <a:lnTo>
                    <a:pt x="175" y="43"/>
                  </a:lnTo>
                  <a:cubicBezTo>
                    <a:pt x="170" y="35"/>
                    <a:pt x="162" y="26"/>
                    <a:pt x="153" y="22"/>
                  </a:cubicBezTo>
                  <a:cubicBezTo>
                    <a:pt x="145" y="14"/>
                    <a:pt x="141" y="9"/>
                    <a:pt x="132" y="9"/>
                  </a:cubicBezTo>
                  <a:cubicBezTo>
                    <a:pt x="124" y="5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8"/>
            <p:cNvSpPr/>
            <p:nvPr/>
          </p:nvSpPr>
          <p:spPr>
            <a:xfrm>
              <a:off x="8241631" y="308229"/>
              <a:ext cx="17291" cy="16480"/>
            </a:xfrm>
            <a:custGeom>
              <a:avLst/>
              <a:gdLst/>
              <a:ahLst/>
              <a:cxnLst/>
              <a:rect l="l" t="t" r="r" b="b"/>
              <a:pathLst>
                <a:path w="192" h="183" extrusionOk="0">
                  <a:moveTo>
                    <a:pt x="94" y="0"/>
                  </a:moveTo>
                  <a:lnTo>
                    <a:pt x="68" y="5"/>
                  </a:lnTo>
                  <a:lnTo>
                    <a:pt x="47" y="13"/>
                  </a:lnTo>
                  <a:cubicBezTo>
                    <a:pt x="39" y="17"/>
                    <a:pt x="34" y="22"/>
                    <a:pt x="30" y="26"/>
                  </a:cubicBezTo>
                  <a:lnTo>
                    <a:pt x="26" y="30"/>
                  </a:lnTo>
                  <a:lnTo>
                    <a:pt x="13" y="47"/>
                  </a:lnTo>
                  <a:lnTo>
                    <a:pt x="0" y="68"/>
                  </a:lnTo>
                  <a:cubicBezTo>
                    <a:pt x="0" y="81"/>
                    <a:pt x="0" y="94"/>
                    <a:pt x="0" y="106"/>
                  </a:cubicBezTo>
                  <a:cubicBezTo>
                    <a:pt x="0" y="115"/>
                    <a:pt x="5" y="119"/>
                    <a:pt x="9" y="128"/>
                  </a:cubicBezTo>
                  <a:cubicBezTo>
                    <a:pt x="9" y="136"/>
                    <a:pt x="13" y="140"/>
                    <a:pt x="22" y="149"/>
                  </a:cubicBezTo>
                  <a:cubicBezTo>
                    <a:pt x="22" y="149"/>
                    <a:pt x="26" y="153"/>
                    <a:pt x="30" y="157"/>
                  </a:cubicBezTo>
                  <a:cubicBezTo>
                    <a:pt x="30" y="157"/>
                    <a:pt x="30" y="162"/>
                    <a:pt x="34" y="162"/>
                  </a:cubicBezTo>
                  <a:lnTo>
                    <a:pt x="39" y="166"/>
                  </a:lnTo>
                  <a:lnTo>
                    <a:pt x="43" y="166"/>
                  </a:lnTo>
                  <a:cubicBezTo>
                    <a:pt x="47" y="170"/>
                    <a:pt x="55" y="174"/>
                    <a:pt x="60" y="174"/>
                  </a:cubicBezTo>
                  <a:cubicBezTo>
                    <a:pt x="68" y="178"/>
                    <a:pt x="72" y="183"/>
                    <a:pt x="81" y="183"/>
                  </a:cubicBezTo>
                  <a:lnTo>
                    <a:pt x="119" y="183"/>
                  </a:lnTo>
                  <a:lnTo>
                    <a:pt x="140" y="170"/>
                  </a:lnTo>
                  <a:lnTo>
                    <a:pt x="157" y="157"/>
                  </a:lnTo>
                  <a:cubicBezTo>
                    <a:pt x="162" y="153"/>
                    <a:pt x="166" y="145"/>
                    <a:pt x="170" y="140"/>
                  </a:cubicBezTo>
                  <a:cubicBezTo>
                    <a:pt x="170" y="140"/>
                    <a:pt x="178" y="136"/>
                    <a:pt x="178" y="132"/>
                  </a:cubicBezTo>
                  <a:lnTo>
                    <a:pt x="187" y="111"/>
                  </a:lnTo>
                  <a:cubicBezTo>
                    <a:pt x="191" y="102"/>
                    <a:pt x="191" y="89"/>
                    <a:pt x="187" y="81"/>
                  </a:cubicBezTo>
                  <a:cubicBezTo>
                    <a:pt x="187" y="72"/>
                    <a:pt x="187" y="64"/>
                    <a:pt x="183" y="60"/>
                  </a:cubicBezTo>
                  <a:cubicBezTo>
                    <a:pt x="178" y="47"/>
                    <a:pt x="174" y="39"/>
                    <a:pt x="166" y="30"/>
                  </a:cubicBezTo>
                  <a:lnTo>
                    <a:pt x="149" y="17"/>
                  </a:lnTo>
                  <a:lnTo>
                    <a:pt x="145" y="17"/>
                  </a:lnTo>
                  <a:cubicBezTo>
                    <a:pt x="140" y="13"/>
                    <a:pt x="136" y="9"/>
                    <a:pt x="128" y="9"/>
                  </a:cubicBezTo>
                  <a:cubicBezTo>
                    <a:pt x="119" y="0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8"/>
            <p:cNvSpPr/>
            <p:nvPr/>
          </p:nvSpPr>
          <p:spPr>
            <a:xfrm>
              <a:off x="8272519" y="268515"/>
              <a:ext cx="15760" cy="14589"/>
            </a:xfrm>
            <a:custGeom>
              <a:avLst/>
              <a:gdLst/>
              <a:ahLst/>
              <a:cxnLst/>
              <a:rect l="l" t="t" r="r" b="b"/>
              <a:pathLst>
                <a:path w="175" h="162" extrusionOk="0">
                  <a:moveTo>
                    <a:pt x="90" y="0"/>
                  </a:moveTo>
                  <a:cubicBezTo>
                    <a:pt x="1" y="17"/>
                    <a:pt x="1" y="144"/>
                    <a:pt x="90" y="161"/>
                  </a:cubicBezTo>
                  <a:cubicBezTo>
                    <a:pt x="175" y="144"/>
                    <a:pt x="175" y="17"/>
                    <a:pt x="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8"/>
            <p:cNvSpPr/>
            <p:nvPr/>
          </p:nvSpPr>
          <p:spPr>
            <a:xfrm>
              <a:off x="8246223" y="240598"/>
              <a:ext cx="21073" cy="15760"/>
            </a:xfrm>
            <a:custGeom>
              <a:avLst/>
              <a:gdLst/>
              <a:ahLst/>
              <a:cxnLst/>
              <a:rect l="l" t="t" r="r" b="b"/>
              <a:pathLst>
                <a:path w="234" h="175" extrusionOk="0">
                  <a:moveTo>
                    <a:pt x="119" y="1"/>
                  </a:moveTo>
                  <a:cubicBezTo>
                    <a:pt x="0" y="1"/>
                    <a:pt x="0" y="174"/>
                    <a:pt x="119" y="174"/>
                  </a:cubicBezTo>
                  <a:cubicBezTo>
                    <a:pt x="234" y="174"/>
                    <a:pt x="234" y="1"/>
                    <a:pt x="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8"/>
            <p:cNvSpPr/>
            <p:nvPr/>
          </p:nvSpPr>
          <p:spPr>
            <a:xfrm>
              <a:off x="8210652" y="141268"/>
              <a:ext cx="22694" cy="17291"/>
            </a:xfrm>
            <a:custGeom>
              <a:avLst/>
              <a:gdLst/>
              <a:ahLst/>
              <a:cxnLst/>
              <a:rect l="l" t="t" r="r" b="b"/>
              <a:pathLst>
                <a:path w="252" h="192" extrusionOk="0">
                  <a:moveTo>
                    <a:pt x="128" y="1"/>
                  </a:moveTo>
                  <a:cubicBezTo>
                    <a:pt x="1" y="1"/>
                    <a:pt x="1" y="192"/>
                    <a:pt x="128" y="192"/>
                  </a:cubicBezTo>
                  <a:cubicBezTo>
                    <a:pt x="251" y="187"/>
                    <a:pt x="251" y="1"/>
                    <a:pt x="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8"/>
            <p:cNvSpPr/>
            <p:nvPr/>
          </p:nvSpPr>
          <p:spPr>
            <a:xfrm>
              <a:off x="8206059" y="163422"/>
              <a:ext cx="20713" cy="16930"/>
            </a:xfrm>
            <a:custGeom>
              <a:avLst/>
              <a:gdLst/>
              <a:ahLst/>
              <a:cxnLst/>
              <a:rect l="l" t="t" r="r" b="b"/>
              <a:pathLst>
                <a:path w="230" h="188" extrusionOk="0">
                  <a:moveTo>
                    <a:pt x="115" y="1"/>
                  </a:moveTo>
                  <a:cubicBezTo>
                    <a:pt x="1" y="9"/>
                    <a:pt x="1" y="179"/>
                    <a:pt x="115" y="187"/>
                  </a:cubicBezTo>
                  <a:cubicBezTo>
                    <a:pt x="230" y="179"/>
                    <a:pt x="230" y="9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8"/>
            <p:cNvSpPr/>
            <p:nvPr/>
          </p:nvSpPr>
          <p:spPr>
            <a:xfrm>
              <a:off x="8229383" y="167294"/>
              <a:ext cx="21883" cy="16480"/>
            </a:xfrm>
            <a:custGeom>
              <a:avLst/>
              <a:gdLst/>
              <a:ahLst/>
              <a:cxnLst/>
              <a:rect l="l" t="t" r="r" b="b"/>
              <a:pathLst>
                <a:path w="243" h="183" extrusionOk="0">
                  <a:moveTo>
                    <a:pt x="119" y="0"/>
                  </a:moveTo>
                  <a:cubicBezTo>
                    <a:pt x="1" y="0"/>
                    <a:pt x="1" y="183"/>
                    <a:pt x="119" y="183"/>
                  </a:cubicBezTo>
                  <a:cubicBezTo>
                    <a:pt x="242" y="183"/>
                    <a:pt x="242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8"/>
            <p:cNvSpPr/>
            <p:nvPr/>
          </p:nvSpPr>
          <p:spPr>
            <a:xfrm>
              <a:off x="8129693" y="43650"/>
              <a:ext cx="22604" cy="22424"/>
            </a:xfrm>
            <a:custGeom>
              <a:avLst/>
              <a:gdLst/>
              <a:ahLst/>
              <a:cxnLst/>
              <a:rect l="l" t="t" r="r" b="b"/>
              <a:pathLst>
                <a:path w="251" h="249" extrusionOk="0">
                  <a:moveTo>
                    <a:pt x="133" y="0"/>
                  </a:moveTo>
                  <a:cubicBezTo>
                    <a:pt x="125" y="0"/>
                    <a:pt x="117" y="1"/>
                    <a:pt x="111" y="3"/>
                  </a:cubicBezTo>
                  <a:cubicBezTo>
                    <a:pt x="98" y="3"/>
                    <a:pt x="85" y="3"/>
                    <a:pt x="77" y="12"/>
                  </a:cubicBezTo>
                  <a:cubicBezTo>
                    <a:pt x="60" y="16"/>
                    <a:pt x="47" y="24"/>
                    <a:pt x="39" y="37"/>
                  </a:cubicBezTo>
                  <a:cubicBezTo>
                    <a:pt x="26" y="46"/>
                    <a:pt x="18" y="63"/>
                    <a:pt x="9" y="75"/>
                  </a:cubicBezTo>
                  <a:cubicBezTo>
                    <a:pt x="5" y="92"/>
                    <a:pt x="1" y="109"/>
                    <a:pt x="1" y="126"/>
                  </a:cubicBezTo>
                  <a:lnTo>
                    <a:pt x="5" y="156"/>
                  </a:lnTo>
                  <a:cubicBezTo>
                    <a:pt x="9" y="177"/>
                    <a:pt x="22" y="198"/>
                    <a:pt x="39" y="211"/>
                  </a:cubicBezTo>
                  <a:lnTo>
                    <a:pt x="64" y="232"/>
                  </a:lnTo>
                  <a:lnTo>
                    <a:pt x="94" y="245"/>
                  </a:lnTo>
                  <a:cubicBezTo>
                    <a:pt x="100" y="247"/>
                    <a:pt x="108" y="248"/>
                    <a:pt x="116" y="248"/>
                  </a:cubicBezTo>
                  <a:cubicBezTo>
                    <a:pt x="124" y="248"/>
                    <a:pt x="132" y="247"/>
                    <a:pt x="141" y="245"/>
                  </a:cubicBezTo>
                  <a:cubicBezTo>
                    <a:pt x="153" y="245"/>
                    <a:pt x="162" y="241"/>
                    <a:pt x="175" y="237"/>
                  </a:cubicBezTo>
                  <a:cubicBezTo>
                    <a:pt x="183" y="232"/>
                    <a:pt x="191" y="228"/>
                    <a:pt x="200" y="220"/>
                  </a:cubicBezTo>
                  <a:cubicBezTo>
                    <a:pt x="217" y="207"/>
                    <a:pt x="230" y="186"/>
                    <a:pt x="238" y="164"/>
                  </a:cubicBezTo>
                  <a:cubicBezTo>
                    <a:pt x="247" y="152"/>
                    <a:pt x="251" y="135"/>
                    <a:pt x="251" y="118"/>
                  </a:cubicBezTo>
                  <a:cubicBezTo>
                    <a:pt x="251" y="114"/>
                    <a:pt x="247" y="101"/>
                    <a:pt x="247" y="88"/>
                  </a:cubicBezTo>
                  <a:lnTo>
                    <a:pt x="234" y="58"/>
                  </a:lnTo>
                  <a:lnTo>
                    <a:pt x="213" y="33"/>
                  </a:lnTo>
                  <a:lnTo>
                    <a:pt x="187" y="16"/>
                  </a:lnTo>
                  <a:lnTo>
                    <a:pt x="158" y="3"/>
                  </a:lnTo>
                  <a:cubicBezTo>
                    <a:pt x="149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8"/>
            <p:cNvSpPr/>
            <p:nvPr/>
          </p:nvSpPr>
          <p:spPr>
            <a:xfrm>
              <a:off x="8148064" y="75979"/>
              <a:ext cx="19902" cy="16120"/>
            </a:xfrm>
            <a:custGeom>
              <a:avLst/>
              <a:gdLst/>
              <a:ahLst/>
              <a:cxnLst/>
              <a:rect l="l" t="t" r="r" b="b"/>
              <a:pathLst>
                <a:path w="221" h="179" extrusionOk="0">
                  <a:moveTo>
                    <a:pt x="110" y="1"/>
                  </a:moveTo>
                  <a:cubicBezTo>
                    <a:pt x="0" y="9"/>
                    <a:pt x="0" y="170"/>
                    <a:pt x="110" y="179"/>
                  </a:cubicBezTo>
                  <a:cubicBezTo>
                    <a:pt x="221" y="170"/>
                    <a:pt x="221" y="9"/>
                    <a:pt x="1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8"/>
            <p:cNvSpPr/>
            <p:nvPr/>
          </p:nvSpPr>
          <p:spPr>
            <a:xfrm>
              <a:off x="8113664" y="76249"/>
              <a:ext cx="17291" cy="15850"/>
            </a:xfrm>
            <a:custGeom>
              <a:avLst/>
              <a:gdLst/>
              <a:ahLst/>
              <a:cxnLst/>
              <a:rect l="l" t="t" r="r" b="b"/>
              <a:pathLst>
                <a:path w="192" h="176" extrusionOk="0">
                  <a:moveTo>
                    <a:pt x="77" y="0"/>
                  </a:moveTo>
                  <a:cubicBezTo>
                    <a:pt x="69" y="0"/>
                    <a:pt x="60" y="3"/>
                    <a:pt x="51" y="6"/>
                  </a:cubicBezTo>
                  <a:cubicBezTo>
                    <a:pt x="43" y="10"/>
                    <a:pt x="34" y="19"/>
                    <a:pt x="26" y="27"/>
                  </a:cubicBezTo>
                  <a:cubicBezTo>
                    <a:pt x="9" y="44"/>
                    <a:pt x="0" y="65"/>
                    <a:pt x="0" y="87"/>
                  </a:cubicBezTo>
                  <a:lnTo>
                    <a:pt x="0" y="112"/>
                  </a:lnTo>
                  <a:cubicBezTo>
                    <a:pt x="5" y="125"/>
                    <a:pt x="13" y="138"/>
                    <a:pt x="22" y="150"/>
                  </a:cubicBezTo>
                  <a:lnTo>
                    <a:pt x="39" y="163"/>
                  </a:lnTo>
                  <a:cubicBezTo>
                    <a:pt x="51" y="167"/>
                    <a:pt x="68" y="171"/>
                    <a:pt x="85" y="176"/>
                  </a:cubicBezTo>
                  <a:lnTo>
                    <a:pt x="102" y="176"/>
                  </a:lnTo>
                  <a:cubicBezTo>
                    <a:pt x="115" y="176"/>
                    <a:pt x="128" y="171"/>
                    <a:pt x="136" y="167"/>
                  </a:cubicBezTo>
                  <a:cubicBezTo>
                    <a:pt x="157" y="159"/>
                    <a:pt x="174" y="142"/>
                    <a:pt x="183" y="121"/>
                  </a:cubicBezTo>
                  <a:cubicBezTo>
                    <a:pt x="187" y="112"/>
                    <a:pt x="191" y="99"/>
                    <a:pt x="187" y="87"/>
                  </a:cubicBezTo>
                  <a:lnTo>
                    <a:pt x="187" y="61"/>
                  </a:lnTo>
                  <a:cubicBezTo>
                    <a:pt x="183" y="48"/>
                    <a:pt x="179" y="36"/>
                    <a:pt x="166" y="27"/>
                  </a:cubicBezTo>
                  <a:lnTo>
                    <a:pt x="149" y="10"/>
                  </a:lnTo>
                  <a:cubicBezTo>
                    <a:pt x="136" y="6"/>
                    <a:pt x="123" y="2"/>
                    <a:pt x="107" y="2"/>
                  </a:cubicBezTo>
                  <a:lnTo>
                    <a:pt x="85" y="2"/>
                  </a:lnTo>
                  <a:cubicBezTo>
                    <a:pt x="83" y="1"/>
                    <a:pt x="80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8"/>
            <p:cNvSpPr/>
            <p:nvPr/>
          </p:nvSpPr>
          <p:spPr>
            <a:xfrm>
              <a:off x="8102947" y="50043"/>
              <a:ext cx="22244" cy="16480"/>
            </a:xfrm>
            <a:custGeom>
              <a:avLst/>
              <a:gdLst/>
              <a:ahLst/>
              <a:cxnLst/>
              <a:rect l="l" t="t" r="r" b="b"/>
              <a:pathLst>
                <a:path w="247" h="183" extrusionOk="0">
                  <a:moveTo>
                    <a:pt x="124" y="0"/>
                  </a:moveTo>
                  <a:cubicBezTo>
                    <a:pt x="1" y="0"/>
                    <a:pt x="1" y="183"/>
                    <a:pt x="124" y="183"/>
                  </a:cubicBezTo>
                  <a:cubicBezTo>
                    <a:pt x="247" y="183"/>
                    <a:pt x="247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8"/>
            <p:cNvSpPr/>
            <p:nvPr/>
          </p:nvSpPr>
          <p:spPr>
            <a:xfrm>
              <a:off x="8160672" y="48873"/>
              <a:ext cx="20262" cy="15399"/>
            </a:xfrm>
            <a:custGeom>
              <a:avLst/>
              <a:gdLst/>
              <a:ahLst/>
              <a:cxnLst/>
              <a:rect l="l" t="t" r="r" b="b"/>
              <a:pathLst>
                <a:path w="225" h="171" extrusionOk="0">
                  <a:moveTo>
                    <a:pt x="115" y="0"/>
                  </a:moveTo>
                  <a:cubicBezTo>
                    <a:pt x="0" y="0"/>
                    <a:pt x="0" y="170"/>
                    <a:pt x="115" y="170"/>
                  </a:cubicBezTo>
                  <a:cubicBezTo>
                    <a:pt x="225" y="170"/>
                    <a:pt x="225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8"/>
            <p:cNvSpPr/>
            <p:nvPr/>
          </p:nvSpPr>
          <p:spPr>
            <a:xfrm>
              <a:off x="8126631" y="28611"/>
              <a:ext cx="18821" cy="15399"/>
            </a:xfrm>
            <a:custGeom>
              <a:avLst/>
              <a:gdLst/>
              <a:ahLst/>
              <a:cxnLst/>
              <a:rect l="l" t="t" r="r" b="b"/>
              <a:pathLst>
                <a:path w="209" h="171" extrusionOk="0">
                  <a:moveTo>
                    <a:pt x="107" y="1"/>
                  </a:moveTo>
                  <a:cubicBezTo>
                    <a:pt x="1" y="9"/>
                    <a:pt x="1" y="162"/>
                    <a:pt x="107" y="170"/>
                  </a:cubicBezTo>
                  <a:cubicBezTo>
                    <a:pt x="209" y="162"/>
                    <a:pt x="209" y="9"/>
                    <a:pt x="1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8"/>
            <p:cNvSpPr/>
            <p:nvPr/>
          </p:nvSpPr>
          <p:spPr>
            <a:xfrm>
              <a:off x="8053327" y="-152398"/>
              <a:ext cx="30258" cy="22964"/>
            </a:xfrm>
            <a:custGeom>
              <a:avLst/>
              <a:gdLst/>
              <a:ahLst/>
              <a:cxnLst/>
              <a:rect l="l" t="t" r="r" b="b"/>
              <a:pathLst>
                <a:path w="336" h="255" extrusionOk="0">
                  <a:moveTo>
                    <a:pt x="166" y="0"/>
                  </a:moveTo>
                  <a:cubicBezTo>
                    <a:pt x="0" y="0"/>
                    <a:pt x="0" y="255"/>
                    <a:pt x="166" y="255"/>
                  </a:cubicBezTo>
                  <a:cubicBezTo>
                    <a:pt x="335" y="255"/>
                    <a:pt x="335" y="0"/>
                    <a:pt x="1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8"/>
            <p:cNvSpPr/>
            <p:nvPr/>
          </p:nvSpPr>
          <p:spPr>
            <a:xfrm>
              <a:off x="8087278" y="-127183"/>
              <a:ext cx="20713" cy="16480"/>
            </a:xfrm>
            <a:custGeom>
              <a:avLst/>
              <a:gdLst/>
              <a:ahLst/>
              <a:cxnLst/>
              <a:rect l="l" t="t" r="r" b="b"/>
              <a:pathLst>
                <a:path w="230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30" y="174"/>
                    <a:pt x="230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8"/>
            <p:cNvSpPr/>
            <p:nvPr/>
          </p:nvSpPr>
          <p:spPr>
            <a:xfrm>
              <a:off x="8061342" y="-105030"/>
              <a:ext cx="21433" cy="16120"/>
            </a:xfrm>
            <a:custGeom>
              <a:avLst/>
              <a:gdLst/>
              <a:ahLst/>
              <a:cxnLst/>
              <a:rect l="l" t="t" r="r" b="b"/>
              <a:pathLst>
                <a:path w="238" h="179" extrusionOk="0">
                  <a:moveTo>
                    <a:pt x="119" y="0"/>
                  </a:moveTo>
                  <a:cubicBezTo>
                    <a:pt x="0" y="0"/>
                    <a:pt x="0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8"/>
            <p:cNvSpPr/>
            <p:nvPr/>
          </p:nvSpPr>
          <p:spPr>
            <a:xfrm>
              <a:off x="8083495" y="-101518"/>
              <a:ext cx="18371" cy="17110"/>
            </a:xfrm>
            <a:custGeom>
              <a:avLst/>
              <a:gdLst/>
              <a:ahLst/>
              <a:cxnLst/>
              <a:rect l="l" t="t" r="r" b="b"/>
              <a:pathLst>
                <a:path w="204" h="190" extrusionOk="0">
                  <a:moveTo>
                    <a:pt x="98" y="0"/>
                  </a:moveTo>
                  <a:cubicBezTo>
                    <a:pt x="89" y="0"/>
                    <a:pt x="81" y="1"/>
                    <a:pt x="73" y="4"/>
                  </a:cubicBezTo>
                  <a:cubicBezTo>
                    <a:pt x="56" y="8"/>
                    <a:pt x="43" y="16"/>
                    <a:pt x="30" y="29"/>
                  </a:cubicBezTo>
                  <a:lnTo>
                    <a:pt x="17" y="46"/>
                  </a:lnTo>
                  <a:cubicBezTo>
                    <a:pt x="9" y="63"/>
                    <a:pt x="5" y="76"/>
                    <a:pt x="5" y="93"/>
                  </a:cubicBezTo>
                  <a:cubicBezTo>
                    <a:pt x="0" y="105"/>
                    <a:pt x="5" y="118"/>
                    <a:pt x="13" y="131"/>
                  </a:cubicBezTo>
                  <a:cubicBezTo>
                    <a:pt x="13" y="139"/>
                    <a:pt x="22" y="152"/>
                    <a:pt x="30" y="160"/>
                  </a:cubicBezTo>
                  <a:cubicBezTo>
                    <a:pt x="43" y="173"/>
                    <a:pt x="56" y="177"/>
                    <a:pt x="73" y="186"/>
                  </a:cubicBezTo>
                  <a:cubicBezTo>
                    <a:pt x="81" y="188"/>
                    <a:pt x="89" y="189"/>
                    <a:pt x="98" y="189"/>
                  </a:cubicBezTo>
                  <a:cubicBezTo>
                    <a:pt x="106" y="189"/>
                    <a:pt x="115" y="188"/>
                    <a:pt x="123" y="186"/>
                  </a:cubicBezTo>
                  <a:lnTo>
                    <a:pt x="136" y="186"/>
                  </a:lnTo>
                  <a:cubicBezTo>
                    <a:pt x="145" y="182"/>
                    <a:pt x="153" y="177"/>
                    <a:pt x="162" y="173"/>
                  </a:cubicBezTo>
                  <a:cubicBezTo>
                    <a:pt x="170" y="169"/>
                    <a:pt x="179" y="160"/>
                    <a:pt x="187" y="152"/>
                  </a:cubicBezTo>
                  <a:lnTo>
                    <a:pt x="191" y="144"/>
                  </a:lnTo>
                  <a:cubicBezTo>
                    <a:pt x="200" y="127"/>
                    <a:pt x="204" y="114"/>
                    <a:pt x="204" y="97"/>
                  </a:cubicBezTo>
                  <a:cubicBezTo>
                    <a:pt x="204" y="80"/>
                    <a:pt x="200" y="63"/>
                    <a:pt x="191" y="46"/>
                  </a:cubicBezTo>
                  <a:cubicBezTo>
                    <a:pt x="183" y="33"/>
                    <a:pt x="174" y="21"/>
                    <a:pt x="162" y="12"/>
                  </a:cubicBezTo>
                  <a:cubicBezTo>
                    <a:pt x="153" y="8"/>
                    <a:pt x="145" y="4"/>
                    <a:pt x="136" y="4"/>
                  </a:cubicBezTo>
                  <a:lnTo>
                    <a:pt x="123" y="4"/>
                  </a:lnTo>
                  <a:cubicBezTo>
                    <a:pt x="115" y="1"/>
                    <a:pt x="106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8"/>
            <p:cNvSpPr/>
            <p:nvPr/>
          </p:nvSpPr>
          <p:spPr>
            <a:xfrm>
              <a:off x="8031174" y="-126823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9" y="0"/>
                  </a:moveTo>
                  <a:lnTo>
                    <a:pt x="64" y="5"/>
                  </a:lnTo>
                  <a:cubicBezTo>
                    <a:pt x="51" y="9"/>
                    <a:pt x="38" y="13"/>
                    <a:pt x="26" y="26"/>
                  </a:cubicBezTo>
                  <a:lnTo>
                    <a:pt x="13" y="43"/>
                  </a:lnTo>
                  <a:cubicBezTo>
                    <a:pt x="5" y="56"/>
                    <a:pt x="0" y="72"/>
                    <a:pt x="0" y="85"/>
                  </a:cubicBezTo>
                  <a:lnTo>
                    <a:pt x="0" y="102"/>
                  </a:lnTo>
                  <a:lnTo>
                    <a:pt x="5" y="128"/>
                  </a:lnTo>
                  <a:cubicBezTo>
                    <a:pt x="5" y="136"/>
                    <a:pt x="9" y="140"/>
                    <a:pt x="13" y="149"/>
                  </a:cubicBezTo>
                  <a:cubicBezTo>
                    <a:pt x="22" y="162"/>
                    <a:pt x="30" y="170"/>
                    <a:pt x="43" y="179"/>
                  </a:cubicBezTo>
                  <a:cubicBezTo>
                    <a:pt x="58" y="187"/>
                    <a:pt x="72" y="191"/>
                    <a:pt x="87" y="191"/>
                  </a:cubicBezTo>
                  <a:cubicBezTo>
                    <a:pt x="102" y="191"/>
                    <a:pt x="117" y="187"/>
                    <a:pt x="132" y="179"/>
                  </a:cubicBezTo>
                  <a:cubicBezTo>
                    <a:pt x="145" y="170"/>
                    <a:pt x="153" y="162"/>
                    <a:pt x="161" y="149"/>
                  </a:cubicBezTo>
                  <a:cubicBezTo>
                    <a:pt x="170" y="136"/>
                    <a:pt x="174" y="119"/>
                    <a:pt x="174" y="102"/>
                  </a:cubicBezTo>
                  <a:lnTo>
                    <a:pt x="174" y="98"/>
                  </a:lnTo>
                  <a:lnTo>
                    <a:pt x="174" y="85"/>
                  </a:lnTo>
                  <a:cubicBezTo>
                    <a:pt x="174" y="64"/>
                    <a:pt x="166" y="43"/>
                    <a:pt x="149" y="26"/>
                  </a:cubicBezTo>
                  <a:cubicBezTo>
                    <a:pt x="140" y="17"/>
                    <a:pt x="132" y="13"/>
                    <a:pt x="123" y="9"/>
                  </a:cubicBezTo>
                  <a:cubicBezTo>
                    <a:pt x="111" y="0"/>
                    <a:pt x="98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8"/>
            <p:cNvSpPr/>
            <p:nvPr/>
          </p:nvSpPr>
          <p:spPr>
            <a:xfrm>
              <a:off x="8034956" y="-98996"/>
              <a:ext cx="18461" cy="18101"/>
            </a:xfrm>
            <a:custGeom>
              <a:avLst/>
              <a:gdLst/>
              <a:ahLst/>
              <a:cxnLst/>
              <a:rect l="l" t="t" r="r" b="b"/>
              <a:pathLst>
                <a:path w="205" h="201" extrusionOk="0">
                  <a:moveTo>
                    <a:pt x="86" y="1"/>
                  </a:moveTo>
                  <a:cubicBezTo>
                    <a:pt x="77" y="1"/>
                    <a:pt x="64" y="1"/>
                    <a:pt x="56" y="5"/>
                  </a:cubicBezTo>
                  <a:cubicBezTo>
                    <a:pt x="43" y="9"/>
                    <a:pt x="35" y="18"/>
                    <a:pt x="26" y="26"/>
                  </a:cubicBezTo>
                  <a:lnTo>
                    <a:pt x="13" y="43"/>
                  </a:lnTo>
                  <a:cubicBezTo>
                    <a:pt x="9" y="56"/>
                    <a:pt x="5" y="69"/>
                    <a:pt x="1" y="86"/>
                  </a:cubicBezTo>
                  <a:lnTo>
                    <a:pt x="5" y="107"/>
                  </a:lnTo>
                  <a:cubicBezTo>
                    <a:pt x="5" y="111"/>
                    <a:pt x="5" y="116"/>
                    <a:pt x="5" y="116"/>
                  </a:cubicBezTo>
                  <a:lnTo>
                    <a:pt x="5" y="120"/>
                  </a:lnTo>
                  <a:cubicBezTo>
                    <a:pt x="9" y="128"/>
                    <a:pt x="9" y="132"/>
                    <a:pt x="13" y="141"/>
                  </a:cubicBezTo>
                  <a:cubicBezTo>
                    <a:pt x="22" y="166"/>
                    <a:pt x="43" y="183"/>
                    <a:pt x="64" y="192"/>
                  </a:cubicBezTo>
                  <a:cubicBezTo>
                    <a:pt x="77" y="200"/>
                    <a:pt x="90" y="200"/>
                    <a:pt x="103" y="200"/>
                  </a:cubicBezTo>
                  <a:cubicBezTo>
                    <a:pt x="132" y="200"/>
                    <a:pt x="153" y="192"/>
                    <a:pt x="175" y="175"/>
                  </a:cubicBezTo>
                  <a:lnTo>
                    <a:pt x="192" y="154"/>
                  </a:lnTo>
                  <a:cubicBezTo>
                    <a:pt x="200" y="137"/>
                    <a:pt x="204" y="120"/>
                    <a:pt x="204" y="103"/>
                  </a:cubicBezTo>
                  <a:lnTo>
                    <a:pt x="204" y="77"/>
                  </a:lnTo>
                  <a:cubicBezTo>
                    <a:pt x="200" y="60"/>
                    <a:pt x="187" y="43"/>
                    <a:pt x="179" y="31"/>
                  </a:cubicBezTo>
                  <a:lnTo>
                    <a:pt x="158" y="18"/>
                  </a:lnTo>
                  <a:cubicBezTo>
                    <a:pt x="149" y="9"/>
                    <a:pt x="141" y="9"/>
                    <a:pt x="132" y="5"/>
                  </a:cubicBezTo>
                  <a:lnTo>
                    <a:pt x="11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8"/>
            <p:cNvSpPr/>
            <p:nvPr/>
          </p:nvSpPr>
          <p:spPr>
            <a:xfrm>
              <a:off x="7972369" y="-252088"/>
              <a:ext cx="27557" cy="21433"/>
            </a:xfrm>
            <a:custGeom>
              <a:avLst/>
              <a:gdLst/>
              <a:ahLst/>
              <a:cxnLst/>
              <a:rect l="l" t="t" r="r" b="b"/>
              <a:pathLst>
                <a:path w="306" h="238" extrusionOk="0">
                  <a:moveTo>
                    <a:pt x="153" y="0"/>
                  </a:moveTo>
                  <a:cubicBezTo>
                    <a:pt x="0" y="0"/>
                    <a:pt x="0" y="238"/>
                    <a:pt x="153" y="238"/>
                  </a:cubicBezTo>
                  <a:cubicBezTo>
                    <a:pt x="306" y="238"/>
                    <a:pt x="306" y="0"/>
                    <a:pt x="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8"/>
            <p:cNvSpPr/>
            <p:nvPr/>
          </p:nvSpPr>
          <p:spPr>
            <a:xfrm>
              <a:off x="8023519" y="-241462"/>
              <a:ext cx="24135" cy="18101"/>
            </a:xfrm>
            <a:custGeom>
              <a:avLst/>
              <a:gdLst/>
              <a:ahLst/>
              <a:cxnLst/>
              <a:rect l="l" t="t" r="r" b="b"/>
              <a:pathLst>
                <a:path w="268" h="201" extrusionOk="0">
                  <a:moveTo>
                    <a:pt x="132" y="1"/>
                  </a:moveTo>
                  <a:cubicBezTo>
                    <a:pt x="0" y="1"/>
                    <a:pt x="0" y="200"/>
                    <a:pt x="132" y="200"/>
                  </a:cubicBezTo>
                  <a:cubicBezTo>
                    <a:pt x="268" y="200"/>
                    <a:pt x="268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8"/>
            <p:cNvSpPr/>
            <p:nvPr/>
          </p:nvSpPr>
          <p:spPr>
            <a:xfrm>
              <a:off x="8006319" y="-269649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119" y="0"/>
                  </a:moveTo>
                  <a:cubicBezTo>
                    <a:pt x="1" y="0"/>
                    <a:pt x="1" y="178"/>
                    <a:pt x="119" y="178"/>
                  </a:cubicBezTo>
                  <a:cubicBezTo>
                    <a:pt x="238" y="178"/>
                    <a:pt x="238" y="0"/>
                    <a:pt x="1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8"/>
            <p:cNvSpPr/>
            <p:nvPr/>
          </p:nvSpPr>
          <p:spPr>
            <a:xfrm>
              <a:off x="8005148" y="-240651"/>
              <a:ext cx="20352" cy="16480"/>
            </a:xfrm>
            <a:custGeom>
              <a:avLst/>
              <a:gdLst/>
              <a:ahLst/>
              <a:cxnLst/>
              <a:rect l="l" t="t" r="r" b="b"/>
              <a:pathLst>
                <a:path w="226" h="183" extrusionOk="0">
                  <a:moveTo>
                    <a:pt x="115" y="0"/>
                  </a:moveTo>
                  <a:cubicBezTo>
                    <a:pt x="1" y="9"/>
                    <a:pt x="1" y="174"/>
                    <a:pt x="115" y="183"/>
                  </a:cubicBezTo>
                  <a:cubicBezTo>
                    <a:pt x="226" y="174"/>
                    <a:pt x="226" y="9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8"/>
            <p:cNvSpPr/>
            <p:nvPr/>
          </p:nvSpPr>
          <p:spPr>
            <a:xfrm>
              <a:off x="7970838" y="-225792"/>
              <a:ext cx="17651" cy="17651"/>
            </a:xfrm>
            <a:custGeom>
              <a:avLst/>
              <a:gdLst/>
              <a:ahLst/>
              <a:cxnLst/>
              <a:rect l="l" t="t" r="r" b="b"/>
              <a:pathLst>
                <a:path w="196" h="196" extrusionOk="0">
                  <a:moveTo>
                    <a:pt x="93" y="1"/>
                  </a:moveTo>
                  <a:cubicBezTo>
                    <a:pt x="68" y="1"/>
                    <a:pt x="47" y="14"/>
                    <a:pt x="30" y="31"/>
                  </a:cubicBezTo>
                  <a:lnTo>
                    <a:pt x="17" y="48"/>
                  </a:lnTo>
                  <a:cubicBezTo>
                    <a:pt x="9" y="60"/>
                    <a:pt x="0" y="77"/>
                    <a:pt x="4" y="94"/>
                  </a:cubicBezTo>
                  <a:lnTo>
                    <a:pt x="4" y="115"/>
                  </a:lnTo>
                  <a:cubicBezTo>
                    <a:pt x="9" y="132"/>
                    <a:pt x="17" y="145"/>
                    <a:pt x="30" y="158"/>
                  </a:cubicBezTo>
                  <a:lnTo>
                    <a:pt x="38" y="166"/>
                  </a:lnTo>
                  <a:cubicBezTo>
                    <a:pt x="43" y="171"/>
                    <a:pt x="47" y="171"/>
                    <a:pt x="47" y="175"/>
                  </a:cubicBezTo>
                  <a:cubicBezTo>
                    <a:pt x="51" y="179"/>
                    <a:pt x="55" y="179"/>
                    <a:pt x="60" y="183"/>
                  </a:cubicBezTo>
                  <a:cubicBezTo>
                    <a:pt x="68" y="187"/>
                    <a:pt x="77" y="187"/>
                    <a:pt x="85" y="192"/>
                  </a:cubicBezTo>
                  <a:lnTo>
                    <a:pt x="106" y="196"/>
                  </a:lnTo>
                  <a:cubicBezTo>
                    <a:pt x="119" y="196"/>
                    <a:pt x="132" y="192"/>
                    <a:pt x="140" y="187"/>
                  </a:cubicBezTo>
                  <a:cubicBezTo>
                    <a:pt x="153" y="183"/>
                    <a:pt x="161" y="179"/>
                    <a:pt x="170" y="171"/>
                  </a:cubicBezTo>
                  <a:lnTo>
                    <a:pt x="183" y="149"/>
                  </a:lnTo>
                  <a:cubicBezTo>
                    <a:pt x="191" y="137"/>
                    <a:pt x="195" y="124"/>
                    <a:pt x="195" y="107"/>
                  </a:cubicBezTo>
                  <a:cubicBezTo>
                    <a:pt x="195" y="107"/>
                    <a:pt x="195" y="107"/>
                    <a:pt x="195" y="98"/>
                  </a:cubicBezTo>
                  <a:cubicBezTo>
                    <a:pt x="195" y="94"/>
                    <a:pt x="195" y="90"/>
                    <a:pt x="195" y="86"/>
                  </a:cubicBezTo>
                  <a:lnTo>
                    <a:pt x="187" y="64"/>
                  </a:lnTo>
                  <a:lnTo>
                    <a:pt x="187" y="60"/>
                  </a:lnTo>
                  <a:cubicBezTo>
                    <a:pt x="183" y="52"/>
                    <a:pt x="178" y="43"/>
                    <a:pt x="170" y="39"/>
                  </a:cubicBezTo>
                  <a:lnTo>
                    <a:pt x="157" y="31"/>
                  </a:lnTo>
                  <a:cubicBezTo>
                    <a:pt x="149" y="22"/>
                    <a:pt x="140" y="14"/>
                    <a:pt x="127" y="9"/>
                  </a:cubicBezTo>
                  <a:cubicBezTo>
                    <a:pt x="115" y="5"/>
                    <a:pt x="106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8"/>
            <p:cNvSpPr/>
            <p:nvPr/>
          </p:nvSpPr>
          <p:spPr>
            <a:xfrm>
              <a:off x="8003617" y="-208952"/>
              <a:ext cx="16570" cy="19182"/>
            </a:xfrm>
            <a:custGeom>
              <a:avLst/>
              <a:gdLst/>
              <a:ahLst/>
              <a:cxnLst/>
              <a:rect l="l" t="t" r="r" b="b"/>
              <a:pathLst>
                <a:path w="184" h="213" extrusionOk="0">
                  <a:moveTo>
                    <a:pt x="69" y="0"/>
                  </a:moveTo>
                  <a:cubicBezTo>
                    <a:pt x="56" y="5"/>
                    <a:pt x="43" y="13"/>
                    <a:pt x="31" y="26"/>
                  </a:cubicBezTo>
                  <a:lnTo>
                    <a:pt x="18" y="43"/>
                  </a:lnTo>
                  <a:cubicBezTo>
                    <a:pt x="14" y="51"/>
                    <a:pt x="9" y="64"/>
                    <a:pt x="9" y="73"/>
                  </a:cubicBezTo>
                  <a:lnTo>
                    <a:pt x="5" y="81"/>
                  </a:lnTo>
                  <a:cubicBezTo>
                    <a:pt x="5" y="90"/>
                    <a:pt x="1" y="98"/>
                    <a:pt x="1" y="107"/>
                  </a:cubicBezTo>
                  <a:lnTo>
                    <a:pt x="1" y="115"/>
                  </a:lnTo>
                  <a:lnTo>
                    <a:pt x="1" y="119"/>
                  </a:lnTo>
                  <a:cubicBezTo>
                    <a:pt x="1" y="123"/>
                    <a:pt x="1" y="128"/>
                    <a:pt x="1" y="136"/>
                  </a:cubicBezTo>
                  <a:cubicBezTo>
                    <a:pt x="1" y="145"/>
                    <a:pt x="5" y="157"/>
                    <a:pt x="14" y="170"/>
                  </a:cubicBezTo>
                  <a:lnTo>
                    <a:pt x="26" y="187"/>
                  </a:lnTo>
                  <a:lnTo>
                    <a:pt x="48" y="200"/>
                  </a:lnTo>
                  <a:cubicBezTo>
                    <a:pt x="48" y="204"/>
                    <a:pt x="52" y="204"/>
                    <a:pt x="56" y="208"/>
                  </a:cubicBezTo>
                  <a:cubicBezTo>
                    <a:pt x="69" y="213"/>
                    <a:pt x="82" y="213"/>
                    <a:pt x="90" y="213"/>
                  </a:cubicBezTo>
                  <a:lnTo>
                    <a:pt x="115" y="213"/>
                  </a:lnTo>
                  <a:lnTo>
                    <a:pt x="137" y="204"/>
                  </a:lnTo>
                  <a:cubicBezTo>
                    <a:pt x="141" y="200"/>
                    <a:pt x="145" y="200"/>
                    <a:pt x="145" y="196"/>
                  </a:cubicBezTo>
                  <a:cubicBezTo>
                    <a:pt x="158" y="187"/>
                    <a:pt x="166" y="179"/>
                    <a:pt x="171" y="170"/>
                  </a:cubicBezTo>
                  <a:cubicBezTo>
                    <a:pt x="175" y="162"/>
                    <a:pt x="179" y="153"/>
                    <a:pt x="179" y="149"/>
                  </a:cubicBezTo>
                  <a:cubicBezTo>
                    <a:pt x="183" y="136"/>
                    <a:pt x="183" y="128"/>
                    <a:pt x="183" y="115"/>
                  </a:cubicBezTo>
                  <a:lnTo>
                    <a:pt x="183" y="107"/>
                  </a:lnTo>
                  <a:cubicBezTo>
                    <a:pt x="183" y="102"/>
                    <a:pt x="183" y="98"/>
                    <a:pt x="183" y="94"/>
                  </a:cubicBezTo>
                  <a:cubicBezTo>
                    <a:pt x="183" y="85"/>
                    <a:pt x="179" y="81"/>
                    <a:pt x="179" y="77"/>
                  </a:cubicBezTo>
                  <a:cubicBezTo>
                    <a:pt x="175" y="68"/>
                    <a:pt x="175" y="60"/>
                    <a:pt x="171" y="51"/>
                  </a:cubicBezTo>
                  <a:cubicBezTo>
                    <a:pt x="166" y="43"/>
                    <a:pt x="162" y="30"/>
                    <a:pt x="154" y="26"/>
                  </a:cubicBezTo>
                  <a:cubicBezTo>
                    <a:pt x="145" y="17"/>
                    <a:pt x="137" y="9"/>
                    <a:pt x="124" y="9"/>
                  </a:cubicBezTo>
                  <a:cubicBezTo>
                    <a:pt x="115" y="0"/>
                    <a:pt x="103" y="0"/>
                    <a:pt x="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8"/>
            <p:cNvSpPr/>
            <p:nvPr/>
          </p:nvSpPr>
          <p:spPr>
            <a:xfrm>
              <a:off x="8023159" y="-212374"/>
              <a:ext cx="18371" cy="18371"/>
            </a:xfrm>
            <a:custGeom>
              <a:avLst/>
              <a:gdLst/>
              <a:ahLst/>
              <a:cxnLst/>
              <a:rect l="l" t="t" r="r" b="b"/>
              <a:pathLst>
                <a:path w="204" h="204" extrusionOk="0">
                  <a:moveTo>
                    <a:pt x="111" y="0"/>
                  </a:moveTo>
                  <a:lnTo>
                    <a:pt x="85" y="5"/>
                  </a:lnTo>
                  <a:lnTo>
                    <a:pt x="81" y="5"/>
                  </a:lnTo>
                  <a:cubicBezTo>
                    <a:pt x="68" y="9"/>
                    <a:pt x="60" y="9"/>
                    <a:pt x="51" y="17"/>
                  </a:cubicBezTo>
                  <a:cubicBezTo>
                    <a:pt x="17" y="34"/>
                    <a:pt x="0" y="68"/>
                    <a:pt x="0" y="102"/>
                  </a:cubicBezTo>
                  <a:cubicBezTo>
                    <a:pt x="0" y="115"/>
                    <a:pt x="0" y="128"/>
                    <a:pt x="9" y="140"/>
                  </a:cubicBezTo>
                  <a:cubicBezTo>
                    <a:pt x="13" y="153"/>
                    <a:pt x="17" y="166"/>
                    <a:pt x="30" y="174"/>
                  </a:cubicBezTo>
                  <a:lnTo>
                    <a:pt x="47" y="191"/>
                  </a:lnTo>
                  <a:cubicBezTo>
                    <a:pt x="64" y="200"/>
                    <a:pt x="81" y="204"/>
                    <a:pt x="102" y="204"/>
                  </a:cubicBezTo>
                  <a:cubicBezTo>
                    <a:pt x="149" y="204"/>
                    <a:pt x="191" y="170"/>
                    <a:pt x="200" y="123"/>
                  </a:cubicBezTo>
                  <a:cubicBezTo>
                    <a:pt x="200" y="119"/>
                    <a:pt x="204" y="111"/>
                    <a:pt x="204" y="106"/>
                  </a:cubicBezTo>
                  <a:cubicBezTo>
                    <a:pt x="204" y="102"/>
                    <a:pt x="200" y="98"/>
                    <a:pt x="200" y="94"/>
                  </a:cubicBezTo>
                  <a:cubicBezTo>
                    <a:pt x="200" y="85"/>
                    <a:pt x="200" y="81"/>
                    <a:pt x="200" y="72"/>
                  </a:cubicBezTo>
                  <a:cubicBezTo>
                    <a:pt x="200" y="64"/>
                    <a:pt x="200" y="55"/>
                    <a:pt x="195" y="51"/>
                  </a:cubicBezTo>
                  <a:cubicBezTo>
                    <a:pt x="191" y="38"/>
                    <a:pt x="187" y="30"/>
                    <a:pt x="178" y="22"/>
                  </a:cubicBezTo>
                  <a:cubicBezTo>
                    <a:pt x="170" y="17"/>
                    <a:pt x="166" y="13"/>
                    <a:pt x="161" y="9"/>
                  </a:cubicBez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8"/>
            <p:cNvSpPr/>
            <p:nvPr/>
          </p:nvSpPr>
          <p:spPr>
            <a:xfrm>
              <a:off x="7974980" y="-203909"/>
              <a:ext cx="17291" cy="17201"/>
            </a:xfrm>
            <a:custGeom>
              <a:avLst/>
              <a:gdLst/>
              <a:ahLst/>
              <a:cxnLst/>
              <a:rect l="l" t="t" r="r" b="b"/>
              <a:pathLst>
                <a:path w="192" h="191" extrusionOk="0">
                  <a:moveTo>
                    <a:pt x="103" y="1"/>
                  </a:moveTo>
                  <a:cubicBezTo>
                    <a:pt x="95" y="1"/>
                    <a:pt x="88" y="2"/>
                    <a:pt x="81" y="4"/>
                  </a:cubicBezTo>
                  <a:lnTo>
                    <a:pt x="56" y="12"/>
                  </a:lnTo>
                  <a:lnTo>
                    <a:pt x="39" y="29"/>
                  </a:lnTo>
                  <a:lnTo>
                    <a:pt x="31" y="38"/>
                  </a:lnTo>
                  <a:cubicBezTo>
                    <a:pt x="18" y="46"/>
                    <a:pt x="14" y="59"/>
                    <a:pt x="9" y="67"/>
                  </a:cubicBezTo>
                  <a:cubicBezTo>
                    <a:pt x="1" y="89"/>
                    <a:pt x="1" y="114"/>
                    <a:pt x="9" y="135"/>
                  </a:cubicBezTo>
                  <a:cubicBezTo>
                    <a:pt x="14" y="148"/>
                    <a:pt x="18" y="157"/>
                    <a:pt x="31" y="165"/>
                  </a:cubicBezTo>
                  <a:lnTo>
                    <a:pt x="47" y="178"/>
                  </a:lnTo>
                  <a:cubicBezTo>
                    <a:pt x="60" y="186"/>
                    <a:pt x="73" y="190"/>
                    <a:pt x="90" y="190"/>
                  </a:cubicBezTo>
                  <a:lnTo>
                    <a:pt x="115" y="186"/>
                  </a:lnTo>
                  <a:cubicBezTo>
                    <a:pt x="128" y="182"/>
                    <a:pt x="141" y="174"/>
                    <a:pt x="154" y="165"/>
                  </a:cubicBezTo>
                  <a:lnTo>
                    <a:pt x="162" y="157"/>
                  </a:lnTo>
                  <a:lnTo>
                    <a:pt x="162" y="152"/>
                  </a:lnTo>
                  <a:cubicBezTo>
                    <a:pt x="166" y="148"/>
                    <a:pt x="170" y="148"/>
                    <a:pt x="175" y="144"/>
                  </a:cubicBezTo>
                  <a:cubicBezTo>
                    <a:pt x="175" y="140"/>
                    <a:pt x="179" y="135"/>
                    <a:pt x="179" y="131"/>
                  </a:cubicBezTo>
                  <a:cubicBezTo>
                    <a:pt x="183" y="127"/>
                    <a:pt x="183" y="127"/>
                    <a:pt x="183" y="123"/>
                  </a:cubicBezTo>
                  <a:lnTo>
                    <a:pt x="187" y="110"/>
                  </a:lnTo>
                  <a:cubicBezTo>
                    <a:pt x="192" y="97"/>
                    <a:pt x="192" y="80"/>
                    <a:pt x="187" y="67"/>
                  </a:cubicBezTo>
                  <a:cubicBezTo>
                    <a:pt x="183" y="51"/>
                    <a:pt x="175" y="38"/>
                    <a:pt x="166" y="29"/>
                  </a:cubicBezTo>
                  <a:cubicBezTo>
                    <a:pt x="154" y="17"/>
                    <a:pt x="141" y="8"/>
                    <a:pt x="128" y="4"/>
                  </a:cubicBezTo>
                  <a:cubicBezTo>
                    <a:pt x="120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8"/>
            <p:cNvSpPr/>
            <p:nvPr/>
          </p:nvSpPr>
          <p:spPr>
            <a:xfrm>
              <a:off x="8215245" y="-370510"/>
              <a:ext cx="20713" cy="21523"/>
            </a:xfrm>
            <a:custGeom>
              <a:avLst/>
              <a:gdLst/>
              <a:ahLst/>
              <a:cxnLst/>
              <a:rect l="l" t="t" r="r" b="b"/>
              <a:pathLst>
                <a:path w="230" h="239" extrusionOk="0">
                  <a:moveTo>
                    <a:pt x="115" y="0"/>
                  </a:moveTo>
                  <a:cubicBezTo>
                    <a:pt x="102" y="0"/>
                    <a:pt x="86" y="0"/>
                    <a:pt x="73" y="9"/>
                  </a:cubicBezTo>
                  <a:cubicBezTo>
                    <a:pt x="56" y="13"/>
                    <a:pt x="47" y="22"/>
                    <a:pt x="35" y="34"/>
                  </a:cubicBezTo>
                  <a:cubicBezTo>
                    <a:pt x="22" y="47"/>
                    <a:pt x="13" y="64"/>
                    <a:pt x="5" y="81"/>
                  </a:cubicBezTo>
                  <a:cubicBezTo>
                    <a:pt x="1" y="102"/>
                    <a:pt x="1" y="123"/>
                    <a:pt x="5" y="145"/>
                  </a:cubicBezTo>
                  <a:lnTo>
                    <a:pt x="5" y="153"/>
                  </a:lnTo>
                  <a:cubicBezTo>
                    <a:pt x="5" y="162"/>
                    <a:pt x="9" y="174"/>
                    <a:pt x="18" y="187"/>
                  </a:cubicBezTo>
                  <a:cubicBezTo>
                    <a:pt x="26" y="200"/>
                    <a:pt x="43" y="217"/>
                    <a:pt x="60" y="225"/>
                  </a:cubicBezTo>
                  <a:cubicBezTo>
                    <a:pt x="74" y="232"/>
                    <a:pt x="88" y="239"/>
                    <a:pt x="104" y="239"/>
                  </a:cubicBezTo>
                  <a:cubicBezTo>
                    <a:pt x="108" y="239"/>
                    <a:pt x="111" y="239"/>
                    <a:pt x="115" y="238"/>
                  </a:cubicBezTo>
                  <a:cubicBezTo>
                    <a:pt x="118" y="239"/>
                    <a:pt x="122" y="239"/>
                    <a:pt x="125" y="239"/>
                  </a:cubicBezTo>
                  <a:cubicBezTo>
                    <a:pt x="140" y="239"/>
                    <a:pt x="157" y="232"/>
                    <a:pt x="170" y="225"/>
                  </a:cubicBezTo>
                  <a:cubicBezTo>
                    <a:pt x="187" y="217"/>
                    <a:pt x="200" y="204"/>
                    <a:pt x="209" y="187"/>
                  </a:cubicBezTo>
                  <a:cubicBezTo>
                    <a:pt x="213" y="183"/>
                    <a:pt x="213" y="178"/>
                    <a:pt x="217" y="170"/>
                  </a:cubicBezTo>
                  <a:cubicBezTo>
                    <a:pt x="217" y="166"/>
                    <a:pt x="221" y="162"/>
                    <a:pt x="221" y="157"/>
                  </a:cubicBezTo>
                  <a:lnTo>
                    <a:pt x="221" y="153"/>
                  </a:lnTo>
                  <a:lnTo>
                    <a:pt x="221" y="145"/>
                  </a:lnTo>
                  <a:cubicBezTo>
                    <a:pt x="230" y="123"/>
                    <a:pt x="230" y="102"/>
                    <a:pt x="225" y="81"/>
                  </a:cubicBezTo>
                  <a:cubicBezTo>
                    <a:pt x="221" y="64"/>
                    <a:pt x="209" y="47"/>
                    <a:pt x="196" y="34"/>
                  </a:cubicBezTo>
                  <a:lnTo>
                    <a:pt x="175" y="13"/>
                  </a:lnTo>
                  <a:cubicBezTo>
                    <a:pt x="158" y="5"/>
                    <a:pt x="136" y="0"/>
                    <a:pt x="1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8"/>
            <p:cNvSpPr/>
            <p:nvPr/>
          </p:nvSpPr>
          <p:spPr>
            <a:xfrm>
              <a:off x="8262613" y="-344124"/>
              <a:ext cx="19182" cy="18371"/>
            </a:xfrm>
            <a:custGeom>
              <a:avLst/>
              <a:gdLst/>
              <a:ahLst/>
              <a:cxnLst/>
              <a:rect l="l" t="t" r="r" b="b"/>
              <a:pathLst>
                <a:path w="213" h="204" extrusionOk="0">
                  <a:moveTo>
                    <a:pt x="102" y="0"/>
                  </a:moveTo>
                  <a:cubicBezTo>
                    <a:pt x="90" y="0"/>
                    <a:pt x="77" y="4"/>
                    <a:pt x="64" y="8"/>
                  </a:cubicBezTo>
                  <a:cubicBezTo>
                    <a:pt x="39" y="21"/>
                    <a:pt x="18" y="38"/>
                    <a:pt x="9" y="64"/>
                  </a:cubicBezTo>
                  <a:cubicBezTo>
                    <a:pt x="5" y="76"/>
                    <a:pt x="1" y="89"/>
                    <a:pt x="1" y="102"/>
                  </a:cubicBezTo>
                  <a:cubicBezTo>
                    <a:pt x="1" y="110"/>
                    <a:pt x="1" y="123"/>
                    <a:pt x="5" y="131"/>
                  </a:cubicBezTo>
                  <a:cubicBezTo>
                    <a:pt x="9" y="148"/>
                    <a:pt x="18" y="161"/>
                    <a:pt x="30" y="174"/>
                  </a:cubicBezTo>
                  <a:lnTo>
                    <a:pt x="52" y="191"/>
                  </a:lnTo>
                  <a:cubicBezTo>
                    <a:pt x="68" y="199"/>
                    <a:pt x="85" y="204"/>
                    <a:pt x="107" y="204"/>
                  </a:cubicBezTo>
                  <a:lnTo>
                    <a:pt x="132" y="204"/>
                  </a:lnTo>
                  <a:cubicBezTo>
                    <a:pt x="145" y="199"/>
                    <a:pt x="158" y="191"/>
                    <a:pt x="166" y="182"/>
                  </a:cubicBezTo>
                  <a:cubicBezTo>
                    <a:pt x="170" y="182"/>
                    <a:pt x="175" y="178"/>
                    <a:pt x="175" y="174"/>
                  </a:cubicBezTo>
                  <a:cubicBezTo>
                    <a:pt x="183" y="170"/>
                    <a:pt x="192" y="165"/>
                    <a:pt x="196" y="157"/>
                  </a:cubicBezTo>
                  <a:cubicBezTo>
                    <a:pt x="200" y="153"/>
                    <a:pt x="204" y="144"/>
                    <a:pt x="208" y="136"/>
                  </a:cubicBezTo>
                  <a:cubicBezTo>
                    <a:pt x="213" y="127"/>
                    <a:pt x="213" y="115"/>
                    <a:pt x="213" y="102"/>
                  </a:cubicBezTo>
                  <a:lnTo>
                    <a:pt x="208" y="81"/>
                  </a:lnTo>
                  <a:lnTo>
                    <a:pt x="196" y="59"/>
                  </a:lnTo>
                  <a:cubicBezTo>
                    <a:pt x="192" y="51"/>
                    <a:pt x="183" y="42"/>
                    <a:pt x="175" y="34"/>
                  </a:cubicBezTo>
                  <a:lnTo>
                    <a:pt x="175" y="30"/>
                  </a:lnTo>
                  <a:cubicBezTo>
                    <a:pt x="153" y="13"/>
                    <a:pt x="128" y="4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8"/>
            <p:cNvSpPr/>
            <p:nvPr/>
          </p:nvSpPr>
          <p:spPr>
            <a:xfrm>
              <a:off x="8250816" y="-386179"/>
              <a:ext cx="19902" cy="19542"/>
            </a:xfrm>
            <a:custGeom>
              <a:avLst/>
              <a:gdLst/>
              <a:ahLst/>
              <a:cxnLst/>
              <a:rect l="l" t="t" r="r" b="b"/>
              <a:pathLst>
                <a:path w="221" h="217" extrusionOk="0">
                  <a:moveTo>
                    <a:pt x="106" y="0"/>
                  </a:moveTo>
                  <a:lnTo>
                    <a:pt x="81" y="5"/>
                  </a:lnTo>
                  <a:cubicBezTo>
                    <a:pt x="60" y="9"/>
                    <a:pt x="47" y="17"/>
                    <a:pt x="34" y="30"/>
                  </a:cubicBezTo>
                  <a:cubicBezTo>
                    <a:pt x="26" y="39"/>
                    <a:pt x="21" y="43"/>
                    <a:pt x="17" y="51"/>
                  </a:cubicBezTo>
                  <a:cubicBezTo>
                    <a:pt x="9" y="68"/>
                    <a:pt x="0" y="85"/>
                    <a:pt x="0" y="106"/>
                  </a:cubicBezTo>
                  <a:cubicBezTo>
                    <a:pt x="0" y="115"/>
                    <a:pt x="0" y="123"/>
                    <a:pt x="4" y="132"/>
                  </a:cubicBezTo>
                  <a:cubicBezTo>
                    <a:pt x="9" y="145"/>
                    <a:pt x="13" y="157"/>
                    <a:pt x="26" y="166"/>
                  </a:cubicBezTo>
                  <a:cubicBezTo>
                    <a:pt x="26" y="170"/>
                    <a:pt x="30" y="174"/>
                    <a:pt x="34" y="179"/>
                  </a:cubicBezTo>
                  <a:cubicBezTo>
                    <a:pt x="38" y="187"/>
                    <a:pt x="43" y="191"/>
                    <a:pt x="51" y="196"/>
                  </a:cubicBezTo>
                  <a:cubicBezTo>
                    <a:pt x="55" y="200"/>
                    <a:pt x="64" y="204"/>
                    <a:pt x="72" y="208"/>
                  </a:cubicBezTo>
                  <a:cubicBezTo>
                    <a:pt x="81" y="213"/>
                    <a:pt x="93" y="217"/>
                    <a:pt x="106" y="217"/>
                  </a:cubicBezTo>
                  <a:lnTo>
                    <a:pt x="132" y="213"/>
                  </a:lnTo>
                  <a:lnTo>
                    <a:pt x="153" y="204"/>
                  </a:lnTo>
                  <a:cubicBezTo>
                    <a:pt x="161" y="200"/>
                    <a:pt x="170" y="191"/>
                    <a:pt x="178" y="183"/>
                  </a:cubicBezTo>
                  <a:lnTo>
                    <a:pt x="183" y="179"/>
                  </a:lnTo>
                  <a:cubicBezTo>
                    <a:pt x="212" y="149"/>
                    <a:pt x="221" y="102"/>
                    <a:pt x="204" y="64"/>
                  </a:cubicBezTo>
                  <a:cubicBezTo>
                    <a:pt x="199" y="51"/>
                    <a:pt x="191" y="39"/>
                    <a:pt x="183" y="30"/>
                  </a:cubicBezTo>
                  <a:cubicBezTo>
                    <a:pt x="161" y="13"/>
                    <a:pt x="136" y="0"/>
                    <a:pt x="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8"/>
            <p:cNvSpPr/>
            <p:nvPr/>
          </p:nvSpPr>
          <p:spPr>
            <a:xfrm>
              <a:off x="8239739" y="-354120"/>
              <a:ext cx="22964" cy="16930"/>
            </a:xfrm>
            <a:custGeom>
              <a:avLst/>
              <a:gdLst/>
              <a:ahLst/>
              <a:cxnLst/>
              <a:rect l="l" t="t" r="r" b="b"/>
              <a:pathLst>
                <a:path w="255" h="188" extrusionOk="0">
                  <a:moveTo>
                    <a:pt x="132" y="1"/>
                  </a:moveTo>
                  <a:cubicBezTo>
                    <a:pt x="130" y="1"/>
                    <a:pt x="129" y="1"/>
                    <a:pt x="127" y="1"/>
                  </a:cubicBezTo>
                  <a:cubicBezTo>
                    <a:pt x="0" y="1"/>
                    <a:pt x="0" y="187"/>
                    <a:pt x="127" y="187"/>
                  </a:cubicBezTo>
                  <a:cubicBezTo>
                    <a:pt x="253" y="187"/>
                    <a:pt x="25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8"/>
            <p:cNvSpPr/>
            <p:nvPr/>
          </p:nvSpPr>
          <p:spPr>
            <a:xfrm>
              <a:off x="8200026" y="-347906"/>
              <a:ext cx="18731" cy="18731"/>
            </a:xfrm>
            <a:custGeom>
              <a:avLst/>
              <a:gdLst/>
              <a:ahLst/>
              <a:cxnLst/>
              <a:rect l="l" t="t" r="r" b="b"/>
              <a:pathLst>
                <a:path w="208" h="208" extrusionOk="0">
                  <a:moveTo>
                    <a:pt x="104" y="1"/>
                  </a:moveTo>
                  <a:cubicBezTo>
                    <a:pt x="99" y="1"/>
                    <a:pt x="93" y="2"/>
                    <a:pt x="89" y="4"/>
                  </a:cubicBezTo>
                  <a:lnTo>
                    <a:pt x="85" y="4"/>
                  </a:lnTo>
                  <a:cubicBezTo>
                    <a:pt x="76" y="4"/>
                    <a:pt x="72" y="4"/>
                    <a:pt x="64" y="8"/>
                  </a:cubicBezTo>
                  <a:cubicBezTo>
                    <a:pt x="51" y="12"/>
                    <a:pt x="38" y="21"/>
                    <a:pt x="30" y="29"/>
                  </a:cubicBezTo>
                  <a:cubicBezTo>
                    <a:pt x="21" y="38"/>
                    <a:pt x="13" y="50"/>
                    <a:pt x="9" y="63"/>
                  </a:cubicBezTo>
                  <a:cubicBezTo>
                    <a:pt x="4" y="76"/>
                    <a:pt x="0" y="89"/>
                    <a:pt x="0" y="101"/>
                  </a:cubicBezTo>
                  <a:cubicBezTo>
                    <a:pt x="0" y="118"/>
                    <a:pt x="4" y="131"/>
                    <a:pt x="9" y="144"/>
                  </a:cubicBezTo>
                  <a:cubicBezTo>
                    <a:pt x="13" y="157"/>
                    <a:pt x="21" y="165"/>
                    <a:pt x="30" y="178"/>
                  </a:cubicBezTo>
                  <a:lnTo>
                    <a:pt x="51" y="195"/>
                  </a:lnTo>
                  <a:cubicBezTo>
                    <a:pt x="68" y="203"/>
                    <a:pt x="85" y="207"/>
                    <a:pt x="106" y="207"/>
                  </a:cubicBezTo>
                  <a:lnTo>
                    <a:pt x="132" y="203"/>
                  </a:lnTo>
                  <a:cubicBezTo>
                    <a:pt x="148" y="199"/>
                    <a:pt x="165" y="190"/>
                    <a:pt x="178" y="178"/>
                  </a:cubicBezTo>
                  <a:lnTo>
                    <a:pt x="195" y="157"/>
                  </a:lnTo>
                  <a:cubicBezTo>
                    <a:pt x="199" y="148"/>
                    <a:pt x="204" y="135"/>
                    <a:pt x="204" y="127"/>
                  </a:cubicBezTo>
                  <a:lnTo>
                    <a:pt x="204" y="123"/>
                  </a:lnTo>
                  <a:cubicBezTo>
                    <a:pt x="208" y="114"/>
                    <a:pt x="208" y="101"/>
                    <a:pt x="208" y="93"/>
                  </a:cubicBezTo>
                  <a:cubicBezTo>
                    <a:pt x="208" y="84"/>
                    <a:pt x="208" y="80"/>
                    <a:pt x="208" y="76"/>
                  </a:cubicBezTo>
                  <a:cubicBezTo>
                    <a:pt x="208" y="67"/>
                    <a:pt x="208" y="59"/>
                    <a:pt x="204" y="50"/>
                  </a:cubicBezTo>
                  <a:cubicBezTo>
                    <a:pt x="199" y="42"/>
                    <a:pt x="191" y="34"/>
                    <a:pt x="182" y="25"/>
                  </a:cubicBezTo>
                  <a:lnTo>
                    <a:pt x="165" y="12"/>
                  </a:lnTo>
                  <a:lnTo>
                    <a:pt x="148" y="4"/>
                  </a:lnTo>
                  <a:cubicBezTo>
                    <a:pt x="142" y="2"/>
                    <a:pt x="137" y="1"/>
                    <a:pt x="132" y="1"/>
                  </a:cubicBezTo>
                  <a:cubicBezTo>
                    <a:pt x="127" y="1"/>
                    <a:pt x="123" y="2"/>
                    <a:pt x="119" y="4"/>
                  </a:cubicBezTo>
                  <a:cubicBezTo>
                    <a:pt x="115" y="2"/>
                    <a:pt x="109" y="1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8"/>
            <p:cNvSpPr/>
            <p:nvPr/>
          </p:nvSpPr>
          <p:spPr>
            <a:xfrm>
              <a:off x="8230554" y="-320529"/>
              <a:ext cx="16120" cy="17471"/>
            </a:xfrm>
            <a:custGeom>
              <a:avLst/>
              <a:gdLst/>
              <a:ahLst/>
              <a:cxnLst/>
              <a:rect l="l" t="t" r="r" b="b"/>
              <a:pathLst>
                <a:path w="179" h="194" extrusionOk="0">
                  <a:moveTo>
                    <a:pt x="68" y="1"/>
                  </a:moveTo>
                  <a:cubicBezTo>
                    <a:pt x="51" y="5"/>
                    <a:pt x="39" y="14"/>
                    <a:pt x="30" y="26"/>
                  </a:cubicBezTo>
                  <a:lnTo>
                    <a:pt x="13" y="43"/>
                  </a:lnTo>
                  <a:cubicBezTo>
                    <a:pt x="9" y="56"/>
                    <a:pt x="5" y="73"/>
                    <a:pt x="5" y="86"/>
                  </a:cubicBezTo>
                  <a:lnTo>
                    <a:pt x="5" y="99"/>
                  </a:lnTo>
                  <a:lnTo>
                    <a:pt x="5" y="103"/>
                  </a:lnTo>
                  <a:cubicBezTo>
                    <a:pt x="0" y="111"/>
                    <a:pt x="5" y="120"/>
                    <a:pt x="9" y="128"/>
                  </a:cubicBezTo>
                  <a:lnTo>
                    <a:pt x="17" y="149"/>
                  </a:lnTo>
                  <a:cubicBezTo>
                    <a:pt x="22" y="162"/>
                    <a:pt x="30" y="171"/>
                    <a:pt x="39" y="175"/>
                  </a:cubicBezTo>
                  <a:cubicBezTo>
                    <a:pt x="43" y="179"/>
                    <a:pt x="51" y="183"/>
                    <a:pt x="55" y="188"/>
                  </a:cubicBezTo>
                  <a:cubicBezTo>
                    <a:pt x="64" y="191"/>
                    <a:pt x="73" y="194"/>
                    <a:pt x="81" y="194"/>
                  </a:cubicBezTo>
                  <a:cubicBezTo>
                    <a:pt x="84" y="194"/>
                    <a:pt x="87" y="193"/>
                    <a:pt x="89" y="192"/>
                  </a:cubicBezTo>
                  <a:lnTo>
                    <a:pt x="115" y="192"/>
                  </a:lnTo>
                  <a:lnTo>
                    <a:pt x="136" y="183"/>
                  </a:lnTo>
                  <a:cubicBezTo>
                    <a:pt x="145" y="175"/>
                    <a:pt x="153" y="166"/>
                    <a:pt x="162" y="158"/>
                  </a:cubicBezTo>
                  <a:cubicBezTo>
                    <a:pt x="166" y="149"/>
                    <a:pt x="174" y="141"/>
                    <a:pt x="174" y="128"/>
                  </a:cubicBezTo>
                  <a:cubicBezTo>
                    <a:pt x="178" y="120"/>
                    <a:pt x="178" y="111"/>
                    <a:pt x="178" y="103"/>
                  </a:cubicBezTo>
                  <a:lnTo>
                    <a:pt x="174" y="99"/>
                  </a:lnTo>
                  <a:lnTo>
                    <a:pt x="174" y="86"/>
                  </a:lnTo>
                  <a:cubicBezTo>
                    <a:pt x="174" y="73"/>
                    <a:pt x="174" y="65"/>
                    <a:pt x="170" y="52"/>
                  </a:cubicBezTo>
                  <a:cubicBezTo>
                    <a:pt x="166" y="43"/>
                    <a:pt x="157" y="31"/>
                    <a:pt x="149" y="26"/>
                  </a:cubicBezTo>
                  <a:cubicBezTo>
                    <a:pt x="132" y="9"/>
                    <a:pt x="111" y="1"/>
                    <a:pt x="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8"/>
            <p:cNvSpPr/>
            <p:nvPr/>
          </p:nvSpPr>
          <p:spPr>
            <a:xfrm>
              <a:off x="8253428" y="-318458"/>
              <a:ext cx="18461" cy="17831"/>
            </a:xfrm>
            <a:custGeom>
              <a:avLst/>
              <a:gdLst/>
              <a:ahLst/>
              <a:cxnLst/>
              <a:rect l="l" t="t" r="r" b="b"/>
              <a:pathLst>
                <a:path w="205" h="198" extrusionOk="0">
                  <a:moveTo>
                    <a:pt x="125" y="0"/>
                  </a:moveTo>
                  <a:cubicBezTo>
                    <a:pt x="120" y="0"/>
                    <a:pt x="113" y="1"/>
                    <a:pt x="107" y="3"/>
                  </a:cubicBezTo>
                  <a:cubicBezTo>
                    <a:pt x="94" y="3"/>
                    <a:pt x="86" y="8"/>
                    <a:pt x="77" y="12"/>
                  </a:cubicBezTo>
                  <a:lnTo>
                    <a:pt x="56" y="25"/>
                  </a:lnTo>
                  <a:cubicBezTo>
                    <a:pt x="47" y="29"/>
                    <a:pt x="39" y="37"/>
                    <a:pt x="35" y="42"/>
                  </a:cubicBezTo>
                  <a:cubicBezTo>
                    <a:pt x="14" y="63"/>
                    <a:pt x="1" y="97"/>
                    <a:pt x="14" y="131"/>
                  </a:cubicBezTo>
                  <a:cubicBezTo>
                    <a:pt x="18" y="160"/>
                    <a:pt x="43" y="186"/>
                    <a:pt x="77" y="194"/>
                  </a:cubicBezTo>
                  <a:cubicBezTo>
                    <a:pt x="85" y="196"/>
                    <a:pt x="92" y="197"/>
                    <a:pt x="100" y="197"/>
                  </a:cubicBezTo>
                  <a:cubicBezTo>
                    <a:pt x="123" y="197"/>
                    <a:pt x="146" y="188"/>
                    <a:pt x="162" y="169"/>
                  </a:cubicBezTo>
                  <a:cubicBezTo>
                    <a:pt x="170" y="165"/>
                    <a:pt x="175" y="156"/>
                    <a:pt x="179" y="152"/>
                  </a:cubicBezTo>
                  <a:lnTo>
                    <a:pt x="192" y="131"/>
                  </a:lnTo>
                  <a:cubicBezTo>
                    <a:pt x="192" y="122"/>
                    <a:pt x="200" y="118"/>
                    <a:pt x="200" y="109"/>
                  </a:cubicBezTo>
                  <a:cubicBezTo>
                    <a:pt x="204" y="97"/>
                    <a:pt x="204" y="84"/>
                    <a:pt x="204" y="76"/>
                  </a:cubicBezTo>
                  <a:cubicBezTo>
                    <a:pt x="204" y="67"/>
                    <a:pt x="200" y="59"/>
                    <a:pt x="196" y="50"/>
                  </a:cubicBezTo>
                  <a:cubicBezTo>
                    <a:pt x="192" y="42"/>
                    <a:pt x="187" y="33"/>
                    <a:pt x="179" y="25"/>
                  </a:cubicBezTo>
                  <a:lnTo>
                    <a:pt x="162" y="12"/>
                  </a:lnTo>
                  <a:lnTo>
                    <a:pt x="141" y="3"/>
                  </a:lnTo>
                  <a:cubicBezTo>
                    <a:pt x="137" y="1"/>
                    <a:pt x="131" y="0"/>
                    <a:pt x="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8"/>
            <p:cNvSpPr/>
            <p:nvPr/>
          </p:nvSpPr>
          <p:spPr>
            <a:xfrm>
              <a:off x="8220198" y="-336919"/>
              <a:ext cx="15760" cy="17291"/>
            </a:xfrm>
            <a:custGeom>
              <a:avLst/>
              <a:gdLst/>
              <a:ahLst/>
              <a:cxnLst/>
              <a:rect l="l" t="t" r="r" b="b"/>
              <a:pathLst>
                <a:path w="175" h="192" extrusionOk="0">
                  <a:moveTo>
                    <a:pt x="86" y="1"/>
                  </a:moveTo>
                  <a:lnTo>
                    <a:pt x="64" y="5"/>
                  </a:lnTo>
                  <a:lnTo>
                    <a:pt x="43" y="13"/>
                  </a:lnTo>
                  <a:cubicBezTo>
                    <a:pt x="26" y="26"/>
                    <a:pt x="9" y="43"/>
                    <a:pt x="5" y="64"/>
                  </a:cubicBezTo>
                  <a:lnTo>
                    <a:pt x="5" y="73"/>
                  </a:lnTo>
                  <a:lnTo>
                    <a:pt x="5" y="77"/>
                  </a:lnTo>
                  <a:lnTo>
                    <a:pt x="5" y="81"/>
                  </a:lnTo>
                  <a:cubicBezTo>
                    <a:pt x="1" y="94"/>
                    <a:pt x="1" y="111"/>
                    <a:pt x="5" y="128"/>
                  </a:cubicBezTo>
                  <a:cubicBezTo>
                    <a:pt x="5" y="136"/>
                    <a:pt x="9" y="141"/>
                    <a:pt x="14" y="149"/>
                  </a:cubicBezTo>
                  <a:cubicBezTo>
                    <a:pt x="31" y="174"/>
                    <a:pt x="56" y="191"/>
                    <a:pt x="90" y="191"/>
                  </a:cubicBezTo>
                  <a:cubicBezTo>
                    <a:pt x="103" y="191"/>
                    <a:pt x="120" y="187"/>
                    <a:pt x="132" y="179"/>
                  </a:cubicBezTo>
                  <a:cubicBezTo>
                    <a:pt x="145" y="170"/>
                    <a:pt x="158" y="162"/>
                    <a:pt x="162" y="149"/>
                  </a:cubicBezTo>
                  <a:cubicBezTo>
                    <a:pt x="170" y="141"/>
                    <a:pt x="170" y="136"/>
                    <a:pt x="170" y="128"/>
                  </a:cubicBezTo>
                  <a:cubicBezTo>
                    <a:pt x="175" y="115"/>
                    <a:pt x="170" y="102"/>
                    <a:pt x="166" y="94"/>
                  </a:cubicBezTo>
                  <a:lnTo>
                    <a:pt x="166" y="81"/>
                  </a:lnTo>
                  <a:lnTo>
                    <a:pt x="166" y="73"/>
                  </a:lnTo>
                  <a:lnTo>
                    <a:pt x="166" y="64"/>
                  </a:lnTo>
                  <a:cubicBezTo>
                    <a:pt x="166" y="56"/>
                    <a:pt x="162" y="51"/>
                    <a:pt x="158" y="43"/>
                  </a:cubicBezTo>
                  <a:cubicBezTo>
                    <a:pt x="154" y="35"/>
                    <a:pt x="145" y="26"/>
                    <a:pt x="137" y="18"/>
                  </a:cubicBezTo>
                  <a:cubicBezTo>
                    <a:pt x="132" y="13"/>
                    <a:pt x="124" y="9"/>
                    <a:pt x="120" y="9"/>
                  </a:cubicBezTo>
                  <a:cubicBezTo>
                    <a:pt x="107" y="5"/>
                    <a:pt x="98" y="1"/>
                    <a:pt x="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8"/>
            <p:cNvSpPr/>
            <p:nvPr/>
          </p:nvSpPr>
          <p:spPr>
            <a:xfrm>
              <a:off x="8222179" y="-397436"/>
              <a:ext cx="17651" cy="16660"/>
            </a:xfrm>
            <a:custGeom>
              <a:avLst/>
              <a:gdLst/>
              <a:ahLst/>
              <a:cxnLst/>
              <a:rect l="l" t="t" r="r" b="b"/>
              <a:pathLst>
                <a:path w="196" h="185" extrusionOk="0">
                  <a:moveTo>
                    <a:pt x="100" y="0"/>
                  </a:moveTo>
                  <a:cubicBezTo>
                    <a:pt x="62" y="0"/>
                    <a:pt x="23" y="24"/>
                    <a:pt x="13" y="70"/>
                  </a:cubicBezTo>
                  <a:cubicBezTo>
                    <a:pt x="0" y="92"/>
                    <a:pt x="4" y="117"/>
                    <a:pt x="17" y="134"/>
                  </a:cubicBezTo>
                  <a:cubicBezTo>
                    <a:pt x="34" y="168"/>
                    <a:pt x="67" y="185"/>
                    <a:pt x="100" y="185"/>
                  </a:cubicBezTo>
                  <a:cubicBezTo>
                    <a:pt x="133" y="185"/>
                    <a:pt x="165" y="168"/>
                    <a:pt x="182" y="134"/>
                  </a:cubicBezTo>
                  <a:cubicBezTo>
                    <a:pt x="195" y="117"/>
                    <a:pt x="195" y="92"/>
                    <a:pt x="187" y="70"/>
                  </a:cubicBezTo>
                  <a:cubicBezTo>
                    <a:pt x="176" y="24"/>
                    <a:pt x="138" y="0"/>
                    <a:pt x="1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8"/>
            <p:cNvSpPr/>
            <p:nvPr/>
          </p:nvSpPr>
          <p:spPr>
            <a:xfrm>
              <a:off x="8599146" y="-36949"/>
              <a:ext cx="843455" cy="836341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8"/>
            <p:cNvSpPr/>
            <p:nvPr/>
          </p:nvSpPr>
          <p:spPr>
            <a:xfrm>
              <a:off x="8730895" y="104256"/>
              <a:ext cx="563474" cy="543572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8"/>
            <p:cNvSpPr/>
            <p:nvPr/>
          </p:nvSpPr>
          <p:spPr>
            <a:xfrm>
              <a:off x="9022760" y="312011"/>
              <a:ext cx="32870" cy="75376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8"/>
            <p:cNvSpPr/>
            <p:nvPr/>
          </p:nvSpPr>
          <p:spPr>
            <a:xfrm>
              <a:off x="9060133" y="365954"/>
              <a:ext cx="49350" cy="5520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8"/>
            <p:cNvSpPr/>
            <p:nvPr/>
          </p:nvSpPr>
          <p:spPr>
            <a:xfrm>
              <a:off x="9040321" y="425659"/>
              <a:ext cx="42416" cy="35031"/>
            </a:xfrm>
            <a:custGeom>
              <a:avLst/>
              <a:gdLst/>
              <a:ahLst/>
              <a:cxnLst/>
              <a:rect l="l" t="t" r="r" b="b"/>
              <a:pathLst>
                <a:path w="471" h="389" extrusionOk="0">
                  <a:moveTo>
                    <a:pt x="78" y="1"/>
                  </a:moveTo>
                  <a:cubicBezTo>
                    <a:pt x="61" y="1"/>
                    <a:pt x="43" y="3"/>
                    <a:pt x="26" y="7"/>
                  </a:cubicBezTo>
                  <a:cubicBezTo>
                    <a:pt x="0" y="20"/>
                    <a:pt x="9" y="54"/>
                    <a:pt x="34" y="58"/>
                  </a:cubicBezTo>
                  <a:cubicBezTo>
                    <a:pt x="60" y="58"/>
                    <a:pt x="89" y="58"/>
                    <a:pt x="119" y="62"/>
                  </a:cubicBezTo>
                  <a:cubicBezTo>
                    <a:pt x="144" y="66"/>
                    <a:pt x="170" y="79"/>
                    <a:pt x="195" y="92"/>
                  </a:cubicBezTo>
                  <a:cubicBezTo>
                    <a:pt x="233" y="113"/>
                    <a:pt x="263" y="143"/>
                    <a:pt x="289" y="177"/>
                  </a:cubicBezTo>
                  <a:cubicBezTo>
                    <a:pt x="280" y="181"/>
                    <a:pt x="276" y="189"/>
                    <a:pt x="272" y="198"/>
                  </a:cubicBezTo>
                  <a:cubicBezTo>
                    <a:pt x="259" y="206"/>
                    <a:pt x="255" y="219"/>
                    <a:pt x="250" y="236"/>
                  </a:cubicBezTo>
                  <a:lnTo>
                    <a:pt x="250" y="244"/>
                  </a:lnTo>
                  <a:cubicBezTo>
                    <a:pt x="246" y="257"/>
                    <a:pt x="246" y="266"/>
                    <a:pt x="246" y="274"/>
                  </a:cubicBezTo>
                  <a:cubicBezTo>
                    <a:pt x="246" y="295"/>
                    <a:pt x="250" y="317"/>
                    <a:pt x="263" y="334"/>
                  </a:cubicBezTo>
                  <a:cubicBezTo>
                    <a:pt x="267" y="342"/>
                    <a:pt x="272" y="350"/>
                    <a:pt x="280" y="355"/>
                  </a:cubicBezTo>
                  <a:lnTo>
                    <a:pt x="293" y="367"/>
                  </a:lnTo>
                  <a:cubicBezTo>
                    <a:pt x="301" y="376"/>
                    <a:pt x="314" y="380"/>
                    <a:pt x="327" y="384"/>
                  </a:cubicBezTo>
                  <a:cubicBezTo>
                    <a:pt x="340" y="389"/>
                    <a:pt x="348" y="389"/>
                    <a:pt x="356" y="389"/>
                  </a:cubicBezTo>
                  <a:cubicBezTo>
                    <a:pt x="369" y="389"/>
                    <a:pt x="378" y="389"/>
                    <a:pt x="386" y="384"/>
                  </a:cubicBezTo>
                  <a:lnTo>
                    <a:pt x="416" y="376"/>
                  </a:lnTo>
                  <a:cubicBezTo>
                    <a:pt x="420" y="367"/>
                    <a:pt x="429" y="363"/>
                    <a:pt x="437" y="355"/>
                  </a:cubicBezTo>
                  <a:cubicBezTo>
                    <a:pt x="446" y="350"/>
                    <a:pt x="450" y="342"/>
                    <a:pt x="454" y="334"/>
                  </a:cubicBezTo>
                  <a:cubicBezTo>
                    <a:pt x="467" y="317"/>
                    <a:pt x="471" y="295"/>
                    <a:pt x="471" y="274"/>
                  </a:cubicBezTo>
                  <a:lnTo>
                    <a:pt x="463" y="249"/>
                  </a:lnTo>
                  <a:lnTo>
                    <a:pt x="463" y="240"/>
                  </a:lnTo>
                  <a:lnTo>
                    <a:pt x="454" y="215"/>
                  </a:lnTo>
                  <a:cubicBezTo>
                    <a:pt x="446" y="202"/>
                    <a:pt x="437" y="189"/>
                    <a:pt x="424" y="181"/>
                  </a:cubicBezTo>
                  <a:cubicBezTo>
                    <a:pt x="416" y="177"/>
                    <a:pt x="407" y="168"/>
                    <a:pt x="399" y="168"/>
                  </a:cubicBezTo>
                  <a:cubicBezTo>
                    <a:pt x="390" y="162"/>
                    <a:pt x="380" y="158"/>
                    <a:pt x="369" y="158"/>
                  </a:cubicBezTo>
                  <a:cubicBezTo>
                    <a:pt x="365" y="158"/>
                    <a:pt x="361" y="158"/>
                    <a:pt x="356" y="160"/>
                  </a:cubicBezTo>
                  <a:lnTo>
                    <a:pt x="340" y="160"/>
                  </a:lnTo>
                  <a:cubicBezTo>
                    <a:pt x="327" y="138"/>
                    <a:pt x="314" y="121"/>
                    <a:pt x="301" y="104"/>
                  </a:cubicBezTo>
                  <a:cubicBezTo>
                    <a:pt x="255" y="54"/>
                    <a:pt x="195" y="20"/>
                    <a:pt x="127" y="7"/>
                  </a:cubicBezTo>
                  <a:cubicBezTo>
                    <a:pt x="113" y="3"/>
                    <a:pt x="96" y="1"/>
                    <a:pt x="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8"/>
            <p:cNvSpPr/>
            <p:nvPr/>
          </p:nvSpPr>
          <p:spPr>
            <a:xfrm>
              <a:off x="8987549" y="377841"/>
              <a:ext cx="29088" cy="39354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8"/>
            <p:cNvSpPr/>
            <p:nvPr/>
          </p:nvSpPr>
          <p:spPr>
            <a:xfrm>
              <a:off x="8928744" y="354156"/>
              <a:ext cx="61237" cy="6285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8"/>
            <p:cNvSpPr/>
            <p:nvPr/>
          </p:nvSpPr>
          <p:spPr>
            <a:xfrm>
              <a:off x="8922620" y="417825"/>
              <a:ext cx="68082" cy="62318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8"/>
            <p:cNvSpPr/>
            <p:nvPr/>
          </p:nvSpPr>
          <p:spPr>
            <a:xfrm>
              <a:off x="8971520" y="314713"/>
              <a:ext cx="54393" cy="83391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8"/>
            <p:cNvSpPr/>
            <p:nvPr/>
          </p:nvSpPr>
          <p:spPr>
            <a:xfrm>
              <a:off x="8986018" y="387296"/>
              <a:ext cx="77627" cy="118873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8"/>
            <p:cNvSpPr/>
            <p:nvPr/>
          </p:nvSpPr>
          <p:spPr>
            <a:xfrm>
              <a:off x="8751337" y="92639"/>
              <a:ext cx="89965" cy="85102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8"/>
            <p:cNvSpPr/>
            <p:nvPr/>
          </p:nvSpPr>
          <p:spPr>
            <a:xfrm>
              <a:off x="8775202" y="137216"/>
              <a:ext cx="19362" cy="19002"/>
            </a:xfrm>
            <a:custGeom>
              <a:avLst/>
              <a:gdLst/>
              <a:ahLst/>
              <a:cxnLst/>
              <a:rect l="l" t="t" r="r" b="b"/>
              <a:pathLst>
                <a:path w="215" h="211" extrusionOk="0">
                  <a:moveTo>
                    <a:pt x="27" y="0"/>
                  </a:moveTo>
                  <a:cubicBezTo>
                    <a:pt x="12" y="0"/>
                    <a:pt x="1" y="20"/>
                    <a:pt x="13" y="33"/>
                  </a:cubicBezTo>
                  <a:cubicBezTo>
                    <a:pt x="39" y="63"/>
                    <a:pt x="69" y="92"/>
                    <a:pt x="94" y="122"/>
                  </a:cubicBezTo>
                  <a:lnTo>
                    <a:pt x="132" y="160"/>
                  </a:lnTo>
                  <a:cubicBezTo>
                    <a:pt x="145" y="177"/>
                    <a:pt x="158" y="190"/>
                    <a:pt x="175" y="207"/>
                  </a:cubicBezTo>
                  <a:cubicBezTo>
                    <a:pt x="178" y="209"/>
                    <a:pt x="181" y="210"/>
                    <a:pt x="185" y="210"/>
                  </a:cubicBezTo>
                  <a:cubicBezTo>
                    <a:pt x="200" y="210"/>
                    <a:pt x="215" y="190"/>
                    <a:pt x="204" y="173"/>
                  </a:cubicBezTo>
                  <a:cubicBezTo>
                    <a:pt x="192" y="160"/>
                    <a:pt x="179" y="143"/>
                    <a:pt x="166" y="131"/>
                  </a:cubicBezTo>
                  <a:lnTo>
                    <a:pt x="124" y="88"/>
                  </a:lnTo>
                  <a:lnTo>
                    <a:pt x="43" y="8"/>
                  </a:lnTo>
                  <a:cubicBezTo>
                    <a:pt x="38" y="2"/>
                    <a:pt x="32" y="0"/>
                    <a:pt x="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8"/>
            <p:cNvSpPr/>
            <p:nvPr/>
          </p:nvSpPr>
          <p:spPr>
            <a:xfrm>
              <a:off x="8753318" y="173508"/>
              <a:ext cx="10176" cy="7475"/>
            </a:xfrm>
            <a:custGeom>
              <a:avLst/>
              <a:gdLst/>
              <a:ahLst/>
              <a:cxnLst/>
              <a:rect l="l" t="t" r="r" b="b"/>
              <a:pathLst>
                <a:path w="113" h="83" extrusionOk="0">
                  <a:moveTo>
                    <a:pt x="29" y="1"/>
                  </a:moveTo>
                  <a:cubicBezTo>
                    <a:pt x="10" y="1"/>
                    <a:pt x="1" y="27"/>
                    <a:pt x="19" y="37"/>
                  </a:cubicBezTo>
                  <a:lnTo>
                    <a:pt x="53" y="63"/>
                  </a:lnTo>
                  <a:lnTo>
                    <a:pt x="49" y="58"/>
                  </a:lnTo>
                  <a:lnTo>
                    <a:pt x="49" y="58"/>
                  </a:lnTo>
                  <a:cubicBezTo>
                    <a:pt x="61" y="67"/>
                    <a:pt x="70" y="75"/>
                    <a:pt x="78" y="80"/>
                  </a:cubicBezTo>
                  <a:cubicBezTo>
                    <a:pt x="83" y="81"/>
                    <a:pt x="88" y="82"/>
                    <a:pt x="92" y="82"/>
                  </a:cubicBezTo>
                  <a:cubicBezTo>
                    <a:pt x="99" y="82"/>
                    <a:pt x="105" y="79"/>
                    <a:pt x="108" y="71"/>
                  </a:cubicBezTo>
                  <a:cubicBezTo>
                    <a:pt x="112" y="63"/>
                    <a:pt x="112" y="50"/>
                    <a:pt x="99" y="46"/>
                  </a:cubicBezTo>
                  <a:lnTo>
                    <a:pt x="40" y="3"/>
                  </a:lnTo>
                  <a:cubicBezTo>
                    <a:pt x="36" y="1"/>
                    <a:pt x="32" y="1"/>
                    <a:pt x="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8"/>
            <p:cNvSpPr/>
            <p:nvPr/>
          </p:nvSpPr>
          <p:spPr>
            <a:xfrm>
              <a:off x="8632015" y="263292"/>
              <a:ext cx="93297" cy="68712"/>
            </a:xfrm>
            <a:custGeom>
              <a:avLst/>
              <a:gdLst/>
              <a:ahLst/>
              <a:cxnLst/>
              <a:rect l="l" t="t" r="r" b="b"/>
              <a:pathLst>
                <a:path w="1036" h="763" extrusionOk="0">
                  <a:moveTo>
                    <a:pt x="123" y="1"/>
                  </a:moveTo>
                  <a:cubicBezTo>
                    <a:pt x="116" y="1"/>
                    <a:pt x="109" y="4"/>
                    <a:pt x="106" y="12"/>
                  </a:cubicBezTo>
                  <a:cubicBezTo>
                    <a:pt x="0" y="207"/>
                    <a:pt x="144" y="436"/>
                    <a:pt x="305" y="542"/>
                  </a:cubicBezTo>
                  <a:cubicBezTo>
                    <a:pt x="403" y="605"/>
                    <a:pt x="505" y="652"/>
                    <a:pt x="615" y="690"/>
                  </a:cubicBezTo>
                  <a:cubicBezTo>
                    <a:pt x="734" y="737"/>
                    <a:pt x="861" y="762"/>
                    <a:pt x="993" y="762"/>
                  </a:cubicBezTo>
                  <a:cubicBezTo>
                    <a:pt x="1022" y="762"/>
                    <a:pt x="1035" y="707"/>
                    <a:pt x="1001" y="703"/>
                  </a:cubicBezTo>
                  <a:cubicBezTo>
                    <a:pt x="891" y="686"/>
                    <a:pt x="785" y="661"/>
                    <a:pt x="683" y="622"/>
                  </a:cubicBezTo>
                  <a:cubicBezTo>
                    <a:pt x="581" y="593"/>
                    <a:pt x="484" y="550"/>
                    <a:pt x="395" y="504"/>
                  </a:cubicBezTo>
                  <a:cubicBezTo>
                    <a:pt x="221" y="406"/>
                    <a:pt x="72" y="236"/>
                    <a:pt x="144" y="24"/>
                  </a:cubicBezTo>
                  <a:cubicBezTo>
                    <a:pt x="150" y="11"/>
                    <a:pt x="136" y="1"/>
                    <a:pt x="1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8"/>
            <p:cNvSpPr/>
            <p:nvPr/>
          </p:nvSpPr>
          <p:spPr>
            <a:xfrm>
              <a:off x="8672810" y="285445"/>
              <a:ext cx="21523" cy="16120"/>
            </a:xfrm>
            <a:custGeom>
              <a:avLst/>
              <a:gdLst/>
              <a:ahLst/>
              <a:cxnLst/>
              <a:rect l="l" t="t" r="r" b="b"/>
              <a:pathLst>
                <a:path w="239" h="179" extrusionOk="0">
                  <a:moveTo>
                    <a:pt x="26" y="1"/>
                  </a:moveTo>
                  <a:cubicBezTo>
                    <a:pt x="22" y="1"/>
                    <a:pt x="18" y="2"/>
                    <a:pt x="14" y="3"/>
                  </a:cubicBezTo>
                  <a:cubicBezTo>
                    <a:pt x="5" y="7"/>
                    <a:pt x="1" y="20"/>
                    <a:pt x="9" y="29"/>
                  </a:cubicBezTo>
                  <a:cubicBezTo>
                    <a:pt x="56" y="101"/>
                    <a:pt x="124" y="152"/>
                    <a:pt x="209" y="177"/>
                  </a:cubicBezTo>
                  <a:cubicBezTo>
                    <a:pt x="211" y="178"/>
                    <a:pt x="213" y="179"/>
                    <a:pt x="216" y="179"/>
                  </a:cubicBezTo>
                  <a:cubicBezTo>
                    <a:pt x="223" y="179"/>
                    <a:pt x="231" y="174"/>
                    <a:pt x="234" y="164"/>
                  </a:cubicBezTo>
                  <a:cubicBezTo>
                    <a:pt x="238" y="152"/>
                    <a:pt x="230" y="139"/>
                    <a:pt x="217" y="135"/>
                  </a:cubicBezTo>
                  <a:cubicBezTo>
                    <a:pt x="149" y="109"/>
                    <a:pt x="90" y="67"/>
                    <a:pt x="43" y="12"/>
                  </a:cubicBezTo>
                  <a:cubicBezTo>
                    <a:pt x="38" y="4"/>
                    <a:pt x="33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8"/>
            <p:cNvSpPr/>
            <p:nvPr/>
          </p:nvSpPr>
          <p:spPr>
            <a:xfrm>
              <a:off x="8634717" y="486896"/>
              <a:ext cx="121664" cy="103743"/>
            </a:xfrm>
            <a:custGeom>
              <a:avLst/>
              <a:gdLst/>
              <a:ahLst/>
              <a:cxnLst/>
              <a:rect l="l" t="t" r="r" b="b"/>
              <a:pathLst>
                <a:path w="1351" h="1152" extrusionOk="0">
                  <a:moveTo>
                    <a:pt x="1324" y="0"/>
                  </a:moveTo>
                  <a:cubicBezTo>
                    <a:pt x="1323" y="0"/>
                    <a:pt x="1321" y="1"/>
                    <a:pt x="1319" y="1"/>
                  </a:cubicBezTo>
                  <a:cubicBezTo>
                    <a:pt x="971" y="124"/>
                    <a:pt x="615" y="252"/>
                    <a:pt x="322" y="476"/>
                  </a:cubicBezTo>
                  <a:cubicBezTo>
                    <a:pt x="199" y="570"/>
                    <a:pt x="38" y="701"/>
                    <a:pt x="17" y="867"/>
                  </a:cubicBezTo>
                  <a:cubicBezTo>
                    <a:pt x="0" y="1001"/>
                    <a:pt x="114" y="1151"/>
                    <a:pt x="254" y="1151"/>
                  </a:cubicBezTo>
                  <a:cubicBezTo>
                    <a:pt x="260" y="1151"/>
                    <a:pt x="266" y="1151"/>
                    <a:pt x="271" y="1151"/>
                  </a:cubicBezTo>
                  <a:cubicBezTo>
                    <a:pt x="305" y="1142"/>
                    <a:pt x="305" y="1091"/>
                    <a:pt x="271" y="1083"/>
                  </a:cubicBezTo>
                  <a:cubicBezTo>
                    <a:pt x="191" y="1079"/>
                    <a:pt x="119" y="1032"/>
                    <a:pt x="80" y="960"/>
                  </a:cubicBezTo>
                  <a:cubicBezTo>
                    <a:pt x="42" y="871"/>
                    <a:pt x="89" y="777"/>
                    <a:pt x="144" y="710"/>
                  </a:cubicBezTo>
                  <a:cubicBezTo>
                    <a:pt x="242" y="595"/>
                    <a:pt x="360" y="493"/>
                    <a:pt x="488" y="413"/>
                  </a:cubicBezTo>
                  <a:cubicBezTo>
                    <a:pt x="746" y="247"/>
                    <a:pt x="1039" y="146"/>
                    <a:pt x="1327" y="44"/>
                  </a:cubicBezTo>
                  <a:cubicBezTo>
                    <a:pt x="1351" y="36"/>
                    <a:pt x="1342" y="0"/>
                    <a:pt x="13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8"/>
            <p:cNvSpPr/>
            <p:nvPr/>
          </p:nvSpPr>
          <p:spPr>
            <a:xfrm>
              <a:off x="8660202" y="550655"/>
              <a:ext cx="13868" cy="24045"/>
            </a:xfrm>
            <a:custGeom>
              <a:avLst/>
              <a:gdLst/>
              <a:ahLst/>
              <a:cxnLst/>
              <a:rect l="l" t="t" r="r" b="b"/>
              <a:pathLst>
                <a:path w="154" h="267" extrusionOk="0">
                  <a:moveTo>
                    <a:pt x="133" y="0"/>
                  </a:moveTo>
                  <a:cubicBezTo>
                    <a:pt x="130" y="0"/>
                    <a:pt x="127" y="1"/>
                    <a:pt x="124" y="2"/>
                  </a:cubicBezTo>
                  <a:cubicBezTo>
                    <a:pt x="77" y="19"/>
                    <a:pt x="39" y="57"/>
                    <a:pt x="18" y="108"/>
                  </a:cubicBezTo>
                  <a:cubicBezTo>
                    <a:pt x="1" y="154"/>
                    <a:pt x="1" y="209"/>
                    <a:pt x="22" y="256"/>
                  </a:cubicBezTo>
                  <a:cubicBezTo>
                    <a:pt x="28" y="262"/>
                    <a:pt x="37" y="266"/>
                    <a:pt x="46" y="266"/>
                  </a:cubicBezTo>
                  <a:cubicBezTo>
                    <a:pt x="49" y="266"/>
                    <a:pt x="53" y="266"/>
                    <a:pt x="56" y="265"/>
                  </a:cubicBezTo>
                  <a:cubicBezTo>
                    <a:pt x="69" y="256"/>
                    <a:pt x="69" y="239"/>
                    <a:pt x="65" y="231"/>
                  </a:cubicBezTo>
                  <a:cubicBezTo>
                    <a:pt x="52" y="197"/>
                    <a:pt x="52" y="159"/>
                    <a:pt x="65" y="125"/>
                  </a:cubicBezTo>
                  <a:cubicBezTo>
                    <a:pt x="77" y="86"/>
                    <a:pt x="103" y="61"/>
                    <a:pt x="137" y="44"/>
                  </a:cubicBezTo>
                  <a:cubicBezTo>
                    <a:pt x="149" y="40"/>
                    <a:pt x="154" y="27"/>
                    <a:pt x="149" y="14"/>
                  </a:cubicBezTo>
                  <a:cubicBezTo>
                    <a:pt x="146" y="5"/>
                    <a:pt x="141" y="0"/>
                    <a:pt x="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8"/>
            <p:cNvSpPr/>
            <p:nvPr/>
          </p:nvSpPr>
          <p:spPr>
            <a:xfrm>
              <a:off x="8712164" y="646833"/>
              <a:ext cx="13868" cy="16570"/>
            </a:xfrm>
            <a:custGeom>
              <a:avLst/>
              <a:gdLst/>
              <a:ahLst/>
              <a:cxnLst/>
              <a:rect l="l" t="t" r="r" b="b"/>
              <a:pathLst>
                <a:path w="154" h="184" extrusionOk="0">
                  <a:moveTo>
                    <a:pt x="48" y="0"/>
                  </a:moveTo>
                  <a:cubicBezTo>
                    <a:pt x="42" y="0"/>
                    <a:pt x="37" y="2"/>
                    <a:pt x="35" y="7"/>
                  </a:cubicBezTo>
                  <a:cubicBezTo>
                    <a:pt x="9" y="32"/>
                    <a:pt x="1" y="66"/>
                    <a:pt x="14" y="100"/>
                  </a:cubicBezTo>
                  <a:cubicBezTo>
                    <a:pt x="18" y="130"/>
                    <a:pt x="39" y="159"/>
                    <a:pt x="69" y="172"/>
                  </a:cubicBezTo>
                  <a:cubicBezTo>
                    <a:pt x="82" y="180"/>
                    <a:pt x="96" y="183"/>
                    <a:pt x="108" y="183"/>
                  </a:cubicBezTo>
                  <a:cubicBezTo>
                    <a:pt x="115" y="183"/>
                    <a:pt x="122" y="182"/>
                    <a:pt x="128" y="181"/>
                  </a:cubicBezTo>
                  <a:cubicBezTo>
                    <a:pt x="154" y="172"/>
                    <a:pt x="149" y="138"/>
                    <a:pt x="124" y="138"/>
                  </a:cubicBezTo>
                  <a:lnTo>
                    <a:pt x="120" y="121"/>
                  </a:lnTo>
                  <a:lnTo>
                    <a:pt x="81" y="121"/>
                  </a:lnTo>
                  <a:lnTo>
                    <a:pt x="73" y="113"/>
                  </a:lnTo>
                  <a:lnTo>
                    <a:pt x="69" y="108"/>
                  </a:lnTo>
                  <a:cubicBezTo>
                    <a:pt x="69" y="104"/>
                    <a:pt x="64" y="100"/>
                    <a:pt x="64" y="96"/>
                  </a:cubicBezTo>
                  <a:cubicBezTo>
                    <a:pt x="64" y="96"/>
                    <a:pt x="60" y="92"/>
                    <a:pt x="60" y="87"/>
                  </a:cubicBezTo>
                  <a:lnTo>
                    <a:pt x="60" y="83"/>
                  </a:lnTo>
                  <a:lnTo>
                    <a:pt x="60" y="70"/>
                  </a:lnTo>
                  <a:lnTo>
                    <a:pt x="60" y="58"/>
                  </a:lnTo>
                  <a:lnTo>
                    <a:pt x="60" y="45"/>
                  </a:lnTo>
                  <a:lnTo>
                    <a:pt x="60" y="41"/>
                  </a:lnTo>
                  <a:lnTo>
                    <a:pt x="64" y="36"/>
                  </a:lnTo>
                  <a:cubicBezTo>
                    <a:pt x="69" y="28"/>
                    <a:pt x="69" y="15"/>
                    <a:pt x="64" y="7"/>
                  </a:cubicBezTo>
                  <a:cubicBezTo>
                    <a:pt x="60" y="2"/>
                    <a:pt x="54" y="0"/>
                    <a:pt x="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8"/>
            <p:cNvSpPr/>
            <p:nvPr/>
          </p:nvSpPr>
          <p:spPr>
            <a:xfrm>
              <a:off x="8717117" y="653857"/>
              <a:ext cx="90" cy="9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8"/>
            <p:cNvSpPr/>
            <p:nvPr/>
          </p:nvSpPr>
          <p:spPr>
            <a:xfrm>
              <a:off x="8755930" y="613422"/>
              <a:ext cx="44307" cy="35302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8"/>
            <p:cNvSpPr/>
            <p:nvPr/>
          </p:nvSpPr>
          <p:spPr>
            <a:xfrm>
              <a:off x="8763404" y="636837"/>
              <a:ext cx="25936" cy="22334"/>
            </a:xfrm>
            <a:custGeom>
              <a:avLst/>
              <a:gdLst/>
              <a:ahLst/>
              <a:cxnLst/>
              <a:rect l="l" t="t" r="r" b="b"/>
              <a:pathLst>
                <a:path w="288" h="248" extrusionOk="0">
                  <a:moveTo>
                    <a:pt x="252" y="1"/>
                  </a:moveTo>
                  <a:cubicBezTo>
                    <a:pt x="248" y="1"/>
                    <a:pt x="245" y="2"/>
                    <a:pt x="242" y="3"/>
                  </a:cubicBezTo>
                  <a:cubicBezTo>
                    <a:pt x="229" y="12"/>
                    <a:pt x="221" y="20"/>
                    <a:pt x="212" y="33"/>
                  </a:cubicBezTo>
                  <a:lnTo>
                    <a:pt x="187" y="58"/>
                  </a:lnTo>
                  <a:cubicBezTo>
                    <a:pt x="166" y="75"/>
                    <a:pt x="149" y="92"/>
                    <a:pt x="127" y="109"/>
                  </a:cubicBezTo>
                  <a:cubicBezTo>
                    <a:pt x="110" y="126"/>
                    <a:pt x="89" y="143"/>
                    <a:pt x="72" y="160"/>
                  </a:cubicBezTo>
                  <a:cubicBezTo>
                    <a:pt x="51" y="173"/>
                    <a:pt x="34" y="190"/>
                    <a:pt x="13" y="207"/>
                  </a:cubicBezTo>
                  <a:cubicBezTo>
                    <a:pt x="0" y="211"/>
                    <a:pt x="0" y="224"/>
                    <a:pt x="4" y="236"/>
                  </a:cubicBezTo>
                  <a:cubicBezTo>
                    <a:pt x="10" y="245"/>
                    <a:pt x="17" y="247"/>
                    <a:pt x="23" y="247"/>
                  </a:cubicBezTo>
                  <a:cubicBezTo>
                    <a:pt x="27" y="247"/>
                    <a:pt x="31" y="246"/>
                    <a:pt x="34" y="245"/>
                  </a:cubicBezTo>
                  <a:cubicBezTo>
                    <a:pt x="60" y="232"/>
                    <a:pt x="81" y="219"/>
                    <a:pt x="106" y="207"/>
                  </a:cubicBezTo>
                  <a:cubicBezTo>
                    <a:pt x="127" y="190"/>
                    <a:pt x="149" y="173"/>
                    <a:pt x="170" y="152"/>
                  </a:cubicBezTo>
                  <a:cubicBezTo>
                    <a:pt x="191" y="135"/>
                    <a:pt x="208" y="118"/>
                    <a:pt x="225" y="101"/>
                  </a:cubicBezTo>
                  <a:cubicBezTo>
                    <a:pt x="250" y="80"/>
                    <a:pt x="267" y="58"/>
                    <a:pt x="280" y="33"/>
                  </a:cubicBezTo>
                  <a:cubicBezTo>
                    <a:pt x="287" y="15"/>
                    <a:pt x="268" y="1"/>
                    <a:pt x="2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8"/>
            <p:cNvSpPr/>
            <p:nvPr/>
          </p:nvSpPr>
          <p:spPr>
            <a:xfrm>
              <a:off x="8730895" y="684655"/>
              <a:ext cx="133371" cy="76457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8"/>
            <p:cNvSpPr/>
            <p:nvPr/>
          </p:nvSpPr>
          <p:spPr>
            <a:xfrm>
              <a:off x="8766016" y="711131"/>
              <a:ext cx="42956" cy="25305"/>
            </a:xfrm>
            <a:custGeom>
              <a:avLst/>
              <a:gdLst/>
              <a:ahLst/>
              <a:cxnLst/>
              <a:rect l="l" t="t" r="r" b="b"/>
              <a:pathLst>
                <a:path w="477" h="281" extrusionOk="0">
                  <a:moveTo>
                    <a:pt x="437" y="0"/>
                  </a:moveTo>
                  <a:cubicBezTo>
                    <a:pt x="432" y="0"/>
                    <a:pt x="426" y="2"/>
                    <a:pt x="421" y="5"/>
                  </a:cubicBezTo>
                  <a:cubicBezTo>
                    <a:pt x="357" y="60"/>
                    <a:pt x="289" y="107"/>
                    <a:pt x="217" y="154"/>
                  </a:cubicBezTo>
                  <a:cubicBezTo>
                    <a:pt x="179" y="175"/>
                    <a:pt x="145" y="196"/>
                    <a:pt x="111" y="213"/>
                  </a:cubicBezTo>
                  <a:cubicBezTo>
                    <a:pt x="98" y="222"/>
                    <a:pt x="81" y="226"/>
                    <a:pt x="69" y="230"/>
                  </a:cubicBezTo>
                  <a:lnTo>
                    <a:pt x="56" y="230"/>
                  </a:lnTo>
                  <a:cubicBezTo>
                    <a:pt x="59" y="216"/>
                    <a:pt x="44" y="203"/>
                    <a:pt x="32" y="203"/>
                  </a:cubicBezTo>
                  <a:cubicBezTo>
                    <a:pt x="26" y="203"/>
                    <a:pt x="21" y="206"/>
                    <a:pt x="18" y="213"/>
                  </a:cubicBezTo>
                  <a:cubicBezTo>
                    <a:pt x="1" y="251"/>
                    <a:pt x="31" y="277"/>
                    <a:pt x="64" y="281"/>
                  </a:cubicBezTo>
                  <a:cubicBezTo>
                    <a:pt x="111" y="281"/>
                    <a:pt x="158" y="264"/>
                    <a:pt x="196" y="239"/>
                  </a:cubicBezTo>
                  <a:cubicBezTo>
                    <a:pt x="294" y="183"/>
                    <a:pt x="383" y="120"/>
                    <a:pt x="463" y="43"/>
                  </a:cubicBezTo>
                  <a:cubicBezTo>
                    <a:pt x="477" y="23"/>
                    <a:pt x="458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8"/>
            <p:cNvSpPr/>
            <p:nvPr/>
          </p:nvSpPr>
          <p:spPr>
            <a:xfrm>
              <a:off x="9002859" y="650705"/>
              <a:ext cx="39534" cy="11238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8"/>
            <p:cNvSpPr/>
            <p:nvPr/>
          </p:nvSpPr>
          <p:spPr>
            <a:xfrm>
              <a:off x="9029605" y="705908"/>
              <a:ext cx="16300" cy="42326"/>
            </a:xfrm>
            <a:custGeom>
              <a:avLst/>
              <a:gdLst/>
              <a:ahLst/>
              <a:cxnLst/>
              <a:rect l="l" t="t" r="r" b="b"/>
              <a:pathLst>
                <a:path w="181" h="470" extrusionOk="0">
                  <a:moveTo>
                    <a:pt x="26" y="1"/>
                  </a:moveTo>
                  <a:cubicBezTo>
                    <a:pt x="16" y="1"/>
                    <a:pt x="7" y="6"/>
                    <a:pt x="5" y="17"/>
                  </a:cubicBezTo>
                  <a:cubicBezTo>
                    <a:pt x="0" y="97"/>
                    <a:pt x="9" y="174"/>
                    <a:pt x="30" y="250"/>
                  </a:cubicBezTo>
                  <a:cubicBezTo>
                    <a:pt x="51" y="326"/>
                    <a:pt x="85" y="398"/>
                    <a:pt x="132" y="462"/>
                  </a:cubicBezTo>
                  <a:cubicBezTo>
                    <a:pt x="136" y="467"/>
                    <a:pt x="141" y="469"/>
                    <a:pt x="146" y="469"/>
                  </a:cubicBezTo>
                  <a:cubicBezTo>
                    <a:pt x="163" y="469"/>
                    <a:pt x="181" y="448"/>
                    <a:pt x="174" y="432"/>
                  </a:cubicBezTo>
                  <a:cubicBezTo>
                    <a:pt x="153" y="398"/>
                    <a:pt x="136" y="369"/>
                    <a:pt x="119" y="335"/>
                  </a:cubicBezTo>
                  <a:cubicBezTo>
                    <a:pt x="102" y="301"/>
                    <a:pt x="90" y="267"/>
                    <a:pt x="81" y="233"/>
                  </a:cubicBezTo>
                  <a:cubicBezTo>
                    <a:pt x="60" y="165"/>
                    <a:pt x="47" y="89"/>
                    <a:pt x="47" y="17"/>
                  </a:cubicBezTo>
                  <a:cubicBezTo>
                    <a:pt x="45" y="6"/>
                    <a:pt x="35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8"/>
            <p:cNvSpPr/>
            <p:nvPr/>
          </p:nvSpPr>
          <p:spPr>
            <a:xfrm>
              <a:off x="9148026" y="574069"/>
              <a:ext cx="31789" cy="82670"/>
            </a:xfrm>
            <a:custGeom>
              <a:avLst/>
              <a:gdLst/>
              <a:ahLst/>
              <a:cxnLst/>
              <a:rect l="l" t="t" r="r" b="b"/>
              <a:pathLst>
                <a:path w="353" h="918" extrusionOk="0">
                  <a:moveTo>
                    <a:pt x="32" y="0"/>
                  </a:moveTo>
                  <a:cubicBezTo>
                    <a:pt x="17" y="0"/>
                    <a:pt x="1" y="16"/>
                    <a:pt x="13" y="34"/>
                  </a:cubicBezTo>
                  <a:cubicBezTo>
                    <a:pt x="98" y="162"/>
                    <a:pt x="166" y="301"/>
                    <a:pt x="212" y="450"/>
                  </a:cubicBezTo>
                  <a:cubicBezTo>
                    <a:pt x="259" y="598"/>
                    <a:pt x="284" y="747"/>
                    <a:pt x="301" y="900"/>
                  </a:cubicBezTo>
                  <a:cubicBezTo>
                    <a:pt x="303" y="912"/>
                    <a:pt x="313" y="918"/>
                    <a:pt x="323" y="918"/>
                  </a:cubicBezTo>
                  <a:cubicBezTo>
                    <a:pt x="337" y="918"/>
                    <a:pt x="352" y="908"/>
                    <a:pt x="352" y="891"/>
                  </a:cubicBezTo>
                  <a:cubicBezTo>
                    <a:pt x="348" y="734"/>
                    <a:pt x="314" y="577"/>
                    <a:pt x="259" y="429"/>
                  </a:cubicBezTo>
                  <a:cubicBezTo>
                    <a:pt x="208" y="280"/>
                    <a:pt x="136" y="140"/>
                    <a:pt x="47" y="9"/>
                  </a:cubicBezTo>
                  <a:cubicBezTo>
                    <a:pt x="43" y="3"/>
                    <a:pt x="38" y="0"/>
                    <a:pt x="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8"/>
            <p:cNvSpPr/>
            <p:nvPr/>
          </p:nvSpPr>
          <p:spPr>
            <a:xfrm>
              <a:off x="9170089" y="579202"/>
              <a:ext cx="31159" cy="63489"/>
            </a:xfrm>
            <a:custGeom>
              <a:avLst/>
              <a:gdLst/>
              <a:ahLst/>
              <a:cxnLst/>
              <a:rect l="l" t="t" r="r" b="b"/>
              <a:pathLst>
                <a:path w="346" h="705" extrusionOk="0">
                  <a:moveTo>
                    <a:pt x="34" y="1"/>
                  </a:moveTo>
                  <a:cubicBezTo>
                    <a:pt x="17" y="1"/>
                    <a:pt x="1" y="19"/>
                    <a:pt x="10" y="37"/>
                  </a:cubicBezTo>
                  <a:cubicBezTo>
                    <a:pt x="69" y="138"/>
                    <a:pt x="116" y="244"/>
                    <a:pt x="167" y="355"/>
                  </a:cubicBezTo>
                  <a:cubicBezTo>
                    <a:pt x="213" y="465"/>
                    <a:pt x="247" y="575"/>
                    <a:pt x="285" y="686"/>
                  </a:cubicBezTo>
                  <a:cubicBezTo>
                    <a:pt x="290" y="699"/>
                    <a:pt x="301" y="704"/>
                    <a:pt x="311" y="704"/>
                  </a:cubicBezTo>
                  <a:cubicBezTo>
                    <a:pt x="328" y="704"/>
                    <a:pt x="346" y="690"/>
                    <a:pt x="341" y="669"/>
                  </a:cubicBezTo>
                  <a:cubicBezTo>
                    <a:pt x="311" y="550"/>
                    <a:pt x="269" y="440"/>
                    <a:pt x="218" y="329"/>
                  </a:cubicBezTo>
                  <a:cubicBezTo>
                    <a:pt x="171" y="219"/>
                    <a:pt x="116" y="113"/>
                    <a:pt x="52" y="11"/>
                  </a:cubicBezTo>
                  <a:cubicBezTo>
                    <a:pt x="47" y="4"/>
                    <a:pt x="40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8"/>
            <p:cNvSpPr/>
            <p:nvPr/>
          </p:nvSpPr>
          <p:spPr>
            <a:xfrm>
              <a:off x="9202509" y="495632"/>
              <a:ext cx="50611" cy="120854"/>
            </a:xfrm>
            <a:custGeom>
              <a:avLst/>
              <a:gdLst/>
              <a:ahLst/>
              <a:cxnLst/>
              <a:rect l="l" t="t" r="r" b="b"/>
              <a:pathLst>
                <a:path w="562" h="1342" extrusionOk="0">
                  <a:moveTo>
                    <a:pt x="26" y="1"/>
                  </a:moveTo>
                  <a:cubicBezTo>
                    <a:pt x="12" y="1"/>
                    <a:pt x="0" y="14"/>
                    <a:pt x="6" y="32"/>
                  </a:cubicBezTo>
                  <a:cubicBezTo>
                    <a:pt x="112" y="244"/>
                    <a:pt x="235" y="439"/>
                    <a:pt x="324" y="655"/>
                  </a:cubicBezTo>
                  <a:cubicBezTo>
                    <a:pt x="367" y="761"/>
                    <a:pt x="401" y="867"/>
                    <a:pt x="426" y="973"/>
                  </a:cubicBezTo>
                  <a:cubicBezTo>
                    <a:pt x="451" y="1088"/>
                    <a:pt x="456" y="1202"/>
                    <a:pt x="473" y="1312"/>
                  </a:cubicBezTo>
                  <a:cubicBezTo>
                    <a:pt x="479" y="1332"/>
                    <a:pt x="495" y="1341"/>
                    <a:pt x="511" y="1341"/>
                  </a:cubicBezTo>
                  <a:cubicBezTo>
                    <a:pt x="527" y="1341"/>
                    <a:pt x="543" y="1332"/>
                    <a:pt x="549" y="1312"/>
                  </a:cubicBezTo>
                  <a:cubicBezTo>
                    <a:pt x="562" y="1202"/>
                    <a:pt x="549" y="1088"/>
                    <a:pt x="519" y="982"/>
                  </a:cubicBezTo>
                  <a:cubicBezTo>
                    <a:pt x="494" y="867"/>
                    <a:pt x="456" y="753"/>
                    <a:pt x="409" y="647"/>
                  </a:cubicBezTo>
                  <a:cubicBezTo>
                    <a:pt x="311" y="422"/>
                    <a:pt x="188" y="205"/>
                    <a:pt x="44" y="10"/>
                  </a:cubicBezTo>
                  <a:cubicBezTo>
                    <a:pt x="39" y="4"/>
                    <a:pt x="32" y="1"/>
                    <a:pt x="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8"/>
            <p:cNvSpPr/>
            <p:nvPr/>
          </p:nvSpPr>
          <p:spPr>
            <a:xfrm>
              <a:off x="8962784" y="168825"/>
              <a:ext cx="6934" cy="5764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8"/>
            <p:cNvSpPr/>
            <p:nvPr/>
          </p:nvSpPr>
          <p:spPr>
            <a:xfrm>
              <a:off x="8958552" y="34464"/>
              <a:ext cx="49710" cy="133552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8"/>
            <p:cNvSpPr/>
            <p:nvPr/>
          </p:nvSpPr>
          <p:spPr>
            <a:xfrm>
              <a:off x="9010873" y="16003"/>
              <a:ext cx="26566" cy="11797"/>
            </a:xfrm>
            <a:custGeom>
              <a:avLst/>
              <a:gdLst/>
              <a:ahLst/>
              <a:cxnLst/>
              <a:rect l="l" t="t" r="r" b="b"/>
              <a:pathLst>
                <a:path w="295" h="131" extrusionOk="0">
                  <a:moveTo>
                    <a:pt x="30" y="1"/>
                  </a:moveTo>
                  <a:cubicBezTo>
                    <a:pt x="1" y="1"/>
                    <a:pt x="1" y="47"/>
                    <a:pt x="30" y="47"/>
                  </a:cubicBezTo>
                  <a:cubicBezTo>
                    <a:pt x="68" y="47"/>
                    <a:pt x="107" y="56"/>
                    <a:pt x="145" y="73"/>
                  </a:cubicBezTo>
                  <a:cubicBezTo>
                    <a:pt x="162" y="81"/>
                    <a:pt x="175" y="85"/>
                    <a:pt x="191" y="98"/>
                  </a:cubicBezTo>
                  <a:cubicBezTo>
                    <a:pt x="208" y="107"/>
                    <a:pt x="225" y="119"/>
                    <a:pt x="247" y="128"/>
                  </a:cubicBezTo>
                  <a:cubicBezTo>
                    <a:pt x="251" y="130"/>
                    <a:pt x="255" y="131"/>
                    <a:pt x="259" y="131"/>
                  </a:cubicBezTo>
                  <a:cubicBezTo>
                    <a:pt x="282" y="131"/>
                    <a:pt x="295" y="103"/>
                    <a:pt x="281" y="81"/>
                  </a:cubicBezTo>
                  <a:cubicBezTo>
                    <a:pt x="247" y="52"/>
                    <a:pt x="204" y="26"/>
                    <a:pt x="162" y="13"/>
                  </a:cubicBezTo>
                  <a:cubicBezTo>
                    <a:pt x="141" y="9"/>
                    <a:pt x="119" y="5"/>
                    <a:pt x="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8"/>
            <p:cNvSpPr/>
            <p:nvPr/>
          </p:nvSpPr>
          <p:spPr>
            <a:xfrm>
              <a:off x="9082737" y="14472"/>
              <a:ext cx="10717" cy="19902"/>
            </a:xfrm>
            <a:custGeom>
              <a:avLst/>
              <a:gdLst/>
              <a:ahLst/>
              <a:cxnLst/>
              <a:rect l="l" t="t" r="r" b="b"/>
              <a:pathLst>
                <a:path w="119" h="221" extrusionOk="0">
                  <a:moveTo>
                    <a:pt x="22" y="0"/>
                  </a:moveTo>
                  <a:cubicBezTo>
                    <a:pt x="14" y="0"/>
                    <a:pt x="7" y="4"/>
                    <a:pt x="4" y="9"/>
                  </a:cubicBezTo>
                  <a:cubicBezTo>
                    <a:pt x="0" y="22"/>
                    <a:pt x="0" y="35"/>
                    <a:pt x="13" y="43"/>
                  </a:cubicBezTo>
                  <a:cubicBezTo>
                    <a:pt x="13" y="43"/>
                    <a:pt x="17" y="43"/>
                    <a:pt x="17" y="47"/>
                  </a:cubicBezTo>
                  <a:lnTo>
                    <a:pt x="21" y="52"/>
                  </a:lnTo>
                  <a:lnTo>
                    <a:pt x="34" y="64"/>
                  </a:lnTo>
                  <a:lnTo>
                    <a:pt x="34" y="69"/>
                  </a:lnTo>
                  <a:lnTo>
                    <a:pt x="38" y="73"/>
                  </a:lnTo>
                  <a:cubicBezTo>
                    <a:pt x="38" y="77"/>
                    <a:pt x="42" y="86"/>
                    <a:pt x="47" y="90"/>
                  </a:cubicBezTo>
                  <a:cubicBezTo>
                    <a:pt x="47" y="90"/>
                    <a:pt x="47" y="94"/>
                    <a:pt x="47" y="94"/>
                  </a:cubicBezTo>
                  <a:lnTo>
                    <a:pt x="51" y="107"/>
                  </a:lnTo>
                  <a:cubicBezTo>
                    <a:pt x="51" y="111"/>
                    <a:pt x="51" y="115"/>
                    <a:pt x="51" y="119"/>
                  </a:cubicBezTo>
                  <a:lnTo>
                    <a:pt x="51" y="128"/>
                  </a:lnTo>
                  <a:lnTo>
                    <a:pt x="51" y="149"/>
                  </a:lnTo>
                  <a:lnTo>
                    <a:pt x="51" y="153"/>
                  </a:lnTo>
                  <a:lnTo>
                    <a:pt x="51" y="162"/>
                  </a:lnTo>
                  <a:lnTo>
                    <a:pt x="51" y="166"/>
                  </a:lnTo>
                  <a:cubicBezTo>
                    <a:pt x="51" y="170"/>
                    <a:pt x="51" y="175"/>
                    <a:pt x="51" y="179"/>
                  </a:cubicBezTo>
                  <a:lnTo>
                    <a:pt x="51" y="183"/>
                  </a:lnTo>
                  <a:cubicBezTo>
                    <a:pt x="51" y="187"/>
                    <a:pt x="51" y="192"/>
                    <a:pt x="51" y="196"/>
                  </a:cubicBezTo>
                  <a:cubicBezTo>
                    <a:pt x="51" y="210"/>
                    <a:pt x="65" y="221"/>
                    <a:pt x="77" y="221"/>
                  </a:cubicBezTo>
                  <a:cubicBezTo>
                    <a:pt x="83" y="221"/>
                    <a:pt x="89" y="218"/>
                    <a:pt x="93" y="213"/>
                  </a:cubicBezTo>
                  <a:cubicBezTo>
                    <a:pt x="98" y="209"/>
                    <a:pt x="102" y="204"/>
                    <a:pt x="106" y="200"/>
                  </a:cubicBezTo>
                  <a:lnTo>
                    <a:pt x="106" y="200"/>
                  </a:lnTo>
                  <a:cubicBezTo>
                    <a:pt x="105" y="201"/>
                    <a:pt x="104" y="202"/>
                    <a:pt x="104" y="202"/>
                  </a:cubicBezTo>
                  <a:cubicBezTo>
                    <a:pt x="104" y="202"/>
                    <a:pt x="106" y="199"/>
                    <a:pt x="106" y="196"/>
                  </a:cubicBezTo>
                  <a:cubicBezTo>
                    <a:pt x="110" y="192"/>
                    <a:pt x="110" y="187"/>
                    <a:pt x="115" y="183"/>
                  </a:cubicBezTo>
                  <a:cubicBezTo>
                    <a:pt x="115" y="175"/>
                    <a:pt x="115" y="162"/>
                    <a:pt x="119" y="149"/>
                  </a:cubicBezTo>
                  <a:cubicBezTo>
                    <a:pt x="119" y="132"/>
                    <a:pt x="119" y="111"/>
                    <a:pt x="115" y="94"/>
                  </a:cubicBezTo>
                  <a:cubicBezTo>
                    <a:pt x="110" y="86"/>
                    <a:pt x="106" y="77"/>
                    <a:pt x="102" y="64"/>
                  </a:cubicBezTo>
                  <a:cubicBezTo>
                    <a:pt x="98" y="60"/>
                    <a:pt x="93" y="56"/>
                    <a:pt x="89" y="52"/>
                  </a:cubicBezTo>
                  <a:lnTo>
                    <a:pt x="85" y="47"/>
                  </a:lnTo>
                  <a:cubicBezTo>
                    <a:pt x="85" y="43"/>
                    <a:pt x="81" y="43"/>
                    <a:pt x="81" y="39"/>
                  </a:cubicBezTo>
                  <a:cubicBezTo>
                    <a:pt x="76" y="30"/>
                    <a:pt x="68" y="26"/>
                    <a:pt x="59" y="18"/>
                  </a:cubicBezTo>
                  <a:lnTo>
                    <a:pt x="51" y="13"/>
                  </a:lnTo>
                  <a:lnTo>
                    <a:pt x="47" y="9"/>
                  </a:lnTo>
                  <a:lnTo>
                    <a:pt x="34" y="5"/>
                  </a:lnTo>
                  <a:cubicBezTo>
                    <a:pt x="31" y="2"/>
                    <a:pt x="26" y="0"/>
                    <a:pt x="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8"/>
            <p:cNvSpPr/>
            <p:nvPr/>
          </p:nvSpPr>
          <p:spPr>
            <a:xfrm>
              <a:off x="9135328" y="-7051"/>
              <a:ext cx="69342" cy="144268"/>
            </a:xfrm>
            <a:custGeom>
              <a:avLst/>
              <a:gdLst/>
              <a:ahLst/>
              <a:cxnLst/>
              <a:rect l="l" t="t" r="r" b="b"/>
              <a:pathLst>
                <a:path w="770" h="1602" extrusionOk="0">
                  <a:moveTo>
                    <a:pt x="238" y="1"/>
                  </a:moveTo>
                  <a:cubicBezTo>
                    <a:pt x="154" y="1"/>
                    <a:pt x="73" y="27"/>
                    <a:pt x="14" y="95"/>
                  </a:cubicBezTo>
                  <a:cubicBezTo>
                    <a:pt x="1" y="112"/>
                    <a:pt x="13" y="131"/>
                    <a:pt x="29" y="131"/>
                  </a:cubicBezTo>
                  <a:cubicBezTo>
                    <a:pt x="34" y="131"/>
                    <a:pt x="39" y="129"/>
                    <a:pt x="44" y="125"/>
                  </a:cubicBezTo>
                  <a:cubicBezTo>
                    <a:pt x="97" y="73"/>
                    <a:pt x="165" y="53"/>
                    <a:pt x="235" y="53"/>
                  </a:cubicBezTo>
                  <a:cubicBezTo>
                    <a:pt x="320" y="53"/>
                    <a:pt x="408" y="83"/>
                    <a:pt x="481" y="125"/>
                  </a:cubicBezTo>
                  <a:cubicBezTo>
                    <a:pt x="557" y="163"/>
                    <a:pt x="621" y="227"/>
                    <a:pt x="663" y="303"/>
                  </a:cubicBezTo>
                  <a:cubicBezTo>
                    <a:pt x="693" y="392"/>
                    <a:pt x="697" y="490"/>
                    <a:pt x="671" y="579"/>
                  </a:cubicBezTo>
                  <a:cubicBezTo>
                    <a:pt x="625" y="753"/>
                    <a:pt x="561" y="923"/>
                    <a:pt x="481" y="1084"/>
                  </a:cubicBezTo>
                  <a:cubicBezTo>
                    <a:pt x="442" y="1164"/>
                    <a:pt x="404" y="1241"/>
                    <a:pt x="362" y="1321"/>
                  </a:cubicBezTo>
                  <a:cubicBezTo>
                    <a:pt x="315" y="1402"/>
                    <a:pt x="273" y="1482"/>
                    <a:pt x="239" y="1563"/>
                  </a:cubicBezTo>
                  <a:cubicBezTo>
                    <a:pt x="233" y="1584"/>
                    <a:pt x="249" y="1601"/>
                    <a:pt x="266" y="1601"/>
                  </a:cubicBezTo>
                  <a:cubicBezTo>
                    <a:pt x="273" y="1601"/>
                    <a:pt x="280" y="1599"/>
                    <a:pt x="286" y="1593"/>
                  </a:cubicBezTo>
                  <a:cubicBezTo>
                    <a:pt x="349" y="1508"/>
                    <a:pt x="404" y="1415"/>
                    <a:pt x="447" y="1317"/>
                  </a:cubicBezTo>
                  <a:cubicBezTo>
                    <a:pt x="498" y="1215"/>
                    <a:pt x="548" y="1113"/>
                    <a:pt x="591" y="1007"/>
                  </a:cubicBezTo>
                  <a:cubicBezTo>
                    <a:pt x="667" y="829"/>
                    <a:pt x="769" y="621"/>
                    <a:pt x="752" y="418"/>
                  </a:cubicBezTo>
                  <a:cubicBezTo>
                    <a:pt x="739" y="235"/>
                    <a:pt x="599" y="108"/>
                    <a:pt x="438" y="45"/>
                  </a:cubicBezTo>
                  <a:cubicBezTo>
                    <a:pt x="376" y="18"/>
                    <a:pt x="306" y="1"/>
                    <a:pt x="23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8"/>
            <p:cNvSpPr/>
            <p:nvPr/>
          </p:nvSpPr>
          <p:spPr>
            <a:xfrm>
              <a:off x="9154780" y="25279"/>
              <a:ext cx="14679" cy="53403"/>
            </a:xfrm>
            <a:custGeom>
              <a:avLst/>
              <a:gdLst/>
              <a:ahLst/>
              <a:cxnLst/>
              <a:rect l="l" t="t" r="r" b="b"/>
              <a:pathLst>
                <a:path w="163" h="593" extrusionOk="0">
                  <a:moveTo>
                    <a:pt x="82" y="1"/>
                  </a:moveTo>
                  <a:cubicBezTo>
                    <a:pt x="67" y="1"/>
                    <a:pt x="52" y="16"/>
                    <a:pt x="61" y="33"/>
                  </a:cubicBezTo>
                  <a:cubicBezTo>
                    <a:pt x="99" y="118"/>
                    <a:pt x="112" y="207"/>
                    <a:pt x="103" y="301"/>
                  </a:cubicBezTo>
                  <a:cubicBezTo>
                    <a:pt x="91" y="390"/>
                    <a:pt x="61" y="479"/>
                    <a:pt x="10" y="555"/>
                  </a:cubicBezTo>
                  <a:cubicBezTo>
                    <a:pt x="0" y="571"/>
                    <a:pt x="18" y="592"/>
                    <a:pt x="34" y="592"/>
                  </a:cubicBezTo>
                  <a:cubicBezTo>
                    <a:pt x="39" y="592"/>
                    <a:pt x="44" y="590"/>
                    <a:pt x="48" y="585"/>
                  </a:cubicBezTo>
                  <a:cubicBezTo>
                    <a:pt x="112" y="504"/>
                    <a:pt x="150" y="407"/>
                    <a:pt x="154" y="305"/>
                  </a:cubicBezTo>
                  <a:cubicBezTo>
                    <a:pt x="163" y="254"/>
                    <a:pt x="159" y="203"/>
                    <a:pt x="150" y="156"/>
                  </a:cubicBezTo>
                  <a:cubicBezTo>
                    <a:pt x="142" y="105"/>
                    <a:pt x="125" y="55"/>
                    <a:pt x="99" y="12"/>
                  </a:cubicBezTo>
                  <a:cubicBezTo>
                    <a:pt x="95" y="4"/>
                    <a:pt x="88" y="1"/>
                    <a:pt x="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8"/>
            <p:cNvSpPr/>
            <p:nvPr/>
          </p:nvSpPr>
          <p:spPr>
            <a:xfrm>
              <a:off x="9226643" y="182243"/>
              <a:ext cx="108967" cy="39984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8"/>
            <p:cNvSpPr/>
            <p:nvPr/>
          </p:nvSpPr>
          <p:spPr>
            <a:xfrm>
              <a:off x="9292653" y="212321"/>
              <a:ext cx="14679" cy="16660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8"/>
            <p:cNvSpPr/>
            <p:nvPr/>
          </p:nvSpPr>
          <p:spPr>
            <a:xfrm>
              <a:off x="9302199" y="295081"/>
              <a:ext cx="20082" cy="17201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8"/>
            <p:cNvSpPr/>
            <p:nvPr/>
          </p:nvSpPr>
          <p:spPr>
            <a:xfrm>
              <a:off x="9295264" y="311020"/>
              <a:ext cx="104914" cy="968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8"/>
            <p:cNvSpPr/>
            <p:nvPr/>
          </p:nvSpPr>
          <p:spPr>
            <a:xfrm>
              <a:off x="9326513" y="352896"/>
              <a:ext cx="34221" cy="31429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11" name="Google Shape;3011;p8"/>
          <p:cNvGrpSpPr/>
          <p:nvPr/>
        </p:nvGrpSpPr>
        <p:grpSpPr>
          <a:xfrm>
            <a:off x="7875533" y="3606652"/>
            <a:ext cx="595040" cy="1469048"/>
            <a:chOff x="-4199713" y="2946299"/>
            <a:chExt cx="525514" cy="1297401"/>
          </a:xfrm>
        </p:grpSpPr>
        <p:sp>
          <p:nvSpPr>
            <p:cNvPr id="3012" name="Google Shape;3012;p8"/>
            <p:cNvSpPr/>
            <p:nvPr/>
          </p:nvSpPr>
          <p:spPr>
            <a:xfrm>
              <a:off x="-4180117" y="3044483"/>
              <a:ext cx="353743" cy="414938"/>
            </a:xfrm>
            <a:custGeom>
              <a:avLst/>
              <a:gdLst/>
              <a:ahLst/>
              <a:cxnLst/>
              <a:rect l="l" t="t" r="r" b="b"/>
              <a:pathLst>
                <a:path w="1769" h="2075" extrusionOk="0">
                  <a:moveTo>
                    <a:pt x="535" y="1"/>
                  </a:moveTo>
                  <a:cubicBezTo>
                    <a:pt x="423" y="1"/>
                    <a:pt x="317" y="61"/>
                    <a:pt x="258" y="167"/>
                  </a:cubicBezTo>
                  <a:cubicBezTo>
                    <a:pt x="44" y="392"/>
                    <a:pt x="1" y="676"/>
                    <a:pt x="28" y="961"/>
                  </a:cubicBezTo>
                  <a:cubicBezTo>
                    <a:pt x="55" y="1371"/>
                    <a:pt x="231" y="1760"/>
                    <a:pt x="521" y="2056"/>
                  </a:cubicBezTo>
                  <a:cubicBezTo>
                    <a:pt x="530" y="2068"/>
                    <a:pt x="553" y="2074"/>
                    <a:pt x="585" y="2074"/>
                  </a:cubicBezTo>
                  <a:cubicBezTo>
                    <a:pt x="843" y="2074"/>
                    <a:pt x="1735" y="1702"/>
                    <a:pt x="1769" y="1590"/>
                  </a:cubicBezTo>
                  <a:cubicBezTo>
                    <a:pt x="1730" y="1355"/>
                    <a:pt x="1703" y="1120"/>
                    <a:pt x="1599" y="906"/>
                  </a:cubicBezTo>
                  <a:cubicBezTo>
                    <a:pt x="1413" y="501"/>
                    <a:pt x="1166" y="156"/>
                    <a:pt x="701" y="47"/>
                  </a:cubicBezTo>
                  <a:cubicBezTo>
                    <a:pt x="690" y="41"/>
                    <a:pt x="679" y="36"/>
                    <a:pt x="668" y="30"/>
                  </a:cubicBezTo>
                  <a:cubicBezTo>
                    <a:pt x="625" y="10"/>
                    <a:pt x="579" y="1"/>
                    <a:pt x="5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8"/>
            <p:cNvSpPr/>
            <p:nvPr/>
          </p:nvSpPr>
          <p:spPr>
            <a:xfrm>
              <a:off x="-4199713" y="2946299"/>
              <a:ext cx="172972" cy="138379"/>
            </a:xfrm>
            <a:custGeom>
              <a:avLst/>
              <a:gdLst/>
              <a:ahLst/>
              <a:cxnLst/>
              <a:rect l="l" t="t" r="r" b="b"/>
              <a:pathLst>
                <a:path w="865" h="692" extrusionOk="0">
                  <a:moveTo>
                    <a:pt x="755" y="1"/>
                  </a:moveTo>
                  <a:cubicBezTo>
                    <a:pt x="752" y="1"/>
                    <a:pt x="748" y="1"/>
                    <a:pt x="745" y="1"/>
                  </a:cubicBezTo>
                  <a:cubicBezTo>
                    <a:pt x="706" y="1"/>
                    <a:pt x="668" y="29"/>
                    <a:pt x="662" y="67"/>
                  </a:cubicBezTo>
                  <a:cubicBezTo>
                    <a:pt x="646" y="116"/>
                    <a:pt x="630" y="166"/>
                    <a:pt x="613" y="209"/>
                  </a:cubicBezTo>
                  <a:cubicBezTo>
                    <a:pt x="604" y="224"/>
                    <a:pt x="596" y="229"/>
                    <a:pt x="589" y="229"/>
                  </a:cubicBezTo>
                  <a:cubicBezTo>
                    <a:pt x="575" y="229"/>
                    <a:pt x="566" y="208"/>
                    <a:pt x="558" y="193"/>
                  </a:cubicBezTo>
                  <a:cubicBezTo>
                    <a:pt x="520" y="138"/>
                    <a:pt x="504" y="73"/>
                    <a:pt x="443" y="34"/>
                  </a:cubicBezTo>
                  <a:cubicBezTo>
                    <a:pt x="428" y="32"/>
                    <a:pt x="414" y="31"/>
                    <a:pt x="400" y="31"/>
                  </a:cubicBezTo>
                  <a:cubicBezTo>
                    <a:pt x="316" y="31"/>
                    <a:pt x="281" y="76"/>
                    <a:pt x="296" y="171"/>
                  </a:cubicBezTo>
                  <a:cubicBezTo>
                    <a:pt x="301" y="215"/>
                    <a:pt x="312" y="259"/>
                    <a:pt x="323" y="313"/>
                  </a:cubicBezTo>
                  <a:cubicBezTo>
                    <a:pt x="257" y="291"/>
                    <a:pt x="208" y="270"/>
                    <a:pt x="153" y="259"/>
                  </a:cubicBezTo>
                  <a:cubicBezTo>
                    <a:pt x="134" y="254"/>
                    <a:pt x="114" y="249"/>
                    <a:pt x="96" y="249"/>
                  </a:cubicBezTo>
                  <a:cubicBezTo>
                    <a:pt x="73" y="249"/>
                    <a:pt x="51" y="256"/>
                    <a:pt x="33" y="281"/>
                  </a:cubicBezTo>
                  <a:cubicBezTo>
                    <a:pt x="0" y="324"/>
                    <a:pt x="22" y="374"/>
                    <a:pt x="38" y="412"/>
                  </a:cubicBezTo>
                  <a:cubicBezTo>
                    <a:pt x="88" y="510"/>
                    <a:pt x="175" y="560"/>
                    <a:pt x="268" y="609"/>
                  </a:cubicBezTo>
                  <a:cubicBezTo>
                    <a:pt x="312" y="642"/>
                    <a:pt x="361" y="664"/>
                    <a:pt x="405" y="691"/>
                  </a:cubicBezTo>
                  <a:cubicBezTo>
                    <a:pt x="496" y="605"/>
                    <a:pt x="612" y="557"/>
                    <a:pt x="731" y="557"/>
                  </a:cubicBezTo>
                  <a:cubicBezTo>
                    <a:pt x="748" y="557"/>
                    <a:pt x="765" y="558"/>
                    <a:pt x="783" y="560"/>
                  </a:cubicBezTo>
                  <a:cubicBezTo>
                    <a:pt x="827" y="445"/>
                    <a:pt x="854" y="324"/>
                    <a:pt x="859" y="204"/>
                  </a:cubicBezTo>
                  <a:cubicBezTo>
                    <a:pt x="865" y="155"/>
                    <a:pt x="854" y="105"/>
                    <a:pt x="832" y="67"/>
                  </a:cubicBezTo>
                  <a:cubicBezTo>
                    <a:pt x="817" y="32"/>
                    <a:pt x="797" y="1"/>
                    <a:pt x="7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8"/>
            <p:cNvSpPr/>
            <p:nvPr/>
          </p:nvSpPr>
          <p:spPr>
            <a:xfrm>
              <a:off x="-4030143" y="3082277"/>
              <a:ext cx="122780" cy="206969"/>
            </a:xfrm>
            <a:custGeom>
              <a:avLst/>
              <a:gdLst/>
              <a:ahLst/>
              <a:cxnLst/>
              <a:rect l="l" t="t" r="r" b="b"/>
              <a:pathLst>
                <a:path w="614" h="1035" extrusionOk="0">
                  <a:moveTo>
                    <a:pt x="1" y="0"/>
                  </a:moveTo>
                  <a:lnTo>
                    <a:pt x="1" y="0"/>
                  </a:lnTo>
                  <a:cubicBezTo>
                    <a:pt x="302" y="285"/>
                    <a:pt x="395" y="668"/>
                    <a:pt x="515" y="1035"/>
                  </a:cubicBezTo>
                  <a:cubicBezTo>
                    <a:pt x="614" y="821"/>
                    <a:pt x="252" y="9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8"/>
            <p:cNvSpPr/>
            <p:nvPr/>
          </p:nvSpPr>
          <p:spPr>
            <a:xfrm>
              <a:off x="-4126526" y="3099674"/>
              <a:ext cx="53991" cy="221367"/>
            </a:xfrm>
            <a:custGeom>
              <a:avLst/>
              <a:gdLst/>
              <a:ahLst/>
              <a:cxnLst/>
              <a:rect l="l" t="t" r="r" b="b"/>
              <a:pathLst>
                <a:path w="270" h="1107" extrusionOk="0">
                  <a:moveTo>
                    <a:pt x="72" y="1"/>
                  </a:moveTo>
                  <a:cubicBezTo>
                    <a:pt x="28" y="1"/>
                    <a:pt x="56" y="34"/>
                    <a:pt x="50" y="55"/>
                  </a:cubicBezTo>
                  <a:cubicBezTo>
                    <a:pt x="1" y="225"/>
                    <a:pt x="39" y="389"/>
                    <a:pt x="67" y="553"/>
                  </a:cubicBezTo>
                  <a:cubicBezTo>
                    <a:pt x="94" y="712"/>
                    <a:pt x="132" y="871"/>
                    <a:pt x="192" y="1024"/>
                  </a:cubicBezTo>
                  <a:cubicBezTo>
                    <a:pt x="203" y="1052"/>
                    <a:pt x="209" y="1084"/>
                    <a:pt x="253" y="1106"/>
                  </a:cubicBezTo>
                  <a:cubicBezTo>
                    <a:pt x="269" y="1046"/>
                    <a:pt x="264" y="980"/>
                    <a:pt x="236" y="920"/>
                  </a:cubicBezTo>
                  <a:cubicBezTo>
                    <a:pt x="121" y="647"/>
                    <a:pt x="99" y="362"/>
                    <a:pt x="94" y="66"/>
                  </a:cubicBezTo>
                  <a:cubicBezTo>
                    <a:pt x="94" y="44"/>
                    <a:pt x="116" y="1"/>
                    <a:pt x="7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8"/>
            <p:cNvSpPr/>
            <p:nvPr/>
          </p:nvSpPr>
          <p:spPr>
            <a:xfrm>
              <a:off x="-4058538" y="3123870"/>
              <a:ext cx="43993" cy="116183"/>
            </a:xfrm>
            <a:custGeom>
              <a:avLst/>
              <a:gdLst/>
              <a:ahLst/>
              <a:cxnLst/>
              <a:rect l="l" t="t" r="r" b="b"/>
              <a:pathLst>
                <a:path w="220" h="581" extrusionOk="0">
                  <a:moveTo>
                    <a:pt x="0" y="0"/>
                  </a:moveTo>
                  <a:lnTo>
                    <a:pt x="0" y="0"/>
                  </a:lnTo>
                  <a:cubicBezTo>
                    <a:pt x="11" y="219"/>
                    <a:pt x="110" y="383"/>
                    <a:pt x="175" y="580"/>
                  </a:cubicBezTo>
                  <a:cubicBezTo>
                    <a:pt x="219" y="487"/>
                    <a:pt x="99" y="12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8"/>
            <p:cNvSpPr/>
            <p:nvPr/>
          </p:nvSpPr>
          <p:spPr>
            <a:xfrm>
              <a:off x="-4168119" y="3274445"/>
              <a:ext cx="493920" cy="969255"/>
            </a:xfrm>
            <a:custGeom>
              <a:avLst/>
              <a:gdLst/>
              <a:ahLst/>
              <a:cxnLst/>
              <a:rect l="l" t="t" r="r" b="b"/>
              <a:pathLst>
                <a:path w="2470" h="4847" extrusionOk="0">
                  <a:moveTo>
                    <a:pt x="1178" y="1250"/>
                  </a:moveTo>
                  <a:cubicBezTo>
                    <a:pt x="1180" y="1250"/>
                    <a:pt x="1183" y="1252"/>
                    <a:pt x="1186" y="1253"/>
                  </a:cubicBezTo>
                  <a:lnTo>
                    <a:pt x="1186" y="1253"/>
                  </a:lnTo>
                  <a:lnTo>
                    <a:pt x="1178" y="1250"/>
                  </a:lnTo>
                  <a:close/>
                  <a:moveTo>
                    <a:pt x="750" y="1"/>
                  </a:moveTo>
                  <a:cubicBezTo>
                    <a:pt x="727" y="1"/>
                    <a:pt x="711" y="24"/>
                    <a:pt x="696" y="74"/>
                  </a:cubicBezTo>
                  <a:cubicBezTo>
                    <a:pt x="658" y="203"/>
                    <a:pt x="748" y="764"/>
                    <a:pt x="714" y="764"/>
                  </a:cubicBezTo>
                  <a:cubicBezTo>
                    <a:pt x="713" y="764"/>
                    <a:pt x="713" y="764"/>
                    <a:pt x="712" y="763"/>
                  </a:cubicBezTo>
                  <a:cubicBezTo>
                    <a:pt x="700" y="758"/>
                    <a:pt x="679" y="756"/>
                    <a:pt x="652" y="756"/>
                  </a:cubicBezTo>
                  <a:cubicBezTo>
                    <a:pt x="468" y="756"/>
                    <a:pt x="1" y="857"/>
                    <a:pt x="39" y="862"/>
                  </a:cubicBezTo>
                  <a:cubicBezTo>
                    <a:pt x="209" y="900"/>
                    <a:pt x="313" y="1031"/>
                    <a:pt x="450" y="1119"/>
                  </a:cubicBezTo>
                  <a:cubicBezTo>
                    <a:pt x="592" y="1218"/>
                    <a:pt x="941" y="1266"/>
                    <a:pt x="1107" y="1266"/>
                  </a:cubicBezTo>
                  <a:cubicBezTo>
                    <a:pt x="1152" y="1266"/>
                    <a:pt x="1184" y="1263"/>
                    <a:pt x="1194" y="1256"/>
                  </a:cubicBezTo>
                  <a:lnTo>
                    <a:pt x="1216" y="1289"/>
                  </a:lnTo>
                  <a:cubicBezTo>
                    <a:pt x="1358" y="1721"/>
                    <a:pt x="1429" y="2170"/>
                    <a:pt x="1429" y="2624"/>
                  </a:cubicBezTo>
                  <a:cubicBezTo>
                    <a:pt x="1380" y="2570"/>
                    <a:pt x="1145" y="2121"/>
                    <a:pt x="948" y="2028"/>
                  </a:cubicBezTo>
                  <a:cubicBezTo>
                    <a:pt x="907" y="2008"/>
                    <a:pt x="870" y="1998"/>
                    <a:pt x="837" y="1998"/>
                  </a:cubicBezTo>
                  <a:cubicBezTo>
                    <a:pt x="769" y="1998"/>
                    <a:pt x="717" y="2041"/>
                    <a:pt x="680" y="2126"/>
                  </a:cubicBezTo>
                  <a:cubicBezTo>
                    <a:pt x="636" y="2290"/>
                    <a:pt x="767" y="2362"/>
                    <a:pt x="866" y="2438"/>
                  </a:cubicBezTo>
                  <a:cubicBezTo>
                    <a:pt x="970" y="2515"/>
                    <a:pt x="1079" y="2581"/>
                    <a:pt x="1194" y="2646"/>
                  </a:cubicBezTo>
                  <a:cubicBezTo>
                    <a:pt x="1238" y="2674"/>
                    <a:pt x="1276" y="2712"/>
                    <a:pt x="1309" y="2761"/>
                  </a:cubicBezTo>
                  <a:cubicBezTo>
                    <a:pt x="1397" y="2882"/>
                    <a:pt x="1424" y="3035"/>
                    <a:pt x="1380" y="3177"/>
                  </a:cubicBezTo>
                  <a:cubicBezTo>
                    <a:pt x="1342" y="3358"/>
                    <a:pt x="1314" y="3544"/>
                    <a:pt x="1282" y="3730"/>
                  </a:cubicBezTo>
                  <a:cubicBezTo>
                    <a:pt x="1232" y="3708"/>
                    <a:pt x="1232" y="3675"/>
                    <a:pt x="1227" y="3642"/>
                  </a:cubicBezTo>
                  <a:cubicBezTo>
                    <a:pt x="1167" y="3440"/>
                    <a:pt x="1068" y="3265"/>
                    <a:pt x="866" y="3166"/>
                  </a:cubicBezTo>
                  <a:cubicBezTo>
                    <a:pt x="850" y="3157"/>
                    <a:pt x="833" y="3154"/>
                    <a:pt x="817" y="3154"/>
                  </a:cubicBezTo>
                  <a:cubicBezTo>
                    <a:pt x="719" y="3154"/>
                    <a:pt x="615" y="3286"/>
                    <a:pt x="587" y="3314"/>
                  </a:cubicBezTo>
                  <a:cubicBezTo>
                    <a:pt x="537" y="3478"/>
                    <a:pt x="669" y="3549"/>
                    <a:pt x="767" y="3626"/>
                  </a:cubicBezTo>
                  <a:cubicBezTo>
                    <a:pt x="866" y="3703"/>
                    <a:pt x="1117" y="3850"/>
                    <a:pt x="1128" y="3856"/>
                  </a:cubicBezTo>
                  <a:cubicBezTo>
                    <a:pt x="1238" y="4053"/>
                    <a:pt x="1123" y="4239"/>
                    <a:pt x="1035" y="4431"/>
                  </a:cubicBezTo>
                  <a:cubicBezTo>
                    <a:pt x="970" y="4562"/>
                    <a:pt x="904" y="4693"/>
                    <a:pt x="827" y="4847"/>
                  </a:cubicBezTo>
                  <a:cubicBezTo>
                    <a:pt x="942" y="4792"/>
                    <a:pt x="975" y="4699"/>
                    <a:pt x="1024" y="4622"/>
                  </a:cubicBezTo>
                  <a:cubicBezTo>
                    <a:pt x="1205" y="4348"/>
                    <a:pt x="1331" y="4042"/>
                    <a:pt x="1391" y="3724"/>
                  </a:cubicBezTo>
                  <a:cubicBezTo>
                    <a:pt x="1435" y="3511"/>
                    <a:pt x="1561" y="3407"/>
                    <a:pt x="1752" y="3363"/>
                  </a:cubicBezTo>
                  <a:cubicBezTo>
                    <a:pt x="1900" y="3330"/>
                    <a:pt x="2053" y="3347"/>
                    <a:pt x="2190" y="3287"/>
                  </a:cubicBezTo>
                  <a:cubicBezTo>
                    <a:pt x="2305" y="3243"/>
                    <a:pt x="2415" y="3188"/>
                    <a:pt x="2442" y="3051"/>
                  </a:cubicBezTo>
                  <a:cubicBezTo>
                    <a:pt x="2469" y="2964"/>
                    <a:pt x="2426" y="2914"/>
                    <a:pt x="2360" y="2876"/>
                  </a:cubicBezTo>
                  <a:cubicBezTo>
                    <a:pt x="2292" y="2838"/>
                    <a:pt x="2218" y="2819"/>
                    <a:pt x="2144" y="2819"/>
                  </a:cubicBezTo>
                  <a:cubicBezTo>
                    <a:pt x="2070" y="2819"/>
                    <a:pt x="1996" y="2838"/>
                    <a:pt x="1928" y="2876"/>
                  </a:cubicBezTo>
                  <a:cubicBezTo>
                    <a:pt x="1791" y="2936"/>
                    <a:pt x="1665" y="3029"/>
                    <a:pt x="1561" y="3144"/>
                  </a:cubicBezTo>
                  <a:cubicBezTo>
                    <a:pt x="1555" y="3155"/>
                    <a:pt x="1539" y="3155"/>
                    <a:pt x="1517" y="3166"/>
                  </a:cubicBezTo>
                  <a:cubicBezTo>
                    <a:pt x="1528" y="3046"/>
                    <a:pt x="1544" y="2936"/>
                    <a:pt x="1550" y="2827"/>
                  </a:cubicBezTo>
                  <a:cubicBezTo>
                    <a:pt x="1566" y="2723"/>
                    <a:pt x="1566" y="2619"/>
                    <a:pt x="1561" y="2520"/>
                  </a:cubicBezTo>
                  <a:cubicBezTo>
                    <a:pt x="1555" y="2411"/>
                    <a:pt x="1572" y="2307"/>
                    <a:pt x="1605" y="2208"/>
                  </a:cubicBezTo>
                  <a:cubicBezTo>
                    <a:pt x="1725" y="1978"/>
                    <a:pt x="1922" y="1814"/>
                    <a:pt x="2097" y="1634"/>
                  </a:cubicBezTo>
                  <a:cubicBezTo>
                    <a:pt x="2201" y="1535"/>
                    <a:pt x="2256" y="1398"/>
                    <a:pt x="2245" y="1256"/>
                  </a:cubicBezTo>
                  <a:cubicBezTo>
                    <a:pt x="2245" y="1168"/>
                    <a:pt x="2196" y="1092"/>
                    <a:pt x="2114" y="1059"/>
                  </a:cubicBezTo>
                  <a:cubicBezTo>
                    <a:pt x="2081" y="1047"/>
                    <a:pt x="2048" y="1042"/>
                    <a:pt x="2015" y="1042"/>
                  </a:cubicBezTo>
                  <a:cubicBezTo>
                    <a:pt x="1909" y="1042"/>
                    <a:pt x="1805" y="1100"/>
                    <a:pt x="1747" y="1196"/>
                  </a:cubicBezTo>
                  <a:cubicBezTo>
                    <a:pt x="1621" y="1426"/>
                    <a:pt x="1594" y="1677"/>
                    <a:pt x="1572" y="1924"/>
                  </a:cubicBezTo>
                  <a:cubicBezTo>
                    <a:pt x="1572" y="1951"/>
                    <a:pt x="1572" y="1978"/>
                    <a:pt x="1539" y="2006"/>
                  </a:cubicBezTo>
                  <a:cubicBezTo>
                    <a:pt x="1490" y="1792"/>
                    <a:pt x="1293" y="1272"/>
                    <a:pt x="1293" y="1272"/>
                  </a:cubicBezTo>
                  <a:cubicBezTo>
                    <a:pt x="1304" y="1234"/>
                    <a:pt x="1331" y="1201"/>
                    <a:pt x="1369" y="1185"/>
                  </a:cubicBezTo>
                  <a:cubicBezTo>
                    <a:pt x="1468" y="1141"/>
                    <a:pt x="1780" y="780"/>
                    <a:pt x="1785" y="632"/>
                  </a:cubicBezTo>
                  <a:cubicBezTo>
                    <a:pt x="1813" y="484"/>
                    <a:pt x="1856" y="336"/>
                    <a:pt x="1922" y="199"/>
                  </a:cubicBezTo>
                  <a:cubicBezTo>
                    <a:pt x="1933" y="172"/>
                    <a:pt x="1966" y="134"/>
                    <a:pt x="1938" y="101"/>
                  </a:cubicBezTo>
                  <a:cubicBezTo>
                    <a:pt x="1938" y="100"/>
                    <a:pt x="1936" y="100"/>
                    <a:pt x="1934" y="100"/>
                  </a:cubicBezTo>
                  <a:cubicBezTo>
                    <a:pt x="1868" y="100"/>
                    <a:pt x="1190" y="509"/>
                    <a:pt x="1221" y="599"/>
                  </a:cubicBezTo>
                  <a:cubicBezTo>
                    <a:pt x="1161" y="577"/>
                    <a:pt x="931" y="139"/>
                    <a:pt x="822" y="41"/>
                  </a:cubicBezTo>
                  <a:cubicBezTo>
                    <a:pt x="791" y="15"/>
                    <a:pt x="768" y="1"/>
                    <a:pt x="7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18" name="Google Shape;3018;p8"/>
          <p:cNvSpPr/>
          <p:nvPr/>
        </p:nvSpPr>
        <p:spPr>
          <a:xfrm flipH="1">
            <a:off x="-26077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19" name="Google Shape;3019;p8"/>
          <p:cNvSpPr/>
          <p:nvPr/>
        </p:nvSpPr>
        <p:spPr>
          <a:xfrm flipH="1">
            <a:off x="11514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20" name="Google Shape;3020;p8"/>
          <p:cNvSpPr/>
          <p:nvPr/>
        </p:nvSpPr>
        <p:spPr>
          <a:xfrm flipH="1">
            <a:off x="63922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021" name="Google Shape;3021;p8"/>
          <p:cNvGrpSpPr/>
          <p:nvPr/>
        </p:nvGrpSpPr>
        <p:grpSpPr>
          <a:xfrm rot="-5378001">
            <a:off x="8648217" y="-83516"/>
            <a:ext cx="1149775" cy="1149775"/>
            <a:chOff x="342480" y="-805874"/>
            <a:chExt cx="1149637" cy="1149637"/>
          </a:xfrm>
        </p:grpSpPr>
        <p:sp>
          <p:nvSpPr>
            <p:cNvPr id="3022" name="Google Shape;3022;p8"/>
            <p:cNvSpPr/>
            <p:nvPr/>
          </p:nvSpPr>
          <p:spPr>
            <a:xfrm rot="-2700000">
              <a:off x="415019" y="-541693"/>
              <a:ext cx="1004557" cy="621275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8"/>
            <p:cNvSpPr/>
            <p:nvPr/>
          </p:nvSpPr>
          <p:spPr>
            <a:xfrm rot="-2700000">
              <a:off x="501754" y="-517750"/>
              <a:ext cx="855111" cy="3827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8"/>
            <p:cNvSpPr/>
            <p:nvPr/>
          </p:nvSpPr>
          <p:spPr>
            <a:xfrm rot="-2700000">
              <a:off x="832576" y="-146942"/>
              <a:ext cx="223175" cy="214410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8"/>
            <p:cNvSpPr/>
            <p:nvPr/>
          </p:nvSpPr>
          <p:spPr>
            <a:xfrm rot="-2700000">
              <a:off x="629978" y="-98299"/>
              <a:ext cx="231487" cy="148813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8"/>
            <p:cNvSpPr/>
            <p:nvPr/>
          </p:nvSpPr>
          <p:spPr>
            <a:xfrm rot="-2700000">
              <a:off x="936443" y="-338606"/>
              <a:ext cx="217844" cy="298349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8"/>
            <p:cNvSpPr/>
            <p:nvPr/>
          </p:nvSpPr>
          <p:spPr>
            <a:xfrm rot="-2700000">
              <a:off x="700303" y="-409356"/>
              <a:ext cx="343075" cy="13011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8"/>
            <p:cNvSpPr/>
            <p:nvPr/>
          </p:nvSpPr>
          <p:spPr>
            <a:xfrm rot="-2700000">
              <a:off x="643551" y="-269300"/>
              <a:ext cx="300879" cy="183057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8"/>
            <p:cNvSpPr/>
            <p:nvPr/>
          </p:nvSpPr>
          <p:spPr>
            <a:xfrm rot="-2700000">
              <a:off x="1040289" y="-513089"/>
              <a:ext cx="150711" cy="314703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8"/>
            <p:cNvSpPr/>
            <p:nvPr/>
          </p:nvSpPr>
          <p:spPr>
            <a:xfrm rot="-2700000">
              <a:off x="1091355" y="-635290"/>
              <a:ext cx="88637" cy="24585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8"/>
            <p:cNvSpPr/>
            <p:nvPr/>
          </p:nvSpPr>
          <p:spPr>
            <a:xfrm rot="-2700000">
              <a:off x="1114273" y="-708942"/>
              <a:ext cx="45358" cy="17835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8"/>
            <p:cNvSpPr/>
            <p:nvPr/>
          </p:nvSpPr>
          <p:spPr>
            <a:xfrm rot="-2700000">
              <a:off x="768255" y="-527987"/>
              <a:ext cx="259497" cy="174745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8"/>
            <p:cNvSpPr/>
            <p:nvPr/>
          </p:nvSpPr>
          <p:spPr>
            <a:xfrm rot="-2700000">
              <a:off x="884823" y="-613589"/>
              <a:ext cx="175287" cy="11664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8"/>
            <p:cNvSpPr/>
            <p:nvPr/>
          </p:nvSpPr>
          <p:spPr>
            <a:xfrm rot="-2700000">
              <a:off x="976930" y="-675291"/>
              <a:ext cx="112401" cy="52405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35" name="Google Shape;3035;p8"/>
          <p:cNvGrpSpPr/>
          <p:nvPr/>
        </p:nvGrpSpPr>
        <p:grpSpPr>
          <a:xfrm rot="-2912470" flipH="1">
            <a:off x="8044466" y="534722"/>
            <a:ext cx="1126940" cy="958958"/>
            <a:chOff x="1978145" y="-996458"/>
            <a:chExt cx="962247" cy="818814"/>
          </a:xfrm>
        </p:grpSpPr>
        <p:sp>
          <p:nvSpPr>
            <p:cNvPr id="3036" name="Google Shape;3036;p8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8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8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8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8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8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8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8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8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8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8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8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8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8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8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8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8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8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8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8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8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8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8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8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8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1" name="Google Shape;3061;p8"/>
          <p:cNvSpPr/>
          <p:nvPr/>
        </p:nvSpPr>
        <p:spPr>
          <a:xfrm rot="6654617" flipH="1">
            <a:off x="8919829" y="373543"/>
            <a:ext cx="317423" cy="807897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168816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rgbClr val="FFFFFF"/>
        </a:solidFill>
        <a:effectLst/>
      </p:bgPr>
    </p:bg>
    <p:spTree>
      <p:nvGrpSpPr>
        <p:cNvPr id="1" name="Shape 36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7700373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6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9" name="Google Shape;3629;p13"/>
          <p:cNvSpPr txBox="1">
            <a:spLocks noGrp="1"/>
          </p:cNvSpPr>
          <p:nvPr>
            <p:ph type="title" hasCustomPrompt="1"/>
          </p:nvPr>
        </p:nvSpPr>
        <p:spPr>
          <a:xfrm flipH="1">
            <a:off x="861238" y="947225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0" name="Google Shape;3630;p13"/>
          <p:cNvSpPr txBox="1">
            <a:spLocks noGrp="1"/>
          </p:cNvSpPr>
          <p:nvPr>
            <p:ph type="subTitle" idx="1"/>
          </p:nvPr>
        </p:nvSpPr>
        <p:spPr>
          <a:xfrm>
            <a:off x="861263" y="2207696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1" name="Google Shape;3631;p13"/>
          <p:cNvSpPr txBox="1">
            <a:spLocks noGrp="1"/>
          </p:cNvSpPr>
          <p:nvPr>
            <p:ph type="subTitle" idx="2"/>
          </p:nvPr>
        </p:nvSpPr>
        <p:spPr>
          <a:xfrm>
            <a:off x="861263" y="1869300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2" name="Google Shape;3632;p13"/>
          <p:cNvSpPr txBox="1">
            <a:spLocks noGrp="1"/>
          </p:cNvSpPr>
          <p:nvPr>
            <p:ph type="title" idx="3" hasCustomPrompt="1"/>
          </p:nvPr>
        </p:nvSpPr>
        <p:spPr>
          <a:xfrm flipH="1">
            <a:off x="3424788" y="1974850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5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3" name="Google Shape;3633;p13"/>
          <p:cNvSpPr txBox="1">
            <a:spLocks noGrp="1"/>
          </p:cNvSpPr>
          <p:nvPr>
            <p:ph type="subTitle" idx="4"/>
          </p:nvPr>
        </p:nvSpPr>
        <p:spPr>
          <a:xfrm>
            <a:off x="3424813" y="3213571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4" name="Google Shape;3634;p13"/>
          <p:cNvSpPr txBox="1">
            <a:spLocks noGrp="1"/>
          </p:cNvSpPr>
          <p:nvPr>
            <p:ph type="subTitle" idx="5"/>
          </p:nvPr>
        </p:nvSpPr>
        <p:spPr>
          <a:xfrm>
            <a:off x="3424813" y="2875175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5" name="Google Shape;3635;p13"/>
          <p:cNvSpPr txBox="1">
            <a:spLocks noGrp="1"/>
          </p:cNvSpPr>
          <p:nvPr>
            <p:ph type="title" idx="6" hasCustomPrompt="1"/>
          </p:nvPr>
        </p:nvSpPr>
        <p:spPr>
          <a:xfrm flipH="1">
            <a:off x="5988338" y="947225"/>
            <a:ext cx="2294400" cy="798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6000" b="1">
                <a:solidFill>
                  <a:schemeClr val="accen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r>
              <a:t>xx%</a:t>
            </a:r>
          </a:p>
        </p:txBody>
      </p:sp>
      <p:sp>
        <p:nvSpPr>
          <p:cNvPr id="3636" name="Google Shape;3636;p13"/>
          <p:cNvSpPr txBox="1">
            <a:spLocks noGrp="1"/>
          </p:cNvSpPr>
          <p:nvPr>
            <p:ph type="subTitle" idx="7"/>
          </p:nvPr>
        </p:nvSpPr>
        <p:spPr>
          <a:xfrm>
            <a:off x="5988363" y="2207696"/>
            <a:ext cx="2294400" cy="54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3637" name="Google Shape;3637;p13"/>
          <p:cNvSpPr txBox="1">
            <a:spLocks noGrp="1"/>
          </p:cNvSpPr>
          <p:nvPr>
            <p:ph type="subTitle" idx="8"/>
          </p:nvPr>
        </p:nvSpPr>
        <p:spPr>
          <a:xfrm>
            <a:off x="5988363" y="1869300"/>
            <a:ext cx="2294400" cy="33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 b="1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3638" name="Google Shape;3638;p13"/>
          <p:cNvGrpSpPr/>
          <p:nvPr/>
        </p:nvGrpSpPr>
        <p:grpSpPr>
          <a:xfrm flipH="1">
            <a:off x="1065409" y="3610868"/>
            <a:ext cx="912735" cy="1587279"/>
            <a:chOff x="272217" y="3453993"/>
            <a:chExt cx="912735" cy="1587279"/>
          </a:xfrm>
        </p:grpSpPr>
        <p:sp>
          <p:nvSpPr>
            <p:cNvPr id="3639" name="Google Shape;3639;p13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13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13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13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13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13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13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46" name="Google Shape;3646;p13"/>
          <p:cNvGrpSpPr/>
          <p:nvPr/>
        </p:nvGrpSpPr>
        <p:grpSpPr>
          <a:xfrm>
            <a:off x="7606969" y="3719933"/>
            <a:ext cx="935620" cy="1423568"/>
            <a:chOff x="12382622" y="-3371156"/>
            <a:chExt cx="684684" cy="1041762"/>
          </a:xfrm>
        </p:grpSpPr>
        <p:sp>
          <p:nvSpPr>
            <p:cNvPr id="3647" name="Google Shape;3647;p13"/>
            <p:cNvSpPr/>
            <p:nvPr/>
          </p:nvSpPr>
          <p:spPr>
            <a:xfrm>
              <a:off x="12544877" y="-2842354"/>
              <a:ext cx="307462" cy="512961"/>
            </a:xfrm>
            <a:custGeom>
              <a:avLst/>
              <a:gdLst/>
              <a:ahLst/>
              <a:cxnLst/>
              <a:rect l="l" t="t" r="r" b="b"/>
              <a:pathLst>
                <a:path w="1785" h="2978" extrusionOk="0">
                  <a:moveTo>
                    <a:pt x="487" y="0"/>
                  </a:moveTo>
                  <a:lnTo>
                    <a:pt x="487" y="0"/>
                  </a:lnTo>
                  <a:cubicBezTo>
                    <a:pt x="630" y="345"/>
                    <a:pt x="772" y="679"/>
                    <a:pt x="821" y="1095"/>
                  </a:cubicBezTo>
                  <a:cubicBezTo>
                    <a:pt x="698" y="996"/>
                    <a:pt x="213" y="246"/>
                    <a:pt x="47" y="246"/>
                  </a:cubicBezTo>
                  <a:cubicBezTo>
                    <a:pt x="29" y="246"/>
                    <a:pt x="15" y="255"/>
                    <a:pt x="6" y="274"/>
                  </a:cubicBezTo>
                  <a:cubicBezTo>
                    <a:pt x="0" y="279"/>
                    <a:pt x="493" y="1133"/>
                    <a:pt x="553" y="1199"/>
                  </a:cubicBezTo>
                  <a:cubicBezTo>
                    <a:pt x="843" y="1478"/>
                    <a:pt x="964" y="1648"/>
                    <a:pt x="985" y="1976"/>
                  </a:cubicBezTo>
                  <a:cubicBezTo>
                    <a:pt x="920" y="1886"/>
                    <a:pt x="461" y="1287"/>
                    <a:pt x="304" y="1287"/>
                  </a:cubicBezTo>
                  <a:cubicBezTo>
                    <a:pt x="289" y="1287"/>
                    <a:pt x="277" y="1292"/>
                    <a:pt x="268" y="1303"/>
                  </a:cubicBezTo>
                  <a:cubicBezTo>
                    <a:pt x="49" y="1576"/>
                    <a:pt x="712" y="2080"/>
                    <a:pt x="860" y="2310"/>
                  </a:cubicBezTo>
                  <a:cubicBezTo>
                    <a:pt x="816" y="2529"/>
                    <a:pt x="788" y="2753"/>
                    <a:pt x="794" y="2978"/>
                  </a:cubicBezTo>
                  <a:cubicBezTo>
                    <a:pt x="936" y="2720"/>
                    <a:pt x="871" y="2403"/>
                    <a:pt x="1122" y="2195"/>
                  </a:cubicBezTo>
                  <a:cubicBezTo>
                    <a:pt x="1407" y="1971"/>
                    <a:pt x="1637" y="1801"/>
                    <a:pt x="1785" y="1440"/>
                  </a:cubicBezTo>
                  <a:lnTo>
                    <a:pt x="1785" y="1440"/>
                  </a:lnTo>
                  <a:cubicBezTo>
                    <a:pt x="1549" y="1560"/>
                    <a:pt x="1347" y="1735"/>
                    <a:pt x="1128" y="1888"/>
                  </a:cubicBezTo>
                  <a:cubicBezTo>
                    <a:pt x="1155" y="1615"/>
                    <a:pt x="969" y="1325"/>
                    <a:pt x="925" y="1089"/>
                  </a:cubicBezTo>
                  <a:cubicBezTo>
                    <a:pt x="887" y="909"/>
                    <a:pt x="892" y="952"/>
                    <a:pt x="975" y="766"/>
                  </a:cubicBezTo>
                  <a:cubicBezTo>
                    <a:pt x="1007" y="695"/>
                    <a:pt x="1325" y="389"/>
                    <a:pt x="1467" y="170"/>
                  </a:cubicBezTo>
                  <a:lnTo>
                    <a:pt x="1374" y="60"/>
                  </a:lnTo>
                  <a:cubicBezTo>
                    <a:pt x="1319" y="66"/>
                    <a:pt x="1265" y="66"/>
                    <a:pt x="1204" y="66"/>
                  </a:cubicBezTo>
                  <a:cubicBezTo>
                    <a:pt x="1040" y="208"/>
                    <a:pt x="898" y="367"/>
                    <a:pt x="772" y="536"/>
                  </a:cubicBezTo>
                  <a:cubicBezTo>
                    <a:pt x="706" y="378"/>
                    <a:pt x="673" y="208"/>
                    <a:pt x="679" y="33"/>
                  </a:cubicBezTo>
                  <a:cubicBezTo>
                    <a:pt x="613" y="27"/>
                    <a:pt x="553" y="16"/>
                    <a:pt x="48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13"/>
            <p:cNvSpPr/>
            <p:nvPr/>
          </p:nvSpPr>
          <p:spPr>
            <a:xfrm>
              <a:off x="12382622" y="-3371156"/>
              <a:ext cx="684684" cy="640598"/>
            </a:xfrm>
            <a:custGeom>
              <a:avLst/>
              <a:gdLst/>
              <a:ahLst/>
              <a:cxnLst/>
              <a:rect l="l" t="t" r="r" b="b"/>
              <a:pathLst>
                <a:path w="3975" h="3719" extrusionOk="0">
                  <a:moveTo>
                    <a:pt x="1883" y="1"/>
                  </a:moveTo>
                  <a:cubicBezTo>
                    <a:pt x="1861" y="1"/>
                    <a:pt x="1838" y="4"/>
                    <a:pt x="1813" y="10"/>
                  </a:cubicBezTo>
                  <a:cubicBezTo>
                    <a:pt x="1648" y="49"/>
                    <a:pt x="1528" y="196"/>
                    <a:pt x="1522" y="366"/>
                  </a:cubicBezTo>
                  <a:cubicBezTo>
                    <a:pt x="1484" y="366"/>
                    <a:pt x="1429" y="311"/>
                    <a:pt x="1391" y="295"/>
                  </a:cubicBezTo>
                  <a:cubicBezTo>
                    <a:pt x="1353" y="278"/>
                    <a:pt x="1309" y="268"/>
                    <a:pt x="1265" y="262"/>
                  </a:cubicBezTo>
                  <a:cubicBezTo>
                    <a:pt x="1258" y="262"/>
                    <a:pt x="1251" y="261"/>
                    <a:pt x="1243" y="261"/>
                  </a:cubicBezTo>
                  <a:cubicBezTo>
                    <a:pt x="1162" y="261"/>
                    <a:pt x="1079" y="289"/>
                    <a:pt x="1019" y="344"/>
                  </a:cubicBezTo>
                  <a:cubicBezTo>
                    <a:pt x="805" y="541"/>
                    <a:pt x="948" y="913"/>
                    <a:pt x="1008" y="1143"/>
                  </a:cubicBezTo>
                  <a:cubicBezTo>
                    <a:pt x="805" y="1039"/>
                    <a:pt x="570" y="881"/>
                    <a:pt x="335" y="875"/>
                  </a:cubicBezTo>
                  <a:cubicBezTo>
                    <a:pt x="236" y="875"/>
                    <a:pt x="138" y="892"/>
                    <a:pt x="105" y="996"/>
                  </a:cubicBezTo>
                  <a:cubicBezTo>
                    <a:pt x="72" y="1100"/>
                    <a:pt x="159" y="1193"/>
                    <a:pt x="220" y="1275"/>
                  </a:cubicBezTo>
                  <a:cubicBezTo>
                    <a:pt x="132" y="1324"/>
                    <a:pt x="39" y="1373"/>
                    <a:pt x="17" y="1483"/>
                  </a:cubicBezTo>
                  <a:cubicBezTo>
                    <a:pt x="1" y="1559"/>
                    <a:pt x="39" y="1598"/>
                    <a:pt x="83" y="1652"/>
                  </a:cubicBezTo>
                  <a:cubicBezTo>
                    <a:pt x="143" y="1729"/>
                    <a:pt x="121" y="1756"/>
                    <a:pt x="94" y="1844"/>
                  </a:cubicBezTo>
                  <a:cubicBezTo>
                    <a:pt x="45" y="1953"/>
                    <a:pt x="83" y="2079"/>
                    <a:pt x="187" y="2145"/>
                  </a:cubicBezTo>
                  <a:cubicBezTo>
                    <a:pt x="281" y="2216"/>
                    <a:pt x="396" y="2255"/>
                    <a:pt x="516" y="2255"/>
                  </a:cubicBezTo>
                  <a:cubicBezTo>
                    <a:pt x="543" y="2255"/>
                    <a:pt x="570" y="2253"/>
                    <a:pt x="597" y="2249"/>
                  </a:cubicBezTo>
                  <a:lnTo>
                    <a:pt x="597" y="2249"/>
                  </a:lnTo>
                  <a:cubicBezTo>
                    <a:pt x="526" y="2265"/>
                    <a:pt x="504" y="2331"/>
                    <a:pt x="461" y="2375"/>
                  </a:cubicBezTo>
                  <a:cubicBezTo>
                    <a:pt x="395" y="2441"/>
                    <a:pt x="313" y="2490"/>
                    <a:pt x="247" y="2550"/>
                  </a:cubicBezTo>
                  <a:cubicBezTo>
                    <a:pt x="132" y="2665"/>
                    <a:pt x="72" y="2698"/>
                    <a:pt x="132" y="2862"/>
                  </a:cubicBezTo>
                  <a:cubicBezTo>
                    <a:pt x="171" y="2982"/>
                    <a:pt x="268" y="3035"/>
                    <a:pt x="387" y="3035"/>
                  </a:cubicBezTo>
                  <a:cubicBezTo>
                    <a:pt x="404" y="3035"/>
                    <a:pt x="421" y="3034"/>
                    <a:pt x="439" y="3032"/>
                  </a:cubicBezTo>
                  <a:cubicBezTo>
                    <a:pt x="451" y="3032"/>
                    <a:pt x="480" y="3020"/>
                    <a:pt x="501" y="3020"/>
                  </a:cubicBezTo>
                  <a:cubicBezTo>
                    <a:pt x="509" y="3020"/>
                    <a:pt x="516" y="3022"/>
                    <a:pt x="521" y="3026"/>
                  </a:cubicBezTo>
                  <a:cubicBezTo>
                    <a:pt x="554" y="3059"/>
                    <a:pt x="515" y="3086"/>
                    <a:pt x="515" y="3125"/>
                  </a:cubicBezTo>
                  <a:cubicBezTo>
                    <a:pt x="515" y="3196"/>
                    <a:pt x="592" y="3294"/>
                    <a:pt x="647" y="3333"/>
                  </a:cubicBezTo>
                  <a:cubicBezTo>
                    <a:pt x="695" y="3363"/>
                    <a:pt x="749" y="3380"/>
                    <a:pt x="806" y="3380"/>
                  </a:cubicBezTo>
                  <a:cubicBezTo>
                    <a:pt x="820" y="3380"/>
                    <a:pt x="835" y="3379"/>
                    <a:pt x="849" y="3377"/>
                  </a:cubicBezTo>
                  <a:cubicBezTo>
                    <a:pt x="948" y="3377"/>
                    <a:pt x="942" y="3398"/>
                    <a:pt x="991" y="3486"/>
                  </a:cubicBezTo>
                  <a:cubicBezTo>
                    <a:pt x="1048" y="3572"/>
                    <a:pt x="1109" y="3618"/>
                    <a:pt x="1192" y="3618"/>
                  </a:cubicBezTo>
                  <a:cubicBezTo>
                    <a:pt x="1221" y="3618"/>
                    <a:pt x="1252" y="3612"/>
                    <a:pt x="1287" y="3601"/>
                  </a:cubicBezTo>
                  <a:cubicBezTo>
                    <a:pt x="1347" y="3590"/>
                    <a:pt x="1407" y="3568"/>
                    <a:pt x="1468" y="3535"/>
                  </a:cubicBezTo>
                  <a:cubicBezTo>
                    <a:pt x="1517" y="3481"/>
                    <a:pt x="1566" y="3420"/>
                    <a:pt x="1605" y="3355"/>
                  </a:cubicBezTo>
                  <a:cubicBezTo>
                    <a:pt x="1725" y="3196"/>
                    <a:pt x="1780" y="3015"/>
                    <a:pt x="1845" y="2829"/>
                  </a:cubicBezTo>
                  <a:cubicBezTo>
                    <a:pt x="1911" y="2900"/>
                    <a:pt x="1911" y="2988"/>
                    <a:pt x="1938" y="3081"/>
                  </a:cubicBezTo>
                  <a:cubicBezTo>
                    <a:pt x="1960" y="3169"/>
                    <a:pt x="1993" y="3251"/>
                    <a:pt x="2031" y="3338"/>
                  </a:cubicBezTo>
                  <a:cubicBezTo>
                    <a:pt x="2097" y="3475"/>
                    <a:pt x="2207" y="3628"/>
                    <a:pt x="2354" y="3694"/>
                  </a:cubicBezTo>
                  <a:cubicBezTo>
                    <a:pt x="2393" y="3711"/>
                    <a:pt x="2426" y="3719"/>
                    <a:pt x="2454" y="3719"/>
                  </a:cubicBezTo>
                  <a:cubicBezTo>
                    <a:pt x="2551" y="3719"/>
                    <a:pt x="2590" y="3625"/>
                    <a:pt x="2628" y="3519"/>
                  </a:cubicBezTo>
                  <a:cubicBezTo>
                    <a:pt x="2645" y="3478"/>
                    <a:pt x="2657" y="3467"/>
                    <a:pt x="2675" y="3467"/>
                  </a:cubicBezTo>
                  <a:cubicBezTo>
                    <a:pt x="2694" y="3467"/>
                    <a:pt x="2718" y="3478"/>
                    <a:pt x="2759" y="3481"/>
                  </a:cubicBezTo>
                  <a:cubicBezTo>
                    <a:pt x="2772" y="3482"/>
                    <a:pt x="2785" y="3483"/>
                    <a:pt x="2797" y="3483"/>
                  </a:cubicBezTo>
                  <a:cubicBezTo>
                    <a:pt x="2872" y="3483"/>
                    <a:pt x="2944" y="3455"/>
                    <a:pt x="3000" y="3404"/>
                  </a:cubicBezTo>
                  <a:cubicBezTo>
                    <a:pt x="3055" y="3355"/>
                    <a:pt x="3077" y="3273"/>
                    <a:pt x="3055" y="3201"/>
                  </a:cubicBezTo>
                  <a:cubicBezTo>
                    <a:pt x="3044" y="3141"/>
                    <a:pt x="3006" y="3108"/>
                    <a:pt x="3055" y="3076"/>
                  </a:cubicBezTo>
                  <a:cubicBezTo>
                    <a:pt x="3076" y="3063"/>
                    <a:pt x="3103" y="3060"/>
                    <a:pt x="3132" y="3060"/>
                  </a:cubicBezTo>
                  <a:cubicBezTo>
                    <a:pt x="3155" y="3060"/>
                    <a:pt x="3178" y="3062"/>
                    <a:pt x="3201" y="3062"/>
                  </a:cubicBezTo>
                  <a:cubicBezTo>
                    <a:pt x="3222" y="3062"/>
                    <a:pt x="3241" y="3060"/>
                    <a:pt x="3258" y="3054"/>
                  </a:cubicBezTo>
                  <a:cubicBezTo>
                    <a:pt x="3312" y="3032"/>
                    <a:pt x="3362" y="2988"/>
                    <a:pt x="3389" y="2933"/>
                  </a:cubicBezTo>
                  <a:cubicBezTo>
                    <a:pt x="3444" y="2807"/>
                    <a:pt x="3433" y="2660"/>
                    <a:pt x="3362" y="2539"/>
                  </a:cubicBezTo>
                  <a:cubicBezTo>
                    <a:pt x="3318" y="2468"/>
                    <a:pt x="3263" y="2402"/>
                    <a:pt x="3197" y="2353"/>
                  </a:cubicBezTo>
                  <a:cubicBezTo>
                    <a:pt x="3137" y="2309"/>
                    <a:pt x="3044" y="2276"/>
                    <a:pt x="3006" y="2211"/>
                  </a:cubicBezTo>
                  <a:cubicBezTo>
                    <a:pt x="3263" y="2200"/>
                    <a:pt x="3575" y="2222"/>
                    <a:pt x="3794" y="2057"/>
                  </a:cubicBezTo>
                  <a:cubicBezTo>
                    <a:pt x="3975" y="1926"/>
                    <a:pt x="3947" y="1647"/>
                    <a:pt x="3739" y="1559"/>
                  </a:cubicBezTo>
                  <a:cubicBezTo>
                    <a:pt x="3641" y="1510"/>
                    <a:pt x="3723" y="1483"/>
                    <a:pt x="3783" y="1422"/>
                  </a:cubicBezTo>
                  <a:cubicBezTo>
                    <a:pt x="3849" y="1368"/>
                    <a:pt x="3882" y="1286"/>
                    <a:pt x="3876" y="1198"/>
                  </a:cubicBezTo>
                  <a:cubicBezTo>
                    <a:pt x="3854" y="1073"/>
                    <a:pt x="3784" y="1039"/>
                    <a:pt x="3699" y="1039"/>
                  </a:cubicBezTo>
                  <a:cubicBezTo>
                    <a:pt x="3636" y="1039"/>
                    <a:pt x="3564" y="1058"/>
                    <a:pt x="3498" y="1072"/>
                  </a:cubicBezTo>
                  <a:cubicBezTo>
                    <a:pt x="3482" y="1034"/>
                    <a:pt x="3531" y="957"/>
                    <a:pt x="3542" y="919"/>
                  </a:cubicBezTo>
                  <a:cubicBezTo>
                    <a:pt x="3553" y="870"/>
                    <a:pt x="3553" y="820"/>
                    <a:pt x="3537" y="771"/>
                  </a:cubicBezTo>
                  <a:cubicBezTo>
                    <a:pt x="3501" y="677"/>
                    <a:pt x="3396" y="653"/>
                    <a:pt x="3300" y="653"/>
                  </a:cubicBezTo>
                  <a:cubicBezTo>
                    <a:pt x="3278" y="653"/>
                    <a:pt x="3256" y="654"/>
                    <a:pt x="3236" y="656"/>
                  </a:cubicBezTo>
                  <a:cubicBezTo>
                    <a:pt x="2907" y="700"/>
                    <a:pt x="2601" y="952"/>
                    <a:pt x="2338" y="1138"/>
                  </a:cubicBezTo>
                  <a:cubicBezTo>
                    <a:pt x="2294" y="1078"/>
                    <a:pt x="2480" y="809"/>
                    <a:pt x="2508" y="738"/>
                  </a:cubicBezTo>
                  <a:cubicBezTo>
                    <a:pt x="2568" y="601"/>
                    <a:pt x="2639" y="454"/>
                    <a:pt x="2634" y="300"/>
                  </a:cubicBezTo>
                  <a:cubicBezTo>
                    <a:pt x="2634" y="207"/>
                    <a:pt x="2590" y="98"/>
                    <a:pt x="2491" y="71"/>
                  </a:cubicBezTo>
                  <a:cubicBezTo>
                    <a:pt x="2472" y="65"/>
                    <a:pt x="2453" y="63"/>
                    <a:pt x="2436" y="63"/>
                  </a:cubicBezTo>
                  <a:cubicBezTo>
                    <a:pt x="2328" y="63"/>
                    <a:pt x="2249" y="153"/>
                    <a:pt x="2174" y="218"/>
                  </a:cubicBezTo>
                  <a:cubicBezTo>
                    <a:pt x="2099" y="102"/>
                    <a:pt x="2012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13"/>
            <p:cNvSpPr/>
            <p:nvPr/>
          </p:nvSpPr>
          <p:spPr>
            <a:xfrm>
              <a:off x="12516456" y="-3250754"/>
              <a:ext cx="389452" cy="357591"/>
            </a:xfrm>
            <a:custGeom>
              <a:avLst/>
              <a:gdLst/>
              <a:ahLst/>
              <a:cxnLst/>
              <a:rect l="l" t="t" r="r" b="b"/>
              <a:pathLst>
                <a:path w="2261" h="2076" extrusionOk="0">
                  <a:moveTo>
                    <a:pt x="908" y="0"/>
                  </a:moveTo>
                  <a:cubicBezTo>
                    <a:pt x="820" y="0"/>
                    <a:pt x="860" y="119"/>
                    <a:pt x="860" y="193"/>
                  </a:cubicBezTo>
                  <a:cubicBezTo>
                    <a:pt x="866" y="318"/>
                    <a:pt x="888" y="444"/>
                    <a:pt x="899" y="570"/>
                  </a:cubicBezTo>
                  <a:cubicBezTo>
                    <a:pt x="751" y="439"/>
                    <a:pt x="674" y="198"/>
                    <a:pt x="455" y="149"/>
                  </a:cubicBezTo>
                  <a:cubicBezTo>
                    <a:pt x="432" y="143"/>
                    <a:pt x="413" y="141"/>
                    <a:pt x="397" y="141"/>
                  </a:cubicBezTo>
                  <a:cubicBezTo>
                    <a:pt x="202" y="141"/>
                    <a:pt x="482" y="511"/>
                    <a:pt x="537" y="587"/>
                  </a:cubicBezTo>
                  <a:cubicBezTo>
                    <a:pt x="455" y="558"/>
                    <a:pt x="314" y="478"/>
                    <a:pt x="218" y="478"/>
                  </a:cubicBezTo>
                  <a:cubicBezTo>
                    <a:pt x="205" y="478"/>
                    <a:pt x="193" y="479"/>
                    <a:pt x="182" y="483"/>
                  </a:cubicBezTo>
                  <a:cubicBezTo>
                    <a:pt x="50" y="515"/>
                    <a:pt x="165" y="625"/>
                    <a:pt x="220" y="669"/>
                  </a:cubicBezTo>
                  <a:cubicBezTo>
                    <a:pt x="302" y="729"/>
                    <a:pt x="696" y="948"/>
                    <a:pt x="663" y="959"/>
                  </a:cubicBezTo>
                  <a:cubicBezTo>
                    <a:pt x="658" y="960"/>
                    <a:pt x="651" y="960"/>
                    <a:pt x="642" y="960"/>
                  </a:cubicBezTo>
                  <a:cubicBezTo>
                    <a:pt x="573" y="960"/>
                    <a:pt x="396" y="930"/>
                    <a:pt x="309" y="930"/>
                  </a:cubicBezTo>
                  <a:cubicBezTo>
                    <a:pt x="298" y="930"/>
                    <a:pt x="288" y="930"/>
                    <a:pt x="280" y="931"/>
                  </a:cubicBezTo>
                  <a:cubicBezTo>
                    <a:pt x="204" y="942"/>
                    <a:pt x="89" y="959"/>
                    <a:pt x="50" y="1035"/>
                  </a:cubicBezTo>
                  <a:cubicBezTo>
                    <a:pt x="1" y="1139"/>
                    <a:pt x="127" y="1134"/>
                    <a:pt x="198" y="1139"/>
                  </a:cubicBezTo>
                  <a:cubicBezTo>
                    <a:pt x="275" y="1150"/>
                    <a:pt x="346" y="1150"/>
                    <a:pt x="422" y="1161"/>
                  </a:cubicBezTo>
                  <a:cubicBezTo>
                    <a:pt x="440" y="1161"/>
                    <a:pt x="576" y="1143"/>
                    <a:pt x="655" y="1143"/>
                  </a:cubicBezTo>
                  <a:cubicBezTo>
                    <a:pt x="699" y="1143"/>
                    <a:pt x="725" y="1149"/>
                    <a:pt x="702" y="1167"/>
                  </a:cubicBezTo>
                  <a:cubicBezTo>
                    <a:pt x="674" y="1194"/>
                    <a:pt x="614" y="1194"/>
                    <a:pt x="576" y="1211"/>
                  </a:cubicBezTo>
                  <a:cubicBezTo>
                    <a:pt x="537" y="1227"/>
                    <a:pt x="505" y="1249"/>
                    <a:pt x="466" y="1265"/>
                  </a:cubicBezTo>
                  <a:cubicBezTo>
                    <a:pt x="390" y="1304"/>
                    <a:pt x="286" y="1331"/>
                    <a:pt x="225" y="1391"/>
                  </a:cubicBezTo>
                  <a:cubicBezTo>
                    <a:pt x="165" y="1451"/>
                    <a:pt x="143" y="1517"/>
                    <a:pt x="242" y="1534"/>
                  </a:cubicBezTo>
                  <a:cubicBezTo>
                    <a:pt x="265" y="1536"/>
                    <a:pt x="289" y="1537"/>
                    <a:pt x="313" y="1537"/>
                  </a:cubicBezTo>
                  <a:cubicBezTo>
                    <a:pt x="406" y="1537"/>
                    <a:pt x="501" y="1520"/>
                    <a:pt x="592" y="1490"/>
                  </a:cubicBezTo>
                  <a:cubicBezTo>
                    <a:pt x="628" y="1476"/>
                    <a:pt x="655" y="1467"/>
                    <a:pt x="670" y="1467"/>
                  </a:cubicBezTo>
                  <a:cubicBezTo>
                    <a:pt x="692" y="1467"/>
                    <a:pt x="690" y="1485"/>
                    <a:pt x="658" y="1534"/>
                  </a:cubicBezTo>
                  <a:cubicBezTo>
                    <a:pt x="603" y="1616"/>
                    <a:pt x="384" y="1961"/>
                    <a:pt x="625" y="1971"/>
                  </a:cubicBezTo>
                  <a:cubicBezTo>
                    <a:pt x="627" y="1972"/>
                    <a:pt x="629" y="1972"/>
                    <a:pt x="632" y="1972"/>
                  </a:cubicBezTo>
                  <a:cubicBezTo>
                    <a:pt x="782" y="1972"/>
                    <a:pt x="1012" y="1644"/>
                    <a:pt x="1060" y="1644"/>
                  </a:cubicBezTo>
                  <a:cubicBezTo>
                    <a:pt x="1065" y="1644"/>
                    <a:pt x="1067" y="1647"/>
                    <a:pt x="1068" y="1654"/>
                  </a:cubicBezTo>
                  <a:cubicBezTo>
                    <a:pt x="1090" y="1742"/>
                    <a:pt x="1118" y="1829"/>
                    <a:pt x="1134" y="1922"/>
                  </a:cubicBezTo>
                  <a:cubicBezTo>
                    <a:pt x="1169" y="1961"/>
                    <a:pt x="1217" y="2076"/>
                    <a:pt x="1279" y="2076"/>
                  </a:cubicBezTo>
                  <a:cubicBezTo>
                    <a:pt x="1295" y="2076"/>
                    <a:pt x="1313" y="2068"/>
                    <a:pt x="1331" y="2048"/>
                  </a:cubicBezTo>
                  <a:cubicBezTo>
                    <a:pt x="1397" y="1971"/>
                    <a:pt x="1353" y="1769"/>
                    <a:pt x="1331" y="1681"/>
                  </a:cubicBezTo>
                  <a:lnTo>
                    <a:pt x="1331" y="1681"/>
                  </a:lnTo>
                  <a:cubicBezTo>
                    <a:pt x="1391" y="1723"/>
                    <a:pt x="1563" y="1943"/>
                    <a:pt x="1669" y="1943"/>
                  </a:cubicBezTo>
                  <a:cubicBezTo>
                    <a:pt x="1688" y="1943"/>
                    <a:pt x="1706" y="1935"/>
                    <a:pt x="1720" y="1917"/>
                  </a:cubicBezTo>
                  <a:cubicBezTo>
                    <a:pt x="1764" y="1862"/>
                    <a:pt x="1709" y="1714"/>
                    <a:pt x="1687" y="1659"/>
                  </a:cubicBezTo>
                  <a:cubicBezTo>
                    <a:pt x="1632" y="1566"/>
                    <a:pt x="1577" y="1484"/>
                    <a:pt x="1506" y="1402"/>
                  </a:cubicBezTo>
                  <a:cubicBezTo>
                    <a:pt x="1511" y="1402"/>
                    <a:pt x="1515" y="1401"/>
                    <a:pt x="1520" y="1401"/>
                  </a:cubicBezTo>
                  <a:cubicBezTo>
                    <a:pt x="1589" y="1401"/>
                    <a:pt x="1674" y="1475"/>
                    <a:pt x="1731" y="1501"/>
                  </a:cubicBezTo>
                  <a:cubicBezTo>
                    <a:pt x="1818" y="1539"/>
                    <a:pt x="1906" y="1572"/>
                    <a:pt x="1999" y="1599"/>
                  </a:cubicBezTo>
                  <a:cubicBezTo>
                    <a:pt x="2015" y="1603"/>
                    <a:pt x="2032" y="1604"/>
                    <a:pt x="2049" y="1604"/>
                  </a:cubicBezTo>
                  <a:cubicBezTo>
                    <a:pt x="2149" y="1604"/>
                    <a:pt x="2261" y="1551"/>
                    <a:pt x="2196" y="1435"/>
                  </a:cubicBezTo>
                  <a:cubicBezTo>
                    <a:pt x="2125" y="1315"/>
                    <a:pt x="1911" y="1260"/>
                    <a:pt x="1791" y="1222"/>
                  </a:cubicBezTo>
                  <a:cubicBezTo>
                    <a:pt x="1731" y="1200"/>
                    <a:pt x="1605" y="1085"/>
                    <a:pt x="1660" y="1074"/>
                  </a:cubicBezTo>
                  <a:cubicBezTo>
                    <a:pt x="1824" y="1052"/>
                    <a:pt x="1988" y="997"/>
                    <a:pt x="2136" y="926"/>
                  </a:cubicBezTo>
                  <a:cubicBezTo>
                    <a:pt x="2249" y="859"/>
                    <a:pt x="2256" y="733"/>
                    <a:pt x="2127" y="733"/>
                  </a:cubicBezTo>
                  <a:cubicBezTo>
                    <a:pt x="2119" y="733"/>
                    <a:pt x="2111" y="734"/>
                    <a:pt x="2103" y="734"/>
                  </a:cubicBezTo>
                  <a:cubicBezTo>
                    <a:pt x="1928" y="751"/>
                    <a:pt x="1753" y="800"/>
                    <a:pt x="1583" y="838"/>
                  </a:cubicBezTo>
                  <a:cubicBezTo>
                    <a:pt x="1621" y="762"/>
                    <a:pt x="1747" y="713"/>
                    <a:pt x="1807" y="658"/>
                  </a:cubicBezTo>
                  <a:cubicBezTo>
                    <a:pt x="1851" y="619"/>
                    <a:pt x="1982" y="494"/>
                    <a:pt x="1966" y="433"/>
                  </a:cubicBezTo>
                  <a:cubicBezTo>
                    <a:pt x="1958" y="404"/>
                    <a:pt x="1938" y="392"/>
                    <a:pt x="1910" y="392"/>
                  </a:cubicBezTo>
                  <a:cubicBezTo>
                    <a:pt x="1779" y="392"/>
                    <a:pt x="1470" y="652"/>
                    <a:pt x="1402" y="652"/>
                  </a:cubicBezTo>
                  <a:cubicBezTo>
                    <a:pt x="1452" y="548"/>
                    <a:pt x="1725" y="209"/>
                    <a:pt x="1545" y="105"/>
                  </a:cubicBezTo>
                  <a:cubicBezTo>
                    <a:pt x="1525" y="95"/>
                    <a:pt x="1506" y="90"/>
                    <a:pt x="1488" y="90"/>
                  </a:cubicBezTo>
                  <a:cubicBezTo>
                    <a:pt x="1328" y="90"/>
                    <a:pt x="1200" y="438"/>
                    <a:pt x="1150" y="526"/>
                  </a:cubicBezTo>
                  <a:cubicBezTo>
                    <a:pt x="1096" y="461"/>
                    <a:pt x="1118" y="313"/>
                    <a:pt x="1090" y="231"/>
                  </a:cubicBezTo>
                  <a:cubicBezTo>
                    <a:pt x="1074" y="160"/>
                    <a:pt x="1014" y="17"/>
                    <a:pt x="921" y="1"/>
                  </a:cubicBezTo>
                  <a:cubicBezTo>
                    <a:pt x="916" y="1"/>
                    <a:pt x="912" y="0"/>
                    <a:pt x="9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13"/>
            <p:cNvSpPr/>
            <p:nvPr/>
          </p:nvSpPr>
          <p:spPr>
            <a:xfrm>
              <a:off x="12643229" y="-3101760"/>
              <a:ext cx="131769" cy="97494"/>
            </a:xfrm>
            <a:custGeom>
              <a:avLst/>
              <a:gdLst/>
              <a:ahLst/>
              <a:cxnLst/>
              <a:rect l="l" t="t" r="r" b="b"/>
              <a:pathLst>
                <a:path w="765" h="566" extrusionOk="0">
                  <a:moveTo>
                    <a:pt x="392" y="0"/>
                  </a:moveTo>
                  <a:cubicBezTo>
                    <a:pt x="387" y="0"/>
                    <a:pt x="382" y="1"/>
                    <a:pt x="376" y="1"/>
                  </a:cubicBezTo>
                  <a:cubicBezTo>
                    <a:pt x="0" y="17"/>
                    <a:pt x="4" y="565"/>
                    <a:pt x="371" y="565"/>
                  </a:cubicBezTo>
                  <a:cubicBezTo>
                    <a:pt x="378" y="565"/>
                    <a:pt x="385" y="565"/>
                    <a:pt x="393" y="565"/>
                  </a:cubicBezTo>
                  <a:cubicBezTo>
                    <a:pt x="765" y="543"/>
                    <a:pt x="754" y="0"/>
                    <a:pt x="3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13"/>
            <p:cNvSpPr/>
            <p:nvPr/>
          </p:nvSpPr>
          <p:spPr>
            <a:xfrm>
              <a:off x="12716950" y="-2986526"/>
              <a:ext cx="28938" cy="26526"/>
            </a:xfrm>
            <a:custGeom>
              <a:avLst/>
              <a:gdLst/>
              <a:ahLst/>
              <a:cxnLst/>
              <a:rect l="l" t="t" r="r" b="b"/>
              <a:pathLst>
                <a:path w="168" h="154" extrusionOk="0">
                  <a:moveTo>
                    <a:pt x="70" y="1"/>
                  </a:moveTo>
                  <a:cubicBezTo>
                    <a:pt x="36" y="1"/>
                    <a:pt x="5" y="22"/>
                    <a:pt x="3" y="71"/>
                  </a:cubicBezTo>
                  <a:cubicBezTo>
                    <a:pt x="0" y="128"/>
                    <a:pt x="32" y="153"/>
                    <a:pt x="69" y="153"/>
                  </a:cubicBezTo>
                  <a:cubicBezTo>
                    <a:pt x="109" y="153"/>
                    <a:pt x="156" y="122"/>
                    <a:pt x="167" y="71"/>
                  </a:cubicBezTo>
                  <a:cubicBezTo>
                    <a:pt x="153" y="27"/>
                    <a:pt x="109" y="1"/>
                    <a:pt x="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13"/>
            <p:cNvSpPr/>
            <p:nvPr/>
          </p:nvSpPr>
          <p:spPr>
            <a:xfrm>
              <a:off x="12729007" y="-3128286"/>
              <a:ext cx="31866" cy="25838"/>
            </a:xfrm>
            <a:custGeom>
              <a:avLst/>
              <a:gdLst/>
              <a:ahLst/>
              <a:cxnLst/>
              <a:rect l="l" t="t" r="r" b="b"/>
              <a:pathLst>
                <a:path w="185" h="150" extrusionOk="0">
                  <a:moveTo>
                    <a:pt x="79" y="0"/>
                  </a:moveTo>
                  <a:cubicBezTo>
                    <a:pt x="50" y="0"/>
                    <a:pt x="24" y="18"/>
                    <a:pt x="15" y="62"/>
                  </a:cubicBezTo>
                  <a:cubicBezTo>
                    <a:pt x="1" y="122"/>
                    <a:pt x="36" y="150"/>
                    <a:pt x="80" y="150"/>
                  </a:cubicBezTo>
                  <a:cubicBezTo>
                    <a:pt x="119" y="150"/>
                    <a:pt x="164" y="128"/>
                    <a:pt x="185" y="89"/>
                  </a:cubicBezTo>
                  <a:cubicBezTo>
                    <a:pt x="175" y="40"/>
                    <a:pt x="124" y="0"/>
                    <a:pt x="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13"/>
            <p:cNvSpPr/>
            <p:nvPr/>
          </p:nvSpPr>
          <p:spPr>
            <a:xfrm>
              <a:off x="12637200" y="-3021664"/>
              <a:ext cx="35483" cy="28594"/>
            </a:xfrm>
            <a:custGeom>
              <a:avLst/>
              <a:gdLst/>
              <a:ahLst/>
              <a:cxnLst/>
              <a:rect l="l" t="t" r="r" b="b"/>
              <a:pathLst>
                <a:path w="206" h="166" extrusionOk="0">
                  <a:moveTo>
                    <a:pt x="110" y="0"/>
                  </a:moveTo>
                  <a:cubicBezTo>
                    <a:pt x="107" y="0"/>
                    <a:pt x="103" y="1"/>
                    <a:pt x="99" y="1"/>
                  </a:cubicBezTo>
                  <a:cubicBezTo>
                    <a:pt x="1" y="12"/>
                    <a:pt x="23" y="165"/>
                    <a:pt x="121" y="165"/>
                  </a:cubicBezTo>
                  <a:cubicBezTo>
                    <a:pt x="205" y="134"/>
                    <a:pt x="203" y="0"/>
                    <a:pt x="1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13"/>
            <p:cNvSpPr/>
            <p:nvPr/>
          </p:nvSpPr>
          <p:spPr>
            <a:xfrm>
              <a:off x="12649946" y="-3125358"/>
              <a:ext cx="28938" cy="24976"/>
            </a:xfrm>
            <a:custGeom>
              <a:avLst/>
              <a:gdLst/>
              <a:ahLst/>
              <a:cxnLst/>
              <a:rect l="l" t="t" r="r" b="b"/>
              <a:pathLst>
                <a:path w="168" h="145" extrusionOk="0">
                  <a:moveTo>
                    <a:pt x="80" y="0"/>
                  </a:moveTo>
                  <a:cubicBezTo>
                    <a:pt x="39" y="0"/>
                    <a:pt x="0" y="26"/>
                    <a:pt x="3" y="78"/>
                  </a:cubicBezTo>
                  <a:cubicBezTo>
                    <a:pt x="6" y="123"/>
                    <a:pt x="41" y="144"/>
                    <a:pt x="79" y="144"/>
                  </a:cubicBezTo>
                  <a:cubicBezTo>
                    <a:pt x="122" y="144"/>
                    <a:pt x="167" y="116"/>
                    <a:pt x="167" y="67"/>
                  </a:cubicBezTo>
                  <a:cubicBezTo>
                    <a:pt x="157" y="22"/>
                    <a:pt x="118" y="0"/>
                    <a:pt x="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13"/>
            <p:cNvSpPr/>
            <p:nvPr/>
          </p:nvSpPr>
          <p:spPr>
            <a:xfrm>
              <a:off x="12751227" y="-3101760"/>
              <a:ext cx="37894" cy="27560"/>
            </a:xfrm>
            <a:custGeom>
              <a:avLst/>
              <a:gdLst/>
              <a:ahLst/>
              <a:cxnLst/>
              <a:rect l="l" t="t" r="r" b="b"/>
              <a:pathLst>
                <a:path w="220" h="160" extrusionOk="0">
                  <a:moveTo>
                    <a:pt x="116" y="1"/>
                  </a:moveTo>
                  <a:cubicBezTo>
                    <a:pt x="39" y="34"/>
                    <a:pt x="1" y="160"/>
                    <a:pt x="110" y="160"/>
                  </a:cubicBezTo>
                  <a:cubicBezTo>
                    <a:pt x="112" y="160"/>
                    <a:pt x="114" y="160"/>
                    <a:pt x="116" y="160"/>
                  </a:cubicBezTo>
                  <a:cubicBezTo>
                    <a:pt x="219" y="160"/>
                    <a:pt x="207" y="22"/>
                    <a:pt x="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13"/>
            <p:cNvSpPr/>
            <p:nvPr/>
          </p:nvSpPr>
          <p:spPr>
            <a:xfrm>
              <a:off x="12685429" y="-3137587"/>
              <a:ext cx="37894" cy="25838"/>
            </a:xfrm>
            <a:custGeom>
              <a:avLst/>
              <a:gdLst/>
              <a:ahLst/>
              <a:cxnLst/>
              <a:rect l="l" t="t" r="r" b="b"/>
              <a:pathLst>
                <a:path w="220" h="150" extrusionOk="0">
                  <a:moveTo>
                    <a:pt x="125" y="1"/>
                  </a:moveTo>
                  <a:cubicBezTo>
                    <a:pt x="123" y="1"/>
                    <a:pt x="122" y="1"/>
                    <a:pt x="120" y="1"/>
                  </a:cubicBezTo>
                  <a:cubicBezTo>
                    <a:pt x="18" y="17"/>
                    <a:pt x="0" y="149"/>
                    <a:pt x="108" y="149"/>
                  </a:cubicBezTo>
                  <a:cubicBezTo>
                    <a:pt x="110" y="149"/>
                    <a:pt x="112" y="149"/>
                    <a:pt x="115" y="149"/>
                  </a:cubicBezTo>
                  <a:cubicBezTo>
                    <a:pt x="120" y="149"/>
                    <a:pt x="124" y="150"/>
                    <a:pt x="129" y="150"/>
                  </a:cubicBezTo>
                  <a:cubicBezTo>
                    <a:pt x="217" y="150"/>
                    <a:pt x="219" y="1"/>
                    <a:pt x="1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13"/>
            <p:cNvSpPr/>
            <p:nvPr/>
          </p:nvSpPr>
          <p:spPr>
            <a:xfrm>
              <a:off x="12750365" y="-3012191"/>
              <a:ext cx="35311" cy="25665"/>
            </a:xfrm>
            <a:custGeom>
              <a:avLst/>
              <a:gdLst/>
              <a:ahLst/>
              <a:cxnLst/>
              <a:rect l="l" t="t" r="r" b="b"/>
              <a:pathLst>
                <a:path w="205" h="149" extrusionOk="0">
                  <a:moveTo>
                    <a:pt x="104" y="0"/>
                  </a:moveTo>
                  <a:cubicBezTo>
                    <a:pt x="100" y="0"/>
                    <a:pt x="97" y="0"/>
                    <a:pt x="94" y="1"/>
                  </a:cubicBezTo>
                  <a:cubicBezTo>
                    <a:pt x="11" y="23"/>
                    <a:pt x="0" y="149"/>
                    <a:pt x="99" y="149"/>
                  </a:cubicBezTo>
                  <a:cubicBezTo>
                    <a:pt x="101" y="149"/>
                    <a:pt x="103" y="149"/>
                    <a:pt x="104" y="149"/>
                  </a:cubicBezTo>
                  <a:cubicBezTo>
                    <a:pt x="205" y="149"/>
                    <a:pt x="202" y="0"/>
                    <a:pt x="1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13"/>
            <p:cNvSpPr/>
            <p:nvPr/>
          </p:nvSpPr>
          <p:spPr>
            <a:xfrm>
              <a:off x="12621181" y="-3090908"/>
              <a:ext cx="29454" cy="25321"/>
            </a:xfrm>
            <a:custGeom>
              <a:avLst/>
              <a:gdLst/>
              <a:ahLst/>
              <a:cxnLst/>
              <a:rect l="l" t="t" r="r" b="b"/>
              <a:pathLst>
                <a:path w="171" h="147" extrusionOk="0">
                  <a:moveTo>
                    <a:pt x="79" y="1"/>
                  </a:moveTo>
                  <a:cubicBezTo>
                    <a:pt x="38" y="1"/>
                    <a:pt x="0" y="27"/>
                    <a:pt x="6" y="80"/>
                  </a:cubicBezTo>
                  <a:cubicBezTo>
                    <a:pt x="9" y="126"/>
                    <a:pt x="44" y="147"/>
                    <a:pt x="82" y="147"/>
                  </a:cubicBezTo>
                  <a:cubicBezTo>
                    <a:pt x="125" y="147"/>
                    <a:pt x="170" y="119"/>
                    <a:pt x="170" y="69"/>
                  </a:cubicBezTo>
                  <a:cubicBezTo>
                    <a:pt x="160" y="24"/>
                    <a:pt x="118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13"/>
            <p:cNvSpPr/>
            <p:nvPr/>
          </p:nvSpPr>
          <p:spPr>
            <a:xfrm>
              <a:off x="12762078" y="-3062659"/>
              <a:ext cx="28938" cy="25493"/>
            </a:xfrm>
            <a:custGeom>
              <a:avLst/>
              <a:gdLst/>
              <a:ahLst/>
              <a:cxnLst/>
              <a:rect l="l" t="t" r="r" b="b"/>
              <a:pathLst>
                <a:path w="168" h="148" extrusionOk="0">
                  <a:moveTo>
                    <a:pt x="79" y="1"/>
                  </a:moveTo>
                  <a:cubicBezTo>
                    <a:pt x="38" y="1"/>
                    <a:pt x="1" y="27"/>
                    <a:pt x="4" y="80"/>
                  </a:cubicBezTo>
                  <a:cubicBezTo>
                    <a:pt x="6" y="126"/>
                    <a:pt x="42" y="147"/>
                    <a:pt x="79" y="147"/>
                  </a:cubicBezTo>
                  <a:cubicBezTo>
                    <a:pt x="122" y="147"/>
                    <a:pt x="168" y="119"/>
                    <a:pt x="168" y="69"/>
                  </a:cubicBezTo>
                  <a:cubicBezTo>
                    <a:pt x="157" y="24"/>
                    <a:pt x="117" y="1"/>
                    <a:pt x="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13"/>
            <p:cNvSpPr/>
            <p:nvPr/>
          </p:nvSpPr>
          <p:spPr>
            <a:xfrm>
              <a:off x="12671649" y="-2990660"/>
              <a:ext cx="28938" cy="25149"/>
            </a:xfrm>
            <a:custGeom>
              <a:avLst/>
              <a:gdLst/>
              <a:ahLst/>
              <a:cxnLst/>
              <a:rect l="l" t="t" r="r" b="b"/>
              <a:pathLst>
                <a:path w="168" h="146" extrusionOk="0">
                  <a:moveTo>
                    <a:pt x="80" y="1"/>
                  </a:moveTo>
                  <a:cubicBezTo>
                    <a:pt x="39" y="1"/>
                    <a:pt x="0" y="27"/>
                    <a:pt x="3" y="78"/>
                  </a:cubicBezTo>
                  <a:cubicBezTo>
                    <a:pt x="6" y="124"/>
                    <a:pt x="41" y="145"/>
                    <a:pt x="79" y="145"/>
                  </a:cubicBezTo>
                  <a:cubicBezTo>
                    <a:pt x="122" y="145"/>
                    <a:pt x="167" y="117"/>
                    <a:pt x="167" y="67"/>
                  </a:cubicBezTo>
                  <a:cubicBezTo>
                    <a:pt x="157" y="23"/>
                    <a:pt x="118" y="1"/>
                    <a:pt x="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13"/>
            <p:cNvSpPr/>
            <p:nvPr/>
          </p:nvSpPr>
          <p:spPr>
            <a:xfrm>
              <a:off x="12620492" y="-3049913"/>
              <a:ext cx="36172" cy="28594"/>
            </a:xfrm>
            <a:custGeom>
              <a:avLst/>
              <a:gdLst/>
              <a:ahLst/>
              <a:cxnLst/>
              <a:rect l="l" t="t" r="r" b="b"/>
              <a:pathLst>
                <a:path w="210" h="166" extrusionOk="0">
                  <a:moveTo>
                    <a:pt x="113" y="0"/>
                  </a:moveTo>
                  <a:cubicBezTo>
                    <a:pt x="110" y="0"/>
                    <a:pt x="106" y="0"/>
                    <a:pt x="103" y="1"/>
                  </a:cubicBezTo>
                  <a:cubicBezTo>
                    <a:pt x="1" y="12"/>
                    <a:pt x="26" y="165"/>
                    <a:pt x="115" y="165"/>
                  </a:cubicBezTo>
                  <a:cubicBezTo>
                    <a:pt x="116" y="165"/>
                    <a:pt x="118" y="165"/>
                    <a:pt x="120" y="165"/>
                  </a:cubicBezTo>
                  <a:cubicBezTo>
                    <a:pt x="209" y="144"/>
                    <a:pt x="202" y="0"/>
                    <a:pt x="11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62" name="Google Shape;3662;p13"/>
          <p:cNvGrpSpPr/>
          <p:nvPr/>
        </p:nvGrpSpPr>
        <p:grpSpPr>
          <a:xfrm>
            <a:off x="6341811" y="3434496"/>
            <a:ext cx="1560021" cy="1621135"/>
            <a:chOff x="2785514" y="3607713"/>
            <a:chExt cx="1570544" cy="1632070"/>
          </a:xfrm>
        </p:grpSpPr>
        <p:sp>
          <p:nvSpPr>
            <p:cNvPr id="3663" name="Google Shape;3663;p13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13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13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13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13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13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13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13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13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13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13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13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13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13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13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13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13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13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13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13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13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13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13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13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13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88" name="Google Shape;3688;p13"/>
          <p:cNvSpPr/>
          <p:nvPr/>
        </p:nvSpPr>
        <p:spPr>
          <a:xfrm flipH="1">
            <a:off x="5750009" y="3189003"/>
            <a:ext cx="5593175" cy="2433444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rgbClr val="EDEA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9" name="Google Shape;3689;p13"/>
          <p:cNvSpPr/>
          <p:nvPr/>
        </p:nvSpPr>
        <p:spPr>
          <a:xfrm>
            <a:off x="6294153" y="4090947"/>
            <a:ext cx="4901314" cy="134834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rgbClr val="E5E2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0" name="Google Shape;3690;p13"/>
          <p:cNvSpPr/>
          <p:nvPr/>
        </p:nvSpPr>
        <p:spPr>
          <a:xfrm>
            <a:off x="-404595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1" name="Google Shape;3691;p13"/>
          <p:cNvSpPr/>
          <p:nvPr/>
        </p:nvSpPr>
        <p:spPr>
          <a:xfrm>
            <a:off x="5388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2" name="Google Shape;3692;p13"/>
          <p:cNvSpPr/>
          <p:nvPr/>
        </p:nvSpPr>
        <p:spPr>
          <a:xfrm>
            <a:off x="51236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693" name="Google Shape;3693;p13"/>
          <p:cNvGrpSpPr/>
          <p:nvPr/>
        </p:nvGrpSpPr>
        <p:grpSpPr>
          <a:xfrm rot="-10232688">
            <a:off x="-2501006" y="-269349"/>
            <a:ext cx="3232596" cy="1924966"/>
            <a:chOff x="238125" y="2514275"/>
            <a:chExt cx="904975" cy="538900"/>
          </a:xfrm>
        </p:grpSpPr>
        <p:sp>
          <p:nvSpPr>
            <p:cNvPr id="3694" name="Google Shape;3694;p1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1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1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1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1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1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1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1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1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1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1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1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1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1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1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1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1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1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1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1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1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1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1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1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1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1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1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1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1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1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1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1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1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1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1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1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1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1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1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1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1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1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1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1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1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1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1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1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1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1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1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1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1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1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1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1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1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1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1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1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1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1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1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1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1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1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1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1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1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1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1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1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1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1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1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1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1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1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1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1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1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1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1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1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1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1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1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1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1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1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1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1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1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1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1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1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1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1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1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1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1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1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1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1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1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1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1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1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1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1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1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1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1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1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1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1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1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1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1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1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1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1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1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1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1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1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1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1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1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1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1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1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1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1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1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1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1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1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1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1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1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1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1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1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1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1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1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1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1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1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1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1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1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1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1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1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1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1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1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1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1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1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1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1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1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1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1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1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1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1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1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1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1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1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1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1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1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1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1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1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1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1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1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1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1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1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1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1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1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1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1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1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1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1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1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1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1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1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1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1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1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1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1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1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1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1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1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1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1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1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1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1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1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1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1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1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1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1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1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1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1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1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1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1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1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1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1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1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1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1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1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1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1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1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1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1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1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1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1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1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1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1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1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1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1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1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1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1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1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1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1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1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1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1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1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1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1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1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1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1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1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1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1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1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1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1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1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1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1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1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1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1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1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1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1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1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1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1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1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1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1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1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1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1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1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1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1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1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1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1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1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1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1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1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1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1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1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1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1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1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1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1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1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1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1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1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1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1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1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03" name="Google Shape;4003;p13"/>
          <p:cNvGrpSpPr/>
          <p:nvPr/>
        </p:nvGrpSpPr>
        <p:grpSpPr>
          <a:xfrm>
            <a:off x="4190300" y="-494691"/>
            <a:ext cx="763400" cy="1577166"/>
            <a:chOff x="4190300" y="-189891"/>
            <a:chExt cx="763400" cy="1577166"/>
          </a:xfrm>
        </p:grpSpPr>
        <p:sp>
          <p:nvSpPr>
            <p:cNvPr id="4004" name="Google Shape;4004;p13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13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13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13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13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13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13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13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13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13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13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13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13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13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13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13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063864694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40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21" name="Google Shape;4021;p14"/>
          <p:cNvSpPr txBox="1">
            <a:spLocks noGrp="1"/>
          </p:cNvSpPr>
          <p:nvPr>
            <p:ph type="title"/>
          </p:nvPr>
        </p:nvSpPr>
        <p:spPr>
          <a:xfrm>
            <a:off x="2140900" y="2728188"/>
            <a:ext cx="4863600" cy="373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2500" b="1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4022" name="Google Shape;4022;p14"/>
          <p:cNvSpPr txBox="1">
            <a:spLocks noGrp="1"/>
          </p:cNvSpPr>
          <p:nvPr>
            <p:ph type="subTitle" idx="1"/>
          </p:nvPr>
        </p:nvSpPr>
        <p:spPr>
          <a:xfrm>
            <a:off x="2140100" y="1555363"/>
            <a:ext cx="4863600" cy="117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000">
                <a:solidFill>
                  <a:schemeClr val="dk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4023" name="Google Shape;4023;p14"/>
          <p:cNvSpPr/>
          <p:nvPr/>
        </p:nvSpPr>
        <p:spPr>
          <a:xfrm flipH="1">
            <a:off x="4655139" y="2731526"/>
            <a:ext cx="5965468" cy="2723763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24" name="Google Shape;4024;p14"/>
          <p:cNvGrpSpPr/>
          <p:nvPr/>
        </p:nvGrpSpPr>
        <p:grpSpPr>
          <a:xfrm rot="-5400000">
            <a:off x="-2550975" y="-374550"/>
            <a:ext cx="3456771" cy="2755402"/>
            <a:chOff x="-1289725" y="3661100"/>
            <a:chExt cx="3456771" cy="2755402"/>
          </a:xfrm>
        </p:grpSpPr>
        <p:sp>
          <p:nvSpPr>
            <p:cNvPr id="4025" name="Google Shape;4025;p14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14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14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14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14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14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14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14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14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14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14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14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14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14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14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14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14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14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14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14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14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14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14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14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14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14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14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14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14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14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14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14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14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14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14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14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14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14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14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14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14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14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14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14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14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14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14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14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14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14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14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14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14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14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14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14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14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14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14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14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14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14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14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14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14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14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14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14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14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14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14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14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14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14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14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14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14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14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14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14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14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14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14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14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14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14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14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14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14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14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14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14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14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14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14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14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14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14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14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14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14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14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14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14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14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14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14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14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14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14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14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14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14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14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14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14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14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14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14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14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14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14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14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14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14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14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14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14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14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14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14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156" name="Google Shape;4156;p14"/>
          <p:cNvGrpSpPr/>
          <p:nvPr/>
        </p:nvGrpSpPr>
        <p:grpSpPr>
          <a:xfrm rot="4102257">
            <a:off x="-35347" y="-1074699"/>
            <a:ext cx="1974885" cy="2494381"/>
            <a:chOff x="-399579" y="-1082506"/>
            <a:chExt cx="1974863" cy="2494354"/>
          </a:xfrm>
        </p:grpSpPr>
        <p:sp>
          <p:nvSpPr>
            <p:cNvPr id="4157" name="Google Shape;4157;p14"/>
            <p:cNvSpPr/>
            <p:nvPr/>
          </p:nvSpPr>
          <p:spPr>
            <a:xfrm rot="-4114690">
              <a:off x="925370" y="-246466"/>
              <a:ext cx="304363" cy="701453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14"/>
            <p:cNvSpPr/>
            <p:nvPr/>
          </p:nvSpPr>
          <p:spPr>
            <a:xfrm rot="-4114690">
              <a:off x="1453162" y="18053"/>
              <a:ext cx="104306" cy="109401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14"/>
            <p:cNvSpPr/>
            <p:nvPr/>
          </p:nvSpPr>
          <p:spPr>
            <a:xfrm rot="-4114690">
              <a:off x="1389032" y="87156"/>
              <a:ext cx="74325" cy="146522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14"/>
            <p:cNvSpPr/>
            <p:nvPr/>
          </p:nvSpPr>
          <p:spPr>
            <a:xfrm rot="-4114690">
              <a:off x="1340051" y="29334"/>
              <a:ext cx="160893" cy="4818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14"/>
            <p:cNvSpPr/>
            <p:nvPr/>
          </p:nvSpPr>
          <p:spPr>
            <a:xfrm rot="-4114690">
              <a:off x="1225527" y="44278"/>
              <a:ext cx="183811" cy="59331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14"/>
            <p:cNvSpPr/>
            <p:nvPr/>
          </p:nvSpPr>
          <p:spPr>
            <a:xfrm rot="-4114690">
              <a:off x="1110945" y="56029"/>
              <a:ext cx="186244" cy="55878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14"/>
            <p:cNvSpPr/>
            <p:nvPr/>
          </p:nvSpPr>
          <p:spPr>
            <a:xfrm rot="-4114690">
              <a:off x="1011008" y="53336"/>
              <a:ext cx="185851" cy="83267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14"/>
            <p:cNvSpPr/>
            <p:nvPr/>
          </p:nvSpPr>
          <p:spPr>
            <a:xfrm rot="-4114690">
              <a:off x="915412" y="63360"/>
              <a:ext cx="153908" cy="80128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14"/>
            <p:cNvSpPr/>
            <p:nvPr/>
          </p:nvSpPr>
          <p:spPr>
            <a:xfrm rot="-4114690">
              <a:off x="817954" y="58177"/>
              <a:ext cx="128244" cy="86485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14"/>
            <p:cNvSpPr/>
            <p:nvPr/>
          </p:nvSpPr>
          <p:spPr>
            <a:xfrm rot="-4114690">
              <a:off x="1276233" y="121214"/>
              <a:ext cx="77543" cy="167947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14"/>
            <p:cNvSpPr/>
            <p:nvPr/>
          </p:nvSpPr>
          <p:spPr>
            <a:xfrm rot="-4114690">
              <a:off x="1148140" y="146823"/>
              <a:ext cx="82644" cy="154370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14"/>
            <p:cNvSpPr/>
            <p:nvPr/>
          </p:nvSpPr>
          <p:spPr>
            <a:xfrm rot="-4114690">
              <a:off x="1033431" y="157300"/>
              <a:ext cx="79583" cy="141264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14"/>
            <p:cNvSpPr/>
            <p:nvPr/>
          </p:nvSpPr>
          <p:spPr>
            <a:xfrm rot="-4114690">
              <a:off x="913202" y="151254"/>
              <a:ext cx="84292" cy="14095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14"/>
            <p:cNvSpPr/>
            <p:nvPr/>
          </p:nvSpPr>
          <p:spPr>
            <a:xfrm rot="-4114690">
              <a:off x="804250" y="138656"/>
              <a:ext cx="85940" cy="130276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14"/>
            <p:cNvSpPr/>
            <p:nvPr/>
          </p:nvSpPr>
          <p:spPr>
            <a:xfrm rot="-4114690">
              <a:off x="822516" y="67493"/>
              <a:ext cx="109878" cy="74006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14"/>
            <p:cNvSpPr/>
            <p:nvPr/>
          </p:nvSpPr>
          <p:spPr>
            <a:xfrm rot="-4114690">
              <a:off x="916573" y="76693"/>
              <a:ext cx="131148" cy="61293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14"/>
            <p:cNvSpPr/>
            <p:nvPr/>
          </p:nvSpPr>
          <p:spPr>
            <a:xfrm rot="-4114690">
              <a:off x="928673" y="155374"/>
              <a:ext cx="60355" cy="11615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14"/>
            <p:cNvSpPr/>
            <p:nvPr/>
          </p:nvSpPr>
          <p:spPr>
            <a:xfrm rot="-4114690">
              <a:off x="813363" y="139924"/>
              <a:ext cx="69302" cy="114031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14"/>
            <p:cNvSpPr/>
            <p:nvPr/>
          </p:nvSpPr>
          <p:spPr>
            <a:xfrm rot="-4114690">
              <a:off x="1015052" y="73309"/>
              <a:ext cx="153516" cy="61293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14"/>
            <p:cNvSpPr/>
            <p:nvPr/>
          </p:nvSpPr>
          <p:spPr>
            <a:xfrm rot="-4114690">
              <a:off x="1047522" y="152119"/>
              <a:ext cx="56980" cy="126666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14"/>
            <p:cNvSpPr/>
            <p:nvPr/>
          </p:nvSpPr>
          <p:spPr>
            <a:xfrm rot="-4114690">
              <a:off x="1169048" y="143092"/>
              <a:ext cx="45835" cy="136398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14"/>
            <p:cNvSpPr/>
            <p:nvPr/>
          </p:nvSpPr>
          <p:spPr>
            <a:xfrm rot="-4114690">
              <a:off x="1114869" y="69198"/>
              <a:ext cx="166152" cy="31313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14"/>
            <p:cNvSpPr/>
            <p:nvPr/>
          </p:nvSpPr>
          <p:spPr>
            <a:xfrm rot="-4114690">
              <a:off x="1229704" y="56667"/>
              <a:ext cx="159245" cy="40417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14"/>
            <p:cNvSpPr/>
            <p:nvPr/>
          </p:nvSpPr>
          <p:spPr>
            <a:xfrm rot="-4114690">
              <a:off x="1303209" y="122474"/>
              <a:ext cx="23467" cy="137811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14"/>
            <p:cNvSpPr/>
            <p:nvPr/>
          </p:nvSpPr>
          <p:spPr>
            <a:xfrm rot="-4114690">
              <a:off x="1416357" y="91500"/>
              <a:ext cx="15069" cy="117563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14"/>
            <p:cNvSpPr/>
            <p:nvPr/>
          </p:nvSpPr>
          <p:spPr>
            <a:xfrm rot="-4114690">
              <a:off x="1353528" y="52263"/>
              <a:ext cx="123064" cy="19306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14"/>
            <p:cNvSpPr/>
            <p:nvPr/>
          </p:nvSpPr>
          <p:spPr>
            <a:xfrm rot="-4114690">
              <a:off x="1461489" y="33431"/>
              <a:ext cx="82409" cy="85778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14"/>
            <p:cNvSpPr/>
            <p:nvPr/>
          </p:nvSpPr>
          <p:spPr>
            <a:xfrm rot="-4114690">
              <a:off x="511031" y="-711880"/>
              <a:ext cx="814276" cy="77852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14"/>
            <p:cNvSpPr/>
            <p:nvPr/>
          </p:nvSpPr>
          <p:spPr>
            <a:xfrm rot="-4114690">
              <a:off x="587595" y="-665568"/>
              <a:ext cx="534244" cy="715187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14"/>
            <p:cNvSpPr/>
            <p:nvPr/>
          </p:nvSpPr>
          <p:spPr>
            <a:xfrm rot="-4114690">
              <a:off x="1079893" y="-404994"/>
              <a:ext cx="88295" cy="27876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14"/>
            <p:cNvSpPr/>
            <p:nvPr/>
          </p:nvSpPr>
          <p:spPr>
            <a:xfrm rot="-4114690">
              <a:off x="1034357" y="-465105"/>
              <a:ext cx="258057" cy="29979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14"/>
            <p:cNvSpPr/>
            <p:nvPr/>
          </p:nvSpPr>
          <p:spPr>
            <a:xfrm rot="-4114690">
              <a:off x="940679" y="-371894"/>
              <a:ext cx="75345" cy="346017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14"/>
            <p:cNvSpPr/>
            <p:nvPr/>
          </p:nvSpPr>
          <p:spPr>
            <a:xfrm rot="-4114690">
              <a:off x="675211" y="-398079"/>
              <a:ext cx="341643" cy="70710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14"/>
            <p:cNvSpPr/>
            <p:nvPr/>
          </p:nvSpPr>
          <p:spPr>
            <a:xfrm rot="-4114690">
              <a:off x="854115" y="-437283"/>
              <a:ext cx="333951" cy="43007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14"/>
            <p:cNvSpPr/>
            <p:nvPr/>
          </p:nvSpPr>
          <p:spPr>
            <a:xfrm rot="-4114690">
              <a:off x="777363" y="-319825"/>
              <a:ext cx="79269" cy="329066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14"/>
            <p:cNvSpPr/>
            <p:nvPr/>
          </p:nvSpPr>
          <p:spPr>
            <a:xfrm rot="-4114690">
              <a:off x="601887" y="-248781"/>
              <a:ext cx="101245" cy="229553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14"/>
            <p:cNvSpPr/>
            <p:nvPr/>
          </p:nvSpPr>
          <p:spPr>
            <a:xfrm rot="-4114690">
              <a:off x="502722" y="-204899"/>
              <a:ext cx="83037" cy="150917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14"/>
            <p:cNvSpPr/>
            <p:nvPr/>
          </p:nvSpPr>
          <p:spPr>
            <a:xfrm rot="-4114690">
              <a:off x="607220" y="-366538"/>
              <a:ext cx="296122" cy="41123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14"/>
            <p:cNvSpPr/>
            <p:nvPr/>
          </p:nvSpPr>
          <p:spPr>
            <a:xfrm rot="-4114690">
              <a:off x="536329" y="-300223"/>
              <a:ext cx="198487" cy="24486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14"/>
            <p:cNvSpPr/>
            <p:nvPr/>
          </p:nvSpPr>
          <p:spPr>
            <a:xfrm rot="-4114690">
              <a:off x="481441" y="-250611"/>
              <a:ext cx="116392" cy="19777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14"/>
            <p:cNvSpPr/>
            <p:nvPr/>
          </p:nvSpPr>
          <p:spPr>
            <a:xfrm rot="-4114690">
              <a:off x="266097" y="-511937"/>
              <a:ext cx="530006" cy="1043938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14"/>
            <p:cNvSpPr/>
            <p:nvPr/>
          </p:nvSpPr>
          <p:spPr>
            <a:xfrm rot="-4114690">
              <a:off x="220633" y="-492415"/>
              <a:ext cx="435196" cy="1019531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14"/>
            <p:cNvSpPr/>
            <p:nvPr/>
          </p:nvSpPr>
          <p:spPr>
            <a:xfrm rot="-4114690">
              <a:off x="718326" y="-26659"/>
              <a:ext cx="142920" cy="75733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14"/>
            <p:cNvSpPr/>
            <p:nvPr/>
          </p:nvSpPr>
          <p:spPr>
            <a:xfrm rot="-4114690">
              <a:off x="862661" y="2666"/>
              <a:ext cx="9183" cy="133180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14"/>
            <p:cNvSpPr/>
            <p:nvPr/>
          </p:nvSpPr>
          <p:spPr>
            <a:xfrm rot="-4114690">
              <a:off x="703290" y="15508"/>
              <a:ext cx="10360" cy="195101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14"/>
            <p:cNvSpPr/>
            <p:nvPr/>
          </p:nvSpPr>
          <p:spPr>
            <a:xfrm rot="-4114690">
              <a:off x="482058" y="47330"/>
              <a:ext cx="52428" cy="20907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14"/>
            <p:cNvSpPr/>
            <p:nvPr/>
          </p:nvSpPr>
          <p:spPr>
            <a:xfrm rot="-4114690">
              <a:off x="265341" y="58763"/>
              <a:ext cx="43873" cy="153663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14"/>
            <p:cNvSpPr/>
            <p:nvPr/>
          </p:nvSpPr>
          <p:spPr>
            <a:xfrm rot="-4114690">
              <a:off x="475696" y="-33265"/>
              <a:ext cx="219992" cy="76832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14"/>
            <p:cNvSpPr/>
            <p:nvPr/>
          </p:nvSpPr>
          <p:spPr>
            <a:xfrm rot="-4114690">
              <a:off x="247861" y="-47936"/>
              <a:ext cx="254682" cy="9292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14"/>
            <p:cNvSpPr/>
            <p:nvPr/>
          </p:nvSpPr>
          <p:spPr>
            <a:xfrm rot="-4114690">
              <a:off x="73304" y="-28715"/>
              <a:ext cx="179415" cy="88368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14"/>
            <p:cNvSpPr/>
            <p:nvPr/>
          </p:nvSpPr>
          <p:spPr>
            <a:xfrm rot="-4114690">
              <a:off x="82637" y="-742009"/>
              <a:ext cx="1077592" cy="507529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14"/>
            <p:cNvSpPr/>
            <p:nvPr/>
          </p:nvSpPr>
          <p:spPr>
            <a:xfrm rot="-4114690">
              <a:off x="35794" y="-664416"/>
              <a:ext cx="998401" cy="480532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14"/>
            <p:cNvSpPr/>
            <p:nvPr/>
          </p:nvSpPr>
          <p:spPr>
            <a:xfrm rot="-4114690">
              <a:off x="715692" y="-685443"/>
              <a:ext cx="154693" cy="47245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14"/>
            <p:cNvSpPr/>
            <p:nvPr/>
          </p:nvSpPr>
          <p:spPr>
            <a:xfrm rot="-4114690">
              <a:off x="842524" y="-720790"/>
              <a:ext cx="94495" cy="101867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14"/>
            <p:cNvSpPr/>
            <p:nvPr/>
          </p:nvSpPr>
          <p:spPr>
            <a:xfrm rot="-4114690">
              <a:off x="733650" y="-605163"/>
              <a:ext cx="132953" cy="148798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14"/>
            <p:cNvSpPr/>
            <p:nvPr/>
          </p:nvSpPr>
          <p:spPr>
            <a:xfrm rot="-4114690">
              <a:off x="621269" y="-462229"/>
              <a:ext cx="112468" cy="186311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14"/>
            <p:cNvSpPr/>
            <p:nvPr/>
          </p:nvSpPr>
          <p:spPr>
            <a:xfrm rot="-4114690">
              <a:off x="461326" y="-302730"/>
              <a:ext cx="80682" cy="138988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14"/>
            <p:cNvSpPr/>
            <p:nvPr/>
          </p:nvSpPr>
          <p:spPr>
            <a:xfrm rot="-4114690">
              <a:off x="531550" y="-578463"/>
              <a:ext cx="211280" cy="9653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14"/>
            <p:cNvSpPr/>
            <p:nvPr/>
          </p:nvSpPr>
          <p:spPr>
            <a:xfrm rot="-4114690">
              <a:off x="350943" y="-447732"/>
              <a:ext cx="249816" cy="107831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14"/>
            <p:cNvSpPr/>
            <p:nvPr/>
          </p:nvSpPr>
          <p:spPr>
            <a:xfrm rot="-4114690">
              <a:off x="234954" y="-270647"/>
              <a:ext cx="188991" cy="60743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14"/>
            <p:cNvSpPr/>
            <p:nvPr/>
          </p:nvSpPr>
          <p:spPr>
            <a:xfrm rot="-4114690">
              <a:off x="-154336" y="160294"/>
              <a:ext cx="838999" cy="804575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14"/>
            <p:cNvSpPr/>
            <p:nvPr/>
          </p:nvSpPr>
          <p:spPr>
            <a:xfrm rot="-4114690">
              <a:off x="-142290" y="64948"/>
              <a:ext cx="752901" cy="813365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14"/>
            <p:cNvSpPr/>
            <p:nvPr/>
          </p:nvSpPr>
          <p:spPr>
            <a:xfrm rot="-4114690">
              <a:off x="311782" y="772533"/>
              <a:ext cx="157204" cy="25977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14"/>
            <p:cNvSpPr/>
            <p:nvPr/>
          </p:nvSpPr>
          <p:spPr>
            <a:xfrm rot="-4114690">
              <a:off x="451401" y="765052"/>
              <a:ext cx="51957" cy="125646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14"/>
            <p:cNvSpPr/>
            <p:nvPr/>
          </p:nvSpPr>
          <p:spPr>
            <a:xfrm rot="-4114690">
              <a:off x="407656" y="574526"/>
              <a:ext cx="72284" cy="184506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14"/>
            <p:cNvSpPr/>
            <p:nvPr/>
          </p:nvSpPr>
          <p:spPr>
            <a:xfrm rot="-4114690">
              <a:off x="368612" y="365410"/>
              <a:ext cx="37908" cy="211425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14"/>
            <p:cNvSpPr/>
            <p:nvPr/>
          </p:nvSpPr>
          <p:spPr>
            <a:xfrm rot="-4114690">
              <a:off x="259075" y="203634"/>
              <a:ext cx="26449" cy="156018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14"/>
            <p:cNvSpPr/>
            <p:nvPr/>
          </p:nvSpPr>
          <p:spPr>
            <a:xfrm rot="-4114690">
              <a:off x="176854" y="598512"/>
              <a:ext cx="231058" cy="15774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14"/>
            <p:cNvSpPr/>
            <p:nvPr/>
          </p:nvSpPr>
          <p:spPr>
            <a:xfrm rot="-4114690">
              <a:off x="57236" y="414683"/>
              <a:ext cx="267475" cy="12478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14"/>
            <p:cNvSpPr/>
            <p:nvPr/>
          </p:nvSpPr>
          <p:spPr>
            <a:xfrm rot="-4114690">
              <a:off x="11792" y="212523"/>
              <a:ext cx="193857" cy="25977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14"/>
            <p:cNvSpPr/>
            <p:nvPr/>
          </p:nvSpPr>
          <p:spPr>
            <a:xfrm rot="-4114690">
              <a:off x="-425354" y="637329"/>
              <a:ext cx="872590" cy="539627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14"/>
            <p:cNvSpPr/>
            <p:nvPr/>
          </p:nvSpPr>
          <p:spPr>
            <a:xfrm rot="-4114690">
              <a:off x="-383999" y="660862"/>
              <a:ext cx="742777" cy="33244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14"/>
            <p:cNvSpPr/>
            <p:nvPr/>
          </p:nvSpPr>
          <p:spPr>
            <a:xfrm rot="-4114690">
              <a:off x="1881" y="957012"/>
              <a:ext cx="193857" cy="186233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14"/>
            <p:cNvSpPr/>
            <p:nvPr/>
          </p:nvSpPr>
          <p:spPr>
            <a:xfrm rot="-4114690">
              <a:off x="32753" y="766221"/>
              <a:ext cx="189226" cy="25914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14"/>
            <p:cNvSpPr/>
            <p:nvPr/>
          </p:nvSpPr>
          <p:spPr>
            <a:xfrm rot="-4114690">
              <a:off x="-213586" y="776281"/>
              <a:ext cx="298006" cy="113011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14"/>
            <p:cNvSpPr/>
            <p:nvPr/>
          </p:nvSpPr>
          <p:spPr>
            <a:xfrm rot="-4114690">
              <a:off x="-199379" y="912911"/>
              <a:ext cx="261353" cy="15900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14"/>
            <p:cNvSpPr/>
            <p:nvPr/>
          </p:nvSpPr>
          <p:spPr>
            <a:xfrm rot="-4114690">
              <a:off x="60078" y="602302"/>
              <a:ext cx="130912" cy="27334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14"/>
            <p:cNvSpPr/>
            <p:nvPr/>
          </p:nvSpPr>
          <p:spPr>
            <a:xfrm rot="-4114690">
              <a:off x="48567" y="500551"/>
              <a:ext cx="76993" cy="213544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14"/>
            <p:cNvSpPr/>
            <p:nvPr/>
          </p:nvSpPr>
          <p:spPr>
            <a:xfrm rot="-4114690">
              <a:off x="31068" y="443917"/>
              <a:ext cx="39399" cy="154919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14"/>
            <p:cNvSpPr/>
            <p:nvPr/>
          </p:nvSpPr>
          <p:spPr>
            <a:xfrm rot="-4114690">
              <a:off x="-189922" y="671128"/>
              <a:ext cx="225407" cy="15178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14"/>
            <p:cNvSpPr/>
            <p:nvPr/>
          </p:nvSpPr>
          <p:spPr>
            <a:xfrm rot="-4114690">
              <a:off x="-133900" y="579213"/>
              <a:ext cx="152260" cy="101317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14"/>
            <p:cNvSpPr/>
            <p:nvPr/>
          </p:nvSpPr>
          <p:spPr>
            <a:xfrm rot="-4114690">
              <a:off x="-90889" y="511343"/>
              <a:ext cx="97635" cy="45518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14"/>
            <p:cNvSpPr/>
            <p:nvPr/>
          </p:nvSpPr>
          <p:spPr>
            <a:xfrm rot="-4114690">
              <a:off x="216428" y="-624958"/>
              <a:ext cx="516271" cy="476529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14"/>
            <p:cNvSpPr/>
            <p:nvPr/>
          </p:nvSpPr>
          <p:spPr>
            <a:xfrm rot="-4114690">
              <a:off x="460459" y="-362547"/>
              <a:ext cx="96614" cy="133259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14"/>
            <p:cNvSpPr/>
            <p:nvPr/>
          </p:nvSpPr>
          <p:spPr>
            <a:xfrm rot="-4114690">
              <a:off x="363128" y="-304550"/>
              <a:ext cx="159873" cy="45126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14"/>
            <p:cNvSpPr/>
            <p:nvPr/>
          </p:nvSpPr>
          <p:spPr>
            <a:xfrm rot="-4114690">
              <a:off x="310000" y="-358028"/>
              <a:ext cx="150376" cy="74713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14"/>
            <p:cNvSpPr/>
            <p:nvPr/>
          </p:nvSpPr>
          <p:spPr>
            <a:xfrm rot="-4114690">
              <a:off x="326579" y="-458697"/>
              <a:ext cx="58628" cy="154841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14"/>
            <p:cNvSpPr/>
            <p:nvPr/>
          </p:nvSpPr>
          <p:spPr>
            <a:xfrm rot="-4114690">
              <a:off x="346896" y="-526951"/>
              <a:ext cx="61375" cy="158215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14"/>
            <p:cNvSpPr/>
            <p:nvPr/>
          </p:nvSpPr>
          <p:spPr>
            <a:xfrm rot="-4114690">
              <a:off x="363728" y="-528526"/>
              <a:ext cx="146530" cy="94254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14"/>
            <p:cNvSpPr/>
            <p:nvPr/>
          </p:nvSpPr>
          <p:spPr>
            <a:xfrm rot="-4114690">
              <a:off x="398591" y="-494023"/>
              <a:ext cx="204844" cy="14362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14"/>
            <p:cNvSpPr/>
            <p:nvPr/>
          </p:nvSpPr>
          <p:spPr>
            <a:xfrm rot="-4114690">
              <a:off x="484159" y="-499499"/>
              <a:ext cx="157204" cy="144167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14"/>
            <p:cNvSpPr/>
            <p:nvPr/>
          </p:nvSpPr>
          <p:spPr>
            <a:xfrm rot="-4114690">
              <a:off x="545462" y="-448070"/>
              <a:ext cx="22760" cy="1976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14"/>
            <p:cNvSpPr/>
            <p:nvPr/>
          </p:nvSpPr>
          <p:spPr>
            <a:xfrm rot="-4114690">
              <a:off x="419539" y="-412693"/>
              <a:ext cx="69694" cy="64667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14"/>
            <p:cNvSpPr/>
            <p:nvPr/>
          </p:nvSpPr>
          <p:spPr>
            <a:xfrm rot="-4114690">
              <a:off x="228629" y="95806"/>
              <a:ext cx="455916" cy="452044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14"/>
            <p:cNvSpPr/>
            <p:nvPr/>
          </p:nvSpPr>
          <p:spPr>
            <a:xfrm rot="-4114690">
              <a:off x="315535" y="174573"/>
              <a:ext cx="301537" cy="28755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14"/>
            <p:cNvSpPr/>
            <p:nvPr/>
          </p:nvSpPr>
          <p:spPr>
            <a:xfrm rot="-4114690">
              <a:off x="429553" y="265410"/>
              <a:ext cx="82644" cy="69926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14"/>
            <p:cNvSpPr/>
            <p:nvPr/>
          </p:nvSpPr>
          <p:spPr>
            <a:xfrm rot="-4114690">
              <a:off x="404770" y="289472"/>
              <a:ext cx="28097" cy="51012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14"/>
            <p:cNvSpPr/>
            <p:nvPr/>
          </p:nvSpPr>
          <p:spPr>
            <a:xfrm rot="-4114690">
              <a:off x="414949" y="269060"/>
              <a:ext cx="11380" cy="49678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14"/>
            <p:cNvSpPr/>
            <p:nvPr/>
          </p:nvSpPr>
          <p:spPr>
            <a:xfrm rot="-4114690">
              <a:off x="424143" y="253981"/>
              <a:ext cx="26371" cy="36022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14"/>
            <p:cNvSpPr/>
            <p:nvPr/>
          </p:nvSpPr>
          <p:spPr>
            <a:xfrm rot="-4114690">
              <a:off x="447490" y="258388"/>
              <a:ext cx="31001" cy="15225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14"/>
            <p:cNvSpPr/>
            <p:nvPr/>
          </p:nvSpPr>
          <p:spPr>
            <a:xfrm rot="-4114690">
              <a:off x="472607" y="264396"/>
              <a:ext cx="33356" cy="12714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14"/>
            <p:cNvSpPr/>
            <p:nvPr/>
          </p:nvSpPr>
          <p:spPr>
            <a:xfrm rot="-4114690">
              <a:off x="498310" y="275932"/>
              <a:ext cx="21348" cy="32334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14"/>
            <p:cNvSpPr/>
            <p:nvPr/>
          </p:nvSpPr>
          <p:spPr>
            <a:xfrm rot="-4114690">
              <a:off x="503010" y="293256"/>
              <a:ext cx="12714" cy="43007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14"/>
            <p:cNvSpPr/>
            <p:nvPr/>
          </p:nvSpPr>
          <p:spPr>
            <a:xfrm rot="-4114690">
              <a:off x="417875" y="326071"/>
              <a:ext cx="33984" cy="24721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14"/>
            <p:cNvSpPr/>
            <p:nvPr/>
          </p:nvSpPr>
          <p:spPr>
            <a:xfrm rot="-4114690">
              <a:off x="438015" y="347246"/>
              <a:ext cx="53369" cy="12949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14"/>
            <p:cNvSpPr/>
            <p:nvPr/>
          </p:nvSpPr>
          <p:spPr>
            <a:xfrm rot="-4114690">
              <a:off x="482158" y="315941"/>
              <a:ext cx="28019" cy="43007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14"/>
            <p:cNvSpPr/>
            <p:nvPr/>
          </p:nvSpPr>
          <p:spPr>
            <a:xfrm rot="-4114690">
              <a:off x="380313" y="309346"/>
              <a:ext cx="16403" cy="16402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14"/>
            <p:cNvSpPr/>
            <p:nvPr/>
          </p:nvSpPr>
          <p:spPr>
            <a:xfrm rot="-4114690">
              <a:off x="387103" y="271940"/>
              <a:ext cx="22211" cy="16873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14"/>
            <p:cNvSpPr/>
            <p:nvPr/>
          </p:nvSpPr>
          <p:spPr>
            <a:xfrm rot="-4114690">
              <a:off x="414686" y="242467"/>
              <a:ext cx="21819" cy="16795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14"/>
            <p:cNvSpPr/>
            <p:nvPr/>
          </p:nvSpPr>
          <p:spPr>
            <a:xfrm rot="-4114690">
              <a:off x="454223" y="236605"/>
              <a:ext cx="21819" cy="16716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14"/>
            <p:cNvSpPr/>
            <p:nvPr/>
          </p:nvSpPr>
          <p:spPr>
            <a:xfrm rot="-4114690">
              <a:off x="492366" y="247501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14"/>
            <p:cNvSpPr/>
            <p:nvPr/>
          </p:nvSpPr>
          <p:spPr>
            <a:xfrm rot="-4114690">
              <a:off x="522658" y="280310"/>
              <a:ext cx="16403" cy="16716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14"/>
            <p:cNvSpPr/>
            <p:nvPr/>
          </p:nvSpPr>
          <p:spPr>
            <a:xfrm rot="-4114690">
              <a:off x="519054" y="322896"/>
              <a:ext cx="21112" cy="16559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14"/>
            <p:cNvSpPr/>
            <p:nvPr/>
          </p:nvSpPr>
          <p:spPr>
            <a:xfrm rot="-4114690">
              <a:off x="500158" y="352488"/>
              <a:ext cx="22133" cy="16716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14"/>
            <p:cNvSpPr/>
            <p:nvPr/>
          </p:nvSpPr>
          <p:spPr>
            <a:xfrm rot="-4114690">
              <a:off x="446463" y="374698"/>
              <a:ext cx="22054" cy="16716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14"/>
            <p:cNvSpPr/>
            <p:nvPr/>
          </p:nvSpPr>
          <p:spPr>
            <a:xfrm rot="-4114690">
              <a:off x="404707" y="341106"/>
              <a:ext cx="22211" cy="16795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73" name="Google Shape;4273;p14"/>
          <p:cNvGrpSpPr/>
          <p:nvPr/>
        </p:nvGrpSpPr>
        <p:grpSpPr>
          <a:xfrm rot="1702806">
            <a:off x="2140094" y="4215733"/>
            <a:ext cx="494200" cy="814358"/>
            <a:chOff x="10360252" y="-2712448"/>
            <a:chExt cx="236654" cy="389949"/>
          </a:xfrm>
        </p:grpSpPr>
        <p:sp>
          <p:nvSpPr>
            <p:cNvPr id="4274" name="Google Shape;4274;p14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14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14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14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14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14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14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14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14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14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14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14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14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14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14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14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14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14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14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14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14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295" name="Google Shape;4295;p14"/>
          <p:cNvGrpSpPr/>
          <p:nvPr/>
        </p:nvGrpSpPr>
        <p:grpSpPr>
          <a:xfrm>
            <a:off x="1285843" y="3928965"/>
            <a:ext cx="1065662" cy="1127923"/>
            <a:chOff x="2814078" y="3607713"/>
            <a:chExt cx="1541980" cy="1632070"/>
          </a:xfrm>
        </p:grpSpPr>
        <p:sp>
          <p:nvSpPr>
            <p:cNvPr id="4296" name="Google Shape;4296;p14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14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14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14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14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14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14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14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14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14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14"/>
            <p:cNvSpPr/>
            <p:nvPr/>
          </p:nvSpPr>
          <p:spPr>
            <a:xfrm>
              <a:off x="2814091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14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14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14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14"/>
            <p:cNvSpPr/>
            <p:nvPr/>
          </p:nvSpPr>
          <p:spPr>
            <a:xfrm>
              <a:off x="3232290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14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14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14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14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14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14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14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14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14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14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21" name="Google Shape;4321;p14"/>
          <p:cNvSpPr/>
          <p:nvPr/>
        </p:nvSpPr>
        <p:spPr>
          <a:xfrm rot="6583293">
            <a:off x="1026880" y="2388433"/>
            <a:ext cx="377797" cy="961563"/>
          </a:xfrm>
          <a:custGeom>
            <a:avLst/>
            <a:gdLst/>
            <a:ahLst/>
            <a:cxnLst/>
            <a:rect l="l" t="t" r="r" b="b"/>
            <a:pathLst>
              <a:path w="3203" h="8152" extrusionOk="0">
                <a:moveTo>
                  <a:pt x="478" y="1"/>
                </a:moveTo>
                <a:cubicBezTo>
                  <a:pt x="466" y="1"/>
                  <a:pt x="454" y="5"/>
                  <a:pt x="443" y="18"/>
                </a:cubicBezTo>
                <a:cubicBezTo>
                  <a:pt x="416" y="51"/>
                  <a:pt x="432" y="89"/>
                  <a:pt x="449" y="122"/>
                </a:cubicBezTo>
                <a:cubicBezTo>
                  <a:pt x="515" y="226"/>
                  <a:pt x="580" y="330"/>
                  <a:pt x="657" y="428"/>
                </a:cubicBezTo>
                <a:cubicBezTo>
                  <a:pt x="761" y="565"/>
                  <a:pt x="876" y="691"/>
                  <a:pt x="991" y="812"/>
                </a:cubicBezTo>
                <a:cubicBezTo>
                  <a:pt x="978" y="818"/>
                  <a:pt x="965" y="821"/>
                  <a:pt x="952" y="821"/>
                </a:cubicBezTo>
                <a:cubicBezTo>
                  <a:pt x="943" y="821"/>
                  <a:pt x="934" y="819"/>
                  <a:pt x="925" y="817"/>
                </a:cubicBezTo>
                <a:cubicBezTo>
                  <a:pt x="690" y="784"/>
                  <a:pt x="454" y="768"/>
                  <a:pt x="224" y="768"/>
                </a:cubicBezTo>
                <a:cubicBezTo>
                  <a:pt x="318" y="828"/>
                  <a:pt x="416" y="883"/>
                  <a:pt x="526" y="926"/>
                </a:cubicBezTo>
                <a:cubicBezTo>
                  <a:pt x="644" y="966"/>
                  <a:pt x="768" y="986"/>
                  <a:pt x="892" y="986"/>
                </a:cubicBezTo>
                <a:cubicBezTo>
                  <a:pt x="975" y="986"/>
                  <a:pt x="1058" y="977"/>
                  <a:pt x="1139" y="959"/>
                </a:cubicBezTo>
                <a:cubicBezTo>
                  <a:pt x="1154" y="956"/>
                  <a:pt x="1169" y="952"/>
                  <a:pt x="1182" y="952"/>
                </a:cubicBezTo>
                <a:cubicBezTo>
                  <a:pt x="1193" y="952"/>
                  <a:pt x="1202" y="955"/>
                  <a:pt x="1210" y="965"/>
                </a:cubicBezTo>
                <a:cubicBezTo>
                  <a:pt x="1347" y="1091"/>
                  <a:pt x="1467" y="1228"/>
                  <a:pt x="1576" y="1375"/>
                </a:cubicBezTo>
                <a:cubicBezTo>
                  <a:pt x="1568" y="1378"/>
                  <a:pt x="1559" y="1379"/>
                  <a:pt x="1548" y="1379"/>
                </a:cubicBezTo>
                <a:cubicBezTo>
                  <a:pt x="1538" y="1379"/>
                  <a:pt x="1527" y="1378"/>
                  <a:pt x="1516" y="1375"/>
                </a:cubicBezTo>
                <a:cubicBezTo>
                  <a:pt x="1210" y="1288"/>
                  <a:pt x="515" y="1282"/>
                  <a:pt x="515" y="1282"/>
                </a:cubicBezTo>
                <a:lnTo>
                  <a:pt x="515" y="1282"/>
                </a:lnTo>
                <a:cubicBezTo>
                  <a:pt x="515" y="1282"/>
                  <a:pt x="1297" y="1534"/>
                  <a:pt x="1653" y="1578"/>
                </a:cubicBezTo>
                <a:cubicBezTo>
                  <a:pt x="1702" y="1578"/>
                  <a:pt x="1752" y="1611"/>
                  <a:pt x="1774" y="1654"/>
                </a:cubicBezTo>
                <a:cubicBezTo>
                  <a:pt x="1845" y="1764"/>
                  <a:pt x="1894" y="1873"/>
                  <a:pt x="1949" y="1994"/>
                </a:cubicBezTo>
                <a:cubicBezTo>
                  <a:pt x="1998" y="2076"/>
                  <a:pt x="2025" y="2169"/>
                  <a:pt x="2042" y="2262"/>
                </a:cubicBezTo>
                <a:cubicBezTo>
                  <a:pt x="1899" y="2180"/>
                  <a:pt x="1752" y="2114"/>
                  <a:pt x="1604" y="2049"/>
                </a:cubicBezTo>
                <a:cubicBezTo>
                  <a:pt x="1374" y="1950"/>
                  <a:pt x="1133" y="1884"/>
                  <a:pt x="887" y="1857"/>
                </a:cubicBezTo>
                <a:cubicBezTo>
                  <a:pt x="854" y="1862"/>
                  <a:pt x="821" y="1868"/>
                  <a:pt x="794" y="1884"/>
                </a:cubicBezTo>
                <a:cubicBezTo>
                  <a:pt x="810" y="1912"/>
                  <a:pt x="832" y="1934"/>
                  <a:pt x="854" y="1956"/>
                </a:cubicBezTo>
                <a:cubicBezTo>
                  <a:pt x="1237" y="2169"/>
                  <a:pt x="1626" y="2372"/>
                  <a:pt x="2053" y="2470"/>
                </a:cubicBezTo>
                <a:cubicBezTo>
                  <a:pt x="2096" y="2476"/>
                  <a:pt x="2129" y="2508"/>
                  <a:pt x="2135" y="2547"/>
                </a:cubicBezTo>
                <a:cubicBezTo>
                  <a:pt x="2168" y="2651"/>
                  <a:pt x="2190" y="2755"/>
                  <a:pt x="2190" y="2864"/>
                </a:cubicBezTo>
                <a:cubicBezTo>
                  <a:pt x="2190" y="2968"/>
                  <a:pt x="2228" y="3067"/>
                  <a:pt x="2184" y="3165"/>
                </a:cubicBezTo>
                <a:cubicBezTo>
                  <a:pt x="2173" y="3160"/>
                  <a:pt x="2162" y="3154"/>
                  <a:pt x="2157" y="3143"/>
                </a:cubicBezTo>
                <a:cubicBezTo>
                  <a:pt x="1833" y="2814"/>
                  <a:pt x="1032" y="2409"/>
                  <a:pt x="962" y="2409"/>
                </a:cubicBezTo>
                <a:cubicBezTo>
                  <a:pt x="960" y="2409"/>
                  <a:pt x="959" y="2409"/>
                  <a:pt x="958" y="2410"/>
                </a:cubicBezTo>
                <a:cubicBezTo>
                  <a:pt x="936" y="2437"/>
                  <a:pt x="1817" y="3127"/>
                  <a:pt x="2091" y="3461"/>
                </a:cubicBezTo>
                <a:cubicBezTo>
                  <a:pt x="2107" y="3483"/>
                  <a:pt x="2146" y="3499"/>
                  <a:pt x="2129" y="3537"/>
                </a:cubicBezTo>
                <a:cubicBezTo>
                  <a:pt x="2053" y="3734"/>
                  <a:pt x="1954" y="3915"/>
                  <a:pt x="1834" y="4085"/>
                </a:cubicBezTo>
                <a:cubicBezTo>
                  <a:pt x="1828" y="4068"/>
                  <a:pt x="1823" y="4052"/>
                  <a:pt x="1817" y="4030"/>
                </a:cubicBezTo>
                <a:cubicBezTo>
                  <a:pt x="1662" y="3482"/>
                  <a:pt x="895" y="2798"/>
                  <a:pt x="835" y="2798"/>
                </a:cubicBezTo>
                <a:cubicBezTo>
                  <a:pt x="834" y="2798"/>
                  <a:pt x="833" y="2798"/>
                  <a:pt x="832" y="2798"/>
                </a:cubicBezTo>
                <a:cubicBezTo>
                  <a:pt x="799" y="2820"/>
                  <a:pt x="931" y="3045"/>
                  <a:pt x="991" y="3121"/>
                </a:cubicBezTo>
                <a:cubicBezTo>
                  <a:pt x="1264" y="3483"/>
                  <a:pt x="1451" y="3860"/>
                  <a:pt x="1680" y="4254"/>
                </a:cubicBezTo>
                <a:cubicBezTo>
                  <a:pt x="1697" y="4293"/>
                  <a:pt x="1697" y="4342"/>
                  <a:pt x="1675" y="4380"/>
                </a:cubicBezTo>
                <a:cubicBezTo>
                  <a:pt x="1620" y="4512"/>
                  <a:pt x="1576" y="4649"/>
                  <a:pt x="1555" y="4791"/>
                </a:cubicBezTo>
                <a:cubicBezTo>
                  <a:pt x="1555" y="4813"/>
                  <a:pt x="1555" y="4840"/>
                  <a:pt x="1533" y="4840"/>
                </a:cubicBezTo>
                <a:cubicBezTo>
                  <a:pt x="1505" y="4840"/>
                  <a:pt x="1489" y="4802"/>
                  <a:pt x="1478" y="4780"/>
                </a:cubicBezTo>
                <a:cubicBezTo>
                  <a:pt x="1237" y="4400"/>
                  <a:pt x="623" y="3668"/>
                  <a:pt x="551" y="3668"/>
                </a:cubicBezTo>
                <a:cubicBezTo>
                  <a:pt x="550" y="3668"/>
                  <a:pt x="548" y="3668"/>
                  <a:pt x="547" y="3669"/>
                </a:cubicBezTo>
                <a:cubicBezTo>
                  <a:pt x="498" y="3702"/>
                  <a:pt x="1029" y="4616"/>
                  <a:pt x="1330" y="4955"/>
                </a:cubicBezTo>
                <a:cubicBezTo>
                  <a:pt x="1429" y="5059"/>
                  <a:pt x="1462" y="5125"/>
                  <a:pt x="1412" y="5256"/>
                </a:cubicBezTo>
                <a:cubicBezTo>
                  <a:pt x="1336" y="5459"/>
                  <a:pt x="1275" y="5667"/>
                  <a:pt x="1232" y="5880"/>
                </a:cubicBezTo>
                <a:cubicBezTo>
                  <a:pt x="1023" y="5613"/>
                  <a:pt x="465" y="5173"/>
                  <a:pt x="413" y="5173"/>
                </a:cubicBezTo>
                <a:cubicBezTo>
                  <a:pt x="412" y="5173"/>
                  <a:pt x="411" y="5173"/>
                  <a:pt x="411" y="5174"/>
                </a:cubicBezTo>
                <a:cubicBezTo>
                  <a:pt x="389" y="5196"/>
                  <a:pt x="777" y="5875"/>
                  <a:pt x="1106" y="6094"/>
                </a:cubicBezTo>
                <a:cubicBezTo>
                  <a:pt x="1150" y="6121"/>
                  <a:pt x="1177" y="6143"/>
                  <a:pt x="1166" y="6203"/>
                </a:cubicBezTo>
                <a:cubicBezTo>
                  <a:pt x="1128" y="6395"/>
                  <a:pt x="1106" y="6592"/>
                  <a:pt x="1111" y="6783"/>
                </a:cubicBezTo>
                <a:cubicBezTo>
                  <a:pt x="901" y="6493"/>
                  <a:pt x="234" y="6071"/>
                  <a:pt x="100" y="6071"/>
                </a:cubicBezTo>
                <a:cubicBezTo>
                  <a:pt x="87" y="6071"/>
                  <a:pt x="79" y="6075"/>
                  <a:pt x="77" y="6083"/>
                </a:cubicBezTo>
                <a:cubicBezTo>
                  <a:pt x="148" y="6154"/>
                  <a:pt x="219" y="6214"/>
                  <a:pt x="296" y="6291"/>
                </a:cubicBezTo>
                <a:cubicBezTo>
                  <a:pt x="476" y="6471"/>
                  <a:pt x="624" y="6657"/>
                  <a:pt x="859" y="6789"/>
                </a:cubicBezTo>
                <a:cubicBezTo>
                  <a:pt x="1024" y="6882"/>
                  <a:pt x="1160" y="6975"/>
                  <a:pt x="1182" y="7177"/>
                </a:cubicBezTo>
                <a:cubicBezTo>
                  <a:pt x="1182" y="7183"/>
                  <a:pt x="1182" y="7183"/>
                  <a:pt x="1182" y="7188"/>
                </a:cubicBezTo>
                <a:cubicBezTo>
                  <a:pt x="1210" y="7287"/>
                  <a:pt x="1232" y="7391"/>
                  <a:pt x="1254" y="7495"/>
                </a:cubicBezTo>
                <a:cubicBezTo>
                  <a:pt x="1089" y="7331"/>
                  <a:pt x="865" y="7199"/>
                  <a:pt x="690" y="7068"/>
                </a:cubicBezTo>
                <a:cubicBezTo>
                  <a:pt x="507" y="6926"/>
                  <a:pt x="117" y="6708"/>
                  <a:pt x="39" y="6708"/>
                </a:cubicBezTo>
                <a:cubicBezTo>
                  <a:pt x="34" y="6708"/>
                  <a:pt x="29" y="6709"/>
                  <a:pt x="27" y="6712"/>
                </a:cubicBezTo>
                <a:cubicBezTo>
                  <a:pt x="0" y="6745"/>
                  <a:pt x="246" y="7084"/>
                  <a:pt x="383" y="7199"/>
                </a:cubicBezTo>
                <a:cubicBezTo>
                  <a:pt x="662" y="7418"/>
                  <a:pt x="958" y="7610"/>
                  <a:pt x="1270" y="7768"/>
                </a:cubicBezTo>
                <a:cubicBezTo>
                  <a:pt x="1319" y="7785"/>
                  <a:pt x="1352" y="7823"/>
                  <a:pt x="1368" y="7872"/>
                </a:cubicBezTo>
                <a:cubicBezTo>
                  <a:pt x="1401" y="7971"/>
                  <a:pt x="1451" y="8064"/>
                  <a:pt x="1505" y="8152"/>
                </a:cubicBezTo>
                <a:cubicBezTo>
                  <a:pt x="1500" y="8053"/>
                  <a:pt x="1478" y="7955"/>
                  <a:pt x="1456" y="7862"/>
                </a:cubicBezTo>
                <a:cubicBezTo>
                  <a:pt x="1434" y="7774"/>
                  <a:pt x="1445" y="7741"/>
                  <a:pt x="1527" y="7697"/>
                </a:cubicBezTo>
                <a:cubicBezTo>
                  <a:pt x="1768" y="7566"/>
                  <a:pt x="1982" y="7380"/>
                  <a:pt x="2146" y="7150"/>
                </a:cubicBezTo>
                <a:cubicBezTo>
                  <a:pt x="2255" y="6997"/>
                  <a:pt x="2425" y="6526"/>
                  <a:pt x="2376" y="6499"/>
                </a:cubicBezTo>
                <a:cubicBezTo>
                  <a:pt x="2375" y="6498"/>
                  <a:pt x="2374" y="6498"/>
                  <a:pt x="2373" y="6498"/>
                </a:cubicBezTo>
                <a:cubicBezTo>
                  <a:pt x="2309" y="6498"/>
                  <a:pt x="1819" y="7095"/>
                  <a:pt x="1609" y="7363"/>
                </a:cubicBezTo>
                <a:cubicBezTo>
                  <a:pt x="1555" y="7451"/>
                  <a:pt x="1489" y="7528"/>
                  <a:pt x="1412" y="7593"/>
                </a:cubicBezTo>
                <a:cubicBezTo>
                  <a:pt x="1352" y="7402"/>
                  <a:pt x="1308" y="7199"/>
                  <a:pt x="1264" y="7002"/>
                </a:cubicBezTo>
                <a:cubicBezTo>
                  <a:pt x="1248" y="6931"/>
                  <a:pt x="1281" y="6904"/>
                  <a:pt x="1352" y="6876"/>
                </a:cubicBezTo>
                <a:cubicBezTo>
                  <a:pt x="1505" y="6822"/>
                  <a:pt x="1653" y="6729"/>
                  <a:pt x="1768" y="6608"/>
                </a:cubicBezTo>
                <a:cubicBezTo>
                  <a:pt x="1954" y="6438"/>
                  <a:pt x="2113" y="6252"/>
                  <a:pt x="2250" y="6044"/>
                </a:cubicBezTo>
                <a:cubicBezTo>
                  <a:pt x="2398" y="5820"/>
                  <a:pt x="2502" y="5497"/>
                  <a:pt x="2452" y="5470"/>
                </a:cubicBezTo>
                <a:cubicBezTo>
                  <a:pt x="2450" y="5468"/>
                  <a:pt x="2448" y="5468"/>
                  <a:pt x="2445" y="5468"/>
                </a:cubicBezTo>
                <a:cubicBezTo>
                  <a:pt x="2391" y="5468"/>
                  <a:pt x="2217" y="5723"/>
                  <a:pt x="1888" y="6088"/>
                </a:cubicBezTo>
                <a:cubicBezTo>
                  <a:pt x="1686" y="6313"/>
                  <a:pt x="1467" y="6526"/>
                  <a:pt x="1243" y="6729"/>
                </a:cubicBezTo>
                <a:cubicBezTo>
                  <a:pt x="1237" y="6542"/>
                  <a:pt x="1254" y="6362"/>
                  <a:pt x="1297" y="6181"/>
                </a:cubicBezTo>
                <a:cubicBezTo>
                  <a:pt x="1303" y="6148"/>
                  <a:pt x="1330" y="6148"/>
                  <a:pt x="1358" y="6132"/>
                </a:cubicBezTo>
                <a:cubicBezTo>
                  <a:pt x="1938" y="5880"/>
                  <a:pt x="2211" y="5508"/>
                  <a:pt x="2321" y="4889"/>
                </a:cubicBezTo>
                <a:cubicBezTo>
                  <a:pt x="2332" y="4846"/>
                  <a:pt x="2321" y="4802"/>
                  <a:pt x="2288" y="4769"/>
                </a:cubicBezTo>
                <a:cubicBezTo>
                  <a:pt x="2036" y="5196"/>
                  <a:pt x="1719" y="5585"/>
                  <a:pt x="1352" y="5924"/>
                </a:cubicBezTo>
                <a:cubicBezTo>
                  <a:pt x="1374" y="5760"/>
                  <a:pt x="1412" y="5601"/>
                  <a:pt x="1456" y="5448"/>
                </a:cubicBezTo>
                <a:cubicBezTo>
                  <a:pt x="1483" y="5366"/>
                  <a:pt x="1516" y="5294"/>
                  <a:pt x="1544" y="5212"/>
                </a:cubicBezTo>
                <a:cubicBezTo>
                  <a:pt x="1544" y="5212"/>
                  <a:pt x="1560" y="5190"/>
                  <a:pt x="1576" y="5163"/>
                </a:cubicBezTo>
                <a:cubicBezTo>
                  <a:pt x="1642" y="5070"/>
                  <a:pt x="1894" y="4873"/>
                  <a:pt x="2250" y="4643"/>
                </a:cubicBezTo>
                <a:lnTo>
                  <a:pt x="2250" y="4643"/>
                </a:lnTo>
                <a:lnTo>
                  <a:pt x="1659" y="4895"/>
                </a:lnTo>
                <a:cubicBezTo>
                  <a:pt x="1686" y="4753"/>
                  <a:pt x="1691" y="4621"/>
                  <a:pt x="1757" y="4479"/>
                </a:cubicBezTo>
                <a:cubicBezTo>
                  <a:pt x="1787" y="4394"/>
                  <a:pt x="1868" y="4341"/>
                  <a:pt x="1952" y="4341"/>
                </a:cubicBezTo>
                <a:cubicBezTo>
                  <a:pt x="1960" y="4341"/>
                  <a:pt x="1968" y="4341"/>
                  <a:pt x="1976" y="4342"/>
                </a:cubicBezTo>
                <a:cubicBezTo>
                  <a:pt x="2025" y="4337"/>
                  <a:pt x="2069" y="4326"/>
                  <a:pt x="2113" y="4304"/>
                </a:cubicBezTo>
                <a:cubicBezTo>
                  <a:pt x="2562" y="4090"/>
                  <a:pt x="3087" y="3729"/>
                  <a:pt x="3191" y="3225"/>
                </a:cubicBezTo>
                <a:cubicBezTo>
                  <a:pt x="3202" y="3149"/>
                  <a:pt x="3202" y="3072"/>
                  <a:pt x="3186" y="2996"/>
                </a:cubicBezTo>
                <a:cubicBezTo>
                  <a:pt x="3185" y="2992"/>
                  <a:pt x="3183" y="2990"/>
                  <a:pt x="3180" y="2990"/>
                </a:cubicBezTo>
                <a:cubicBezTo>
                  <a:pt x="3115" y="2990"/>
                  <a:pt x="2544" y="3663"/>
                  <a:pt x="2315" y="3866"/>
                </a:cubicBezTo>
                <a:cubicBezTo>
                  <a:pt x="2206" y="3964"/>
                  <a:pt x="2080" y="4096"/>
                  <a:pt x="1927" y="4145"/>
                </a:cubicBezTo>
                <a:cubicBezTo>
                  <a:pt x="1976" y="4090"/>
                  <a:pt x="2014" y="4030"/>
                  <a:pt x="2047" y="3964"/>
                </a:cubicBezTo>
                <a:cubicBezTo>
                  <a:pt x="2168" y="3795"/>
                  <a:pt x="2190" y="3652"/>
                  <a:pt x="2376" y="3521"/>
                </a:cubicBezTo>
                <a:cubicBezTo>
                  <a:pt x="2622" y="3357"/>
                  <a:pt x="2797" y="3100"/>
                  <a:pt x="2868" y="2809"/>
                </a:cubicBezTo>
                <a:cubicBezTo>
                  <a:pt x="2928" y="2547"/>
                  <a:pt x="2764" y="1966"/>
                  <a:pt x="2764" y="1966"/>
                </a:cubicBezTo>
                <a:cubicBezTo>
                  <a:pt x="2764" y="1966"/>
                  <a:pt x="2518" y="2465"/>
                  <a:pt x="2480" y="2700"/>
                </a:cubicBezTo>
                <a:cubicBezTo>
                  <a:pt x="2441" y="2886"/>
                  <a:pt x="2387" y="3067"/>
                  <a:pt x="2321" y="3247"/>
                </a:cubicBezTo>
                <a:cubicBezTo>
                  <a:pt x="2315" y="3006"/>
                  <a:pt x="2288" y="2766"/>
                  <a:pt x="2228" y="2536"/>
                </a:cubicBezTo>
                <a:cubicBezTo>
                  <a:pt x="2211" y="2459"/>
                  <a:pt x="2173" y="2388"/>
                  <a:pt x="2211" y="2311"/>
                </a:cubicBezTo>
                <a:cubicBezTo>
                  <a:pt x="2294" y="2153"/>
                  <a:pt x="2343" y="1977"/>
                  <a:pt x="2354" y="1802"/>
                </a:cubicBezTo>
                <a:cubicBezTo>
                  <a:pt x="2365" y="1589"/>
                  <a:pt x="2151" y="1069"/>
                  <a:pt x="2151" y="1069"/>
                </a:cubicBezTo>
                <a:cubicBezTo>
                  <a:pt x="2151" y="1069"/>
                  <a:pt x="2080" y="1737"/>
                  <a:pt x="2069" y="2021"/>
                </a:cubicBezTo>
                <a:cubicBezTo>
                  <a:pt x="2003" y="1890"/>
                  <a:pt x="1921" y="1720"/>
                  <a:pt x="1845" y="1605"/>
                </a:cubicBezTo>
                <a:cubicBezTo>
                  <a:pt x="1768" y="1485"/>
                  <a:pt x="1752" y="1430"/>
                  <a:pt x="1817" y="1315"/>
                </a:cubicBezTo>
                <a:cubicBezTo>
                  <a:pt x="1839" y="1282"/>
                  <a:pt x="1850" y="1244"/>
                  <a:pt x="1861" y="1206"/>
                </a:cubicBezTo>
                <a:cubicBezTo>
                  <a:pt x="1921" y="948"/>
                  <a:pt x="1730" y="385"/>
                  <a:pt x="1730" y="385"/>
                </a:cubicBezTo>
                <a:cubicBezTo>
                  <a:pt x="1730" y="385"/>
                  <a:pt x="1626" y="888"/>
                  <a:pt x="1615" y="1091"/>
                </a:cubicBezTo>
                <a:cubicBezTo>
                  <a:pt x="1615" y="1140"/>
                  <a:pt x="1609" y="1184"/>
                  <a:pt x="1587" y="1228"/>
                </a:cubicBezTo>
                <a:cubicBezTo>
                  <a:pt x="1560" y="1200"/>
                  <a:pt x="1527" y="1173"/>
                  <a:pt x="1500" y="1140"/>
                </a:cubicBezTo>
                <a:cubicBezTo>
                  <a:pt x="1379" y="992"/>
                  <a:pt x="1226" y="894"/>
                  <a:pt x="1243" y="691"/>
                </a:cubicBezTo>
                <a:cubicBezTo>
                  <a:pt x="1237" y="686"/>
                  <a:pt x="1237" y="680"/>
                  <a:pt x="1232" y="675"/>
                </a:cubicBezTo>
                <a:cubicBezTo>
                  <a:pt x="1089" y="374"/>
                  <a:pt x="838" y="138"/>
                  <a:pt x="531" y="18"/>
                </a:cubicBezTo>
                <a:cubicBezTo>
                  <a:pt x="514" y="11"/>
                  <a:pt x="496" y="1"/>
                  <a:pt x="4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322" name="Google Shape;4322;p14"/>
          <p:cNvGrpSpPr/>
          <p:nvPr/>
        </p:nvGrpSpPr>
        <p:grpSpPr>
          <a:xfrm>
            <a:off x="6845057" y="3466676"/>
            <a:ext cx="1032640" cy="1773744"/>
            <a:chOff x="14253922" y="-1754319"/>
            <a:chExt cx="417938" cy="717824"/>
          </a:xfrm>
        </p:grpSpPr>
        <p:sp>
          <p:nvSpPr>
            <p:cNvPr id="4323" name="Google Shape;4323;p14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14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14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14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14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14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14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14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14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14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14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14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14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14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14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14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14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14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341" name="Google Shape;4341;p14"/>
          <p:cNvSpPr/>
          <p:nvPr/>
        </p:nvSpPr>
        <p:spPr>
          <a:xfrm>
            <a:off x="-345988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2" name="Google Shape;4342;p14"/>
          <p:cNvSpPr/>
          <p:nvPr/>
        </p:nvSpPr>
        <p:spPr>
          <a:xfrm>
            <a:off x="65862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43" name="Google Shape;4343;p14"/>
          <p:cNvSpPr/>
          <p:nvPr/>
        </p:nvSpPr>
        <p:spPr>
          <a:xfrm>
            <a:off x="1474950" y="4512425"/>
            <a:ext cx="5301132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1142529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55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07" name="Google Shape;5507;p19"/>
          <p:cNvSpPr txBox="1">
            <a:spLocks noGrp="1"/>
          </p:cNvSpPr>
          <p:nvPr>
            <p:ph type="title"/>
          </p:nvPr>
        </p:nvSpPr>
        <p:spPr>
          <a:xfrm>
            <a:off x="71800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508" name="Google Shape;5508;p19"/>
          <p:cNvGrpSpPr/>
          <p:nvPr/>
        </p:nvGrpSpPr>
        <p:grpSpPr>
          <a:xfrm>
            <a:off x="-3929601" y="-999393"/>
            <a:ext cx="16591264" cy="6152418"/>
            <a:chOff x="-3929601" y="-999393"/>
            <a:chExt cx="16591264" cy="6152418"/>
          </a:xfrm>
        </p:grpSpPr>
        <p:sp>
          <p:nvSpPr>
            <p:cNvPr id="5509" name="Google Shape;5509;p19"/>
            <p:cNvSpPr/>
            <p:nvPr/>
          </p:nvSpPr>
          <p:spPr>
            <a:xfrm flipH="1">
              <a:off x="-3929601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19"/>
            <p:cNvSpPr/>
            <p:nvPr/>
          </p:nvSpPr>
          <p:spPr>
            <a:xfrm flipH="1">
              <a:off x="1470424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19"/>
            <p:cNvSpPr/>
            <p:nvPr/>
          </p:nvSpPr>
          <p:spPr>
            <a:xfrm flipH="1">
              <a:off x="6870449" y="4512425"/>
              <a:ext cx="5791214" cy="640600"/>
            </a:xfrm>
            <a:custGeom>
              <a:avLst/>
              <a:gdLst/>
              <a:ahLst/>
              <a:cxnLst/>
              <a:rect l="l" t="t" r="r" b="b"/>
              <a:pathLst>
                <a:path w="63896" h="8008" extrusionOk="0">
                  <a:moveTo>
                    <a:pt x="25722" y="3896"/>
                  </a:moveTo>
                  <a:cubicBezTo>
                    <a:pt x="25668" y="4101"/>
                    <a:pt x="25614" y="4305"/>
                    <a:pt x="25539" y="4499"/>
                  </a:cubicBezTo>
                  <a:cubicBezTo>
                    <a:pt x="25485" y="4628"/>
                    <a:pt x="25431" y="4757"/>
                    <a:pt x="25367" y="4876"/>
                  </a:cubicBezTo>
                  <a:cubicBezTo>
                    <a:pt x="25367" y="4865"/>
                    <a:pt x="25356" y="4843"/>
                    <a:pt x="25345" y="4833"/>
                  </a:cubicBezTo>
                  <a:cubicBezTo>
                    <a:pt x="25442" y="4510"/>
                    <a:pt x="25571" y="4198"/>
                    <a:pt x="25711" y="3896"/>
                  </a:cubicBezTo>
                  <a:close/>
                  <a:moveTo>
                    <a:pt x="54070" y="4510"/>
                  </a:moveTo>
                  <a:cubicBezTo>
                    <a:pt x="54113" y="4790"/>
                    <a:pt x="54134" y="5080"/>
                    <a:pt x="54134" y="5371"/>
                  </a:cubicBezTo>
                  <a:cubicBezTo>
                    <a:pt x="54059" y="5500"/>
                    <a:pt x="53973" y="5640"/>
                    <a:pt x="53898" y="5769"/>
                  </a:cubicBezTo>
                  <a:cubicBezTo>
                    <a:pt x="53855" y="5844"/>
                    <a:pt x="53812" y="5920"/>
                    <a:pt x="53768" y="5984"/>
                  </a:cubicBezTo>
                  <a:cubicBezTo>
                    <a:pt x="53822" y="5489"/>
                    <a:pt x="53919" y="4983"/>
                    <a:pt x="54070" y="4510"/>
                  </a:cubicBezTo>
                  <a:close/>
                  <a:moveTo>
                    <a:pt x="4004" y="4617"/>
                  </a:moveTo>
                  <a:cubicBezTo>
                    <a:pt x="4004" y="4779"/>
                    <a:pt x="3993" y="4951"/>
                    <a:pt x="3982" y="5112"/>
                  </a:cubicBezTo>
                  <a:lnTo>
                    <a:pt x="3982" y="5102"/>
                  </a:lnTo>
                  <a:cubicBezTo>
                    <a:pt x="3950" y="5554"/>
                    <a:pt x="3874" y="5984"/>
                    <a:pt x="3756" y="6415"/>
                  </a:cubicBezTo>
                  <a:cubicBezTo>
                    <a:pt x="3713" y="6544"/>
                    <a:pt x="3670" y="6662"/>
                    <a:pt x="3616" y="6781"/>
                  </a:cubicBezTo>
                  <a:cubicBezTo>
                    <a:pt x="3627" y="6038"/>
                    <a:pt x="3756" y="5306"/>
                    <a:pt x="4004" y="4617"/>
                  </a:cubicBezTo>
                  <a:close/>
                  <a:moveTo>
                    <a:pt x="31813" y="3391"/>
                  </a:moveTo>
                  <a:cubicBezTo>
                    <a:pt x="31964" y="3724"/>
                    <a:pt x="32072" y="4079"/>
                    <a:pt x="32147" y="4445"/>
                  </a:cubicBezTo>
                  <a:cubicBezTo>
                    <a:pt x="31760" y="5199"/>
                    <a:pt x="31426" y="5995"/>
                    <a:pt x="31157" y="6802"/>
                  </a:cubicBezTo>
                  <a:cubicBezTo>
                    <a:pt x="31082" y="6189"/>
                    <a:pt x="31114" y="5575"/>
                    <a:pt x="31243" y="4973"/>
                  </a:cubicBezTo>
                  <a:cubicBezTo>
                    <a:pt x="31361" y="4424"/>
                    <a:pt x="31555" y="3886"/>
                    <a:pt x="31813" y="3391"/>
                  </a:cubicBezTo>
                  <a:close/>
                  <a:moveTo>
                    <a:pt x="10687" y="5091"/>
                  </a:moveTo>
                  <a:cubicBezTo>
                    <a:pt x="10698" y="5242"/>
                    <a:pt x="10719" y="5382"/>
                    <a:pt x="10730" y="5521"/>
                  </a:cubicBezTo>
                  <a:cubicBezTo>
                    <a:pt x="10773" y="5855"/>
                    <a:pt x="10762" y="6189"/>
                    <a:pt x="10687" y="6512"/>
                  </a:cubicBezTo>
                  <a:cubicBezTo>
                    <a:pt x="10644" y="6641"/>
                    <a:pt x="10590" y="6759"/>
                    <a:pt x="10504" y="6877"/>
                  </a:cubicBezTo>
                  <a:cubicBezTo>
                    <a:pt x="10493" y="6275"/>
                    <a:pt x="10558" y="5683"/>
                    <a:pt x="10687" y="5102"/>
                  </a:cubicBezTo>
                  <a:lnTo>
                    <a:pt x="10687" y="5091"/>
                  </a:lnTo>
                  <a:close/>
                  <a:moveTo>
                    <a:pt x="20319" y="4370"/>
                  </a:moveTo>
                  <a:lnTo>
                    <a:pt x="20319" y="4370"/>
                  </a:lnTo>
                  <a:cubicBezTo>
                    <a:pt x="20330" y="4693"/>
                    <a:pt x="20308" y="5016"/>
                    <a:pt x="20265" y="5338"/>
                  </a:cubicBezTo>
                  <a:cubicBezTo>
                    <a:pt x="20190" y="5930"/>
                    <a:pt x="20082" y="6512"/>
                    <a:pt x="19932" y="7093"/>
                  </a:cubicBezTo>
                  <a:cubicBezTo>
                    <a:pt x="19878" y="6845"/>
                    <a:pt x="19856" y="6587"/>
                    <a:pt x="19878" y="6329"/>
                  </a:cubicBezTo>
                  <a:cubicBezTo>
                    <a:pt x="19910" y="5898"/>
                    <a:pt x="19996" y="5478"/>
                    <a:pt x="20115" y="5069"/>
                  </a:cubicBezTo>
                  <a:cubicBezTo>
                    <a:pt x="20179" y="4833"/>
                    <a:pt x="20255" y="4607"/>
                    <a:pt x="20319" y="4370"/>
                  </a:cubicBezTo>
                  <a:close/>
                  <a:moveTo>
                    <a:pt x="32201" y="4714"/>
                  </a:moveTo>
                  <a:cubicBezTo>
                    <a:pt x="32201" y="4800"/>
                    <a:pt x="32212" y="4886"/>
                    <a:pt x="32222" y="4973"/>
                  </a:cubicBezTo>
                  <a:cubicBezTo>
                    <a:pt x="32298" y="5694"/>
                    <a:pt x="32190" y="6415"/>
                    <a:pt x="31932" y="7093"/>
                  </a:cubicBezTo>
                  <a:cubicBezTo>
                    <a:pt x="31889" y="6286"/>
                    <a:pt x="31975" y="5478"/>
                    <a:pt x="32201" y="4714"/>
                  </a:cubicBezTo>
                  <a:close/>
                  <a:moveTo>
                    <a:pt x="41725" y="4370"/>
                  </a:moveTo>
                  <a:lnTo>
                    <a:pt x="41725" y="4370"/>
                  </a:lnTo>
                  <a:cubicBezTo>
                    <a:pt x="41736" y="4693"/>
                    <a:pt x="41725" y="5016"/>
                    <a:pt x="41672" y="5338"/>
                  </a:cubicBezTo>
                  <a:cubicBezTo>
                    <a:pt x="41596" y="5930"/>
                    <a:pt x="41489" y="6512"/>
                    <a:pt x="41338" y="7093"/>
                  </a:cubicBezTo>
                  <a:cubicBezTo>
                    <a:pt x="41284" y="6845"/>
                    <a:pt x="41263" y="6587"/>
                    <a:pt x="41284" y="6329"/>
                  </a:cubicBezTo>
                  <a:cubicBezTo>
                    <a:pt x="41316" y="5898"/>
                    <a:pt x="41403" y="5478"/>
                    <a:pt x="41532" y="5069"/>
                  </a:cubicBezTo>
                  <a:cubicBezTo>
                    <a:pt x="41586" y="4833"/>
                    <a:pt x="41661" y="4607"/>
                    <a:pt x="41725" y="4370"/>
                  </a:cubicBezTo>
                  <a:close/>
                  <a:moveTo>
                    <a:pt x="6414" y="0"/>
                  </a:moveTo>
                  <a:cubicBezTo>
                    <a:pt x="6511" y="323"/>
                    <a:pt x="6554" y="668"/>
                    <a:pt x="6533" y="1012"/>
                  </a:cubicBezTo>
                  <a:cubicBezTo>
                    <a:pt x="6511" y="1346"/>
                    <a:pt x="6447" y="1669"/>
                    <a:pt x="6350" y="1991"/>
                  </a:cubicBezTo>
                  <a:cubicBezTo>
                    <a:pt x="6156" y="2616"/>
                    <a:pt x="5876" y="3197"/>
                    <a:pt x="5629" y="3799"/>
                  </a:cubicBezTo>
                  <a:cubicBezTo>
                    <a:pt x="5489" y="4155"/>
                    <a:pt x="5360" y="4510"/>
                    <a:pt x="5263" y="4876"/>
                  </a:cubicBezTo>
                  <a:cubicBezTo>
                    <a:pt x="5230" y="4714"/>
                    <a:pt x="5198" y="4553"/>
                    <a:pt x="5177" y="4381"/>
                  </a:cubicBezTo>
                  <a:cubicBezTo>
                    <a:pt x="5026" y="3272"/>
                    <a:pt x="5069" y="2153"/>
                    <a:pt x="5295" y="1055"/>
                  </a:cubicBezTo>
                  <a:lnTo>
                    <a:pt x="5295" y="1055"/>
                  </a:lnTo>
                  <a:cubicBezTo>
                    <a:pt x="4918" y="2153"/>
                    <a:pt x="4660" y="3283"/>
                    <a:pt x="4531" y="4434"/>
                  </a:cubicBezTo>
                  <a:cubicBezTo>
                    <a:pt x="4520" y="4553"/>
                    <a:pt x="4509" y="4660"/>
                    <a:pt x="4499" y="4779"/>
                  </a:cubicBezTo>
                  <a:cubicBezTo>
                    <a:pt x="4445" y="4456"/>
                    <a:pt x="4380" y="4144"/>
                    <a:pt x="4326" y="3821"/>
                  </a:cubicBezTo>
                  <a:cubicBezTo>
                    <a:pt x="4230" y="3240"/>
                    <a:pt x="4187" y="2648"/>
                    <a:pt x="4208" y="2067"/>
                  </a:cubicBezTo>
                  <a:lnTo>
                    <a:pt x="4208" y="2067"/>
                  </a:lnTo>
                  <a:cubicBezTo>
                    <a:pt x="4068" y="2820"/>
                    <a:pt x="4057" y="3584"/>
                    <a:pt x="4025" y="4305"/>
                  </a:cubicBezTo>
                  <a:cubicBezTo>
                    <a:pt x="3745" y="4790"/>
                    <a:pt x="3487" y="5285"/>
                    <a:pt x="3272" y="5801"/>
                  </a:cubicBezTo>
                  <a:cubicBezTo>
                    <a:pt x="3239" y="5317"/>
                    <a:pt x="3229" y="4843"/>
                    <a:pt x="3250" y="4370"/>
                  </a:cubicBezTo>
                  <a:cubicBezTo>
                    <a:pt x="3293" y="3240"/>
                    <a:pt x="3584" y="2121"/>
                    <a:pt x="4111" y="1120"/>
                  </a:cubicBezTo>
                  <a:lnTo>
                    <a:pt x="4111" y="1120"/>
                  </a:lnTo>
                  <a:cubicBezTo>
                    <a:pt x="3390" y="2099"/>
                    <a:pt x="2938" y="3229"/>
                    <a:pt x="2604" y="4305"/>
                  </a:cubicBezTo>
                  <a:cubicBezTo>
                    <a:pt x="2508" y="4607"/>
                    <a:pt x="2422" y="4897"/>
                    <a:pt x="2346" y="5188"/>
                  </a:cubicBezTo>
                  <a:cubicBezTo>
                    <a:pt x="2271" y="4499"/>
                    <a:pt x="2217" y="3799"/>
                    <a:pt x="2185" y="3068"/>
                  </a:cubicBezTo>
                  <a:cubicBezTo>
                    <a:pt x="2109" y="4015"/>
                    <a:pt x="2002" y="4919"/>
                    <a:pt x="1873" y="5769"/>
                  </a:cubicBezTo>
                  <a:cubicBezTo>
                    <a:pt x="1571" y="4779"/>
                    <a:pt x="1367" y="3767"/>
                    <a:pt x="1238" y="2745"/>
                  </a:cubicBezTo>
                  <a:lnTo>
                    <a:pt x="1238" y="2745"/>
                  </a:lnTo>
                  <a:cubicBezTo>
                    <a:pt x="1227" y="4165"/>
                    <a:pt x="1259" y="5511"/>
                    <a:pt x="1216" y="6727"/>
                  </a:cubicBezTo>
                  <a:cubicBezTo>
                    <a:pt x="1184" y="6673"/>
                    <a:pt x="1162" y="6630"/>
                    <a:pt x="1130" y="6576"/>
                  </a:cubicBezTo>
                  <a:cubicBezTo>
                    <a:pt x="1001" y="6296"/>
                    <a:pt x="904" y="6006"/>
                    <a:pt x="850" y="5694"/>
                  </a:cubicBezTo>
                  <a:cubicBezTo>
                    <a:pt x="796" y="5360"/>
                    <a:pt x="710" y="5037"/>
                    <a:pt x="613" y="4714"/>
                  </a:cubicBezTo>
                  <a:cubicBezTo>
                    <a:pt x="495" y="4370"/>
                    <a:pt x="291" y="4069"/>
                    <a:pt x="0" y="3843"/>
                  </a:cubicBezTo>
                  <a:lnTo>
                    <a:pt x="0" y="3843"/>
                  </a:lnTo>
                  <a:cubicBezTo>
                    <a:pt x="248" y="4101"/>
                    <a:pt x="409" y="4424"/>
                    <a:pt x="452" y="4779"/>
                  </a:cubicBezTo>
                  <a:cubicBezTo>
                    <a:pt x="484" y="5123"/>
                    <a:pt x="495" y="5457"/>
                    <a:pt x="463" y="5790"/>
                  </a:cubicBezTo>
                  <a:cubicBezTo>
                    <a:pt x="430" y="6146"/>
                    <a:pt x="441" y="6490"/>
                    <a:pt x="484" y="6834"/>
                  </a:cubicBezTo>
                  <a:cubicBezTo>
                    <a:pt x="506" y="6964"/>
                    <a:pt x="538" y="7082"/>
                    <a:pt x="570" y="7211"/>
                  </a:cubicBezTo>
                  <a:lnTo>
                    <a:pt x="570" y="7997"/>
                  </a:lnTo>
                  <a:lnTo>
                    <a:pt x="4606" y="7997"/>
                  </a:lnTo>
                  <a:lnTo>
                    <a:pt x="4639" y="8008"/>
                  </a:lnTo>
                  <a:lnTo>
                    <a:pt x="4639" y="7997"/>
                  </a:lnTo>
                  <a:lnTo>
                    <a:pt x="63142" y="7997"/>
                  </a:lnTo>
                  <a:lnTo>
                    <a:pt x="63132" y="7437"/>
                  </a:lnTo>
                  <a:cubicBezTo>
                    <a:pt x="63229" y="6705"/>
                    <a:pt x="63487" y="6006"/>
                    <a:pt x="63896" y="5392"/>
                  </a:cubicBezTo>
                  <a:lnTo>
                    <a:pt x="63896" y="5392"/>
                  </a:lnTo>
                  <a:cubicBezTo>
                    <a:pt x="63562" y="5790"/>
                    <a:pt x="63261" y="6199"/>
                    <a:pt x="62981" y="6641"/>
                  </a:cubicBezTo>
                  <a:cubicBezTo>
                    <a:pt x="62981" y="6544"/>
                    <a:pt x="62981" y="6436"/>
                    <a:pt x="62992" y="6339"/>
                  </a:cubicBezTo>
                  <a:cubicBezTo>
                    <a:pt x="63024" y="5909"/>
                    <a:pt x="63110" y="5489"/>
                    <a:pt x="63250" y="5080"/>
                  </a:cubicBezTo>
                  <a:cubicBezTo>
                    <a:pt x="63368" y="4639"/>
                    <a:pt x="63519" y="4187"/>
                    <a:pt x="63638" y="3724"/>
                  </a:cubicBezTo>
                  <a:cubicBezTo>
                    <a:pt x="63756" y="3251"/>
                    <a:pt x="63799" y="2756"/>
                    <a:pt x="63756" y="2271"/>
                  </a:cubicBezTo>
                  <a:lnTo>
                    <a:pt x="63756" y="2271"/>
                  </a:lnTo>
                  <a:cubicBezTo>
                    <a:pt x="63734" y="2756"/>
                    <a:pt x="63616" y="3240"/>
                    <a:pt x="63401" y="3681"/>
                  </a:cubicBezTo>
                  <a:cubicBezTo>
                    <a:pt x="63207" y="4101"/>
                    <a:pt x="62981" y="4510"/>
                    <a:pt x="62733" y="4897"/>
                  </a:cubicBezTo>
                  <a:cubicBezTo>
                    <a:pt x="62486" y="5295"/>
                    <a:pt x="62271" y="5704"/>
                    <a:pt x="62077" y="6135"/>
                  </a:cubicBezTo>
                  <a:cubicBezTo>
                    <a:pt x="62045" y="6199"/>
                    <a:pt x="62023" y="6264"/>
                    <a:pt x="62002" y="6329"/>
                  </a:cubicBezTo>
                  <a:cubicBezTo>
                    <a:pt x="62002" y="6221"/>
                    <a:pt x="62002" y="6103"/>
                    <a:pt x="62023" y="5995"/>
                  </a:cubicBezTo>
                  <a:cubicBezTo>
                    <a:pt x="62099" y="5403"/>
                    <a:pt x="62292" y="4843"/>
                    <a:pt x="62594" y="4338"/>
                  </a:cubicBezTo>
                  <a:lnTo>
                    <a:pt x="62594" y="4338"/>
                  </a:lnTo>
                  <a:cubicBezTo>
                    <a:pt x="62368" y="4628"/>
                    <a:pt x="62163" y="4940"/>
                    <a:pt x="61991" y="5263"/>
                  </a:cubicBezTo>
                  <a:cubicBezTo>
                    <a:pt x="62055" y="4456"/>
                    <a:pt x="62281" y="3670"/>
                    <a:pt x="62637" y="2949"/>
                  </a:cubicBezTo>
                  <a:lnTo>
                    <a:pt x="62637" y="2949"/>
                  </a:lnTo>
                  <a:cubicBezTo>
                    <a:pt x="62152" y="3681"/>
                    <a:pt x="61776" y="4477"/>
                    <a:pt x="61496" y="5306"/>
                  </a:cubicBezTo>
                  <a:cubicBezTo>
                    <a:pt x="61464" y="4639"/>
                    <a:pt x="61399" y="3982"/>
                    <a:pt x="61291" y="3326"/>
                  </a:cubicBezTo>
                  <a:lnTo>
                    <a:pt x="61291" y="3326"/>
                  </a:lnTo>
                  <a:cubicBezTo>
                    <a:pt x="61313" y="4122"/>
                    <a:pt x="61238" y="4930"/>
                    <a:pt x="61044" y="5704"/>
                  </a:cubicBezTo>
                  <a:cubicBezTo>
                    <a:pt x="60947" y="5231"/>
                    <a:pt x="60872" y="4747"/>
                    <a:pt x="60829" y="4262"/>
                  </a:cubicBezTo>
                  <a:cubicBezTo>
                    <a:pt x="60775" y="3703"/>
                    <a:pt x="60796" y="3132"/>
                    <a:pt x="60915" y="2583"/>
                  </a:cubicBezTo>
                  <a:cubicBezTo>
                    <a:pt x="61022" y="2002"/>
                    <a:pt x="61270" y="1453"/>
                    <a:pt x="61625" y="980"/>
                  </a:cubicBezTo>
                  <a:lnTo>
                    <a:pt x="61625" y="980"/>
                  </a:lnTo>
                  <a:cubicBezTo>
                    <a:pt x="61184" y="1432"/>
                    <a:pt x="60850" y="1959"/>
                    <a:pt x="60624" y="2540"/>
                  </a:cubicBezTo>
                  <a:cubicBezTo>
                    <a:pt x="60409" y="3100"/>
                    <a:pt x="60247" y="3692"/>
                    <a:pt x="60151" y="4284"/>
                  </a:cubicBezTo>
                  <a:cubicBezTo>
                    <a:pt x="60097" y="4607"/>
                    <a:pt x="60054" y="4919"/>
                    <a:pt x="60021" y="5231"/>
                  </a:cubicBezTo>
                  <a:cubicBezTo>
                    <a:pt x="60021" y="5112"/>
                    <a:pt x="60011" y="5005"/>
                    <a:pt x="60000" y="4886"/>
                  </a:cubicBezTo>
                  <a:cubicBezTo>
                    <a:pt x="59957" y="4391"/>
                    <a:pt x="59795" y="3929"/>
                    <a:pt x="59655" y="3477"/>
                  </a:cubicBezTo>
                  <a:cubicBezTo>
                    <a:pt x="59526" y="3035"/>
                    <a:pt x="59408" y="2551"/>
                    <a:pt x="59516" y="2067"/>
                  </a:cubicBezTo>
                  <a:lnTo>
                    <a:pt x="59516" y="2067"/>
                  </a:lnTo>
                  <a:cubicBezTo>
                    <a:pt x="59343" y="2551"/>
                    <a:pt x="59386" y="3078"/>
                    <a:pt x="59440" y="3552"/>
                  </a:cubicBezTo>
                  <a:cubicBezTo>
                    <a:pt x="59483" y="4025"/>
                    <a:pt x="59537" y="4488"/>
                    <a:pt x="59451" y="4908"/>
                  </a:cubicBezTo>
                  <a:cubicBezTo>
                    <a:pt x="59365" y="5338"/>
                    <a:pt x="59247" y="5769"/>
                    <a:pt x="59096" y="6178"/>
                  </a:cubicBezTo>
                  <a:cubicBezTo>
                    <a:pt x="59096" y="6113"/>
                    <a:pt x="59096" y="6049"/>
                    <a:pt x="59085" y="5973"/>
                  </a:cubicBezTo>
                  <a:cubicBezTo>
                    <a:pt x="59064" y="5435"/>
                    <a:pt x="59085" y="4843"/>
                    <a:pt x="59010" y="4230"/>
                  </a:cubicBezTo>
                  <a:cubicBezTo>
                    <a:pt x="58967" y="3918"/>
                    <a:pt x="58891" y="3617"/>
                    <a:pt x="58794" y="3326"/>
                  </a:cubicBezTo>
                  <a:cubicBezTo>
                    <a:pt x="58687" y="3035"/>
                    <a:pt x="58568" y="2766"/>
                    <a:pt x="58450" y="2497"/>
                  </a:cubicBezTo>
                  <a:cubicBezTo>
                    <a:pt x="58321" y="2228"/>
                    <a:pt x="58213" y="1948"/>
                    <a:pt x="58138" y="1669"/>
                  </a:cubicBezTo>
                  <a:cubicBezTo>
                    <a:pt x="58052" y="1378"/>
                    <a:pt x="58020" y="1077"/>
                    <a:pt x="58041" y="775"/>
                  </a:cubicBezTo>
                  <a:lnTo>
                    <a:pt x="58041" y="775"/>
                  </a:lnTo>
                  <a:cubicBezTo>
                    <a:pt x="57977" y="1087"/>
                    <a:pt x="57966" y="1399"/>
                    <a:pt x="58009" y="1722"/>
                  </a:cubicBezTo>
                  <a:cubicBezTo>
                    <a:pt x="58052" y="2024"/>
                    <a:pt x="58106" y="2325"/>
                    <a:pt x="58181" y="2626"/>
                  </a:cubicBezTo>
                  <a:cubicBezTo>
                    <a:pt x="58256" y="2906"/>
                    <a:pt x="58310" y="3197"/>
                    <a:pt x="58353" y="3487"/>
                  </a:cubicBezTo>
                  <a:cubicBezTo>
                    <a:pt x="58375" y="3756"/>
                    <a:pt x="58375" y="4025"/>
                    <a:pt x="58332" y="4295"/>
                  </a:cubicBezTo>
                  <a:cubicBezTo>
                    <a:pt x="58213" y="5145"/>
                    <a:pt x="57826" y="5952"/>
                    <a:pt x="57654" y="6910"/>
                  </a:cubicBezTo>
                  <a:cubicBezTo>
                    <a:pt x="57535" y="6253"/>
                    <a:pt x="57525" y="5597"/>
                    <a:pt x="57632" y="4940"/>
                  </a:cubicBezTo>
                  <a:lnTo>
                    <a:pt x="57632" y="4940"/>
                  </a:lnTo>
                  <a:cubicBezTo>
                    <a:pt x="57492" y="5425"/>
                    <a:pt x="57385" y="5887"/>
                    <a:pt x="57299" y="6339"/>
                  </a:cubicBezTo>
                  <a:cubicBezTo>
                    <a:pt x="57223" y="6038"/>
                    <a:pt x="57169" y="5715"/>
                    <a:pt x="57137" y="5403"/>
                  </a:cubicBezTo>
                  <a:cubicBezTo>
                    <a:pt x="57083" y="4564"/>
                    <a:pt x="57202" y="3713"/>
                    <a:pt x="57492" y="2928"/>
                  </a:cubicBezTo>
                  <a:lnTo>
                    <a:pt x="57492" y="2928"/>
                  </a:lnTo>
                  <a:cubicBezTo>
                    <a:pt x="57288" y="3315"/>
                    <a:pt x="57116" y="3724"/>
                    <a:pt x="56976" y="4133"/>
                  </a:cubicBezTo>
                  <a:cubicBezTo>
                    <a:pt x="56825" y="3326"/>
                    <a:pt x="56470" y="2562"/>
                    <a:pt x="55942" y="1927"/>
                  </a:cubicBezTo>
                  <a:lnTo>
                    <a:pt x="55942" y="1927"/>
                  </a:lnTo>
                  <a:cubicBezTo>
                    <a:pt x="56502" y="2777"/>
                    <a:pt x="56696" y="3810"/>
                    <a:pt x="56481" y="4811"/>
                  </a:cubicBezTo>
                  <a:cubicBezTo>
                    <a:pt x="56459" y="4919"/>
                    <a:pt x="56427" y="5037"/>
                    <a:pt x="56394" y="5145"/>
                  </a:cubicBezTo>
                  <a:cubicBezTo>
                    <a:pt x="56405" y="4854"/>
                    <a:pt x="56384" y="4574"/>
                    <a:pt x="56362" y="4295"/>
                  </a:cubicBezTo>
                  <a:cubicBezTo>
                    <a:pt x="56319" y="3907"/>
                    <a:pt x="56201" y="3520"/>
                    <a:pt x="56007" y="3186"/>
                  </a:cubicBezTo>
                  <a:lnTo>
                    <a:pt x="56007" y="3186"/>
                  </a:lnTo>
                  <a:cubicBezTo>
                    <a:pt x="56158" y="3541"/>
                    <a:pt x="56212" y="3939"/>
                    <a:pt x="56179" y="4327"/>
                  </a:cubicBezTo>
                  <a:cubicBezTo>
                    <a:pt x="56136" y="4693"/>
                    <a:pt x="56072" y="5059"/>
                    <a:pt x="55953" y="5414"/>
                  </a:cubicBezTo>
                  <a:lnTo>
                    <a:pt x="55932" y="5511"/>
                  </a:lnTo>
                  <a:cubicBezTo>
                    <a:pt x="55856" y="5026"/>
                    <a:pt x="55749" y="4553"/>
                    <a:pt x="55587" y="4090"/>
                  </a:cubicBezTo>
                  <a:cubicBezTo>
                    <a:pt x="55361" y="3509"/>
                    <a:pt x="55071" y="2992"/>
                    <a:pt x="54855" y="2433"/>
                  </a:cubicBezTo>
                  <a:cubicBezTo>
                    <a:pt x="54748" y="2153"/>
                    <a:pt x="54662" y="1862"/>
                    <a:pt x="54629" y="1572"/>
                  </a:cubicBezTo>
                  <a:cubicBezTo>
                    <a:pt x="54586" y="1260"/>
                    <a:pt x="54597" y="958"/>
                    <a:pt x="54683" y="657"/>
                  </a:cubicBezTo>
                  <a:lnTo>
                    <a:pt x="54683" y="657"/>
                  </a:lnTo>
                  <a:cubicBezTo>
                    <a:pt x="54554" y="958"/>
                    <a:pt x="54490" y="1270"/>
                    <a:pt x="54490" y="1604"/>
                  </a:cubicBezTo>
                  <a:cubicBezTo>
                    <a:pt x="54490" y="1916"/>
                    <a:pt x="54522" y="2239"/>
                    <a:pt x="54576" y="2551"/>
                  </a:cubicBezTo>
                  <a:cubicBezTo>
                    <a:pt x="54694" y="3175"/>
                    <a:pt x="54877" y="3756"/>
                    <a:pt x="54920" y="4305"/>
                  </a:cubicBezTo>
                  <a:cubicBezTo>
                    <a:pt x="54963" y="4833"/>
                    <a:pt x="54909" y="5360"/>
                    <a:pt x="54791" y="5887"/>
                  </a:cubicBezTo>
                  <a:cubicBezTo>
                    <a:pt x="54716" y="6189"/>
                    <a:pt x="54629" y="6490"/>
                    <a:pt x="54533" y="6781"/>
                  </a:cubicBezTo>
                  <a:cubicBezTo>
                    <a:pt x="54522" y="6307"/>
                    <a:pt x="54479" y="5844"/>
                    <a:pt x="54382" y="5382"/>
                  </a:cubicBezTo>
                  <a:cubicBezTo>
                    <a:pt x="54522" y="4973"/>
                    <a:pt x="54608" y="4553"/>
                    <a:pt x="54629" y="4133"/>
                  </a:cubicBezTo>
                  <a:lnTo>
                    <a:pt x="54629" y="4133"/>
                  </a:lnTo>
                  <a:cubicBezTo>
                    <a:pt x="54576" y="4434"/>
                    <a:pt x="54479" y="4736"/>
                    <a:pt x="54339" y="5005"/>
                  </a:cubicBezTo>
                  <a:cubicBezTo>
                    <a:pt x="54328" y="5026"/>
                    <a:pt x="54328" y="5037"/>
                    <a:pt x="54317" y="5059"/>
                  </a:cubicBezTo>
                  <a:cubicBezTo>
                    <a:pt x="54264" y="4833"/>
                    <a:pt x="54188" y="4617"/>
                    <a:pt x="54113" y="4391"/>
                  </a:cubicBezTo>
                  <a:cubicBezTo>
                    <a:pt x="54188" y="4176"/>
                    <a:pt x="54264" y="3950"/>
                    <a:pt x="54360" y="3724"/>
                  </a:cubicBezTo>
                  <a:lnTo>
                    <a:pt x="54360" y="3724"/>
                  </a:lnTo>
                  <a:cubicBezTo>
                    <a:pt x="54253" y="3896"/>
                    <a:pt x="54156" y="4079"/>
                    <a:pt x="54070" y="4262"/>
                  </a:cubicBezTo>
                  <a:cubicBezTo>
                    <a:pt x="54038" y="4176"/>
                    <a:pt x="54005" y="4090"/>
                    <a:pt x="53962" y="4015"/>
                  </a:cubicBezTo>
                  <a:lnTo>
                    <a:pt x="53962" y="4015"/>
                  </a:lnTo>
                  <a:cubicBezTo>
                    <a:pt x="53994" y="4112"/>
                    <a:pt x="54016" y="4208"/>
                    <a:pt x="54038" y="4316"/>
                  </a:cubicBezTo>
                  <a:cubicBezTo>
                    <a:pt x="53629" y="5123"/>
                    <a:pt x="53273" y="5952"/>
                    <a:pt x="52983" y="6813"/>
                  </a:cubicBezTo>
                  <a:cubicBezTo>
                    <a:pt x="52908" y="6199"/>
                    <a:pt x="52940" y="5575"/>
                    <a:pt x="53069" y="4983"/>
                  </a:cubicBezTo>
                  <a:cubicBezTo>
                    <a:pt x="53273" y="4047"/>
                    <a:pt x="53672" y="3175"/>
                    <a:pt x="54264" y="2422"/>
                  </a:cubicBezTo>
                  <a:lnTo>
                    <a:pt x="54264" y="2422"/>
                  </a:lnTo>
                  <a:cubicBezTo>
                    <a:pt x="53553" y="3132"/>
                    <a:pt x="52972" y="3950"/>
                    <a:pt x="52542" y="4843"/>
                  </a:cubicBezTo>
                  <a:cubicBezTo>
                    <a:pt x="52348" y="5242"/>
                    <a:pt x="52176" y="5640"/>
                    <a:pt x="52047" y="6060"/>
                  </a:cubicBezTo>
                  <a:cubicBezTo>
                    <a:pt x="52090" y="5069"/>
                    <a:pt x="52229" y="4090"/>
                    <a:pt x="52455" y="3132"/>
                  </a:cubicBezTo>
                  <a:lnTo>
                    <a:pt x="52455" y="3132"/>
                  </a:lnTo>
                  <a:cubicBezTo>
                    <a:pt x="52079" y="4144"/>
                    <a:pt x="51734" y="5123"/>
                    <a:pt x="51412" y="6027"/>
                  </a:cubicBezTo>
                  <a:cubicBezTo>
                    <a:pt x="51315" y="4381"/>
                    <a:pt x="51605" y="2734"/>
                    <a:pt x="52251" y="1217"/>
                  </a:cubicBezTo>
                  <a:lnTo>
                    <a:pt x="52251" y="1217"/>
                  </a:lnTo>
                  <a:cubicBezTo>
                    <a:pt x="51487" y="2540"/>
                    <a:pt x="50884" y="3961"/>
                    <a:pt x="50443" y="5425"/>
                  </a:cubicBezTo>
                  <a:cubicBezTo>
                    <a:pt x="50325" y="4660"/>
                    <a:pt x="50195" y="3886"/>
                    <a:pt x="50023" y="3089"/>
                  </a:cubicBezTo>
                  <a:lnTo>
                    <a:pt x="50023" y="3089"/>
                  </a:lnTo>
                  <a:cubicBezTo>
                    <a:pt x="50120" y="4273"/>
                    <a:pt x="50055" y="5468"/>
                    <a:pt x="49808" y="6630"/>
                  </a:cubicBezTo>
                  <a:cubicBezTo>
                    <a:pt x="49539" y="5780"/>
                    <a:pt x="49474" y="4876"/>
                    <a:pt x="49603" y="3993"/>
                  </a:cubicBezTo>
                  <a:cubicBezTo>
                    <a:pt x="49690" y="3380"/>
                    <a:pt x="49840" y="2734"/>
                    <a:pt x="49905" y="2056"/>
                  </a:cubicBezTo>
                  <a:cubicBezTo>
                    <a:pt x="49969" y="1389"/>
                    <a:pt x="49937" y="678"/>
                    <a:pt x="49647" y="54"/>
                  </a:cubicBezTo>
                  <a:lnTo>
                    <a:pt x="49647" y="54"/>
                  </a:lnTo>
                  <a:cubicBezTo>
                    <a:pt x="49743" y="377"/>
                    <a:pt x="49786" y="721"/>
                    <a:pt x="49765" y="1066"/>
                  </a:cubicBezTo>
                  <a:cubicBezTo>
                    <a:pt x="49743" y="1389"/>
                    <a:pt x="49679" y="1712"/>
                    <a:pt x="49582" y="2024"/>
                  </a:cubicBezTo>
                  <a:cubicBezTo>
                    <a:pt x="49388" y="2648"/>
                    <a:pt x="49098" y="3240"/>
                    <a:pt x="48850" y="3843"/>
                  </a:cubicBezTo>
                  <a:cubicBezTo>
                    <a:pt x="48710" y="4187"/>
                    <a:pt x="48592" y="4553"/>
                    <a:pt x="48484" y="4919"/>
                  </a:cubicBezTo>
                  <a:cubicBezTo>
                    <a:pt x="48452" y="4757"/>
                    <a:pt x="48420" y="4585"/>
                    <a:pt x="48398" y="4424"/>
                  </a:cubicBezTo>
                  <a:cubicBezTo>
                    <a:pt x="48247" y="3315"/>
                    <a:pt x="48290" y="2185"/>
                    <a:pt x="48527" y="1098"/>
                  </a:cubicBezTo>
                  <a:lnTo>
                    <a:pt x="48527" y="1098"/>
                  </a:lnTo>
                  <a:cubicBezTo>
                    <a:pt x="48140" y="2185"/>
                    <a:pt x="47892" y="3326"/>
                    <a:pt x="47763" y="4477"/>
                  </a:cubicBezTo>
                  <a:cubicBezTo>
                    <a:pt x="47688" y="5091"/>
                    <a:pt x="47655" y="5704"/>
                    <a:pt x="47655" y="6329"/>
                  </a:cubicBezTo>
                  <a:cubicBezTo>
                    <a:pt x="47494" y="5963"/>
                    <a:pt x="47365" y="5586"/>
                    <a:pt x="47279" y="5199"/>
                  </a:cubicBezTo>
                  <a:cubicBezTo>
                    <a:pt x="47247" y="5048"/>
                    <a:pt x="47214" y="4897"/>
                    <a:pt x="47193" y="4747"/>
                  </a:cubicBezTo>
                  <a:cubicBezTo>
                    <a:pt x="47300" y="4434"/>
                    <a:pt x="47419" y="4133"/>
                    <a:pt x="47559" y="3843"/>
                  </a:cubicBezTo>
                  <a:lnTo>
                    <a:pt x="47559" y="3843"/>
                  </a:lnTo>
                  <a:cubicBezTo>
                    <a:pt x="47419" y="4058"/>
                    <a:pt x="47279" y="4284"/>
                    <a:pt x="47160" y="4510"/>
                  </a:cubicBezTo>
                  <a:cubicBezTo>
                    <a:pt x="47074" y="3832"/>
                    <a:pt x="47085" y="3154"/>
                    <a:pt x="47193" y="2486"/>
                  </a:cubicBezTo>
                  <a:lnTo>
                    <a:pt x="47193" y="2486"/>
                  </a:lnTo>
                  <a:cubicBezTo>
                    <a:pt x="46934" y="3380"/>
                    <a:pt x="46784" y="4305"/>
                    <a:pt x="46762" y="5242"/>
                  </a:cubicBezTo>
                  <a:cubicBezTo>
                    <a:pt x="46665" y="5435"/>
                    <a:pt x="46579" y="5629"/>
                    <a:pt x="46493" y="5834"/>
                  </a:cubicBezTo>
                  <a:cubicBezTo>
                    <a:pt x="46461" y="5349"/>
                    <a:pt x="46461" y="4876"/>
                    <a:pt x="46482" y="4402"/>
                  </a:cubicBezTo>
                  <a:cubicBezTo>
                    <a:pt x="46525" y="3272"/>
                    <a:pt x="46816" y="2153"/>
                    <a:pt x="47333" y="1152"/>
                  </a:cubicBezTo>
                  <a:lnTo>
                    <a:pt x="47333" y="1152"/>
                  </a:lnTo>
                  <a:cubicBezTo>
                    <a:pt x="46622" y="2131"/>
                    <a:pt x="46170" y="3261"/>
                    <a:pt x="45826" y="4338"/>
                  </a:cubicBezTo>
                  <a:cubicBezTo>
                    <a:pt x="45740" y="4639"/>
                    <a:pt x="45654" y="4930"/>
                    <a:pt x="45578" y="5220"/>
                  </a:cubicBezTo>
                  <a:cubicBezTo>
                    <a:pt x="45503" y="4531"/>
                    <a:pt x="45449" y="3832"/>
                    <a:pt x="45406" y="3100"/>
                  </a:cubicBezTo>
                  <a:cubicBezTo>
                    <a:pt x="45331" y="4047"/>
                    <a:pt x="45223" y="4951"/>
                    <a:pt x="45094" y="5801"/>
                  </a:cubicBezTo>
                  <a:cubicBezTo>
                    <a:pt x="44803" y="4811"/>
                    <a:pt x="44588" y="3799"/>
                    <a:pt x="44470" y="2777"/>
                  </a:cubicBezTo>
                  <a:lnTo>
                    <a:pt x="44470" y="2777"/>
                  </a:lnTo>
                  <a:cubicBezTo>
                    <a:pt x="44448" y="4338"/>
                    <a:pt x="44491" y="5801"/>
                    <a:pt x="44438" y="7103"/>
                  </a:cubicBezTo>
                  <a:cubicBezTo>
                    <a:pt x="44287" y="6479"/>
                    <a:pt x="44179" y="5855"/>
                    <a:pt x="44104" y="5231"/>
                  </a:cubicBezTo>
                  <a:cubicBezTo>
                    <a:pt x="44104" y="5694"/>
                    <a:pt x="44082" y="6135"/>
                    <a:pt x="44050" y="6555"/>
                  </a:cubicBezTo>
                  <a:cubicBezTo>
                    <a:pt x="43846" y="5554"/>
                    <a:pt x="43867" y="4521"/>
                    <a:pt x="44136" y="3530"/>
                  </a:cubicBezTo>
                  <a:lnTo>
                    <a:pt x="44136" y="3530"/>
                  </a:lnTo>
                  <a:cubicBezTo>
                    <a:pt x="43889" y="4155"/>
                    <a:pt x="43684" y="4800"/>
                    <a:pt x="43555" y="5468"/>
                  </a:cubicBezTo>
                  <a:cubicBezTo>
                    <a:pt x="43437" y="4994"/>
                    <a:pt x="43308" y="4531"/>
                    <a:pt x="43135" y="4079"/>
                  </a:cubicBezTo>
                  <a:cubicBezTo>
                    <a:pt x="42726" y="2949"/>
                    <a:pt x="42167" y="1862"/>
                    <a:pt x="41618" y="721"/>
                  </a:cubicBezTo>
                  <a:lnTo>
                    <a:pt x="41618" y="721"/>
                  </a:lnTo>
                  <a:cubicBezTo>
                    <a:pt x="42027" y="1938"/>
                    <a:pt x="42371" y="3143"/>
                    <a:pt x="42468" y="4284"/>
                  </a:cubicBezTo>
                  <a:cubicBezTo>
                    <a:pt x="42554" y="5048"/>
                    <a:pt x="42490" y="5823"/>
                    <a:pt x="42296" y="6565"/>
                  </a:cubicBezTo>
                  <a:cubicBezTo>
                    <a:pt x="42242" y="6146"/>
                    <a:pt x="42188" y="5737"/>
                    <a:pt x="42124" y="5306"/>
                  </a:cubicBezTo>
                  <a:cubicBezTo>
                    <a:pt x="42081" y="4908"/>
                    <a:pt x="42016" y="4521"/>
                    <a:pt x="41908" y="4133"/>
                  </a:cubicBezTo>
                  <a:cubicBezTo>
                    <a:pt x="41887" y="4069"/>
                    <a:pt x="41865" y="4015"/>
                    <a:pt x="41844" y="3950"/>
                  </a:cubicBezTo>
                  <a:cubicBezTo>
                    <a:pt x="41865" y="3864"/>
                    <a:pt x="41887" y="3789"/>
                    <a:pt x="41898" y="3703"/>
                  </a:cubicBezTo>
                  <a:cubicBezTo>
                    <a:pt x="42016" y="3229"/>
                    <a:pt x="42059" y="2734"/>
                    <a:pt x="42005" y="2250"/>
                  </a:cubicBezTo>
                  <a:lnTo>
                    <a:pt x="42005" y="2250"/>
                  </a:lnTo>
                  <a:cubicBezTo>
                    <a:pt x="41995" y="2723"/>
                    <a:pt x="41887" y="3186"/>
                    <a:pt x="41693" y="3617"/>
                  </a:cubicBezTo>
                  <a:cubicBezTo>
                    <a:pt x="41596" y="3412"/>
                    <a:pt x="41456" y="3229"/>
                    <a:pt x="41306" y="3078"/>
                  </a:cubicBezTo>
                  <a:lnTo>
                    <a:pt x="41306" y="3078"/>
                  </a:lnTo>
                  <a:cubicBezTo>
                    <a:pt x="41456" y="3272"/>
                    <a:pt x="41564" y="3498"/>
                    <a:pt x="41629" y="3735"/>
                  </a:cubicBezTo>
                  <a:cubicBezTo>
                    <a:pt x="41446" y="4133"/>
                    <a:pt x="41241" y="4510"/>
                    <a:pt x="41015" y="4886"/>
                  </a:cubicBezTo>
                  <a:cubicBezTo>
                    <a:pt x="40778" y="5285"/>
                    <a:pt x="40563" y="5704"/>
                    <a:pt x="40380" y="6124"/>
                  </a:cubicBezTo>
                  <a:cubicBezTo>
                    <a:pt x="40326" y="6253"/>
                    <a:pt x="40283" y="6372"/>
                    <a:pt x="40240" y="6501"/>
                  </a:cubicBezTo>
                  <a:cubicBezTo>
                    <a:pt x="40186" y="6092"/>
                    <a:pt x="40165" y="5683"/>
                    <a:pt x="40197" y="5263"/>
                  </a:cubicBezTo>
                  <a:cubicBezTo>
                    <a:pt x="40262" y="4456"/>
                    <a:pt x="40466" y="3660"/>
                    <a:pt x="40821" y="2928"/>
                  </a:cubicBezTo>
                  <a:lnTo>
                    <a:pt x="40821" y="2928"/>
                  </a:lnTo>
                  <a:cubicBezTo>
                    <a:pt x="40143" y="3982"/>
                    <a:pt x="39670" y="5156"/>
                    <a:pt x="39412" y="6382"/>
                  </a:cubicBezTo>
                  <a:cubicBezTo>
                    <a:pt x="39239" y="5672"/>
                    <a:pt x="39110" y="4962"/>
                    <a:pt x="39024" y="4251"/>
                  </a:cubicBezTo>
                  <a:cubicBezTo>
                    <a:pt x="38960" y="3692"/>
                    <a:pt x="38981" y="3121"/>
                    <a:pt x="39089" y="2573"/>
                  </a:cubicBezTo>
                  <a:cubicBezTo>
                    <a:pt x="39196" y="1981"/>
                    <a:pt x="39433" y="1432"/>
                    <a:pt x="39788" y="958"/>
                  </a:cubicBezTo>
                  <a:lnTo>
                    <a:pt x="39788" y="958"/>
                  </a:lnTo>
                  <a:cubicBezTo>
                    <a:pt x="39358" y="1399"/>
                    <a:pt x="39013" y="1938"/>
                    <a:pt x="38798" y="2519"/>
                  </a:cubicBezTo>
                  <a:cubicBezTo>
                    <a:pt x="38594" y="3089"/>
                    <a:pt x="38443" y="3670"/>
                    <a:pt x="38357" y="4273"/>
                  </a:cubicBezTo>
                  <a:cubicBezTo>
                    <a:pt x="38303" y="4596"/>
                    <a:pt x="38260" y="4908"/>
                    <a:pt x="38228" y="5209"/>
                  </a:cubicBezTo>
                  <a:cubicBezTo>
                    <a:pt x="38228" y="5091"/>
                    <a:pt x="38217" y="4983"/>
                    <a:pt x="38195" y="4854"/>
                  </a:cubicBezTo>
                  <a:cubicBezTo>
                    <a:pt x="38152" y="4359"/>
                    <a:pt x="37980" y="3907"/>
                    <a:pt x="37840" y="3455"/>
                  </a:cubicBezTo>
                  <a:cubicBezTo>
                    <a:pt x="37700" y="3014"/>
                    <a:pt x="37582" y="2540"/>
                    <a:pt x="37679" y="2045"/>
                  </a:cubicBezTo>
                  <a:lnTo>
                    <a:pt x="37679" y="2045"/>
                  </a:lnTo>
                  <a:cubicBezTo>
                    <a:pt x="37517" y="2530"/>
                    <a:pt x="37571" y="3057"/>
                    <a:pt x="37625" y="3530"/>
                  </a:cubicBezTo>
                  <a:cubicBezTo>
                    <a:pt x="37679" y="4004"/>
                    <a:pt x="37733" y="4467"/>
                    <a:pt x="37657" y="4886"/>
                  </a:cubicBezTo>
                  <a:cubicBezTo>
                    <a:pt x="37571" y="5317"/>
                    <a:pt x="37464" y="5737"/>
                    <a:pt x="37313" y="6156"/>
                  </a:cubicBezTo>
                  <a:cubicBezTo>
                    <a:pt x="37313" y="6081"/>
                    <a:pt x="37302" y="6017"/>
                    <a:pt x="37302" y="5941"/>
                  </a:cubicBezTo>
                  <a:cubicBezTo>
                    <a:pt x="37270" y="5403"/>
                    <a:pt x="37291" y="4811"/>
                    <a:pt x="37205" y="4198"/>
                  </a:cubicBezTo>
                  <a:cubicBezTo>
                    <a:pt x="37162" y="3896"/>
                    <a:pt x="37087" y="3595"/>
                    <a:pt x="36979" y="3304"/>
                  </a:cubicBezTo>
                  <a:cubicBezTo>
                    <a:pt x="36872" y="3014"/>
                    <a:pt x="36743" y="2745"/>
                    <a:pt x="36624" y="2476"/>
                  </a:cubicBezTo>
                  <a:cubicBezTo>
                    <a:pt x="36495" y="2207"/>
                    <a:pt x="36387" y="1927"/>
                    <a:pt x="36301" y="1647"/>
                  </a:cubicBezTo>
                  <a:cubicBezTo>
                    <a:pt x="36215" y="1356"/>
                    <a:pt x="36183" y="1055"/>
                    <a:pt x="36204" y="765"/>
                  </a:cubicBezTo>
                  <a:lnTo>
                    <a:pt x="36204" y="765"/>
                  </a:lnTo>
                  <a:cubicBezTo>
                    <a:pt x="36140" y="1066"/>
                    <a:pt x="36129" y="1389"/>
                    <a:pt x="36172" y="1701"/>
                  </a:cubicBezTo>
                  <a:cubicBezTo>
                    <a:pt x="36215" y="2002"/>
                    <a:pt x="36280" y="2314"/>
                    <a:pt x="36366" y="2605"/>
                  </a:cubicBezTo>
                  <a:cubicBezTo>
                    <a:pt x="36441" y="2885"/>
                    <a:pt x="36495" y="3175"/>
                    <a:pt x="36538" y="3466"/>
                  </a:cubicBezTo>
                  <a:cubicBezTo>
                    <a:pt x="36570" y="3735"/>
                    <a:pt x="36570" y="4004"/>
                    <a:pt x="36538" y="4273"/>
                  </a:cubicBezTo>
                  <a:cubicBezTo>
                    <a:pt x="36420" y="5166"/>
                    <a:pt x="36021" y="5995"/>
                    <a:pt x="35860" y="7007"/>
                  </a:cubicBezTo>
                  <a:cubicBezTo>
                    <a:pt x="35720" y="6318"/>
                    <a:pt x="35709" y="5608"/>
                    <a:pt x="35817" y="4919"/>
                  </a:cubicBezTo>
                  <a:lnTo>
                    <a:pt x="35817" y="4919"/>
                  </a:lnTo>
                  <a:cubicBezTo>
                    <a:pt x="35752" y="5156"/>
                    <a:pt x="35688" y="5392"/>
                    <a:pt x="35634" y="5618"/>
                  </a:cubicBezTo>
                  <a:cubicBezTo>
                    <a:pt x="35634" y="5554"/>
                    <a:pt x="35656" y="5478"/>
                    <a:pt x="35656" y="5414"/>
                  </a:cubicBezTo>
                  <a:cubicBezTo>
                    <a:pt x="35752" y="4660"/>
                    <a:pt x="35925" y="3864"/>
                    <a:pt x="35957" y="3035"/>
                  </a:cubicBezTo>
                  <a:lnTo>
                    <a:pt x="35957" y="3035"/>
                  </a:lnTo>
                  <a:cubicBezTo>
                    <a:pt x="35817" y="3832"/>
                    <a:pt x="35526" y="4542"/>
                    <a:pt x="35247" y="5242"/>
                  </a:cubicBezTo>
                  <a:lnTo>
                    <a:pt x="35247" y="4779"/>
                  </a:lnTo>
                  <a:cubicBezTo>
                    <a:pt x="35204" y="3724"/>
                    <a:pt x="34816" y="2712"/>
                    <a:pt x="34138" y="1895"/>
                  </a:cubicBezTo>
                  <a:lnTo>
                    <a:pt x="34138" y="1895"/>
                  </a:lnTo>
                  <a:cubicBezTo>
                    <a:pt x="34687" y="2756"/>
                    <a:pt x="34881" y="3789"/>
                    <a:pt x="34665" y="4779"/>
                  </a:cubicBezTo>
                  <a:cubicBezTo>
                    <a:pt x="34644" y="4897"/>
                    <a:pt x="34612" y="5005"/>
                    <a:pt x="34579" y="5112"/>
                  </a:cubicBezTo>
                  <a:cubicBezTo>
                    <a:pt x="34590" y="4833"/>
                    <a:pt x="34579" y="4553"/>
                    <a:pt x="34547" y="4273"/>
                  </a:cubicBezTo>
                  <a:cubicBezTo>
                    <a:pt x="34515" y="3875"/>
                    <a:pt x="34386" y="3498"/>
                    <a:pt x="34192" y="3154"/>
                  </a:cubicBezTo>
                  <a:lnTo>
                    <a:pt x="34192" y="3154"/>
                  </a:lnTo>
                  <a:cubicBezTo>
                    <a:pt x="34343" y="3520"/>
                    <a:pt x="34396" y="3907"/>
                    <a:pt x="34364" y="4295"/>
                  </a:cubicBezTo>
                  <a:cubicBezTo>
                    <a:pt x="34332" y="4671"/>
                    <a:pt x="34256" y="5026"/>
                    <a:pt x="34149" y="5382"/>
                  </a:cubicBezTo>
                  <a:lnTo>
                    <a:pt x="34117" y="5478"/>
                  </a:lnTo>
                  <a:cubicBezTo>
                    <a:pt x="34052" y="4994"/>
                    <a:pt x="33934" y="4521"/>
                    <a:pt x="33772" y="4069"/>
                  </a:cubicBezTo>
                  <a:cubicBezTo>
                    <a:pt x="33557" y="3477"/>
                    <a:pt x="33256" y="2960"/>
                    <a:pt x="33040" y="2411"/>
                  </a:cubicBezTo>
                  <a:cubicBezTo>
                    <a:pt x="32933" y="2131"/>
                    <a:pt x="32857" y="1841"/>
                    <a:pt x="32814" y="1539"/>
                  </a:cubicBezTo>
                  <a:cubicBezTo>
                    <a:pt x="32771" y="1238"/>
                    <a:pt x="32793" y="926"/>
                    <a:pt x="32868" y="635"/>
                  </a:cubicBezTo>
                  <a:lnTo>
                    <a:pt x="32868" y="635"/>
                  </a:lnTo>
                  <a:cubicBezTo>
                    <a:pt x="32750" y="926"/>
                    <a:pt x="32685" y="1249"/>
                    <a:pt x="32674" y="1572"/>
                  </a:cubicBezTo>
                  <a:cubicBezTo>
                    <a:pt x="32674" y="1895"/>
                    <a:pt x="32707" y="2217"/>
                    <a:pt x="32771" y="2530"/>
                  </a:cubicBezTo>
                  <a:cubicBezTo>
                    <a:pt x="32890" y="3143"/>
                    <a:pt x="33062" y="3735"/>
                    <a:pt x="33105" y="4273"/>
                  </a:cubicBezTo>
                  <a:cubicBezTo>
                    <a:pt x="33148" y="4747"/>
                    <a:pt x="33105" y="5220"/>
                    <a:pt x="33008" y="5694"/>
                  </a:cubicBezTo>
                  <a:cubicBezTo>
                    <a:pt x="32879" y="5112"/>
                    <a:pt x="32674" y="4564"/>
                    <a:pt x="32416" y="4036"/>
                  </a:cubicBezTo>
                  <a:cubicBezTo>
                    <a:pt x="32448" y="3929"/>
                    <a:pt x="32491" y="3810"/>
                    <a:pt x="32545" y="3703"/>
                  </a:cubicBezTo>
                  <a:lnTo>
                    <a:pt x="32545" y="3703"/>
                  </a:lnTo>
                  <a:cubicBezTo>
                    <a:pt x="32491" y="3799"/>
                    <a:pt x="32438" y="3886"/>
                    <a:pt x="32384" y="3982"/>
                  </a:cubicBezTo>
                  <a:cubicBezTo>
                    <a:pt x="32244" y="3713"/>
                    <a:pt x="32093" y="3444"/>
                    <a:pt x="31921" y="3197"/>
                  </a:cubicBezTo>
                  <a:cubicBezTo>
                    <a:pt x="32072" y="2917"/>
                    <a:pt x="32255" y="2648"/>
                    <a:pt x="32448" y="2390"/>
                  </a:cubicBezTo>
                  <a:lnTo>
                    <a:pt x="32448" y="2390"/>
                  </a:lnTo>
                  <a:cubicBezTo>
                    <a:pt x="32233" y="2605"/>
                    <a:pt x="32029" y="2831"/>
                    <a:pt x="31835" y="3068"/>
                  </a:cubicBezTo>
                  <a:cubicBezTo>
                    <a:pt x="31663" y="2831"/>
                    <a:pt x="31480" y="2605"/>
                    <a:pt x="31275" y="2390"/>
                  </a:cubicBezTo>
                  <a:lnTo>
                    <a:pt x="31275" y="2390"/>
                  </a:lnTo>
                  <a:cubicBezTo>
                    <a:pt x="31458" y="2637"/>
                    <a:pt x="31620" y="2906"/>
                    <a:pt x="31749" y="3186"/>
                  </a:cubicBezTo>
                  <a:cubicBezTo>
                    <a:pt x="31351" y="3692"/>
                    <a:pt x="31006" y="4230"/>
                    <a:pt x="30726" y="4811"/>
                  </a:cubicBezTo>
                  <a:cubicBezTo>
                    <a:pt x="30533" y="5199"/>
                    <a:pt x="30371" y="5608"/>
                    <a:pt x="30231" y="6017"/>
                  </a:cubicBezTo>
                  <a:cubicBezTo>
                    <a:pt x="30285" y="5037"/>
                    <a:pt x="30425" y="4058"/>
                    <a:pt x="30651" y="3100"/>
                  </a:cubicBezTo>
                  <a:lnTo>
                    <a:pt x="30651" y="3100"/>
                  </a:lnTo>
                  <a:cubicBezTo>
                    <a:pt x="30264" y="4112"/>
                    <a:pt x="29919" y="5080"/>
                    <a:pt x="29596" y="5984"/>
                  </a:cubicBezTo>
                  <a:cubicBezTo>
                    <a:pt x="29499" y="4338"/>
                    <a:pt x="29790" y="2691"/>
                    <a:pt x="30436" y="1173"/>
                  </a:cubicBezTo>
                  <a:lnTo>
                    <a:pt x="30436" y="1173"/>
                  </a:lnTo>
                  <a:cubicBezTo>
                    <a:pt x="29672" y="2508"/>
                    <a:pt x="29069" y="3918"/>
                    <a:pt x="28639" y="5392"/>
                  </a:cubicBezTo>
                  <a:cubicBezTo>
                    <a:pt x="28520" y="4628"/>
                    <a:pt x="28380" y="3843"/>
                    <a:pt x="28208" y="3057"/>
                  </a:cubicBezTo>
                  <a:lnTo>
                    <a:pt x="28208" y="3057"/>
                  </a:lnTo>
                  <a:cubicBezTo>
                    <a:pt x="28316" y="4230"/>
                    <a:pt x="28240" y="5425"/>
                    <a:pt x="27993" y="6587"/>
                  </a:cubicBezTo>
                  <a:cubicBezTo>
                    <a:pt x="27734" y="5737"/>
                    <a:pt x="27659" y="4843"/>
                    <a:pt x="27788" y="3961"/>
                  </a:cubicBezTo>
                  <a:cubicBezTo>
                    <a:pt x="27874" y="3347"/>
                    <a:pt x="28025" y="2702"/>
                    <a:pt x="28100" y="2024"/>
                  </a:cubicBezTo>
                  <a:cubicBezTo>
                    <a:pt x="28165" y="1346"/>
                    <a:pt x="28133" y="635"/>
                    <a:pt x="27831" y="11"/>
                  </a:cubicBezTo>
                  <a:lnTo>
                    <a:pt x="27831" y="11"/>
                  </a:lnTo>
                  <a:cubicBezTo>
                    <a:pt x="27939" y="345"/>
                    <a:pt x="27982" y="689"/>
                    <a:pt x="27950" y="1023"/>
                  </a:cubicBezTo>
                  <a:cubicBezTo>
                    <a:pt x="27928" y="1356"/>
                    <a:pt x="27874" y="1679"/>
                    <a:pt x="27767" y="2002"/>
                  </a:cubicBezTo>
                  <a:cubicBezTo>
                    <a:pt x="27584" y="2626"/>
                    <a:pt x="27293" y="3208"/>
                    <a:pt x="27046" y="3821"/>
                  </a:cubicBezTo>
                  <a:cubicBezTo>
                    <a:pt x="26938" y="4090"/>
                    <a:pt x="26841" y="4370"/>
                    <a:pt x="26755" y="4639"/>
                  </a:cubicBezTo>
                  <a:cubicBezTo>
                    <a:pt x="26744" y="4521"/>
                    <a:pt x="26744" y="4402"/>
                    <a:pt x="26755" y="4284"/>
                  </a:cubicBezTo>
                  <a:cubicBezTo>
                    <a:pt x="26787" y="3907"/>
                    <a:pt x="26970" y="3520"/>
                    <a:pt x="26992" y="3111"/>
                  </a:cubicBezTo>
                  <a:lnTo>
                    <a:pt x="26992" y="3111"/>
                  </a:lnTo>
                  <a:cubicBezTo>
                    <a:pt x="26917" y="3520"/>
                    <a:pt x="26691" y="3853"/>
                    <a:pt x="26572" y="4241"/>
                  </a:cubicBezTo>
                  <a:cubicBezTo>
                    <a:pt x="26443" y="3186"/>
                    <a:pt x="26486" y="2110"/>
                    <a:pt x="26701" y="1077"/>
                  </a:cubicBezTo>
                  <a:lnTo>
                    <a:pt x="26701" y="1077"/>
                  </a:lnTo>
                  <a:cubicBezTo>
                    <a:pt x="26325" y="2164"/>
                    <a:pt x="26066" y="3304"/>
                    <a:pt x="25948" y="4456"/>
                  </a:cubicBezTo>
                  <a:cubicBezTo>
                    <a:pt x="25883" y="4983"/>
                    <a:pt x="25851" y="5511"/>
                    <a:pt x="25840" y="6027"/>
                  </a:cubicBezTo>
                  <a:cubicBezTo>
                    <a:pt x="25786" y="5866"/>
                    <a:pt x="25733" y="5715"/>
                    <a:pt x="25679" y="5564"/>
                  </a:cubicBezTo>
                  <a:cubicBezTo>
                    <a:pt x="25700" y="5446"/>
                    <a:pt x="25733" y="5328"/>
                    <a:pt x="25754" y="5209"/>
                  </a:cubicBezTo>
                  <a:cubicBezTo>
                    <a:pt x="25819" y="4994"/>
                    <a:pt x="25862" y="4768"/>
                    <a:pt x="25894" y="4542"/>
                  </a:cubicBezTo>
                  <a:cubicBezTo>
                    <a:pt x="25926" y="4305"/>
                    <a:pt x="25937" y="4079"/>
                    <a:pt x="25948" y="3843"/>
                  </a:cubicBezTo>
                  <a:cubicBezTo>
                    <a:pt x="25959" y="3380"/>
                    <a:pt x="25916" y="2917"/>
                    <a:pt x="25894" y="2454"/>
                  </a:cubicBezTo>
                  <a:cubicBezTo>
                    <a:pt x="25873" y="2917"/>
                    <a:pt x="25808" y="3391"/>
                    <a:pt x="25722" y="3853"/>
                  </a:cubicBezTo>
                  <a:cubicBezTo>
                    <a:pt x="25550" y="4112"/>
                    <a:pt x="25399" y="4370"/>
                    <a:pt x="25248" y="4628"/>
                  </a:cubicBezTo>
                  <a:cubicBezTo>
                    <a:pt x="25130" y="4402"/>
                    <a:pt x="25001" y="4176"/>
                    <a:pt x="24861" y="3961"/>
                  </a:cubicBezTo>
                  <a:lnTo>
                    <a:pt x="24861" y="3961"/>
                  </a:lnTo>
                  <a:cubicBezTo>
                    <a:pt x="24990" y="4219"/>
                    <a:pt x="25087" y="4488"/>
                    <a:pt x="25173" y="4768"/>
                  </a:cubicBezTo>
                  <a:cubicBezTo>
                    <a:pt x="24990" y="5112"/>
                    <a:pt x="24829" y="5457"/>
                    <a:pt x="24678" y="5801"/>
                  </a:cubicBezTo>
                  <a:cubicBezTo>
                    <a:pt x="24646" y="5328"/>
                    <a:pt x="24635" y="4854"/>
                    <a:pt x="24656" y="4381"/>
                  </a:cubicBezTo>
                  <a:cubicBezTo>
                    <a:pt x="24699" y="3251"/>
                    <a:pt x="24990" y="2131"/>
                    <a:pt x="25517" y="1130"/>
                  </a:cubicBezTo>
                  <a:lnTo>
                    <a:pt x="25517" y="1130"/>
                  </a:lnTo>
                  <a:cubicBezTo>
                    <a:pt x="24796" y="2110"/>
                    <a:pt x="24344" y="3229"/>
                    <a:pt x="24011" y="4316"/>
                  </a:cubicBezTo>
                  <a:cubicBezTo>
                    <a:pt x="23914" y="4607"/>
                    <a:pt x="23828" y="4908"/>
                    <a:pt x="23752" y="5199"/>
                  </a:cubicBezTo>
                  <a:cubicBezTo>
                    <a:pt x="23677" y="4510"/>
                    <a:pt x="23623" y="3799"/>
                    <a:pt x="23591" y="3078"/>
                  </a:cubicBezTo>
                  <a:cubicBezTo>
                    <a:pt x="23505" y="4025"/>
                    <a:pt x="23408" y="4930"/>
                    <a:pt x="23268" y="5780"/>
                  </a:cubicBezTo>
                  <a:cubicBezTo>
                    <a:pt x="22978" y="4790"/>
                    <a:pt x="22773" y="3778"/>
                    <a:pt x="22644" y="2745"/>
                  </a:cubicBezTo>
                  <a:cubicBezTo>
                    <a:pt x="22633" y="3584"/>
                    <a:pt x="22644" y="4391"/>
                    <a:pt x="22644" y="5156"/>
                  </a:cubicBezTo>
                  <a:cubicBezTo>
                    <a:pt x="22601" y="4930"/>
                    <a:pt x="22547" y="4714"/>
                    <a:pt x="22493" y="4488"/>
                  </a:cubicBezTo>
                  <a:lnTo>
                    <a:pt x="22493" y="4488"/>
                  </a:lnTo>
                  <a:cubicBezTo>
                    <a:pt x="22579" y="5177"/>
                    <a:pt x="22547" y="5877"/>
                    <a:pt x="22407" y="6555"/>
                  </a:cubicBezTo>
                  <a:cubicBezTo>
                    <a:pt x="22160" y="5521"/>
                    <a:pt x="22181" y="4434"/>
                    <a:pt x="22461" y="3401"/>
                  </a:cubicBezTo>
                  <a:lnTo>
                    <a:pt x="22461" y="3401"/>
                  </a:lnTo>
                  <a:cubicBezTo>
                    <a:pt x="22267" y="3875"/>
                    <a:pt x="22106" y="4359"/>
                    <a:pt x="21987" y="4854"/>
                  </a:cubicBezTo>
                  <a:cubicBezTo>
                    <a:pt x="21901" y="4585"/>
                    <a:pt x="21815" y="4316"/>
                    <a:pt x="21718" y="4058"/>
                  </a:cubicBezTo>
                  <a:cubicBezTo>
                    <a:pt x="21299" y="2917"/>
                    <a:pt x="20750" y="1830"/>
                    <a:pt x="20201" y="700"/>
                  </a:cubicBezTo>
                  <a:lnTo>
                    <a:pt x="20201" y="700"/>
                  </a:lnTo>
                  <a:cubicBezTo>
                    <a:pt x="20599" y="1916"/>
                    <a:pt x="20954" y="3121"/>
                    <a:pt x="21051" y="4262"/>
                  </a:cubicBezTo>
                  <a:cubicBezTo>
                    <a:pt x="21137" y="5026"/>
                    <a:pt x="21073" y="5790"/>
                    <a:pt x="20879" y="6533"/>
                  </a:cubicBezTo>
                  <a:cubicBezTo>
                    <a:pt x="20814" y="6124"/>
                    <a:pt x="20760" y="5704"/>
                    <a:pt x="20707" y="5274"/>
                  </a:cubicBezTo>
                  <a:cubicBezTo>
                    <a:pt x="20664" y="4886"/>
                    <a:pt x="20588" y="4488"/>
                    <a:pt x="20481" y="4112"/>
                  </a:cubicBezTo>
                  <a:cubicBezTo>
                    <a:pt x="20470" y="4047"/>
                    <a:pt x="20448" y="3982"/>
                    <a:pt x="20427" y="3929"/>
                  </a:cubicBezTo>
                  <a:cubicBezTo>
                    <a:pt x="20438" y="3843"/>
                    <a:pt x="20459" y="3756"/>
                    <a:pt x="20481" y="3681"/>
                  </a:cubicBezTo>
                  <a:cubicBezTo>
                    <a:pt x="20599" y="3208"/>
                    <a:pt x="20642" y="2712"/>
                    <a:pt x="20588" y="2228"/>
                  </a:cubicBezTo>
                  <a:lnTo>
                    <a:pt x="20588" y="2228"/>
                  </a:lnTo>
                  <a:cubicBezTo>
                    <a:pt x="20578" y="2702"/>
                    <a:pt x="20470" y="3164"/>
                    <a:pt x="20276" y="3595"/>
                  </a:cubicBezTo>
                  <a:cubicBezTo>
                    <a:pt x="20169" y="3391"/>
                    <a:pt x="20039" y="3208"/>
                    <a:pt x="19878" y="3057"/>
                  </a:cubicBezTo>
                  <a:lnTo>
                    <a:pt x="19878" y="3057"/>
                  </a:lnTo>
                  <a:cubicBezTo>
                    <a:pt x="20039" y="3251"/>
                    <a:pt x="20147" y="3477"/>
                    <a:pt x="20212" y="3713"/>
                  </a:cubicBezTo>
                  <a:cubicBezTo>
                    <a:pt x="20029" y="4122"/>
                    <a:pt x="19813" y="4488"/>
                    <a:pt x="19598" y="4865"/>
                  </a:cubicBezTo>
                  <a:cubicBezTo>
                    <a:pt x="19361" y="5263"/>
                    <a:pt x="19146" y="5672"/>
                    <a:pt x="18952" y="6103"/>
                  </a:cubicBezTo>
                  <a:cubicBezTo>
                    <a:pt x="18909" y="6221"/>
                    <a:pt x="18856" y="6350"/>
                    <a:pt x="18823" y="6479"/>
                  </a:cubicBezTo>
                  <a:cubicBezTo>
                    <a:pt x="18759" y="6070"/>
                    <a:pt x="18748" y="5651"/>
                    <a:pt x="18780" y="5242"/>
                  </a:cubicBezTo>
                  <a:cubicBezTo>
                    <a:pt x="18834" y="4424"/>
                    <a:pt x="19049" y="3638"/>
                    <a:pt x="19394" y="2906"/>
                  </a:cubicBezTo>
                  <a:lnTo>
                    <a:pt x="19394" y="2906"/>
                  </a:lnTo>
                  <a:cubicBezTo>
                    <a:pt x="18737" y="3929"/>
                    <a:pt x="18274" y="5069"/>
                    <a:pt x="18016" y="6264"/>
                  </a:cubicBezTo>
                  <a:cubicBezTo>
                    <a:pt x="17973" y="6135"/>
                    <a:pt x="17941" y="5995"/>
                    <a:pt x="17919" y="5866"/>
                  </a:cubicBezTo>
                  <a:cubicBezTo>
                    <a:pt x="17822" y="5295"/>
                    <a:pt x="17898" y="4714"/>
                    <a:pt x="18113" y="4187"/>
                  </a:cubicBezTo>
                  <a:lnTo>
                    <a:pt x="18113" y="4187"/>
                  </a:lnTo>
                  <a:cubicBezTo>
                    <a:pt x="17952" y="4477"/>
                    <a:pt x="17822" y="4790"/>
                    <a:pt x="17726" y="5112"/>
                  </a:cubicBezTo>
                  <a:cubicBezTo>
                    <a:pt x="17672" y="4822"/>
                    <a:pt x="17629" y="4521"/>
                    <a:pt x="17596" y="4219"/>
                  </a:cubicBezTo>
                  <a:cubicBezTo>
                    <a:pt x="17543" y="3660"/>
                    <a:pt x="17564" y="3100"/>
                    <a:pt x="17661" y="2551"/>
                  </a:cubicBezTo>
                  <a:cubicBezTo>
                    <a:pt x="17769" y="1959"/>
                    <a:pt x="18005" y="1410"/>
                    <a:pt x="18360" y="937"/>
                  </a:cubicBezTo>
                  <a:lnTo>
                    <a:pt x="18360" y="937"/>
                  </a:lnTo>
                  <a:cubicBezTo>
                    <a:pt x="17930" y="1378"/>
                    <a:pt x="17596" y="1916"/>
                    <a:pt x="17370" y="2497"/>
                  </a:cubicBezTo>
                  <a:cubicBezTo>
                    <a:pt x="17166" y="3057"/>
                    <a:pt x="17015" y="3649"/>
                    <a:pt x="16929" y="4241"/>
                  </a:cubicBezTo>
                  <a:cubicBezTo>
                    <a:pt x="16875" y="4564"/>
                    <a:pt x="16832" y="4886"/>
                    <a:pt x="16800" y="5188"/>
                  </a:cubicBezTo>
                  <a:cubicBezTo>
                    <a:pt x="16800" y="5069"/>
                    <a:pt x="16789" y="4951"/>
                    <a:pt x="16768" y="4833"/>
                  </a:cubicBezTo>
                  <a:cubicBezTo>
                    <a:pt x="16725" y="4338"/>
                    <a:pt x="16552" y="3886"/>
                    <a:pt x="16413" y="3434"/>
                  </a:cubicBezTo>
                  <a:cubicBezTo>
                    <a:pt x="16283" y="2982"/>
                    <a:pt x="16154" y="2508"/>
                    <a:pt x="16251" y="2024"/>
                  </a:cubicBezTo>
                  <a:lnTo>
                    <a:pt x="16251" y="2024"/>
                  </a:lnTo>
                  <a:cubicBezTo>
                    <a:pt x="16090" y="2508"/>
                    <a:pt x="16143" y="3035"/>
                    <a:pt x="16197" y="3509"/>
                  </a:cubicBezTo>
                  <a:cubicBezTo>
                    <a:pt x="16251" y="3982"/>
                    <a:pt x="16305" y="4445"/>
                    <a:pt x="16230" y="4865"/>
                  </a:cubicBezTo>
                  <a:cubicBezTo>
                    <a:pt x="16143" y="5295"/>
                    <a:pt x="16036" y="5715"/>
                    <a:pt x="15885" y="6135"/>
                  </a:cubicBezTo>
                  <a:cubicBezTo>
                    <a:pt x="15874" y="6060"/>
                    <a:pt x="15874" y="5984"/>
                    <a:pt x="15874" y="5909"/>
                  </a:cubicBezTo>
                  <a:cubicBezTo>
                    <a:pt x="15842" y="5371"/>
                    <a:pt x="15864" y="4790"/>
                    <a:pt x="15778" y="4176"/>
                  </a:cubicBezTo>
                  <a:cubicBezTo>
                    <a:pt x="15734" y="3864"/>
                    <a:pt x="15659" y="3563"/>
                    <a:pt x="15552" y="3272"/>
                  </a:cubicBezTo>
                  <a:cubicBezTo>
                    <a:pt x="15444" y="2992"/>
                    <a:pt x="15315" y="2723"/>
                    <a:pt x="15196" y="2454"/>
                  </a:cubicBezTo>
                  <a:cubicBezTo>
                    <a:pt x="15067" y="2185"/>
                    <a:pt x="14960" y="1905"/>
                    <a:pt x="14874" y="1625"/>
                  </a:cubicBezTo>
                  <a:cubicBezTo>
                    <a:pt x="14787" y="1335"/>
                    <a:pt x="14755" y="1034"/>
                    <a:pt x="14777" y="732"/>
                  </a:cubicBezTo>
                  <a:lnTo>
                    <a:pt x="14777" y="732"/>
                  </a:lnTo>
                  <a:cubicBezTo>
                    <a:pt x="14712" y="1044"/>
                    <a:pt x="14701" y="1367"/>
                    <a:pt x="14744" y="1679"/>
                  </a:cubicBezTo>
                  <a:cubicBezTo>
                    <a:pt x="14798" y="1981"/>
                    <a:pt x="14852" y="2282"/>
                    <a:pt x="14938" y="2583"/>
                  </a:cubicBezTo>
                  <a:cubicBezTo>
                    <a:pt x="15013" y="2863"/>
                    <a:pt x="15067" y="3154"/>
                    <a:pt x="15110" y="3444"/>
                  </a:cubicBezTo>
                  <a:cubicBezTo>
                    <a:pt x="15143" y="3703"/>
                    <a:pt x="15143" y="3982"/>
                    <a:pt x="15110" y="4251"/>
                  </a:cubicBezTo>
                  <a:cubicBezTo>
                    <a:pt x="15024" y="4962"/>
                    <a:pt x="14744" y="5629"/>
                    <a:pt x="14561" y="6382"/>
                  </a:cubicBezTo>
                  <a:cubicBezTo>
                    <a:pt x="14540" y="5973"/>
                    <a:pt x="14529" y="5575"/>
                    <a:pt x="14551" y="5166"/>
                  </a:cubicBezTo>
                  <a:cubicBezTo>
                    <a:pt x="14594" y="4725"/>
                    <a:pt x="14594" y="4284"/>
                    <a:pt x="14561" y="3843"/>
                  </a:cubicBezTo>
                  <a:cubicBezTo>
                    <a:pt x="14518" y="3391"/>
                    <a:pt x="14357" y="2917"/>
                    <a:pt x="14023" y="2594"/>
                  </a:cubicBezTo>
                  <a:lnTo>
                    <a:pt x="14023" y="2594"/>
                  </a:lnTo>
                  <a:cubicBezTo>
                    <a:pt x="14292" y="2960"/>
                    <a:pt x="14411" y="3423"/>
                    <a:pt x="14357" y="3864"/>
                  </a:cubicBezTo>
                  <a:cubicBezTo>
                    <a:pt x="14303" y="4295"/>
                    <a:pt x="14195" y="4714"/>
                    <a:pt x="14056" y="5123"/>
                  </a:cubicBezTo>
                  <a:cubicBezTo>
                    <a:pt x="13959" y="5435"/>
                    <a:pt x="13862" y="5747"/>
                    <a:pt x="13776" y="6060"/>
                  </a:cubicBezTo>
                  <a:cubicBezTo>
                    <a:pt x="13830" y="5629"/>
                    <a:pt x="13840" y="5188"/>
                    <a:pt x="13830" y="4757"/>
                  </a:cubicBezTo>
                  <a:cubicBezTo>
                    <a:pt x="13776" y="3692"/>
                    <a:pt x="13388" y="2680"/>
                    <a:pt x="12710" y="1873"/>
                  </a:cubicBezTo>
                  <a:lnTo>
                    <a:pt x="12710" y="1873"/>
                  </a:lnTo>
                  <a:cubicBezTo>
                    <a:pt x="13270" y="2723"/>
                    <a:pt x="13464" y="3756"/>
                    <a:pt x="13248" y="4757"/>
                  </a:cubicBezTo>
                  <a:cubicBezTo>
                    <a:pt x="13227" y="4865"/>
                    <a:pt x="13195" y="4983"/>
                    <a:pt x="13162" y="5091"/>
                  </a:cubicBezTo>
                  <a:cubicBezTo>
                    <a:pt x="13173" y="4811"/>
                    <a:pt x="13162" y="4521"/>
                    <a:pt x="13130" y="4241"/>
                  </a:cubicBezTo>
                  <a:cubicBezTo>
                    <a:pt x="13098" y="3853"/>
                    <a:pt x="12969" y="3477"/>
                    <a:pt x="12775" y="3132"/>
                  </a:cubicBezTo>
                  <a:lnTo>
                    <a:pt x="12775" y="3132"/>
                  </a:lnTo>
                  <a:cubicBezTo>
                    <a:pt x="12926" y="3487"/>
                    <a:pt x="12979" y="3886"/>
                    <a:pt x="12947" y="4273"/>
                  </a:cubicBezTo>
                  <a:cubicBezTo>
                    <a:pt x="12915" y="4639"/>
                    <a:pt x="12839" y="5005"/>
                    <a:pt x="12732" y="5360"/>
                  </a:cubicBezTo>
                  <a:cubicBezTo>
                    <a:pt x="12721" y="5392"/>
                    <a:pt x="12710" y="5425"/>
                    <a:pt x="12700" y="5457"/>
                  </a:cubicBezTo>
                  <a:cubicBezTo>
                    <a:pt x="12635" y="4973"/>
                    <a:pt x="12517" y="4499"/>
                    <a:pt x="12355" y="4036"/>
                  </a:cubicBezTo>
                  <a:cubicBezTo>
                    <a:pt x="12140" y="3455"/>
                    <a:pt x="11839" y="2938"/>
                    <a:pt x="11623" y="2379"/>
                  </a:cubicBezTo>
                  <a:cubicBezTo>
                    <a:pt x="11516" y="2099"/>
                    <a:pt x="11440" y="1808"/>
                    <a:pt x="11397" y="1518"/>
                  </a:cubicBezTo>
                  <a:cubicBezTo>
                    <a:pt x="11354" y="1217"/>
                    <a:pt x="11376" y="904"/>
                    <a:pt x="11451" y="603"/>
                  </a:cubicBezTo>
                  <a:lnTo>
                    <a:pt x="11451" y="603"/>
                  </a:lnTo>
                  <a:cubicBezTo>
                    <a:pt x="11333" y="904"/>
                    <a:pt x="11268" y="1227"/>
                    <a:pt x="11257" y="1550"/>
                  </a:cubicBezTo>
                  <a:cubicBezTo>
                    <a:pt x="11257" y="1862"/>
                    <a:pt x="11290" y="2185"/>
                    <a:pt x="11354" y="2497"/>
                  </a:cubicBezTo>
                  <a:cubicBezTo>
                    <a:pt x="11473" y="3121"/>
                    <a:pt x="11645" y="3703"/>
                    <a:pt x="11688" y="4251"/>
                  </a:cubicBezTo>
                  <a:cubicBezTo>
                    <a:pt x="11731" y="4779"/>
                    <a:pt x="11688" y="5317"/>
                    <a:pt x="11559" y="5834"/>
                  </a:cubicBezTo>
                  <a:cubicBezTo>
                    <a:pt x="11516" y="5995"/>
                    <a:pt x="11473" y="6156"/>
                    <a:pt x="11430" y="6318"/>
                  </a:cubicBezTo>
                  <a:cubicBezTo>
                    <a:pt x="11376" y="5984"/>
                    <a:pt x="11290" y="5661"/>
                    <a:pt x="11161" y="5349"/>
                  </a:cubicBezTo>
                  <a:cubicBezTo>
                    <a:pt x="11042" y="5048"/>
                    <a:pt x="10935" y="4736"/>
                    <a:pt x="10859" y="4413"/>
                  </a:cubicBezTo>
                  <a:cubicBezTo>
                    <a:pt x="10935" y="4165"/>
                    <a:pt x="11031" y="3918"/>
                    <a:pt x="11128" y="3670"/>
                  </a:cubicBezTo>
                  <a:lnTo>
                    <a:pt x="11128" y="3670"/>
                  </a:lnTo>
                  <a:cubicBezTo>
                    <a:pt x="11021" y="3853"/>
                    <a:pt x="10924" y="4036"/>
                    <a:pt x="10827" y="4219"/>
                  </a:cubicBezTo>
                  <a:cubicBezTo>
                    <a:pt x="10762" y="3853"/>
                    <a:pt x="10827" y="3487"/>
                    <a:pt x="10999" y="3154"/>
                  </a:cubicBezTo>
                  <a:lnTo>
                    <a:pt x="10999" y="3154"/>
                  </a:lnTo>
                  <a:cubicBezTo>
                    <a:pt x="10762" y="3498"/>
                    <a:pt x="10644" y="3896"/>
                    <a:pt x="10644" y="4316"/>
                  </a:cubicBezTo>
                  <a:lnTo>
                    <a:pt x="10644" y="4564"/>
                  </a:lnTo>
                  <a:cubicBezTo>
                    <a:pt x="10300" y="5274"/>
                    <a:pt x="9998" y="6006"/>
                    <a:pt x="9751" y="6759"/>
                  </a:cubicBezTo>
                  <a:cubicBezTo>
                    <a:pt x="9675" y="6146"/>
                    <a:pt x="9708" y="5532"/>
                    <a:pt x="9837" y="4930"/>
                  </a:cubicBezTo>
                  <a:cubicBezTo>
                    <a:pt x="10041" y="3993"/>
                    <a:pt x="10439" y="3121"/>
                    <a:pt x="11021" y="2368"/>
                  </a:cubicBezTo>
                  <a:lnTo>
                    <a:pt x="11021" y="2368"/>
                  </a:lnTo>
                  <a:cubicBezTo>
                    <a:pt x="10321" y="3078"/>
                    <a:pt x="9740" y="3896"/>
                    <a:pt x="9309" y="4790"/>
                  </a:cubicBezTo>
                  <a:cubicBezTo>
                    <a:pt x="9116" y="5188"/>
                    <a:pt x="8943" y="5586"/>
                    <a:pt x="8804" y="6006"/>
                  </a:cubicBezTo>
                  <a:cubicBezTo>
                    <a:pt x="8857" y="5016"/>
                    <a:pt x="8997" y="4036"/>
                    <a:pt x="9223" y="3078"/>
                  </a:cubicBezTo>
                  <a:lnTo>
                    <a:pt x="9223" y="3078"/>
                  </a:lnTo>
                  <a:cubicBezTo>
                    <a:pt x="8847" y="4101"/>
                    <a:pt x="8502" y="5069"/>
                    <a:pt x="8169" y="5973"/>
                  </a:cubicBezTo>
                  <a:cubicBezTo>
                    <a:pt x="8082" y="4327"/>
                    <a:pt x="8373" y="2680"/>
                    <a:pt x="9019" y="1163"/>
                  </a:cubicBezTo>
                  <a:lnTo>
                    <a:pt x="9019" y="1163"/>
                  </a:lnTo>
                  <a:cubicBezTo>
                    <a:pt x="8255" y="2486"/>
                    <a:pt x="7652" y="3907"/>
                    <a:pt x="7211" y="5371"/>
                  </a:cubicBezTo>
                  <a:cubicBezTo>
                    <a:pt x="7092" y="4617"/>
                    <a:pt x="6963" y="3832"/>
                    <a:pt x="6791" y="3035"/>
                  </a:cubicBezTo>
                  <a:lnTo>
                    <a:pt x="6791" y="3035"/>
                  </a:lnTo>
                  <a:cubicBezTo>
                    <a:pt x="6888" y="4219"/>
                    <a:pt x="6823" y="5414"/>
                    <a:pt x="6576" y="6576"/>
                  </a:cubicBezTo>
                  <a:cubicBezTo>
                    <a:pt x="6307" y="5726"/>
                    <a:pt x="6231" y="4822"/>
                    <a:pt x="6371" y="3950"/>
                  </a:cubicBezTo>
                  <a:cubicBezTo>
                    <a:pt x="6447" y="3326"/>
                    <a:pt x="6608" y="2680"/>
                    <a:pt x="6673" y="2013"/>
                  </a:cubicBezTo>
                  <a:cubicBezTo>
                    <a:pt x="6737" y="1335"/>
                    <a:pt x="6705" y="625"/>
                    <a:pt x="64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12" name="Google Shape;5512;p19"/>
            <p:cNvGrpSpPr/>
            <p:nvPr/>
          </p:nvGrpSpPr>
          <p:grpSpPr>
            <a:xfrm rot="-2123776">
              <a:off x="8533886" y="-742097"/>
              <a:ext cx="1488235" cy="1879718"/>
              <a:chOff x="-399579" y="-1082506"/>
              <a:chExt cx="1974863" cy="2494354"/>
            </a:xfrm>
          </p:grpSpPr>
          <p:sp>
            <p:nvSpPr>
              <p:cNvPr id="5513" name="Google Shape;5513;p19"/>
              <p:cNvSpPr/>
              <p:nvPr/>
            </p:nvSpPr>
            <p:spPr>
              <a:xfrm rot="-4114690">
                <a:off x="925370" y="-246466"/>
                <a:ext cx="304363" cy="701453"/>
              </a:xfrm>
              <a:custGeom>
                <a:avLst/>
                <a:gdLst/>
                <a:ahLst/>
                <a:cxnLst/>
                <a:rect l="l" t="t" r="r" b="b"/>
                <a:pathLst>
                  <a:path w="3878" h="8938" extrusionOk="0">
                    <a:moveTo>
                      <a:pt x="47" y="1"/>
                    </a:moveTo>
                    <a:cubicBezTo>
                      <a:pt x="22" y="1"/>
                      <a:pt x="0" y="22"/>
                      <a:pt x="5" y="47"/>
                    </a:cubicBezTo>
                    <a:cubicBezTo>
                      <a:pt x="5" y="60"/>
                      <a:pt x="60" y="1332"/>
                      <a:pt x="556" y="3054"/>
                    </a:cubicBezTo>
                    <a:cubicBezTo>
                      <a:pt x="1010" y="4645"/>
                      <a:pt x="1939" y="6952"/>
                      <a:pt x="3784" y="8925"/>
                    </a:cubicBezTo>
                    <a:cubicBezTo>
                      <a:pt x="3794" y="8934"/>
                      <a:pt x="3805" y="8937"/>
                      <a:pt x="3815" y="8937"/>
                    </a:cubicBezTo>
                    <a:cubicBezTo>
                      <a:pt x="3849" y="8937"/>
                      <a:pt x="3877" y="8898"/>
                      <a:pt x="3852" y="8865"/>
                    </a:cubicBezTo>
                    <a:cubicBezTo>
                      <a:pt x="2015" y="6906"/>
                      <a:pt x="1095" y="4611"/>
                      <a:pt x="641" y="3029"/>
                    </a:cubicBezTo>
                    <a:cubicBezTo>
                      <a:pt x="149" y="1320"/>
                      <a:pt x="94" y="56"/>
                      <a:pt x="94" y="43"/>
                    </a:cubicBezTo>
                    <a:cubicBezTo>
                      <a:pt x="94" y="26"/>
                      <a:pt x="81" y="9"/>
                      <a:pt x="64" y="5"/>
                    </a:cubicBezTo>
                    <a:cubicBezTo>
                      <a:pt x="60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19"/>
              <p:cNvSpPr/>
              <p:nvPr/>
            </p:nvSpPr>
            <p:spPr>
              <a:xfrm rot="-4114690">
                <a:off x="1453162" y="18053"/>
                <a:ext cx="104306" cy="109401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394" extrusionOk="0">
                    <a:moveTo>
                      <a:pt x="1" y="1"/>
                    </a:moveTo>
                    <a:cubicBezTo>
                      <a:pt x="1" y="1"/>
                      <a:pt x="170" y="1087"/>
                      <a:pt x="832" y="1337"/>
                    </a:cubicBezTo>
                    <a:cubicBezTo>
                      <a:pt x="942" y="1379"/>
                      <a:pt x="1062" y="1394"/>
                      <a:pt x="1152" y="1394"/>
                    </a:cubicBezTo>
                    <a:cubicBezTo>
                      <a:pt x="1224" y="1394"/>
                      <a:pt x="1276" y="1384"/>
                      <a:pt x="1286" y="1371"/>
                    </a:cubicBezTo>
                    <a:cubicBezTo>
                      <a:pt x="1328" y="1303"/>
                      <a:pt x="1243" y="764"/>
                      <a:pt x="925" y="552"/>
                    </a:cubicBezTo>
                    <a:cubicBezTo>
                      <a:pt x="582" y="3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19"/>
              <p:cNvSpPr/>
              <p:nvPr/>
            </p:nvSpPr>
            <p:spPr>
              <a:xfrm rot="-4114690">
                <a:off x="1389032" y="87156"/>
                <a:ext cx="74325" cy="146522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867" extrusionOk="0">
                    <a:moveTo>
                      <a:pt x="598" y="0"/>
                    </a:moveTo>
                    <a:cubicBezTo>
                      <a:pt x="598" y="0"/>
                      <a:pt x="0" y="988"/>
                      <a:pt x="276" y="1557"/>
                    </a:cubicBezTo>
                    <a:cubicBezTo>
                      <a:pt x="343" y="1695"/>
                      <a:pt x="456" y="1866"/>
                      <a:pt x="532" y="1866"/>
                    </a:cubicBezTo>
                    <a:cubicBezTo>
                      <a:pt x="533" y="1866"/>
                      <a:pt x="534" y="1866"/>
                      <a:pt x="535" y="1866"/>
                    </a:cubicBezTo>
                    <a:cubicBezTo>
                      <a:pt x="683" y="1862"/>
                      <a:pt x="946" y="1294"/>
                      <a:pt x="865" y="925"/>
                    </a:cubicBezTo>
                    <a:cubicBezTo>
                      <a:pt x="781" y="560"/>
                      <a:pt x="598" y="0"/>
                      <a:pt x="5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19"/>
              <p:cNvSpPr/>
              <p:nvPr/>
            </p:nvSpPr>
            <p:spPr>
              <a:xfrm rot="-4114690">
                <a:off x="1340051" y="29334"/>
                <a:ext cx="160893" cy="48187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614" extrusionOk="0">
                    <a:moveTo>
                      <a:pt x="1076" y="1"/>
                    </a:moveTo>
                    <a:cubicBezTo>
                      <a:pt x="544" y="1"/>
                      <a:pt x="1" y="121"/>
                      <a:pt x="1" y="121"/>
                    </a:cubicBezTo>
                    <a:cubicBezTo>
                      <a:pt x="1" y="121"/>
                      <a:pt x="531" y="401"/>
                      <a:pt x="870" y="546"/>
                    </a:cubicBezTo>
                    <a:cubicBezTo>
                      <a:pt x="979" y="592"/>
                      <a:pt x="1115" y="613"/>
                      <a:pt x="1255" y="613"/>
                    </a:cubicBezTo>
                    <a:cubicBezTo>
                      <a:pt x="1546" y="613"/>
                      <a:pt x="1855" y="523"/>
                      <a:pt x="1981" y="389"/>
                    </a:cubicBezTo>
                    <a:cubicBezTo>
                      <a:pt x="2049" y="312"/>
                      <a:pt x="2036" y="283"/>
                      <a:pt x="1905" y="185"/>
                    </a:cubicBezTo>
                    <a:cubicBezTo>
                      <a:pt x="1714" y="45"/>
                      <a:pt x="1397" y="1"/>
                      <a:pt x="10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19"/>
              <p:cNvSpPr/>
              <p:nvPr/>
            </p:nvSpPr>
            <p:spPr>
              <a:xfrm rot="-4114690">
                <a:off x="1225527" y="44278"/>
                <a:ext cx="183811" cy="59331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56" extrusionOk="0">
                    <a:moveTo>
                      <a:pt x="635" y="1"/>
                    </a:moveTo>
                    <a:cubicBezTo>
                      <a:pt x="274" y="1"/>
                      <a:pt x="0" y="26"/>
                      <a:pt x="0" y="26"/>
                    </a:cubicBezTo>
                    <a:cubicBezTo>
                      <a:pt x="0" y="26"/>
                      <a:pt x="543" y="399"/>
                      <a:pt x="899" y="598"/>
                    </a:cubicBezTo>
                    <a:cubicBezTo>
                      <a:pt x="1084" y="703"/>
                      <a:pt x="1398" y="756"/>
                      <a:pt x="1686" y="756"/>
                    </a:cubicBezTo>
                    <a:cubicBezTo>
                      <a:pt x="2018" y="756"/>
                      <a:pt x="2315" y="685"/>
                      <a:pt x="2333" y="539"/>
                    </a:cubicBezTo>
                    <a:cubicBezTo>
                      <a:pt x="2341" y="484"/>
                      <a:pt x="2307" y="416"/>
                      <a:pt x="2223" y="340"/>
                    </a:cubicBezTo>
                    <a:cubicBezTo>
                      <a:pt x="1915" y="57"/>
                      <a:pt x="1176" y="1"/>
                      <a:pt x="6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19"/>
              <p:cNvSpPr/>
              <p:nvPr/>
            </p:nvSpPr>
            <p:spPr>
              <a:xfrm rot="-4114690">
                <a:off x="1110945" y="56029"/>
                <a:ext cx="186244" cy="55878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712" extrusionOk="0">
                    <a:moveTo>
                      <a:pt x="1032" y="1"/>
                    </a:moveTo>
                    <a:cubicBezTo>
                      <a:pt x="493" y="1"/>
                      <a:pt x="0" y="76"/>
                      <a:pt x="0" y="76"/>
                    </a:cubicBezTo>
                    <a:cubicBezTo>
                      <a:pt x="0" y="76"/>
                      <a:pt x="310" y="424"/>
                      <a:pt x="895" y="649"/>
                    </a:cubicBezTo>
                    <a:cubicBezTo>
                      <a:pt x="1013" y="693"/>
                      <a:pt x="1179" y="711"/>
                      <a:pt x="1357" y="711"/>
                    </a:cubicBezTo>
                    <a:cubicBezTo>
                      <a:pt x="1823" y="711"/>
                      <a:pt x="2372" y="587"/>
                      <a:pt x="2363" y="492"/>
                    </a:cubicBezTo>
                    <a:cubicBezTo>
                      <a:pt x="2359" y="407"/>
                      <a:pt x="2320" y="331"/>
                      <a:pt x="2257" y="280"/>
                    </a:cubicBezTo>
                    <a:cubicBezTo>
                      <a:pt x="2016" y="59"/>
                      <a:pt x="1506" y="1"/>
                      <a:pt x="10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19"/>
              <p:cNvSpPr/>
              <p:nvPr/>
            </p:nvSpPr>
            <p:spPr>
              <a:xfrm rot="-4114690">
                <a:off x="1011008" y="53336"/>
                <a:ext cx="185851" cy="83267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061" extrusionOk="0">
                    <a:moveTo>
                      <a:pt x="1" y="0"/>
                    </a:moveTo>
                    <a:cubicBezTo>
                      <a:pt x="1" y="0"/>
                      <a:pt x="378" y="556"/>
                      <a:pt x="717" y="785"/>
                    </a:cubicBezTo>
                    <a:cubicBezTo>
                      <a:pt x="1032" y="993"/>
                      <a:pt x="1413" y="1060"/>
                      <a:pt x="1726" y="1060"/>
                    </a:cubicBezTo>
                    <a:cubicBezTo>
                      <a:pt x="2051" y="1060"/>
                      <a:pt x="2303" y="987"/>
                      <a:pt x="2329" y="925"/>
                    </a:cubicBezTo>
                    <a:cubicBezTo>
                      <a:pt x="2367" y="848"/>
                      <a:pt x="2350" y="751"/>
                      <a:pt x="2278" y="636"/>
                    </a:cubicBezTo>
                    <a:cubicBezTo>
                      <a:pt x="1901" y="4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19"/>
              <p:cNvSpPr/>
              <p:nvPr/>
            </p:nvSpPr>
            <p:spPr>
              <a:xfrm rot="-4114690">
                <a:off x="915412" y="63360"/>
                <a:ext cx="153908" cy="80128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1021" extrusionOk="0">
                    <a:moveTo>
                      <a:pt x="1" y="0"/>
                    </a:moveTo>
                    <a:cubicBezTo>
                      <a:pt x="1" y="0"/>
                      <a:pt x="425" y="496"/>
                      <a:pt x="722" y="781"/>
                    </a:cubicBezTo>
                    <a:cubicBezTo>
                      <a:pt x="897" y="956"/>
                      <a:pt x="1258" y="1021"/>
                      <a:pt x="1540" y="1021"/>
                    </a:cubicBezTo>
                    <a:cubicBezTo>
                      <a:pt x="1742" y="1021"/>
                      <a:pt x="1904" y="987"/>
                      <a:pt x="1927" y="938"/>
                    </a:cubicBezTo>
                    <a:cubicBezTo>
                      <a:pt x="1960" y="861"/>
                      <a:pt x="1927" y="730"/>
                      <a:pt x="1842" y="598"/>
                    </a:cubicBezTo>
                    <a:cubicBezTo>
                      <a:pt x="1464" y="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19"/>
              <p:cNvSpPr/>
              <p:nvPr/>
            </p:nvSpPr>
            <p:spPr>
              <a:xfrm rot="-4114690">
                <a:off x="817954" y="58177"/>
                <a:ext cx="128244" cy="86485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1102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62" y="268"/>
                      <a:pt x="340" y="527"/>
                      <a:pt x="535" y="777"/>
                    </a:cubicBezTo>
                    <a:cubicBezTo>
                      <a:pt x="762" y="1050"/>
                      <a:pt x="1121" y="1101"/>
                      <a:pt x="1358" y="1101"/>
                    </a:cubicBezTo>
                    <a:cubicBezTo>
                      <a:pt x="1501" y="1101"/>
                      <a:pt x="1599" y="1083"/>
                      <a:pt x="1599" y="1083"/>
                    </a:cubicBezTo>
                    <a:cubicBezTo>
                      <a:pt x="1633" y="1023"/>
                      <a:pt x="1599" y="832"/>
                      <a:pt x="1544" y="718"/>
                    </a:cubicBezTo>
                    <a:cubicBezTo>
                      <a:pt x="1286" y="16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2" name="Google Shape;5522;p19"/>
              <p:cNvSpPr/>
              <p:nvPr/>
            </p:nvSpPr>
            <p:spPr>
              <a:xfrm rot="-4114690">
                <a:off x="1276233" y="121214"/>
                <a:ext cx="77543" cy="167947"/>
              </a:xfrm>
              <a:custGeom>
                <a:avLst/>
                <a:gdLst/>
                <a:ahLst/>
                <a:cxnLst/>
                <a:rect l="l" t="t" r="r" b="b"/>
                <a:pathLst>
                  <a:path w="988" h="2140" extrusionOk="0">
                    <a:moveTo>
                      <a:pt x="819" y="0"/>
                    </a:moveTo>
                    <a:cubicBezTo>
                      <a:pt x="819" y="0"/>
                      <a:pt x="0" y="1111"/>
                      <a:pt x="212" y="1786"/>
                    </a:cubicBezTo>
                    <a:cubicBezTo>
                      <a:pt x="259" y="1934"/>
                      <a:pt x="378" y="2121"/>
                      <a:pt x="454" y="2138"/>
                    </a:cubicBezTo>
                    <a:cubicBezTo>
                      <a:pt x="458" y="2139"/>
                      <a:pt x="461" y="2139"/>
                      <a:pt x="465" y="2139"/>
                    </a:cubicBezTo>
                    <a:cubicBezTo>
                      <a:pt x="617" y="2139"/>
                      <a:pt x="988" y="1483"/>
                      <a:pt x="955" y="1065"/>
                    </a:cubicBezTo>
                    <a:cubicBezTo>
                      <a:pt x="925" y="653"/>
                      <a:pt x="819" y="0"/>
                      <a:pt x="8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3" name="Google Shape;5523;p19"/>
              <p:cNvSpPr/>
              <p:nvPr/>
            </p:nvSpPr>
            <p:spPr>
              <a:xfrm rot="-4114690">
                <a:off x="1148140" y="146823"/>
                <a:ext cx="82644" cy="154370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967" extrusionOk="0">
                    <a:moveTo>
                      <a:pt x="980" y="0"/>
                    </a:moveTo>
                    <a:cubicBezTo>
                      <a:pt x="980" y="0"/>
                      <a:pt x="1" y="870"/>
                      <a:pt x="166" y="1553"/>
                    </a:cubicBezTo>
                    <a:cubicBezTo>
                      <a:pt x="213" y="1735"/>
                      <a:pt x="293" y="1926"/>
                      <a:pt x="391" y="1964"/>
                    </a:cubicBezTo>
                    <a:cubicBezTo>
                      <a:pt x="396" y="1966"/>
                      <a:pt x="403" y="1967"/>
                      <a:pt x="409" y="1967"/>
                    </a:cubicBezTo>
                    <a:cubicBezTo>
                      <a:pt x="569" y="1967"/>
                      <a:pt x="1052" y="1460"/>
                      <a:pt x="1048" y="1069"/>
                    </a:cubicBezTo>
                    <a:cubicBezTo>
                      <a:pt x="1044" y="658"/>
                      <a:pt x="980" y="0"/>
                      <a:pt x="9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4" name="Google Shape;5524;p19"/>
              <p:cNvSpPr/>
              <p:nvPr/>
            </p:nvSpPr>
            <p:spPr>
              <a:xfrm rot="-4114690">
                <a:off x="1033431" y="157300"/>
                <a:ext cx="79583" cy="141264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800" extrusionOk="0">
                    <a:moveTo>
                      <a:pt x="1014" y="1"/>
                    </a:moveTo>
                    <a:lnTo>
                      <a:pt x="1014" y="1"/>
                    </a:lnTo>
                    <a:cubicBezTo>
                      <a:pt x="1014" y="1"/>
                      <a:pt x="0" y="781"/>
                      <a:pt x="94" y="1481"/>
                    </a:cubicBezTo>
                    <a:cubicBezTo>
                      <a:pt x="123" y="1689"/>
                      <a:pt x="254" y="1799"/>
                      <a:pt x="323" y="1799"/>
                    </a:cubicBezTo>
                    <a:cubicBezTo>
                      <a:pt x="324" y="1799"/>
                      <a:pt x="326" y="1799"/>
                      <a:pt x="327" y="1799"/>
                    </a:cubicBezTo>
                    <a:cubicBezTo>
                      <a:pt x="441" y="1790"/>
                      <a:pt x="929" y="1451"/>
                      <a:pt x="967" y="1069"/>
                    </a:cubicBezTo>
                    <a:cubicBezTo>
                      <a:pt x="1010" y="658"/>
                      <a:pt x="1014" y="1"/>
                      <a:pt x="10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5" name="Google Shape;5525;p19"/>
              <p:cNvSpPr/>
              <p:nvPr/>
            </p:nvSpPr>
            <p:spPr>
              <a:xfrm rot="-4114690">
                <a:off x="913202" y="151254"/>
                <a:ext cx="84292" cy="140950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796" extrusionOk="0">
                    <a:moveTo>
                      <a:pt x="1074" y="1"/>
                    </a:moveTo>
                    <a:cubicBezTo>
                      <a:pt x="1073" y="1"/>
                      <a:pt x="0" y="798"/>
                      <a:pt x="47" y="1502"/>
                    </a:cubicBezTo>
                    <a:cubicBezTo>
                      <a:pt x="56" y="1659"/>
                      <a:pt x="115" y="1739"/>
                      <a:pt x="174" y="1790"/>
                    </a:cubicBezTo>
                    <a:cubicBezTo>
                      <a:pt x="179" y="1794"/>
                      <a:pt x="185" y="1795"/>
                      <a:pt x="194" y="1795"/>
                    </a:cubicBezTo>
                    <a:cubicBezTo>
                      <a:pt x="321" y="1795"/>
                      <a:pt x="892" y="1466"/>
                      <a:pt x="959" y="1069"/>
                    </a:cubicBezTo>
                    <a:cubicBezTo>
                      <a:pt x="1027" y="662"/>
                      <a:pt x="1074" y="1"/>
                      <a:pt x="10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6" name="Google Shape;5526;p19"/>
              <p:cNvSpPr/>
              <p:nvPr/>
            </p:nvSpPr>
            <p:spPr>
              <a:xfrm rot="-4114690">
                <a:off x="804250" y="138656"/>
                <a:ext cx="85940" cy="130276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660" extrusionOk="0">
                    <a:moveTo>
                      <a:pt x="1069" y="1"/>
                    </a:moveTo>
                    <a:cubicBezTo>
                      <a:pt x="1069" y="1"/>
                      <a:pt x="0" y="645"/>
                      <a:pt x="43" y="1269"/>
                    </a:cubicBezTo>
                    <a:cubicBezTo>
                      <a:pt x="51" y="1400"/>
                      <a:pt x="94" y="1617"/>
                      <a:pt x="157" y="1659"/>
                    </a:cubicBezTo>
                    <a:cubicBezTo>
                      <a:pt x="157" y="1659"/>
                      <a:pt x="764" y="1485"/>
                      <a:pt x="967" y="946"/>
                    </a:cubicBezTo>
                    <a:cubicBezTo>
                      <a:pt x="1095" y="603"/>
                      <a:pt x="1069" y="1"/>
                      <a:pt x="10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19"/>
              <p:cNvSpPr/>
              <p:nvPr/>
            </p:nvSpPr>
            <p:spPr>
              <a:xfrm rot="-4114690">
                <a:off x="822516" y="67493"/>
                <a:ext cx="109878" cy="74006"/>
              </a:xfrm>
              <a:custGeom>
                <a:avLst/>
                <a:gdLst/>
                <a:ahLst/>
                <a:cxnLst/>
                <a:rect l="l" t="t" r="r" b="b"/>
                <a:pathLst>
                  <a:path w="1400" h="943" extrusionOk="0">
                    <a:moveTo>
                      <a:pt x="18" y="0"/>
                    </a:moveTo>
                    <a:cubicBezTo>
                      <a:pt x="13" y="0"/>
                      <a:pt x="9" y="4"/>
                      <a:pt x="5" y="9"/>
                    </a:cubicBezTo>
                    <a:cubicBezTo>
                      <a:pt x="1" y="13"/>
                      <a:pt x="1" y="26"/>
                      <a:pt x="5" y="30"/>
                    </a:cubicBezTo>
                    <a:cubicBezTo>
                      <a:pt x="13" y="38"/>
                      <a:pt x="773" y="734"/>
                      <a:pt x="1371" y="942"/>
                    </a:cubicBezTo>
                    <a:cubicBezTo>
                      <a:pt x="1372" y="942"/>
                      <a:pt x="1373" y="942"/>
                      <a:pt x="1375" y="942"/>
                    </a:cubicBezTo>
                    <a:cubicBezTo>
                      <a:pt x="1393" y="942"/>
                      <a:pt x="1399" y="916"/>
                      <a:pt x="1383" y="908"/>
                    </a:cubicBezTo>
                    <a:cubicBezTo>
                      <a:pt x="794" y="704"/>
                      <a:pt x="39" y="13"/>
                      <a:pt x="30" y="4"/>
                    </a:cubicBezTo>
                    <a:cubicBezTo>
                      <a:pt x="26" y="4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19"/>
              <p:cNvSpPr/>
              <p:nvPr/>
            </p:nvSpPr>
            <p:spPr>
              <a:xfrm rot="-4114690">
                <a:off x="916573" y="76693"/>
                <a:ext cx="131148" cy="61293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781" extrusionOk="0">
                    <a:moveTo>
                      <a:pt x="18" y="0"/>
                    </a:moveTo>
                    <a:cubicBezTo>
                      <a:pt x="14" y="0"/>
                      <a:pt x="9" y="4"/>
                      <a:pt x="5" y="9"/>
                    </a:cubicBezTo>
                    <a:cubicBezTo>
                      <a:pt x="1" y="17"/>
                      <a:pt x="1" y="30"/>
                      <a:pt x="9" y="34"/>
                    </a:cubicBezTo>
                    <a:cubicBezTo>
                      <a:pt x="18" y="38"/>
                      <a:pt x="900" y="581"/>
                      <a:pt x="1638" y="781"/>
                    </a:cubicBezTo>
                    <a:cubicBezTo>
                      <a:pt x="1639" y="781"/>
                      <a:pt x="1640" y="781"/>
                      <a:pt x="1642" y="781"/>
                    </a:cubicBezTo>
                    <a:cubicBezTo>
                      <a:pt x="1661" y="781"/>
                      <a:pt x="1670" y="751"/>
                      <a:pt x="1647" y="747"/>
                    </a:cubicBezTo>
                    <a:cubicBezTo>
                      <a:pt x="917" y="552"/>
                      <a:pt x="39" y="9"/>
                      <a:pt x="26" y="4"/>
                    </a:cubicBezTo>
                    <a:cubicBezTo>
                      <a:pt x="26" y="0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19"/>
              <p:cNvSpPr/>
              <p:nvPr/>
            </p:nvSpPr>
            <p:spPr>
              <a:xfrm rot="-4114690">
                <a:off x="928673" y="155374"/>
                <a:ext cx="60355" cy="116150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480" extrusionOk="0">
                    <a:moveTo>
                      <a:pt x="751" y="1"/>
                    </a:moveTo>
                    <a:cubicBezTo>
                      <a:pt x="743" y="1"/>
                      <a:pt x="739" y="5"/>
                      <a:pt x="734" y="13"/>
                    </a:cubicBezTo>
                    <a:cubicBezTo>
                      <a:pt x="544" y="654"/>
                      <a:pt x="9" y="1447"/>
                      <a:pt x="5" y="1451"/>
                    </a:cubicBezTo>
                    <a:cubicBezTo>
                      <a:pt x="1" y="1460"/>
                      <a:pt x="1" y="1472"/>
                      <a:pt x="9" y="1477"/>
                    </a:cubicBezTo>
                    <a:cubicBezTo>
                      <a:pt x="13" y="1478"/>
                      <a:pt x="16" y="1479"/>
                      <a:pt x="20" y="1479"/>
                    </a:cubicBezTo>
                    <a:cubicBezTo>
                      <a:pt x="25" y="1479"/>
                      <a:pt x="30" y="1477"/>
                      <a:pt x="35" y="1472"/>
                    </a:cubicBezTo>
                    <a:cubicBezTo>
                      <a:pt x="39" y="1464"/>
                      <a:pt x="578" y="671"/>
                      <a:pt x="768" y="22"/>
                    </a:cubicBezTo>
                    <a:cubicBezTo>
                      <a:pt x="768" y="13"/>
                      <a:pt x="764" y="5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19"/>
              <p:cNvSpPr/>
              <p:nvPr/>
            </p:nvSpPr>
            <p:spPr>
              <a:xfrm rot="-4114690">
                <a:off x="813363" y="139924"/>
                <a:ext cx="69302" cy="114031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453" extrusionOk="0">
                    <a:moveTo>
                      <a:pt x="865" y="0"/>
                    </a:moveTo>
                    <a:cubicBezTo>
                      <a:pt x="857" y="0"/>
                      <a:pt x="848" y="4"/>
                      <a:pt x="848" y="13"/>
                    </a:cubicBezTo>
                    <a:cubicBezTo>
                      <a:pt x="721" y="543"/>
                      <a:pt x="13" y="1417"/>
                      <a:pt x="9" y="1425"/>
                    </a:cubicBezTo>
                    <a:cubicBezTo>
                      <a:pt x="0" y="1430"/>
                      <a:pt x="4" y="1442"/>
                      <a:pt x="9" y="1447"/>
                    </a:cubicBezTo>
                    <a:cubicBezTo>
                      <a:pt x="13" y="1451"/>
                      <a:pt x="17" y="1453"/>
                      <a:pt x="21" y="1453"/>
                    </a:cubicBezTo>
                    <a:cubicBezTo>
                      <a:pt x="26" y="1453"/>
                      <a:pt x="30" y="1451"/>
                      <a:pt x="34" y="1447"/>
                    </a:cubicBezTo>
                    <a:cubicBezTo>
                      <a:pt x="43" y="1438"/>
                      <a:pt x="751" y="560"/>
                      <a:pt x="882" y="21"/>
                    </a:cubicBezTo>
                    <a:cubicBezTo>
                      <a:pt x="882" y="13"/>
                      <a:pt x="878" y="4"/>
                      <a:pt x="870" y="4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19"/>
              <p:cNvSpPr/>
              <p:nvPr/>
            </p:nvSpPr>
            <p:spPr>
              <a:xfrm rot="-4114690">
                <a:off x="1015052" y="73309"/>
                <a:ext cx="153516" cy="61293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781" extrusionOk="0">
                    <a:moveTo>
                      <a:pt x="21" y="0"/>
                    </a:moveTo>
                    <a:cubicBezTo>
                      <a:pt x="13" y="0"/>
                      <a:pt x="9" y="5"/>
                      <a:pt x="9" y="9"/>
                    </a:cubicBezTo>
                    <a:cubicBezTo>
                      <a:pt x="0" y="13"/>
                      <a:pt x="0" y="26"/>
                      <a:pt x="9" y="30"/>
                    </a:cubicBezTo>
                    <a:cubicBezTo>
                      <a:pt x="17" y="38"/>
                      <a:pt x="929" y="760"/>
                      <a:pt x="1934" y="781"/>
                    </a:cubicBezTo>
                    <a:cubicBezTo>
                      <a:pt x="1943" y="781"/>
                      <a:pt x="1951" y="776"/>
                      <a:pt x="1955" y="768"/>
                    </a:cubicBezTo>
                    <a:cubicBezTo>
                      <a:pt x="1955" y="755"/>
                      <a:pt x="1947" y="747"/>
                      <a:pt x="1938" y="747"/>
                    </a:cubicBezTo>
                    <a:cubicBezTo>
                      <a:pt x="942" y="721"/>
                      <a:pt x="38" y="13"/>
                      <a:pt x="30" y="5"/>
                    </a:cubicBezTo>
                    <a:cubicBezTo>
                      <a:pt x="25" y="5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19"/>
              <p:cNvSpPr/>
              <p:nvPr/>
            </p:nvSpPr>
            <p:spPr>
              <a:xfrm rot="-4114690">
                <a:off x="1047522" y="152119"/>
                <a:ext cx="56980" cy="126666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614" extrusionOk="0">
                    <a:moveTo>
                      <a:pt x="705" y="0"/>
                    </a:moveTo>
                    <a:cubicBezTo>
                      <a:pt x="696" y="0"/>
                      <a:pt x="692" y="5"/>
                      <a:pt x="692" y="13"/>
                    </a:cubicBezTo>
                    <a:cubicBezTo>
                      <a:pt x="565" y="666"/>
                      <a:pt x="9" y="1578"/>
                      <a:pt x="5" y="1587"/>
                    </a:cubicBezTo>
                    <a:cubicBezTo>
                      <a:pt x="1" y="1595"/>
                      <a:pt x="5" y="1608"/>
                      <a:pt x="13" y="1612"/>
                    </a:cubicBezTo>
                    <a:cubicBezTo>
                      <a:pt x="15" y="1613"/>
                      <a:pt x="17" y="1614"/>
                      <a:pt x="19" y="1614"/>
                    </a:cubicBezTo>
                    <a:cubicBezTo>
                      <a:pt x="24" y="1614"/>
                      <a:pt x="32" y="1611"/>
                      <a:pt x="35" y="1608"/>
                    </a:cubicBezTo>
                    <a:cubicBezTo>
                      <a:pt x="39" y="1595"/>
                      <a:pt x="599" y="679"/>
                      <a:pt x="726" y="22"/>
                    </a:cubicBezTo>
                    <a:cubicBezTo>
                      <a:pt x="726" y="9"/>
                      <a:pt x="717" y="0"/>
                      <a:pt x="7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19"/>
              <p:cNvSpPr/>
              <p:nvPr/>
            </p:nvSpPr>
            <p:spPr>
              <a:xfrm rot="-4114690">
                <a:off x="1169048" y="143092"/>
                <a:ext cx="45835" cy="13639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738" extrusionOk="0">
                    <a:moveTo>
                      <a:pt x="566" y="0"/>
                    </a:moveTo>
                    <a:cubicBezTo>
                      <a:pt x="558" y="0"/>
                      <a:pt x="549" y="9"/>
                      <a:pt x="549" y="17"/>
                    </a:cubicBezTo>
                    <a:cubicBezTo>
                      <a:pt x="490" y="717"/>
                      <a:pt x="11" y="1705"/>
                      <a:pt x="7" y="1714"/>
                    </a:cubicBezTo>
                    <a:cubicBezTo>
                      <a:pt x="1" y="1726"/>
                      <a:pt x="14" y="1738"/>
                      <a:pt x="25" y="1738"/>
                    </a:cubicBezTo>
                    <a:cubicBezTo>
                      <a:pt x="29" y="1738"/>
                      <a:pt x="34" y="1736"/>
                      <a:pt x="36" y="1731"/>
                    </a:cubicBezTo>
                    <a:cubicBezTo>
                      <a:pt x="40" y="1722"/>
                      <a:pt x="524" y="730"/>
                      <a:pt x="583" y="17"/>
                    </a:cubicBezTo>
                    <a:cubicBezTo>
                      <a:pt x="583" y="9"/>
                      <a:pt x="575" y="0"/>
                      <a:pt x="5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19"/>
              <p:cNvSpPr/>
              <p:nvPr/>
            </p:nvSpPr>
            <p:spPr>
              <a:xfrm rot="-4114690">
                <a:off x="1114869" y="69198"/>
                <a:ext cx="166152" cy="31313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399" extrusionOk="0">
                    <a:moveTo>
                      <a:pt x="17" y="1"/>
                    </a:moveTo>
                    <a:cubicBezTo>
                      <a:pt x="9" y="1"/>
                      <a:pt x="5" y="5"/>
                      <a:pt x="0" y="9"/>
                    </a:cubicBezTo>
                    <a:cubicBezTo>
                      <a:pt x="0" y="18"/>
                      <a:pt x="0" y="30"/>
                      <a:pt x="13" y="35"/>
                    </a:cubicBezTo>
                    <a:cubicBezTo>
                      <a:pt x="21" y="38"/>
                      <a:pt x="890" y="399"/>
                      <a:pt x="1738" y="399"/>
                    </a:cubicBezTo>
                    <a:cubicBezTo>
                      <a:pt x="1860" y="399"/>
                      <a:pt x="1981" y="391"/>
                      <a:pt x="2100" y="374"/>
                    </a:cubicBezTo>
                    <a:cubicBezTo>
                      <a:pt x="2108" y="374"/>
                      <a:pt x="2117" y="366"/>
                      <a:pt x="2113" y="357"/>
                    </a:cubicBezTo>
                    <a:cubicBezTo>
                      <a:pt x="2113" y="344"/>
                      <a:pt x="2104" y="340"/>
                      <a:pt x="2096" y="340"/>
                    </a:cubicBezTo>
                    <a:cubicBezTo>
                      <a:pt x="1979" y="357"/>
                      <a:pt x="1859" y="365"/>
                      <a:pt x="1738" y="365"/>
                    </a:cubicBezTo>
                    <a:cubicBezTo>
                      <a:pt x="900" y="365"/>
                      <a:pt x="33" y="5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19"/>
              <p:cNvSpPr/>
              <p:nvPr/>
            </p:nvSpPr>
            <p:spPr>
              <a:xfrm rot="-4114690">
                <a:off x="1229704" y="56667"/>
                <a:ext cx="159245" cy="40417"/>
              </a:xfrm>
              <a:custGeom>
                <a:avLst/>
                <a:gdLst/>
                <a:ahLst/>
                <a:cxnLst/>
                <a:rect l="l" t="t" r="r" b="b"/>
                <a:pathLst>
                  <a:path w="2029" h="515" extrusionOk="0">
                    <a:moveTo>
                      <a:pt x="18" y="1"/>
                    </a:moveTo>
                    <a:cubicBezTo>
                      <a:pt x="14" y="1"/>
                      <a:pt x="5" y="5"/>
                      <a:pt x="5" y="13"/>
                    </a:cubicBezTo>
                    <a:cubicBezTo>
                      <a:pt x="1" y="22"/>
                      <a:pt x="5" y="30"/>
                      <a:pt x="14" y="35"/>
                    </a:cubicBezTo>
                    <a:cubicBezTo>
                      <a:pt x="26" y="39"/>
                      <a:pt x="1182" y="514"/>
                      <a:pt x="1971" y="514"/>
                    </a:cubicBezTo>
                    <a:cubicBezTo>
                      <a:pt x="1984" y="514"/>
                      <a:pt x="1998" y="514"/>
                      <a:pt x="2011" y="514"/>
                    </a:cubicBezTo>
                    <a:cubicBezTo>
                      <a:pt x="2024" y="510"/>
                      <a:pt x="2028" y="501"/>
                      <a:pt x="2028" y="493"/>
                    </a:cubicBezTo>
                    <a:cubicBezTo>
                      <a:pt x="2028" y="484"/>
                      <a:pt x="2020" y="476"/>
                      <a:pt x="2011" y="476"/>
                    </a:cubicBezTo>
                    <a:cubicBezTo>
                      <a:pt x="1992" y="476"/>
                      <a:pt x="1972" y="477"/>
                      <a:pt x="1951" y="477"/>
                    </a:cubicBezTo>
                    <a:cubicBezTo>
                      <a:pt x="1168" y="477"/>
                      <a:pt x="39" y="9"/>
                      <a:pt x="26" y="5"/>
                    </a:cubicBezTo>
                    <a:cubicBezTo>
                      <a:pt x="26" y="5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19"/>
              <p:cNvSpPr/>
              <p:nvPr/>
            </p:nvSpPr>
            <p:spPr>
              <a:xfrm rot="-4114690">
                <a:off x="1303209" y="122474"/>
                <a:ext cx="23467" cy="13781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756" extrusionOk="0">
                    <a:moveTo>
                      <a:pt x="277" y="0"/>
                    </a:moveTo>
                    <a:cubicBezTo>
                      <a:pt x="269" y="0"/>
                      <a:pt x="260" y="5"/>
                      <a:pt x="260" y="17"/>
                    </a:cubicBezTo>
                    <a:cubicBezTo>
                      <a:pt x="239" y="586"/>
                      <a:pt x="6" y="1722"/>
                      <a:pt x="6" y="1735"/>
                    </a:cubicBezTo>
                    <a:cubicBezTo>
                      <a:pt x="1" y="1748"/>
                      <a:pt x="11" y="1756"/>
                      <a:pt x="20" y="1756"/>
                    </a:cubicBezTo>
                    <a:cubicBezTo>
                      <a:pt x="27" y="1756"/>
                      <a:pt x="34" y="1752"/>
                      <a:pt x="35" y="1744"/>
                    </a:cubicBezTo>
                    <a:cubicBezTo>
                      <a:pt x="35" y="1731"/>
                      <a:pt x="273" y="590"/>
                      <a:pt x="298" y="17"/>
                    </a:cubicBezTo>
                    <a:cubicBezTo>
                      <a:pt x="298" y="9"/>
                      <a:pt x="290" y="0"/>
                      <a:pt x="28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19"/>
              <p:cNvSpPr/>
              <p:nvPr/>
            </p:nvSpPr>
            <p:spPr>
              <a:xfrm rot="-4114690">
                <a:off x="1416357" y="91500"/>
                <a:ext cx="15069" cy="11756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498" extrusionOk="0">
                    <a:moveTo>
                      <a:pt x="137" y="0"/>
                    </a:moveTo>
                    <a:cubicBezTo>
                      <a:pt x="128" y="0"/>
                      <a:pt x="120" y="9"/>
                      <a:pt x="120" y="17"/>
                    </a:cubicBezTo>
                    <a:cubicBezTo>
                      <a:pt x="158" y="425"/>
                      <a:pt x="1" y="1468"/>
                      <a:pt x="1" y="1476"/>
                    </a:cubicBezTo>
                    <a:cubicBezTo>
                      <a:pt x="1" y="1485"/>
                      <a:pt x="5" y="1498"/>
                      <a:pt x="18" y="1498"/>
                    </a:cubicBezTo>
                    <a:cubicBezTo>
                      <a:pt x="26" y="1498"/>
                      <a:pt x="35" y="1493"/>
                      <a:pt x="35" y="1485"/>
                    </a:cubicBezTo>
                    <a:cubicBezTo>
                      <a:pt x="35" y="1472"/>
                      <a:pt x="192" y="425"/>
                      <a:pt x="154" y="17"/>
                    </a:cubicBezTo>
                    <a:cubicBezTo>
                      <a:pt x="154" y="5"/>
                      <a:pt x="145" y="0"/>
                      <a:pt x="1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19"/>
              <p:cNvSpPr/>
              <p:nvPr/>
            </p:nvSpPr>
            <p:spPr>
              <a:xfrm rot="-4114690">
                <a:off x="1353528" y="52263"/>
                <a:ext cx="123064" cy="19306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246" extrusionOk="0">
                    <a:moveTo>
                      <a:pt x="21" y="1"/>
                    </a:moveTo>
                    <a:cubicBezTo>
                      <a:pt x="13" y="1"/>
                      <a:pt x="9" y="5"/>
                      <a:pt x="4" y="13"/>
                    </a:cubicBezTo>
                    <a:cubicBezTo>
                      <a:pt x="0" y="22"/>
                      <a:pt x="4" y="30"/>
                      <a:pt x="17" y="35"/>
                    </a:cubicBezTo>
                    <a:cubicBezTo>
                      <a:pt x="24" y="38"/>
                      <a:pt x="628" y="246"/>
                      <a:pt x="1235" y="246"/>
                    </a:cubicBezTo>
                    <a:cubicBezTo>
                      <a:pt x="1339" y="246"/>
                      <a:pt x="1443" y="240"/>
                      <a:pt x="1544" y="225"/>
                    </a:cubicBezTo>
                    <a:cubicBezTo>
                      <a:pt x="1567" y="225"/>
                      <a:pt x="1566" y="190"/>
                      <a:pt x="1546" y="190"/>
                    </a:cubicBezTo>
                    <a:cubicBezTo>
                      <a:pt x="1544" y="190"/>
                      <a:pt x="1542" y="191"/>
                      <a:pt x="1540" y="192"/>
                    </a:cubicBezTo>
                    <a:cubicBezTo>
                      <a:pt x="1440" y="206"/>
                      <a:pt x="1337" y="212"/>
                      <a:pt x="1234" y="212"/>
                    </a:cubicBezTo>
                    <a:cubicBezTo>
                      <a:pt x="633" y="212"/>
                      <a:pt x="33" y="4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19"/>
              <p:cNvSpPr/>
              <p:nvPr/>
            </p:nvSpPr>
            <p:spPr>
              <a:xfrm rot="-4114690">
                <a:off x="1461489" y="33431"/>
                <a:ext cx="82409" cy="85778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093" extrusionOk="0">
                    <a:moveTo>
                      <a:pt x="22" y="1"/>
                    </a:moveTo>
                    <a:cubicBezTo>
                      <a:pt x="17" y="1"/>
                      <a:pt x="13" y="1"/>
                      <a:pt x="13" y="5"/>
                    </a:cubicBezTo>
                    <a:cubicBezTo>
                      <a:pt x="5" y="9"/>
                      <a:pt x="0" y="22"/>
                      <a:pt x="9" y="30"/>
                    </a:cubicBezTo>
                    <a:cubicBezTo>
                      <a:pt x="13" y="34"/>
                      <a:pt x="573" y="798"/>
                      <a:pt x="1014" y="1091"/>
                    </a:cubicBezTo>
                    <a:cubicBezTo>
                      <a:pt x="1017" y="1092"/>
                      <a:pt x="1020" y="1092"/>
                      <a:pt x="1023" y="1092"/>
                    </a:cubicBezTo>
                    <a:cubicBezTo>
                      <a:pt x="1039" y="1092"/>
                      <a:pt x="1050" y="1072"/>
                      <a:pt x="1035" y="1061"/>
                    </a:cubicBezTo>
                    <a:cubicBezTo>
                      <a:pt x="598" y="772"/>
                      <a:pt x="43" y="17"/>
                      <a:pt x="34" y="9"/>
                    </a:cubicBezTo>
                    <a:cubicBezTo>
                      <a:pt x="34" y="5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19"/>
              <p:cNvSpPr/>
              <p:nvPr/>
            </p:nvSpPr>
            <p:spPr>
              <a:xfrm rot="-4114690">
                <a:off x="511031" y="-711880"/>
                <a:ext cx="814276" cy="778520"/>
              </a:xfrm>
              <a:custGeom>
                <a:avLst/>
                <a:gdLst/>
                <a:ahLst/>
                <a:cxnLst/>
                <a:rect l="l" t="t" r="r" b="b"/>
                <a:pathLst>
                  <a:path w="10375" h="9920" extrusionOk="0">
                    <a:moveTo>
                      <a:pt x="1404" y="0"/>
                    </a:moveTo>
                    <a:cubicBezTo>
                      <a:pt x="1018" y="814"/>
                      <a:pt x="0" y="2108"/>
                      <a:pt x="259" y="2583"/>
                    </a:cubicBezTo>
                    <a:cubicBezTo>
                      <a:pt x="356" y="2759"/>
                      <a:pt x="499" y="2831"/>
                      <a:pt x="643" y="2831"/>
                    </a:cubicBezTo>
                    <a:cubicBezTo>
                      <a:pt x="887" y="2831"/>
                      <a:pt x="1135" y="2621"/>
                      <a:pt x="1167" y="2354"/>
                    </a:cubicBezTo>
                    <a:lnTo>
                      <a:pt x="1167" y="2354"/>
                    </a:lnTo>
                    <a:cubicBezTo>
                      <a:pt x="1324" y="2965"/>
                      <a:pt x="811" y="3397"/>
                      <a:pt x="662" y="3974"/>
                    </a:cubicBezTo>
                    <a:cubicBezTo>
                      <a:pt x="550" y="4414"/>
                      <a:pt x="637" y="4808"/>
                      <a:pt x="917" y="4808"/>
                    </a:cubicBezTo>
                    <a:cubicBezTo>
                      <a:pt x="1007" y="4808"/>
                      <a:pt x="1117" y="4767"/>
                      <a:pt x="1247" y="4674"/>
                    </a:cubicBezTo>
                    <a:cubicBezTo>
                      <a:pt x="1786" y="4297"/>
                      <a:pt x="2007" y="3576"/>
                      <a:pt x="1985" y="3385"/>
                    </a:cubicBezTo>
                    <a:lnTo>
                      <a:pt x="1985" y="3385"/>
                    </a:lnTo>
                    <a:cubicBezTo>
                      <a:pt x="2321" y="4135"/>
                      <a:pt x="2113" y="5005"/>
                      <a:pt x="1701" y="5857"/>
                    </a:cubicBezTo>
                    <a:cubicBezTo>
                      <a:pt x="1300" y="6680"/>
                      <a:pt x="1725" y="7349"/>
                      <a:pt x="2304" y="7349"/>
                    </a:cubicBezTo>
                    <a:cubicBezTo>
                      <a:pt x="2325" y="7349"/>
                      <a:pt x="2346" y="7348"/>
                      <a:pt x="2367" y="7346"/>
                    </a:cubicBezTo>
                    <a:cubicBezTo>
                      <a:pt x="2974" y="7299"/>
                      <a:pt x="3292" y="5790"/>
                      <a:pt x="2995" y="4716"/>
                    </a:cubicBezTo>
                    <a:lnTo>
                      <a:pt x="2995" y="4716"/>
                    </a:lnTo>
                    <a:cubicBezTo>
                      <a:pt x="3321" y="5183"/>
                      <a:pt x="3707" y="6460"/>
                      <a:pt x="3453" y="7529"/>
                    </a:cubicBezTo>
                    <a:cubicBezTo>
                      <a:pt x="3228" y="8476"/>
                      <a:pt x="3596" y="8958"/>
                      <a:pt x="4038" y="8958"/>
                    </a:cubicBezTo>
                    <a:cubicBezTo>
                      <a:pt x="4097" y="8958"/>
                      <a:pt x="4157" y="8949"/>
                      <a:pt x="4216" y="8932"/>
                    </a:cubicBezTo>
                    <a:cubicBezTo>
                      <a:pt x="4725" y="8792"/>
                      <a:pt x="4798" y="7626"/>
                      <a:pt x="4429" y="6595"/>
                    </a:cubicBezTo>
                    <a:lnTo>
                      <a:pt x="4429" y="6595"/>
                    </a:lnTo>
                    <a:cubicBezTo>
                      <a:pt x="4874" y="7024"/>
                      <a:pt x="5200" y="7970"/>
                      <a:pt x="5243" y="8538"/>
                    </a:cubicBezTo>
                    <a:cubicBezTo>
                      <a:pt x="5283" y="9072"/>
                      <a:pt x="5461" y="9919"/>
                      <a:pt x="5998" y="9919"/>
                    </a:cubicBezTo>
                    <a:cubicBezTo>
                      <a:pt x="6033" y="9919"/>
                      <a:pt x="6070" y="9915"/>
                      <a:pt x="6108" y="9908"/>
                    </a:cubicBezTo>
                    <a:cubicBezTo>
                      <a:pt x="6732" y="9789"/>
                      <a:pt x="6532" y="8466"/>
                      <a:pt x="6057" y="7698"/>
                    </a:cubicBezTo>
                    <a:lnTo>
                      <a:pt x="6057" y="7698"/>
                    </a:lnTo>
                    <a:cubicBezTo>
                      <a:pt x="6354" y="7923"/>
                      <a:pt x="6859" y="8368"/>
                      <a:pt x="6859" y="8368"/>
                    </a:cubicBezTo>
                    <a:cubicBezTo>
                      <a:pt x="6859" y="8368"/>
                      <a:pt x="8246" y="9785"/>
                      <a:pt x="9149" y="9785"/>
                    </a:cubicBezTo>
                    <a:cubicBezTo>
                      <a:pt x="9329" y="9785"/>
                      <a:pt x="9489" y="9729"/>
                      <a:pt x="9616" y="9594"/>
                    </a:cubicBezTo>
                    <a:cubicBezTo>
                      <a:pt x="10375" y="8784"/>
                      <a:pt x="7487" y="7864"/>
                      <a:pt x="7487" y="7864"/>
                    </a:cubicBezTo>
                    <a:lnTo>
                      <a:pt x="7487" y="7864"/>
                    </a:lnTo>
                    <a:cubicBezTo>
                      <a:pt x="7487" y="7864"/>
                      <a:pt x="7693" y="7887"/>
                      <a:pt x="7988" y="7887"/>
                    </a:cubicBezTo>
                    <a:cubicBezTo>
                      <a:pt x="8639" y="7887"/>
                      <a:pt x="9721" y="7773"/>
                      <a:pt x="9981" y="7041"/>
                    </a:cubicBezTo>
                    <a:cubicBezTo>
                      <a:pt x="10121" y="6640"/>
                      <a:pt x="9830" y="6517"/>
                      <a:pt x="9381" y="6517"/>
                    </a:cubicBezTo>
                    <a:cubicBezTo>
                      <a:pt x="8673" y="6517"/>
                      <a:pt x="7571" y="6823"/>
                      <a:pt x="7147" y="6823"/>
                    </a:cubicBezTo>
                    <a:cubicBezTo>
                      <a:pt x="7124" y="6823"/>
                      <a:pt x="7103" y="6822"/>
                      <a:pt x="7084" y="6820"/>
                    </a:cubicBezTo>
                    <a:cubicBezTo>
                      <a:pt x="6498" y="6757"/>
                      <a:pt x="6600" y="6383"/>
                      <a:pt x="7003" y="6337"/>
                    </a:cubicBezTo>
                    <a:cubicBezTo>
                      <a:pt x="7038" y="6333"/>
                      <a:pt x="7080" y="6332"/>
                      <a:pt x="7128" y="6332"/>
                    </a:cubicBezTo>
                    <a:cubicBezTo>
                      <a:pt x="7255" y="6332"/>
                      <a:pt x="7423" y="6341"/>
                      <a:pt x="7611" y="6341"/>
                    </a:cubicBezTo>
                    <a:cubicBezTo>
                      <a:pt x="8164" y="6341"/>
                      <a:pt x="8888" y="6259"/>
                      <a:pt x="9238" y="5611"/>
                    </a:cubicBezTo>
                    <a:cubicBezTo>
                      <a:pt x="9453" y="5215"/>
                      <a:pt x="9167" y="5083"/>
                      <a:pt x="8699" y="5083"/>
                    </a:cubicBezTo>
                    <a:cubicBezTo>
                      <a:pt x="8039" y="5083"/>
                      <a:pt x="7019" y="5345"/>
                      <a:pt x="6528" y="5501"/>
                    </a:cubicBezTo>
                    <a:cubicBezTo>
                      <a:pt x="6417" y="5537"/>
                      <a:pt x="6305" y="5553"/>
                      <a:pt x="6195" y="5553"/>
                    </a:cubicBezTo>
                    <a:cubicBezTo>
                      <a:pt x="5481" y="5553"/>
                      <a:pt x="4838" y="4881"/>
                      <a:pt x="4772" y="4598"/>
                    </a:cubicBezTo>
                    <a:lnTo>
                      <a:pt x="4772" y="4598"/>
                    </a:lnTo>
                    <a:cubicBezTo>
                      <a:pt x="5438" y="4781"/>
                      <a:pt x="6005" y="4875"/>
                      <a:pt x="6493" y="4875"/>
                    </a:cubicBezTo>
                    <a:cubicBezTo>
                      <a:pt x="7001" y="4875"/>
                      <a:pt x="7425" y="4773"/>
                      <a:pt x="7788" y="4564"/>
                    </a:cubicBezTo>
                    <a:cubicBezTo>
                      <a:pt x="8441" y="4188"/>
                      <a:pt x="7993" y="3527"/>
                      <a:pt x="7334" y="3527"/>
                    </a:cubicBezTo>
                    <a:cubicBezTo>
                      <a:pt x="7279" y="3527"/>
                      <a:pt x="7222" y="3532"/>
                      <a:pt x="7164" y="3542"/>
                    </a:cubicBezTo>
                    <a:cubicBezTo>
                      <a:pt x="6729" y="3616"/>
                      <a:pt x="5980" y="3826"/>
                      <a:pt x="5295" y="3826"/>
                    </a:cubicBezTo>
                    <a:cubicBezTo>
                      <a:pt x="4810" y="3826"/>
                      <a:pt x="4356" y="3721"/>
                      <a:pt x="4068" y="3389"/>
                    </a:cubicBezTo>
                    <a:lnTo>
                      <a:pt x="4068" y="3389"/>
                    </a:lnTo>
                    <a:cubicBezTo>
                      <a:pt x="4281" y="3402"/>
                      <a:pt x="4500" y="3409"/>
                      <a:pt x="4717" y="3409"/>
                    </a:cubicBezTo>
                    <a:cubicBezTo>
                      <a:pt x="5878" y="3409"/>
                      <a:pt x="7008" y="3212"/>
                      <a:pt x="7168" y="2651"/>
                    </a:cubicBezTo>
                    <a:cubicBezTo>
                      <a:pt x="7304" y="2189"/>
                      <a:pt x="7004" y="1968"/>
                      <a:pt x="6633" y="1968"/>
                    </a:cubicBezTo>
                    <a:cubicBezTo>
                      <a:pt x="6468" y="1968"/>
                      <a:pt x="6290" y="2011"/>
                      <a:pt x="6129" y="2095"/>
                    </a:cubicBezTo>
                    <a:cubicBezTo>
                      <a:pt x="5785" y="2274"/>
                      <a:pt x="4939" y="2659"/>
                      <a:pt x="4133" y="2659"/>
                    </a:cubicBezTo>
                    <a:cubicBezTo>
                      <a:pt x="3698" y="2659"/>
                      <a:pt x="3275" y="2547"/>
                      <a:pt x="2948" y="2231"/>
                    </a:cubicBezTo>
                    <a:lnTo>
                      <a:pt x="2948" y="2231"/>
                    </a:lnTo>
                    <a:cubicBezTo>
                      <a:pt x="3033" y="2234"/>
                      <a:pt x="3116" y="2235"/>
                      <a:pt x="3197" y="2235"/>
                    </a:cubicBezTo>
                    <a:cubicBezTo>
                      <a:pt x="4279" y="2235"/>
                      <a:pt x="5010" y="1999"/>
                      <a:pt x="5124" y="1569"/>
                    </a:cubicBezTo>
                    <a:cubicBezTo>
                      <a:pt x="5190" y="1329"/>
                      <a:pt x="4950" y="1251"/>
                      <a:pt x="4646" y="1251"/>
                    </a:cubicBezTo>
                    <a:cubicBezTo>
                      <a:pt x="4365" y="1251"/>
                      <a:pt x="4030" y="1318"/>
                      <a:pt x="3830" y="1383"/>
                    </a:cubicBezTo>
                    <a:cubicBezTo>
                      <a:pt x="3666" y="1434"/>
                      <a:pt x="3451" y="1465"/>
                      <a:pt x="3237" y="1465"/>
                    </a:cubicBezTo>
                    <a:cubicBezTo>
                      <a:pt x="2907" y="1465"/>
                      <a:pt x="2580" y="1392"/>
                      <a:pt x="2444" y="1209"/>
                    </a:cubicBezTo>
                    <a:lnTo>
                      <a:pt x="2444" y="1209"/>
                    </a:lnTo>
                    <a:cubicBezTo>
                      <a:pt x="2594" y="1212"/>
                      <a:pt x="2728" y="1215"/>
                      <a:pt x="2844" y="1215"/>
                    </a:cubicBezTo>
                    <a:cubicBezTo>
                      <a:pt x="3351" y="1215"/>
                      <a:pt x="3547" y="1155"/>
                      <a:pt x="3529" y="776"/>
                    </a:cubicBezTo>
                    <a:cubicBezTo>
                      <a:pt x="3512" y="305"/>
                      <a:pt x="1756" y="475"/>
                      <a:pt x="14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19"/>
              <p:cNvSpPr/>
              <p:nvPr/>
            </p:nvSpPr>
            <p:spPr>
              <a:xfrm rot="-4114690">
                <a:off x="587595" y="-665568"/>
                <a:ext cx="534244" cy="715187"/>
              </a:xfrm>
              <a:custGeom>
                <a:avLst/>
                <a:gdLst/>
                <a:ahLst/>
                <a:cxnLst/>
                <a:rect l="l" t="t" r="r" b="b"/>
                <a:pathLst>
                  <a:path w="6807" h="9113" extrusionOk="0">
                    <a:moveTo>
                      <a:pt x="51" y="0"/>
                    </a:moveTo>
                    <a:cubicBezTo>
                      <a:pt x="48" y="0"/>
                      <a:pt x="45" y="1"/>
                      <a:pt x="43" y="1"/>
                    </a:cubicBezTo>
                    <a:lnTo>
                      <a:pt x="34" y="1"/>
                    </a:lnTo>
                    <a:cubicBezTo>
                      <a:pt x="13" y="10"/>
                      <a:pt x="0" y="31"/>
                      <a:pt x="9" y="56"/>
                    </a:cubicBezTo>
                    <a:cubicBezTo>
                      <a:pt x="13" y="69"/>
                      <a:pt x="488" y="1494"/>
                      <a:pt x="1548" y="3314"/>
                    </a:cubicBezTo>
                    <a:cubicBezTo>
                      <a:pt x="2524" y="4993"/>
                      <a:pt x="4221" y="7360"/>
                      <a:pt x="6731" y="9107"/>
                    </a:cubicBezTo>
                    <a:cubicBezTo>
                      <a:pt x="6738" y="9111"/>
                      <a:pt x="6744" y="9112"/>
                      <a:pt x="6750" y="9112"/>
                    </a:cubicBezTo>
                    <a:cubicBezTo>
                      <a:pt x="6784" y="9112"/>
                      <a:pt x="6807" y="9068"/>
                      <a:pt x="6778" y="9040"/>
                    </a:cubicBezTo>
                    <a:cubicBezTo>
                      <a:pt x="4276" y="7301"/>
                      <a:pt x="2588" y="4942"/>
                      <a:pt x="1616" y="3271"/>
                    </a:cubicBezTo>
                    <a:cubicBezTo>
                      <a:pt x="564" y="1460"/>
                      <a:pt x="94" y="44"/>
                      <a:pt x="89" y="31"/>
                    </a:cubicBezTo>
                    <a:cubicBezTo>
                      <a:pt x="82" y="12"/>
                      <a:pt x="68" y="0"/>
                      <a:pt x="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19"/>
              <p:cNvSpPr/>
              <p:nvPr/>
            </p:nvSpPr>
            <p:spPr>
              <a:xfrm rot="-4114690">
                <a:off x="1079893" y="-404994"/>
                <a:ext cx="88295" cy="278760"/>
              </a:xfrm>
              <a:custGeom>
                <a:avLst/>
                <a:gdLst/>
                <a:ahLst/>
                <a:cxnLst/>
                <a:rect l="l" t="t" r="r" b="b"/>
                <a:pathLst>
                  <a:path w="1125" h="3552" extrusionOk="0">
                    <a:moveTo>
                      <a:pt x="39" y="0"/>
                    </a:moveTo>
                    <a:cubicBezTo>
                      <a:pt x="35" y="0"/>
                      <a:pt x="30" y="5"/>
                      <a:pt x="26" y="9"/>
                    </a:cubicBezTo>
                    <a:cubicBezTo>
                      <a:pt x="9" y="17"/>
                      <a:pt x="1" y="43"/>
                      <a:pt x="14" y="60"/>
                    </a:cubicBezTo>
                    <a:cubicBezTo>
                      <a:pt x="650" y="1078"/>
                      <a:pt x="1036" y="3495"/>
                      <a:pt x="1040" y="3516"/>
                    </a:cubicBezTo>
                    <a:cubicBezTo>
                      <a:pt x="1044" y="3539"/>
                      <a:pt x="1060" y="3551"/>
                      <a:pt x="1079" y="3551"/>
                    </a:cubicBezTo>
                    <a:cubicBezTo>
                      <a:pt x="1081" y="3551"/>
                      <a:pt x="1084" y="3551"/>
                      <a:pt x="1087" y="3550"/>
                    </a:cubicBezTo>
                    <a:cubicBezTo>
                      <a:pt x="1108" y="3546"/>
                      <a:pt x="1125" y="3529"/>
                      <a:pt x="1121" y="3508"/>
                    </a:cubicBezTo>
                    <a:cubicBezTo>
                      <a:pt x="1116" y="3483"/>
                      <a:pt x="722" y="1052"/>
                      <a:pt x="81" y="17"/>
                    </a:cubicBezTo>
                    <a:cubicBezTo>
                      <a:pt x="73" y="5"/>
                      <a:pt x="56" y="0"/>
                      <a:pt x="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19"/>
              <p:cNvSpPr/>
              <p:nvPr/>
            </p:nvSpPr>
            <p:spPr>
              <a:xfrm rot="-4114690">
                <a:off x="1034357" y="-465105"/>
                <a:ext cx="258057" cy="29979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82" extrusionOk="0">
                    <a:moveTo>
                      <a:pt x="3241" y="1"/>
                    </a:moveTo>
                    <a:cubicBezTo>
                      <a:pt x="3237" y="1"/>
                      <a:pt x="3232" y="2"/>
                      <a:pt x="3228" y="3"/>
                    </a:cubicBezTo>
                    <a:cubicBezTo>
                      <a:pt x="2619" y="232"/>
                      <a:pt x="1959" y="298"/>
                      <a:pt x="1400" y="298"/>
                    </a:cubicBezTo>
                    <a:cubicBezTo>
                      <a:pt x="640" y="298"/>
                      <a:pt x="65" y="176"/>
                      <a:pt x="55" y="173"/>
                    </a:cubicBezTo>
                    <a:lnTo>
                      <a:pt x="38" y="173"/>
                    </a:lnTo>
                    <a:cubicBezTo>
                      <a:pt x="21" y="177"/>
                      <a:pt x="9" y="190"/>
                      <a:pt x="4" y="207"/>
                    </a:cubicBezTo>
                    <a:cubicBezTo>
                      <a:pt x="0" y="228"/>
                      <a:pt x="17" y="249"/>
                      <a:pt x="38" y="254"/>
                    </a:cubicBezTo>
                    <a:cubicBezTo>
                      <a:pt x="48" y="256"/>
                      <a:pt x="630" y="381"/>
                      <a:pt x="1401" y="381"/>
                    </a:cubicBezTo>
                    <a:cubicBezTo>
                      <a:pt x="1968" y="381"/>
                      <a:pt x="2637" y="313"/>
                      <a:pt x="3258" y="80"/>
                    </a:cubicBezTo>
                    <a:cubicBezTo>
                      <a:pt x="3279" y="71"/>
                      <a:pt x="3287" y="50"/>
                      <a:pt x="3279" y="29"/>
                    </a:cubicBezTo>
                    <a:cubicBezTo>
                      <a:pt x="3272" y="12"/>
                      <a:pt x="3258" y="1"/>
                      <a:pt x="32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19"/>
              <p:cNvSpPr/>
              <p:nvPr/>
            </p:nvSpPr>
            <p:spPr>
              <a:xfrm rot="-4114690">
                <a:off x="940679" y="-371894"/>
                <a:ext cx="75345" cy="346017"/>
              </a:xfrm>
              <a:custGeom>
                <a:avLst/>
                <a:gdLst/>
                <a:ahLst/>
                <a:cxnLst/>
                <a:rect l="l" t="t" r="r" b="b"/>
                <a:pathLst>
                  <a:path w="960" h="4409" extrusionOk="0">
                    <a:moveTo>
                      <a:pt x="48" y="0"/>
                    </a:moveTo>
                    <a:cubicBezTo>
                      <a:pt x="45" y="0"/>
                      <a:pt x="42" y="1"/>
                      <a:pt x="39" y="1"/>
                    </a:cubicBezTo>
                    <a:cubicBezTo>
                      <a:pt x="35" y="1"/>
                      <a:pt x="31" y="1"/>
                      <a:pt x="26" y="6"/>
                    </a:cubicBezTo>
                    <a:cubicBezTo>
                      <a:pt x="9" y="14"/>
                      <a:pt x="1" y="39"/>
                      <a:pt x="9" y="56"/>
                    </a:cubicBezTo>
                    <a:cubicBezTo>
                      <a:pt x="875" y="1732"/>
                      <a:pt x="484" y="4336"/>
                      <a:pt x="480" y="4361"/>
                    </a:cubicBezTo>
                    <a:cubicBezTo>
                      <a:pt x="476" y="4383"/>
                      <a:pt x="493" y="4404"/>
                      <a:pt x="514" y="4408"/>
                    </a:cubicBezTo>
                    <a:cubicBezTo>
                      <a:pt x="516" y="4409"/>
                      <a:pt x="518" y="4409"/>
                      <a:pt x="521" y="4409"/>
                    </a:cubicBezTo>
                    <a:cubicBezTo>
                      <a:pt x="539" y="4409"/>
                      <a:pt x="557" y="4393"/>
                      <a:pt x="561" y="4374"/>
                    </a:cubicBezTo>
                    <a:cubicBezTo>
                      <a:pt x="565" y="4349"/>
                      <a:pt x="959" y="1719"/>
                      <a:pt x="81" y="18"/>
                    </a:cubicBezTo>
                    <a:cubicBezTo>
                      <a:pt x="74" y="8"/>
                      <a:pt x="62" y="0"/>
                      <a:pt x="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19"/>
              <p:cNvSpPr/>
              <p:nvPr/>
            </p:nvSpPr>
            <p:spPr>
              <a:xfrm rot="-4114690">
                <a:off x="675211" y="-398079"/>
                <a:ext cx="341643" cy="70710"/>
              </a:xfrm>
              <a:custGeom>
                <a:avLst/>
                <a:gdLst/>
                <a:ahLst/>
                <a:cxnLst/>
                <a:rect l="l" t="t" r="r" b="b"/>
                <a:pathLst>
                  <a:path w="4353" h="901" extrusionOk="0">
                    <a:moveTo>
                      <a:pt x="47" y="1"/>
                    </a:moveTo>
                    <a:cubicBezTo>
                      <a:pt x="44" y="1"/>
                      <a:pt x="41" y="1"/>
                      <a:pt x="39" y="2"/>
                    </a:cubicBezTo>
                    <a:cubicBezTo>
                      <a:pt x="31" y="2"/>
                      <a:pt x="22" y="7"/>
                      <a:pt x="14" y="15"/>
                    </a:cubicBezTo>
                    <a:cubicBezTo>
                      <a:pt x="1" y="32"/>
                      <a:pt x="1" y="58"/>
                      <a:pt x="18" y="70"/>
                    </a:cubicBezTo>
                    <a:cubicBezTo>
                      <a:pt x="32" y="81"/>
                      <a:pt x="1040" y="900"/>
                      <a:pt x="3055" y="900"/>
                    </a:cubicBezTo>
                    <a:cubicBezTo>
                      <a:pt x="3438" y="900"/>
                      <a:pt x="3858" y="870"/>
                      <a:pt x="4314" y="800"/>
                    </a:cubicBezTo>
                    <a:cubicBezTo>
                      <a:pt x="4336" y="796"/>
                      <a:pt x="4353" y="774"/>
                      <a:pt x="4348" y="753"/>
                    </a:cubicBezTo>
                    <a:cubicBezTo>
                      <a:pt x="4345" y="734"/>
                      <a:pt x="4327" y="719"/>
                      <a:pt x="4308" y="719"/>
                    </a:cubicBezTo>
                    <a:cubicBezTo>
                      <a:pt x="4306" y="719"/>
                      <a:pt x="4304" y="719"/>
                      <a:pt x="4302" y="719"/>
                    </a:cubicBezTo>
                    <a:cubicBezTo>
                      <a:pt x="3847" y="790"/>
                      <a:pt x="3430" y="819"/>
                      <a:pt x="3049" y="819"/>
                    </a:cubicBezTo>
                    <a:cubicBezTo>
                      <a:pt x="1066" y="819"/>
                      <a:pt x="79" y="18"/>
                      <a:pt x="69" y="11"/>
                    </a:cubicBezTo>
                    <a:cubicBezTo>
                      <a:pt x="62" y="5"/>
                      <a:pt x="54" y="1"/>
                      <a:pt x="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19"/>
              <p:cNvSpPr/>
              <p:nvPr/>
            </p:nvSpPr>
            <p:spPr>
              <a:xfrm rot="-4114690">
                <a:off x="854115" y="-437283"/>
                <a:ext cx="333951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4255" h="548" extrusionOk="0">
                    <a:moveTo>
                      <a:pt x="4196" y="1"/>
                    </a:moveTo>
                    <a:cubicBezTo>
                      <a:pt x="4189" y="1"/>
                      <a:pt x="4182" y="3"/>
                      <a:pt x="4174" y="7"/>
                    </a:cubicBezTo>
                    <a:cubicBezTo>
                      <a:pt x="3388" y="355"/>
                      <a:pt x="2635" y="466"/>
                      <a:pt x="1994" y="466"/>
                    </a:cubicBezTo>
                    <a:cubicBezTo>
                      <a:pt x="866" y="466"/>
                      <a:pt x="84" y="123"/>
                      <a:pt x="73" y="117"/>
                    </a:cubicBezTo>
                    <a:cubicBezTo>
                      <a:pt x="69" y="115"/>
                      <a:pt x="64" y="114"/>
                      <a:pt x="60" y="114"/>
                    </a:cubicBezTo>
                    <a:cubicBezTo>
                      <a:pt x="56" y="114"/>
                      <a:pt x="52" y="115"/>
                      <a:pt x="47" y="117"/>
                    </a:cubicBezTo>
                    <a:cubicBezTo>
                      <a:pt x="9" y="121"/>
                      <a:pt x="1" y="177"/>
                      <a:pt x="39" y="194"/>
                    </a:cubicBezTo>
                    <a:cubicBezTo>
                      <a:pt x="50" y="199"/>
                      <a:pt x="847" y="548"/>
                      <a:pt x="1993" y="548"/>
                    </a:cubicBezTo>
                    <a:cubicBezTo>
                      <a:pt x="2645" y="548"/>
                      <a:pt x="3408" y="435"/>
                      <a:pt x="4204" y="83"/>
                    </a:cubicBezTo>
                    <a:cubicBezTo>
                      <a:pt x="4255" y="65"/>
                      <a:pt x="4234" y="1"/>
                      <a:pt x="419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19"/>
              <p:cNvSpPr/>
              <p:nvPr/>
            </p:nvSpPr>
            <p:spPr>
              <a:xfrm rot="-4114690">
                <a:off x="777363" y="-319825"/>
                <a:ext cx="79269" cy="329066"/>
              </a:xfrm>
              <a:custGeom>
                <a:avLst/>
                <a:gdLst/>
                <a:ahLst/>
                <a:cxnLst/>
                <a:rect l="l" t="t" r="r" b="b"/>
                <a:pathLst>
                  <a:path w="1010" h="4193" extrusionOk="0">
                    <a:moveTo>
                      <a:pt x="373" y="0"/>
                    </a:moveTo>
                    <a:cubicBezTo>
                      <a:pt x="370" y="0"/>
                      <a:pt x="368" y="1"/>
                      <a:pt x="365" y="1"/>
                    </a:cubicBezTo>
                    <a:cubicBezTo>
                      <a:pt x="340" y="5"/>
                      <a:pt x="327" y="31"/>
                      <a:pt x="335" y="52"/>
                    </a:cubicBezTo>
                    <a:cubicBezTo>
                      <a:pt x="921" y="2211"/>
                      <a:pt x="26" y="4111"/>
                      <a:pt x="17" y="4132"/>
                    </a:cubicBezTo>
                    <a:cubicBezTo>
                      <a:pt x="0" y="4166"/>
                      <a:pt x="28" y="4193"/>
                      <a:pt x="55" y="4193"/>
                    </a:cubicBezTo>
                    <a:cubicBezTo>
                      <a:pt x="69" y="4193"/>
                      <a:pt x="82" y="4186"/>
                      <a:pt x="89" y="4170"/>
                    </a:cubicBezTo>
                    <a:cubicBezTo>
                      <a:pt x="98" y="4149"/>
                      <a:pt x="1010" y="2219"/>
                      <a:pt x="416" y="35"/>
                    </a:cubicBezTo>
                    <a:cubicBezTo>
                      <a:pt x="408" y="13"/>
                      <a:pt x="391" y="0"/>
                      <a:pt x="37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19"/>
              <p:cNvSpPr/>
              <p:nvPr/>
            </p:nvSpPr>
            <p:spPr>
              <a:xfrm rot="-4114690">
                <a:off x="601887" y="-248781"/>
                <a:ext cx="101245" cy="229553"/>
              </a:xfrm>
              <a:custGeom>
                <a:avLst/>
                <a:gdLst/>
                <a:ahLst/>
                <a:cxnLst/>
                <a:rect l="l" t="t" r="r" b="b"/>
                <a:pathLst>
                  <a:path w="1290" h="2925" extrusionOk="0">
                    <a:moveTo>
                      <a:pt x="916" y="1"/>
                    </a:moveTo>
                    <a:cubicBezTo>
                      <a:pt x="913" y="1"/>
                      <a:pt x="911" y="1"/>
                      <a:pt x="908" y="2"/>
                    </a:cubicBezTo>
                    <a:cubicBezTo>
                      <a:pt x="887" y="6"/>
                      <a:pt x="874" y="27"/>
                      <a:pt x="878" y="53"/>
                    </a:cubicBezTo>
                    <a:cubicBezTo>
                      <a:pt x="1201" y="1444"/>
                      <a:pt x="38" y="2844"/>
                      <a:pt x="26" y="2856"/>
                    </a:cubicBezTo>
                    <a:cubicBezTo>
                      <a:pt x="0" y="2888"/>
                      <a:pt x="27" y="2925"/>
                      <a:pt x="59" y="2925"/>
                    </a:cubicBezTo>
                    <a:cubicBezTo>
                      <a:pt x="69" y="2925"/>
                      <a:pt x="80" y="2921"/>
                      <a:pt x="89" y="2911"/>
                    </a:cubicBezTo>
                    <a:cubicBezTo>
                      <a:pt x="102" y="2894"/>
                      <a:pt x="1290" y="1465"/>
                      <a:pt x="955" y="31"/>
                    </a:cubicBezTo>
                    <a:cubicBezTo>
                      <a:pt x="951" y="13"/>
                      <a:pt x="934" y="1"/>
                      <a:pt x="91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19"/>
              <p:cNvSpPr/>
              <p:nvPr/>
            </p:nvSpPr>
            <p:spPr>
              <a:xfrm rot="-4114690">
                <a:off x="502722" y="-204899"/>
                <a:ext cx="83037" cy="150917"/>
              </a:xfrm>
              <a:custGeom>
                <a:avLst/>
                <a:gdLst/>
                <a:ahLst/>
                <a:cxnLst/>
                <a:rect l="l" t="t" r="r" b="b"/>
                <a:pathLst>
                  <a:path w="1058" h="1923" extrusionOk="0">
                    <a:moveTo>
                      <a:pt x="1011" y="0"/>
                    </a:moveTo>
                    <a:cubicBezTo>
                      <a:pt x="994" y="0"/>
                      <a:pt x="981" y="17"/>
                      <a:pt x="981" y="39"/>
                    </a:cubicBezTo>
                    <a:cubicBezTo>
                      <a:pt x="951" y="1006"/>
                      <a:pt x="39" y="1845"/>
                      <a:pt x="31" y="1854"/>
                    </a:cubicBezTo>
                    <a:cubicBezTo>
                      <a:pt x="0" y="1874"/>
                      <a:pt x="33" y="1923"/>
                      <a:pt x="62" y="1923"/>
                    </a:cubicBezTo>
                    <a:cubicBezTo>
                      <a:pt x="69" y="1923"/>
                      <a:pt x="76" y="1920"/>
                      <a:pt x="82" y="1913"/>
                    </a:cubicBezTo>
                    <a:cubicBezTo>
                      <a:pt x="120" y="1879"/>
                      <a:pt x="1028" y="1044"/>
                      <a:pt x="1057" y="39"/>
                    </a:cubicBezTo>
                    <a:cubicBezTo>
                      <a:pt x="1057" y="17"/>
                      <a:pt x="1040" y="0"/>
                      <a:pt x="10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19"/>
              <p:cNvSpPr/>
              <p:nvPr/>
            </p:nvSpPr>
            <p:spPr>
              <a:xfrm rot="-4114690">
                <a:off x="607220" y="-366538"/>
                <a:ext cx="296122" cy="41123"/>
              </a:xfrm>
              <a:custGeom>
                <a:avLst/>
                <a:gdLst/>
                <a:ahLst/>
                <a:cxnLst/>
                <a:rect l="l" t="t" r="r" b="b"/>
                <a:pathLst>
                  <a:path w="3773" h="524" extrusionOk="0">
                    <a:moveTo>
                      <a:pt x="3719" y="1"/>
                    </a:moveTo>
                    <a:cubicBezTo>
                      <a:pt x="3716" y="1"/>
                      <a:pt x="3712" y="1"/>
                      <a:pt x="3708" y="2"/>
                    </a:cubicBezTo>
                    <a:cubicBezTo>
                      <a:pt x="2695" y="346"/>
                      <a:pt x="1876" y="444"/>
                      <a:pt x="1274" y="444"/>
                    </a:cubicBezTo>
                    <a:cubicBezTo>
                      <a:pt x="494" y="444"/>
                      <a:pt x="76" y="280"/>
                      <a:pt x="69" y="278"/>
                    </a:cubicBezTo>
                    <a:cubicBezTo>
                      <a:pt x="60" y="274"/>
                      <a:pt x="56" y="274"/>
                      <a:pt x="48" y="274"/>
                    </a:cubicBezTo>
                    <a:cubicBezTo>
                      <a:pt x="5" y="282"/>
                      <a:pt x="1" y="337"/>
                      <a:pt x="39" y="354"/>
                    </a:cubicBezTo>
                    <a:cubicBezTo>
                      <a:pt x="46" y="357"/>
                      <a:pt x="474" y="523"/>
                      <a:pt x="1270" y="523"/>
                    </a:cubicBezTo>
                    <a:cubicBezTo>
                      <a:pt x="1882" y="523"/>
                      <a:pt x="2711" y="425"/>
                      <a:pt x="3733" y="79"/>
                    </a:cubicBezTo>
                    <a:cubicBezTo>
                      <a:pt x="3772" y="59"/>
                      <a:pt x="3758" y="1"/>
                      <a:pt x="371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19"/>
              <p:cNvSpPr/>
              <p:nvPr/>
            </p:nvSpPr>
            <p:spPr>
              <a:xfrm rot="-4114690">
                <a:off x="536329" y="-300223"/>
                <a:ext cx="198487" cy="24486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312" extrusionOk="0">
                    <a:moveTo>
                      <a:pt x="2478" y="0"/>
                    </a:moveTo>
                    <a:cubicBezTo>
                      <a:pt x="2474" y="0"/>
                      <a:pt x="2469" y="1"/>
                      <a:pt x="2465" y="3"/>
                    </a:cubicBezTo>
                    <a:cubicBezTo>
                      <a:pt x="1908" y="179"/>
                      <a:pt x="1356" y="227"/>
                      <a:pt x="921" y="227"/>
                    </a:cubicBezTo>
                    <a:cubicBezTo>
                      <a:pt x="414" y="227"/>
                      <a:pt x="67" y="162"/>
                      <a:pt x="60" y="160"/>
                    </a:cubicBezTo>
                    <a:cubicBezTo>
                      <a:pt x="56" y="160"/>
                      <a:pt x="51" y="160"/>
                      <a:pt x="47" y="164"/>
                    </a:cubicBezTo>
                    <a:cubicBezTo>
                      <a:pt x="1" y="173"/>
                      <a:pt x="1" y="236"/>
                      <a:pt x="47" y="245"/>
                    </a:cubicBezTo>
                    <a:cubicBezTo>
                      <a:pt x="54" y="245"/>
                      <a:pt x="410" y="312"/>
                      <a:pt x="928" y="312"/>
                    </a:cubicBezTo>
                    <a:cubicBezTo>
                      <a:pt x="1370" y="312"/>
                      <a:pt x="1931" y="263"/>
                      <a:pt x="2494" y="84"/>
                    </a:cubicBezTo>
                    <a:cubicBezTo>
                      <a:pt x="2516" y="79"/>
                      <a:pt x="2528" y="54"/>
                      <a:pt x="2520" y="33"/>
                    </a:cubicBezTo>
                    <a:cubicBezTo>
                      <a:pt x="2513" y="13"/>
                      <a:pt x="2496" y="0"/>
                      <a:pt x="247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19"/>
              <p:cNvSpPr/>
              <p:nvPr/>
            </p:nvSpPr>
            <p:spPr>
              <a:xfrm rot="-4114690">
                <a:off x="481441" y="-250611"/>
                <a:ext cx="116392" cy="19777"/>
              </a:xfrm>
              <a:custGeom>
                <a:avLst/>
                <a:gdLst/>
                <a:ahLst/>
                <a:cxnLst/>
                <a:rect l="l" t="t" r="r" b="b"/>
                <a:pathLst>
                  <a:path w="1483" h="252" extrusionOk="0">
                    <a:moveTo>
                      <a:pt x="39" y="0"/>
                    </a:moveTo>
                    <a:cubicBezTo>
                      <a:pt x="22" y="5"/>
                      <a:pt x="9" y="13"/>
                      <a:pt x="5" y="30"/>
                    </a:cubicBezTo>
                    <a:cubicBezTo>
                      <a:pt x="1" y="51"/>
                      <a:pt x="14" y="72"/>
                      <a:pt x="35" y="81"/>
                    </a:cubicBezTo>
                    <a:cubicBezTo>
                      <a:pt x="60" y="88"/>
                      <a:pt x="589" y="251"/>
                      <a:pt x="1120" y="251"/>
                    </a:cubicBezTo>
                    <a:cubicBezTo>
                      <a:pt x="1226" y="251"/>
                      <a:pt x="1332" y="245"/>
                      <a:pt x="1435" y="229"/>
                    </a:cubicBezTo>
                    <a:cubicBezTo>
                      <a:pt x="1483" y="221"/>
                      <a:pt x="1474" y="148"/>
                      <a:pt x="1429" y="148"/>
                    </a:cubicBezTo>
                    <a:cubicBezTo>
                      <a:pt x="1427" y="148"/>
                      <a:pt x="1424" y="148"/>
                      <a:pt x="1422" y="149"/>
                    </a:cubicBezTo>
                    <a:cubicBezTo>
                      <a:pt x="1325" y="164"/>
                      <a:pt x="1223" y="170"/>
                      <a:pt x="1120" y="170"/>
                    </a:cubicBezTo>
                    <a:cubicBezTo>
                      <a:pt x="598" y="170"/>
                      <a:pt x="63" y="4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19"/>
              <p:cNvSpPr/>
              <p:nvPr/>
            </p:nvSpPr>
            <p:spPr>
              <a:xfrm rot="-4114690">
                <a:off x="266097" y="-511937"/>
                <a:ext cx="530006" cy="1043938"/>
              </a:xfrm>
              <a:custGeom>
                <a:avLst/>
                <a:gdLst/>
                <a:ahLst/>
                <a:cxnLst/>
                <a:rect l="l" t="t" r="r" b="b"/>
                <a:pathLst>
                  <a:path w="6753" h="13302" extrusionOk="0">
                    <a:moveTo>
                      <a:pt x="242" y="1"/>
                    </a:moveTo>
                    <a:cubicBezTo>
                      <a:pt x="68" y="773"/>
                      <a:pt x="0" y="4161"/>
                      <a:pt x="666" y="7118"/>
                    </a:cubicBezTo>
                    <a:cubicBezTo>
                      <a:pt x="1328" y="10074"/>
                      <a:pt x="3500" y="11834"/>
                      <a:pt x="6753" y="13302"/>
                    </a:cubicBezTo>
                    <a:cubicBezTo>
                      <a:pt x="6252" y="11966"/>
                      <a:pt x="5811" y="11694"/>
                      <a:pt x="5391" y="7406"/>
                    </a:cubicBezTo>
                    <a:cubicBezTo>
                      <a:pt x="4971" y="3118"/>
                      <a:pt x="242" y="1"/>
                      <a:pt x="24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19"/>
              <p:cNvSpPr/>
              <p:nvPr/>
            </p:nvSpPr>
            <p:spPr>
              <a:xfrm rot="-4114690">
                <a:off x="220633" y="-492415"/>
                <a:ext cx="435196" cy="1019531"/>
              </a:xfrm>
              <a:custGeom>
                <a:avLst/>
                <a:gdLst/>
                <a:ahLst/>
                <a:cxnLst/>
                <a:rect l="l" t="t" r="r" b="b"/>
                <a:pathLst>
                  <a:path w="5545" h="12991" extrusionOk="0">
                    <a:moveTo>
                      <a:pt x="117" y="0"/>
                    </a:moveTo>
                    <a:cubicBezTo>
                      <a:pt x="90" y="0"/>
                      <a:pt x="68" y="24"/>
                      <a:pt x="68" y="52"/>
                    </a:cubicBezTo>
                    <a:cubicBezTo>
                      <a:pt x="68" y="64"/>
                      <a:pt x="0" y="1400"/>
                      <a:pt x="628" y="3648"/>
                    </a:cubicBezTo>
                    <a:cubicBezTo>
                      <a:pt x="1209" y="5722"/>
                      <a:pt x="2511" y="9018"/>
                      <a:pt x="5429" y="12967"/>
                    </a:cubicBezTo>
                    <a:cubicBezTo>
                      <a:pt x="5441" y="12983"/>
                      <a:pt x="5457" y="12990"/>
                      <a:pt x="5472" y="12990"/>
                    </a:cubicBezTo>
                    <a:cubicBezTo>
                      <a:pt x="5509" y="12990"/>
                      <a:pt x="5545" y="12946"/>
                      <a:pt x="5514" y="12903"/>
                    </a:cubicBezTo>
                    <a:cubicBezTo>
                      <a:pt x="2609" y="8971"/>
                      <a:pt x="1311" y="5688"/>
                      <a:pt x="734" y="3627"/>
                    </a:cubicBezTo>
                    <a:cubicBezTo>
                      <a:pt x="106" y="1392"/>
                      <a:pt x="174" y="69"/>
                      <a:pt x="174" y="56"/>
                    </a:cubicBezTo>
                    <a:cubicBezTo>
                      <a:pt x="174" y="30"/>
                      <a:pt x="153" y="5"/>
                      <a:pt x="123" y="1"/>
                    </a:cubicBezTo>
                    <a:cubicBezTo>
                      <a:pt x="121" y="0"/>
                      <a:pt x="119" y="0"/>
                      <a:pt x="11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19"/>
              <p:cNvSpPr/>
              <p:nvPr/>
            </p:nvSpPr>
            <p:spPr>
              <a:xfrm rot="-4114690">
                <a:off x="718326" y="-26659"/>
                <a:ext cx="142920" cy="75733"/>
              </a:xfrm>
              <a:custGeom>
                <a:avLst/>
                <a:gdLst/>
                <a:ahLst/>
                <a:cxnLst/>
                <a:rect l="l" t="t" r="r" b="b"/>
                <a:pathLst>
                  <a:path w="1821" h="965" extrusionOk="0">
                    <a:moveTo>
                      <a:pt x="64" y="1"/>
                    </a:moveTo>
                    <a:cubicBezTo>
                      <a:pt x="43" y="1"/>
                      <a:pt x="26" y="9"/>
                      <a:pt x="13" y="30"/>
                    </a:cubicBezTo>
                    <a:cubicBezTo>
                      <a:pt x="1" y="56"/>
                      <a:pt x="13" y="90"/>
                      <a:pt x="39" y="102"/>
                    </a:cubicBezTo>
                    <a:lnTo>
                      <a:pt x="1735" y="959"/>
                    </a:lnTo>
                    <a:cubicBezTo>
                      <a:pt x="1743" y="963"/>
                      <a:pt x="1751" y="965"/>
                      <a:pt x="1760" y="965"/>
                    </a:cubicBezTo>
                    <a:cubicBezTo>
                      <a:pt x="1779" y="965"/>
                      <a:pt x="1798" y="955"/>
                      <a:pt x="1807" y="934"/>
                    </a:cubicBezTo>
                    <a:cubicBezTo>
                      <a:pt x="1820" y="908"/>
                      <a:pt x="1807" y="879"/>
                      <a:pt x="1782" y="866"/>
                    </a:cubicBezTo>
                    <a:lnTo>
                      <a:pt x="85" y="5"/>
                    </a:lnTo>
                    <a:cubicBezTo>
                      <a:pt x="81" y="5"/>
                      <a:pt x="73" y="1"/>
                      <a:pt x="6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19"/>
              <p:cNvSpPr/>
              <p:nvPr/>
            </p:nvSpPr>
            <p:spPr>
              <a:xfrm rot="-4114690">
                <a:off x="862661" y="2666"/>
                <a:ext cx="9183" cy="133180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697" extrusionOk="0">
                    <a:moveTo>
                      <a:pt x="58" y="0"/>
                    </a:moveTo>
                    <a:cubicBezTo>
                      <a:pt x="28" y="0"/>
                      <a:pt x="2" y="26"/>
                      <a:pt x="2" y="56"/>
                    </a:cubicBezTo>
                    <a:cubicBezTo>
                      <a:pt x="7" y="560"/>
                      <a:pt x="11" y="1549"/>
                      <a:pt x="2" y="1638"/>
                    </a:cubicBezTo>
                    <a:cubicBezTo>
                      <a:pt x="0" y="1676"/>
                      <a:pt x="29" y="1696"/>
                      <a:pt x="57" y="1696"/>
                    </a:cubicBezTo>
                    <a:cubicBezTo>
                      <a:pt x="82" y="1696"/>
                      <a:pt x="106" y="1680"/>
                      <a:pt x="108" y="1646"/>
                    </a:cubicBezTo>
                    <a:cubicBezTo>
                      <a:pt x="117" y="1527"/>
                      <a:pt x="108" y="115"/>
                      <a:pt x="108" y="51"/>
                    </a:cubicBezTo>
                    <a:cubicBezTo>
                      <a:pt x="108" y="26"/>
                      <a:pt x="87" y="0"/>
                      <a:pt x="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19"/>
              <p:cNvSpPr/>
              <p:nvPr/>
            </p:nvSpPr>
            <p:spPr>
              <a:xfrm rot="-4114690">
                <a:off x="703290" y="15508"/>
                <a:ext cx="10360" cy="195101"/>
              </a:xfrm>
              <a:custGeom>
                <a:avLst/>
                <a:gdLst/>
                <a:ahLst/>
                <a:cxnLst/>
                <a:rect l="l" t="t" r="r" b="b"/>
                <a:pathLst>
                  <a:path w="132" h="2486" extrusionOk="0">
                    <a:moveTo>
                      <a:pt x="77" y="0"/>
                    </a:moveTo>
                    <a:cubicBezTo>
                      <a:pt x="47" y="0"/>
                      <a:pt x="26" y="22"/>
                      <a:pt x="26" y="51"/>
                    </a:cubicBezTo>
                    <a:lnTo>
                      <a:pt x="0" y="2431"/>
                    </a:lnTo>
                    <a:cubicBezTo>
                      <a:pt x="0" y="2460"/>
                      <a:pt x="21" y="2486"/>
                      <a:pt x="51" y="2486"/>
                    </a:cubicBezTo>
                    <a:cubicBezTo>
                      <a:pt x="81" y="2486"/>
                      <a:pt x="106" y="2460"/>
                      <a:pt x="106" y="2431"/>
                    </a:cubicBezTo>
                    <a:lnTo>
                      <a:pt x="132" y="51"/>
                    </a:lnTo>
                    <a:cubicBezTo>
                      <a:pt x="132" y="22"/>
                      <a:pt x="106" y="0"/>
                      <a:pt x="8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19"/>
              <p:cNvSpPr/>
              <p:nvPr/>
            </p:nvSpPr>
            <p:spPr>
              <a:xfrm rot="-4114690">
                <a:off x="482058" y="47330"/>
                <a:ext cx="52428" cy="209070"/>
              </a:xfrm>
              <a:custGeom>
                <a:avLst/>
                <a:gdLst/>
                <a:ahLst/>
                <a:cxnLst/>
                <a:rect l="l" t="t" r="r" b="b"/>
                <a:pathLst>
                  <a:path w="668" h="2664" extrusionOk="0">
                    <a:moveTo>
                      <a:pt x="605" y="1"/>
                    </a:moveTo>
                    <a:cubicBezTo>
                      <a:pt x="582" y="1"/>
                      <a:pt x="561" y="17"/>
                      <a:pt x="553" y="44"/>
                    </a:cubicBezTo>
                    <a:lnTo>
                      <a:pt x="10" y="2597"/>
                    </a:lnTo>
                    <a:cubicBezTo>
                      <a:pt x="1" y="2639"/>
                      <a:pt x="31" y="2663"/>
                      <a:pt x="62" y="2663"/>
                    </a:cubicBezTo>
                    <a:cubicBezTo>
                      <a:pt x="86" y="2663"/>
                      <a:pt x="109" y="2649"/>
                      <a:pt x="116" y="2618"/>
                    </a:cubicBezTo>
                    <a:lnTo>
                      <a:pt x="659" y="65"/>
                    </a:lnTo>
                    <a:cubicBezTo>
                      <a:pt x="668" y="35"/>
                      <a:pt x="647" y="6"/>
                      <a:pt x="621" y="2"/>
                    </a:cubicBezTo>
                    <a:lnTo>
                      <a:pt x="613" y="2"/>
                    </a:lnTo>
                    <a:cubicBezTo>
                      <a:pt x="610" y="1"/>
                      <a:pt x="607" y="1"/>
                      <a:pt x="60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19"/>
              <p:cNvSpPr/>
              <p:nvPr/>
            </p:nvSpPr>
            <p:spPr>
              <a:xfrm rot="-4114690">
                <a:off x="265341" y="58763"/>
                <a:ext cx="43873" cy="153663"/>
              </a:xfrm>
              <a:custGeom>
                <a:avLst/>
                <a:gdLst/>
                <a:ahLst/>
                <a:cxnLst/>
                <a:rect l="l" t="t" r="r" b="b"/>
                <a:pathLst>
                  <a:path w="559" h="1958" extrusionOk="0">
                    <a:moveTo>
                      <a:pt x="503" y="0"/>
                    </a:moveTo>
                    <a:cubicBezTo>
                      <a:pt x="477" y="0"/>
                      <a:pt x="456" y="17"/>
                      <a:pt x="448" y="42"/>
                    </a:cubicBezTo>
                    <a:lnTo>
                      <a:pt x="15" y="1887"/>
                    </a:lnTo>
                    <a:cubicBezTo>
                      <a:pt x="0" y="1930"/>
                      <a:pt x="35" y="1958"/>
                      <a:pt x="68" y="1958"/>
                    </a:cubicBezTo>
                    <a:cubicBezTo>
                      <a:pt x="91" y="1958"/>
                      <a:pt x="113" y="1944"/>
                      <a:pt x="117" y="1913"/>
                    </a:cubicBezTo>
                    <a:lnTo>
                      <a:pt x="554" y="64"/>
                    </a:lnTo>
                    <a:cubicBezTo>
                      <a:pt x="558" y="38"/>
                      <a:pt x="541" y="9"/>
                      <a:pt x="5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19"/>
              <p:cNvSpPr/>
              <p:nvPr/>
            </p:nvSpPr>
            <p:spPr>
              <a:xfrm rot="-4114690">
                <a:off x="475696" y="-33265"/>
                <a:ext cx="219992" cy="76832"/>
              </a:xfrm>
              <a:custGeom>
                <a:avLst/>
                <a:gdLst/>
                <a:ahLst/>
                <a:cxnLst/>
                <a:rect l="l" t="t" r="r" b="b"/>
                <a:pathLst>
                  <a:path w="2803" h="979" extrusionOk="0">
                    <a:moveTo>
                      <a:pt x="76" y="1"/>
                    </a:moveTo>
                    <a:cubicBezTo>
                      <a:pt x="20" y="1"/>
                      <a:pt x="1" y="86"/>
                      <a:pt x="63" y="103"/>
                    </a:cubicBezTo>
                    <a:lnTo>
                      <a:pt x="2714" y="976"/>
                    </a:lnTo>
                    <a:cubicBezTo>
                      <a:pt x="2719" y="978"/>
                      <a:pt x="2724" y="978"/>
                      <a:pt x="2729" y="978"/>
                    </a:cubicBezTo>
                    <a:cubicBezTo>
                      <a:pt x="2782" y="978"/>
                      <a:pt x="2802" y="894"/>
                      <a:pt x="2744" y="875"/>
                    </a:cubicBezTo>
                    <a:lnTo>
                      <a:pt x="93" y="1"/>
                    </a:lnTo>
                    <a:lnTo>
                      <a:pt x="80" y="1"/>
                    </a:lnTo>
                    <a:cubicBezTo>
                      <a:pt x="79" y="1"/>
                      <a:pt x="77" y="1"/>
                      <a:pt x="76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19"/>
              <p:cNvSpPr/>
              <p:nvPr/>
            </p:nvSpPr>
            <p:spPr>
              <a:xfrm rot="-4114690">
                <a:off x="247861" y="-47936"/>
                <a:ext cx="254682" cy="92920"/>
              </a:xfrm>
              <a:custGeom>
                <a:avLst/>
                <a:gdLst/>
                <a:ahLst/>
                <a:cxnLst/>
                <a:rect l="l" t="t" r="r" b="b"/>
                <a:pathLst>
                  <a:path w="3245" h="1184" extrusionOk="0">
                    <a:moveTo>
                      <a:pt x="74" y="1"/>
                    </a:moveTo>
                    <a:cubicBezTo>
                      <a:pt x="13" y="1"/>
                      <a:pt x="0" y="87"/>
                      <a:pt x="61" y="103"/>
                    </a:cubicBezTo>
                    <a:lnTo>
                      <a:pt x="3149" y="1180"/>
                    </a:lnTo>
                    <a:cubicBezTo>
                      <a:pt x="3155" y="1182"/>
                      <a:pt x="3161" y="1183"/>
                      <a:pt x="3167" y="1183"/>
                    </a:cubicBezTo>
                    <a:cubicBezTo>
                      <a:pt x="3219" y="1183"/>
                      <a:pt x="3244" y="1101"/>
                      <a:pt x="3183" y="1079"/>
                    </a:cubicBezTo>
                    <a:lnTo>
                      <a:pt x="95" y="1"/>
                    </a:lnTo>
                    <a:lnTo>
                      <a:pt x="82" y="1"/>
                    </a:lnTo>
                    <a:cubicBezTo>
                      <a:pt x="79" y="1"/>
                      <a:pt x="77" y="1"/>
                      <a:pt x="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19"/>
              <p:cNvSpPr/>
              <p:nvPr/>
            </p:nvSpPr>
            <p:spPr>
              <a:xfrm rot="-4114690">
                <a:off x="73304" y="-28715"/>
                <a:ext cx="179415" cy="88368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126" extrusionOk="0">
                    <a:moveTo>
                      <a:pt x="70" y="0"/>
                    </a:moveTo>
                    <a:cubicBezTo>
                      <a:pt x="18" y="0"/>
                      <a:pt x="1" y="74"/>
                      <a:pt x="53" y="99"/>
                    </a:cubicBezTo>
                    <a:lnTo>
                      <a:pt x="2191" y="1121"/>
                    </a:lnTo>
                    <a:cubicBezTo>
                      <a:pt x="2198" y="1124"/>
                      <a:pt x="2205" y="1125"/>
                      <a:pt x="2212" y="1125"/>
                    </a:cubicBezTo>
                    <a:cubicBezTo>
                      <a:pt x="2259" y="1125"/>
                      <a:pt x="2286" y="1054"/>
                      <a:pt x="2233" y="1027"/>
                    </a:cubicBezTo>
                    <a:lnTo>
                      <a:pt x="96" y="5"/>
                    </a:lnTo>
                    <a:cubicBezTo>
                      <a:pt x="92" y="1"/>
                      <a:pt x="87" y="1"/>
                      <a:pt x="79" y="1"/>
                    </a:cubicBezTo>
                    <a:cubicBezTo>
                      <a:pt x="76" y="1"/>
                      <a:pt x="73" y="0"/>
                      <a:pt x="7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19"/>
              <p:cNvSpPr/>
              <p:nvPr/>
            </p:nvSpPr>
            <p:spPr>
              <a:xfrm rot="-4114690">
                <a:off x="82637" y="-742009"/>
                <a:ext cx="1077592" cy="507529"/>
              </a:xfrm>
              <a:custGeom>
                <a:avLst/>
                <a:gdLst/>
                <a:ahLst/>
                <a:cxnLst/>
                <a:rect l="l" t="t" r="r" b="b"/>
                <a:pathLst>
                  <a:path w="13730" h="6467" extrusionOk="0">
                    <a:moveTo>
                      <a:pt x="1858" y="0"/>
                    </a:moveTo>
                    <a:cubicBezTo>
                      <a:pt x="751" y="0"/>
                      <a:pt x="0" y="112"/>
                      <a:pt x="0" y="112"/>
                    </a:cubicBezTo>
                    <a:cubicBezTo>
                      <a:pt x="386" y="804"/>
                      <a:pt x="2600" y="3370"/>
                      <a:pt x="5069" y="5126"/>
                    </a:cubicBezTo>
                    <a:cubicBezTo>
                      <a:pt x="6391" y="6068"/>
                      <a:pt x="7805" y="6466"/>
                      <a:pt x="9356" y="6466"/>
                    </a:cubicBezTo>
                    <a:cubicBezTo>
                      <a:pt x="10701" y="6466"/>
                      <a:pt x="12150" y="6167"/>
                      <a:pt x="13730" y="5664"/>
                    </a:cubicBezTo>
                    <a:cubicBezTo>
                      <a:pt x="12466" y="5007"/>
                      <a:pt x="11953" y="5092"/>
                      <a:pt x="8780" y="2182"/>
                    </a:cubicBezTo>
                    <a:cubicBezTo>
                      <a:pt x="6766" y="338"/>
                      <a:pt x="3776" y="0"/>
                      <a:pt x="18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19"/>
              <p:cNvSpPr/>
              <p:nvPr/>
            </p:nvSpPr>
            <p:spPr>
              <a:xfrm rot="-4114690">
                <a:off x="35794" y="-664416"/>
                <a:ext cx="998401" cy="480532"/>
              </a:xfrm>
              <a:custGeom>
                <a:avLst/>
                <a:gdLst/>
                <a:ahLst/>
                <a:cxnLst/>
                <a:rect l="l" t="t" r="r" b="b"/>
                <a:pathLst>
                  <a:path w="12721" h="6123" extrusionOk="0">
                    <a:moveTo>
                      <a:pt x="58" y="1"/>
                    </a:moveTo>
                    <a:cubicBezTo>
                      <a:pt x="47" y="1"/>
                      <a:pt x="35" y="5"/>
                      <a:pt x="26" y="14"/>
                    </a:cubicBezTo>
                    <a:cubicBezTo>
                      <a:pt x="5" y="36"/>
                      <a:pt x="1" y="65"/>
                      <a:pt x="18" y="91"/>
                    </a:cubicBezTo>
                    <a:cubicBezTo>
                      <a:pt x="30" y="99"/>
                      <a:pt x="870" y="1138"/>
                      <a:pt x="2838" y="2390"/>
                    </a:cubicBezTo>
                    <a:cubicBezTo>
                      <a:pt x="4654" y="3547"/>
                      <a:pt x="7826" y="5134"/>
                      <a:pt x="12632" y="6122"/>
                    </a:cubicBezTo>
                    <a:cubicBezTo>
                      <a:pt x="12636" y="6123"/>
                      <a:pt x="12640" y="6123"/>
                      <a:pt x="12643" y="6123"/>
                    </a:cubicBezTo>
                    <a:cubicBezTo>
                      <a:pt x="12706" y="6123"/>
                      <a:pt x="12721" y="6028"/>
                      <a:pt x="12653" y="6016"/>
                    </a:cubicBezTo>
                    <a:cubicBezTo>
                      <a:pt x="7864" y="5032"/>
                      <a:pt x="4704" y="3454"/>
                      <a:pt x="2898" y="2305"/>
                    </a:cubicBezTo>
                    <a:cubicBezTo>
                      <a:pt x="942" y="1058"/>
                      <a:pt x="107" y="31"/>
                      <a:pt x="98" y="23"/>
                    </a:cubicBezTo>
                    <a:cubicBezTo>
                      <a:pt x="89" y="8"/>
                      <a:pt x="74" y="1"/>
                      <a:pt x="5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19"/>
              <p:cNvSpPr/>
              <p:nvPr/>
            </p:nvSpPr>
            <p:spPr>
              <a:xfrm rot="-4114690">
                <a:off x="715692" y="-685443"/>
                <a:ext cx="154693" cy="47245"/>
              </a:xfrm>
              <a:custGeom>
                <a:avLst/>
                <a:gdLst/>
                <a:ahLst/>
                <a:cxnLst/>
                <a:rect l="l" t="t" r="r" b="b"/>
                <a:pathLst>
                  <a:path w="1971" h="602" extrusionOk="0">
                    <a:moveTo>
                      <a:pt x="1898" y="0"/>
                    </a:moveTo>
                    <a:cubicBezTo>
                      <a:pt x="1892" y="0"/>
                      <a:pt x="1886" y="1"/>
                      <a:pt x="1879" y="3"/>
                    </a:cubicBezTo>
                    <a:lnTo>
                      <a:pt x="43" y="499"/>
                    </a:lnTo>
                    <a:cubicBezTo>
                      <a:pt x="39" y="499"/>
                      <a:pt x="30" y="504"/>
                      <a:pt x="26" y="508"/>
                    </a:cubicBezTo>
                    <a:cubicBezTo>
                      <a:pt x="9" y="520"/>
                      <a:pt x="1" y="542"/>
                      <a:pt x="9" y="563"/>
                    </a:cubicBezTo>
                    <a:cubicBezTo>
                      <a:pt x="13" y="586"/>
                      <a:pt x="37" y="602"/>
                      <a:pt x="63" y="602"/>
                    </a:cubicBezTo>
                    <a:cubicBezTo>
                      <a:pt x="66" y="602"/>
                      <a:pt x="70" y="602"/>
                      <a:pt x="73" y="601"/>
                    </a:cubicBezTo>
                    <a:lnTo>
                      <a:pt x="1909" y="105"/>
                    </a:lnTo>
                    <a:cubicBezTo>
                      <a:pt x="1971" y="89"/>
                      <a:pt x="1955" y="0"/>
                      <a:pt x="189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19"/>
              <p:cNvSpPr/>
              <p:nvPr/>
            </p:nvSpPr>
            <p:spPr>
              <a:xfrm rot="-4114690">
                <a:off x="842524" y="-720790"/>
                <a:ext cx="94495" cy="101867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1298" extrusionOk="0">
                    <a:moveTo>
                      <a:pt x="65" y="1"/>
                    </a:moveTo>
                    <a:cubicBezTo>
                      <a:pt x="53" y="1"/>
                      <a:pt x="40" y="5"/>
                      <a:pt x="30" y="13"/>
                    </a:cubicBezTo>
                    <a:lnTo>
                      <a:pt x="26" y="13"/>
                    </a:lnTo>
                    <a:cubicBezTo>
                      <a:pt x="5" y="34"/>
                      <a:pt x="0" y="68"/>
                      <a:pt x="22" y="89"/>
                    </a:cubicBezTo>
                    <a:cubicBezTo>
                      <a:pt x="365" y="467"/>
                      <a:pt x="1027" y="1196"/>
                      <a:pt x="1082" y="1273"/>
                    </a:cubicBezTo>
                    <a:cubicBezTo>
                      <a:pt x="1094" y="1290"/>
                      <a:pt x="1109" y="1297"/>
                      <a:pt x="1125" y="1297"/>
                    </a:cubicBezTo>
                    <a:cubicBezTo>
                      <a:pt x="1165" y="1297"/>
                      <a:pt x="1204" y="1248"/>
                      <a:pt x="1167" y="1205"/>
                    </a:cubicBezTo>
                    <a:cubicBezTo>
                      <a:pt x="1095" y="1111"/>
                      <a:pt x="145" y="64"/>
                      <a:pt x="102" y="17"/>
                    </a:cubicBezTo>
                    <a:cubicBezTo>
                      <a:pt x="93" y="6"/>
                      <a:pt x="80" y="1"/>
                      <a:pt x="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19"/>
              <p:cNvSpPr/>
              <p:nvPr/>
            </p:nvSpPr>
            <p:spPr>
              <a:xfrm rot="-4114690">
                <a:off x="733650" y="-605163"/>
                <a:ext cx="132953" cy="148798"/>
              </a:xfrm>
              <a:custGeom>
                <a:avLst/>
                <a:gdLst/>
                <a:ahLst/>
                <a:cxnLst/>
                <a:rect l="l" t="t" r="r" b="b"/>
                <a:pathLst>
                  <a:path w="1694" h="1896" extrusionOk="0">
                    <a:moveTo>
                      <a:pt x="60" y="1"/>
                    </a:moveTo>
                    <a:cubicBezTo>
                      <a:pt x="50" y="1"/>
                      <a:pt x="39" y="4"/>
                      <a:pt x="30" y="11"/>
                    </a:cubicBezTo>
                    <a:lnTo>
                      <a:pt x="26" y="15"/>
                    </a:lnTo>
                    <a:cubicBezTo>
                      <a:pt x="5" y="32"/>
                      <a:pt x="1" y="66"/>
                      <a:pt x="22" y="92"/>
                    </a:cubicBezTo>
                    <a:lnTo>
                      <a:pt x="1596" y="1877"/>
                    </a:lnTo>
                    <a:cubicBezTo>
                      <a:pt x="1605" y="1889"/>
                      <a:pt x="1619" y="1896"/>
                      <a:pt x="1634" y="1896"/>
                    </a:cubicBezTo>
                    <a:cubicBezTo>
                      <a:pt x="1646" y="1896"/>
                      <a:pt x="1658" y="1891"/>
                      <a:pt x="1668" y="1882"/>
                    </a:cubicBezTo>
                    <a:cubicBezTo>
                      <a:pt x="1689" y="1865"/>
                      <a:pt x="1693" y="1831"/>
                      <a:pt x="1672" y="1810"/>
                    </a:cubicBezTo>
                    <a:lnTo>
                      <a:pt x="103" y="20"/>
                    </a:lnTo>
                    <a:cubicBezTo>
                      <a:pt x="90" y="7"/>
                      <a:pt x="75" y="1"/>
                      <a:pt x="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19"/>
              <p:cNvSpPr/>
              <p:nvPr/>
            </p:nvSpPr>
            <p:spPr>
              <a:xfrm rot="-4114690">
                <a:off x="621269" y="-462229"/>
                <a:ext cx="112468" cy="186311"/>
              </a:xfrm>
              <a:custGeom>
                <a:avLst/>
                <a:gdLst/>
                <a:ahLst/>
                <a:cxnLst/>
                <a:rect l="l" t="t" r="r" b="b"/>
                <a:pathLst>
                  <a:path w="1433" h="2374" extrusionOk="0">
                    <a:moveTo>
                      <a:pt x="59" y="0"/>
                    </a:moveTo>
                    <a:cubicBezTo>
                      <a:pt x="51" y="0"/>
                      <a:pt x="42" y="2"/>
                      <a:pt x="34" y="6"/>
                    </a:cubicBezTo>
                    <a:lnTo>
                      <a:pt x="26" y="11"/>
                    </a:lnTo>
                    <a:cubicBezTo>
                      <a:pt x="5" y="28"/>
                      <a:pt x="1" y="57"/>
                      <a:pt x="13" y="78"/>
                    </a:cubicBezTo>
                    <a:lnTo>
                      <a:pt x="1315" y="2348"/>
                    </a:lnTo>
                    <a:cubicBezTo>
                      <a:pt x="1326" y="2366"/>
                      <a:pt x="1342" y="2374"/>
                      <a:pt x="1359" y="2374"/>
                    </a:cubicBezTo>
                    <a:cubicBezTo>
                      <a:pt x="1395" y="2374"/>
                      <a:pt x="1432" y="2336"/>
                      <a:pt x="1409" y="2292"/>
                    </a:cubicBezTo>
                    <a:lnTo>
                      <a:pt x="107" y="28"/>
                    </a:lnTo>
                    <a:cubicBezTo>
                      <a:pt x="95" y="10"/>
                      <a:pt x="77" y="0"/>
                      <a:pt x="5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19"/>
              <p:cNvSpPr/>
              <p:nvPr/>
            </p:nvSpPr>
            <p:spPr>
              <a:xfrm rot="-4114690">
                <a:off x="461326" y="-302730"/>
                <a:ext cx="80682" cy="1389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1771" extrusionOk="0">
                    <a:moveTo>
                      <a:pt x="62" y="0"/>
                    </a:moveTo>
                    <a:cubicBezTo>
                      <a:pt x="53" y="0"/>
                      <a:pt x="43" y="3"/>
                      <a:pt x="35" y="9"/>
                    </a:cubicBezTo>
                    <a:lnTo>
                      <a:pt x="26" y="13"/>
                    </a:lnTo>
                    <a:cubicBezTo>
                      <a:pt x="5" y="30"/>
                      <a:pt x="1" y="56"/>
                      <a:pt x="14" y="81"/>
                    </a:cubicBezTo>
                    <a:lnTo>
                      <a:pt x="921" y="1744"/>
                    </a:lnTo>
                    <a:cubicBezTo>
                      <a:pt x="930" y="1761"/>
                      <a:pt x="949" y="1771"/>
                      <a:pt x="968" y="1771"/>
                    </a:cubicBezTo>
                    <a:cubicBezTo>
                      <a:pt x="977" y="1771"/>
                      <a:pt x="985" y="1769"/>
                      <a:pt x="993" y="1765"/>
                    </a:cubicBezTo>
                    <a:cubicBezTo>
                      <a:pt x="1019" y="1748"/>
                      <a:pt x="1027" y="1718"/>
                      <a:pt x="1015" y="1693"/>
                    </a:cubicBezTo>
                    <a:lnTo>
                      <a:pt x="103" y="30"/>
                    </a:lnTo>
                    <a:cubicBezTo>
                      <a:pt x="94" y="11"/>
                      <a:pt x="79" y="0"/>
                      <a:pt x="6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19"/>
              <p:cNvSpPr/>
              <p:nvPr/>
            </p:nvSpPr>
            <p:spPr>
              <a:xfrm rot="-4114690">
                <a:off x="531550" y="-578463"/>
                <a:ext cx="211280" cy="96530"/>
              </a:xfrm>
              <a:custGeom>
                <a:avLst/>
                <a:gdLst/>
                <a:ahLst/>
                <a:cxnLst/>
                <a:rect l="l" t="t" r="r" b="b"/>
                <a:pathLst>
                  <a:path w="2692" h="1230" extrusionOk="0">
                    <a:moveTo>
                      <a:pt x="2613" y="1"/>
                    </a:moveTo>
                    <a:cubicBezTo>
                      <a:pt x="2607" y="1"/>
                      <a:pt x="2600" y="2"/>
                      <a:pt x="2592" y="5"/>
                    </a:cubicBezTo>
                    <a:lnTo>
                      <a:pt x="39" y="1129"/>
                    </a:lnTo>
                    <a:lnTo>
                      <a:pt x="26" y="1133"/>
                    </a:lnTo>
                    <a:cubicBezTo>
                      <a:pt x="5" y="1150"/>
                      <a:pt x="1" y="1176"/>
                      <a:pt x="9" y="1197"/>
                    </a:cubicBezTo>
                    <a:cubicBezTo>
                      <a:pt x="19" y="1217"/>
                      <a:pt x="40" y="1229"/>
                      <a:pt x="63" y="1229"/>
                    </a:cubicBezTo>
                    <a:cubicBezTo>
                      <a:pt x="69" y="1229"/>
                      <a:pt x="75" y="1228"/>
                      <a:pt x="81" y="1226"/>
                    </a:cubicBezTo>
                    <a:lnTo>
                      <a:pt x="2635" y="102"/>
                    </a:lnTo>
                    <a:cubicBezTo>
                      <a:pt x="2691" y="80"/>
                      <a:pt x="2664" y="1"/>
                      <a:pt x="261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19"/>
              <p:cNvSpPr/>
              <p:nvPr/>
            </p:nvSpPr>
            <p:spPr>
              <a:xfrm rot="-4114690">
                <a:off x="350943" y="-447732"/>
                <a:ext cx="249816" cy="107831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374" extrusionOk="0">
                    <a:moveTo>
                      <a:pt x="3103" y="1"/>
                    </a:moveTo>
                    <a:cubicBezTo>
                      <a:pt x="3095" y="1"/>
                      <a:pt x="3086" y="3"/>
                      <a:pt x="3077" y="7"/>
                    </a:cubicBezTo>
                    <a:lnTo>
                      <a:pt x="57" y="1271"/>
                    </a:lnTo>
                    <a:cubicBezTo>
                      <a:pt x="53" y="1271"/>
                      <a:pt x="49" y="1271"/>
                      <a:pt x="45" y="1275"/>
                    </a:cubicBezTo>
                    <a:cubicBezTo>
                      <a:pt x="0" y="1308"/>
                      <a:pt x="30" y="1374"/>
                      <a:pt x="77" y="1374"/>
                    </a:cubicBezTo>
                    <a:cubicBezTo>
                      <a:pt x="84" y="1374"/>
                      <a:pt x="92" y="1372"/>
                      <a:pt x="100" y="1369"/>
                    </a:cubicBezTo>
                    <a:lnTo>
                      <a:pt x="3120" y="105"/>
                    </a:lnTo>
                    <a:cubicBezTo>
                      <a:pt x="3182" y="86"/>
                      <a:pt x="3155" y="1"/>
                      <a:pt x="31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19"/>
              <p:cNvSpPr/>
              <p:nvPr/>
            </p:nvSpPr>
            <p:spPr>
              <a:xfrm rot="-4114690">
                <a:off x="234954" y="-270647"/>
                <a:ext cx="188991" cy="60743"/>
              </a:xfrm>
              <a:custGeom>
                <a:avLst/>
                <a:gdLst/>
                <a:ahLst/>
                <a:cxnLst/>
                <a:rect l="l" t="t" r="r" b="b"/>
                <a:pathLst>
                  <a:path w="2408" h="774" extrusionOk="0">
                    <a:moveTo>
                      <a:pt x="2334" y="1"/>
                    </a:moveTo>
                    <a:cubicBezTo>
                      <a:pt x="2329" y="1"/>
                      <a:pt x="2323" y="2"/>
                      <a:pt x="2316" y="4"/>
                    </a:cubicBezTo>
                    <a:lnTo>
                      <a:pt x="43" y="670"/>
                    </a:lnTo>
                    <a:cubicBezTo>
                      <a:pt x="35" y="670"/>
                      <a:pt x="30" y="674"/>
                      <a:pt x="26" y="678"/>
                    </a:cubicBezTo>
                    <a:cubicBezTo>
                      <a:pt x="5" y="691"/>
                      <a:pt x="1" y="716"/>
                      <a:pt x="9" y="733"/>
                    </a:cubicBezTo>
                    <a:cubicBezTo>
                      <a:pt x="13" y="758"/>
                      <a:pt x="33" y="774"/>
                      <a:pt x="57" y="774"/>
                    </a:cubicBezTo>
                    <a:cubicBezTo>
                      <a:pt x="62" y="774"/>
                      <a:pt x="68" y="773"/>
                      <a:pt x="73" y="772"/>
                    </a:cubicBezTo>
                    <a:lnTo>
                      <a:pt x="2346" y="106"/>
                    </a:lnTo>
                    <a:cubicBezTo>
                      <a:pt x="2408" y="86"/>
                      <a:pt x="2389" y="1"/>
                      <a:pt x="23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19"/>
              <p:cNvSpPr/>
              <p:nvPr/>
            </p:nvSpPr>
            <p:spPr>
              <a:xfrm rot="-4114690">
                <a:off x="-154336" y="160294"/>
                <a:ext cx="838999" cy="804575"/>
              </a:xfrm>
              <a:custGeom>
                <a:avLst/>
                <a:gdLst/>
                <a:ahLst/>
                <a:cxnLst/>
                <a:rect l="l" t="t" r="r" b="b"/>
                <a:pathLst>
                  <a:path w="10690" h="10252" extrusionOk="0">
                    <a:moveTo>
                      <a:pt x="10689" y="0"/>
                    </a:moveTo>
                    <a:cubicBezTo>
                      <a:pt x="10689" y="0"/>
                      <a:pt x="5171" y="1302"/>
                      <a:pt x="3305" y="5183"/>
                    </a:cubicBezTo>
                    <a:cubicBezTo>
                      <a:pt x="1439" y="9064"/>
                      <a:pt x="930" y="9174"/>
                      <a:pt x="1" y="10252"/>
                    </a:cubicBezTo>
                    <a:cubicBezTo>
                      <a:pt x="3564" y="9993"/>
                      <a:pt x="6202" y="9085"/>
                      <a:pt x="7843" y="6540"/>
                    </a:cubicBezTo>
                    <a:cubicBezTo>
                      <a:pt x="9485" y="3991"/>
                      <a:pt x="10583" y="785"/>
                      <a:pt x="106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19"/>
              <p:cNvSpPr/>
              <p:nvPr/>
            </p:nvSpPr>
            <p:spPr>
              <a:xfrm rot="-4114690">
                <a:off x="-142290" y="64948"/>
                <a:ext cx="752901" cy="813365"/>
              </a:xfrm>
              <a:custGeom>
                <a:avLst/>
                <a:gdLst/>
                <a:ahLst/>
                <a:cxnLst/>
                <a:rect l="l" t="t" r="r" b="b"/>
                <a:pathLst>
                  <a:path w="9593" h="10364" extrusionOk="0">
                    <a:moveTo>
                      <a:pt x="9532" y="1"/>
                    </a:moveTo>
                    <a:cubicBezTo>
                      <a:pt x="9510" y="1"/>
                      <a:pt x="9489" y="17"/>
                      <a:pt x="9482" y="41"/>
                    </a:cubicBezTo>
                    <a:cubicBezTo>
                      <a:pt x="9478" y="50"/>
                      <a:pt x="9083" y="1314"/>
                      <a:pt x="7730" y="3197"/>
                    </a:cubicBezTo>
                    <a:cubicBezTo>
                      <a:pt x="6479" y="4936"/>
                      <a:pt x="4133" y="7574"/>
                      <a:pt x="53" y="10263"/>
                    </a:cubicBezTo>
                    <a:cubicBezTo>
                      <a:pt x="1" y="10294"/>
                      <a:pt x="32" y="10363"/>
                      <a:pt x="77" y="10363"/>
                    </a:cubicBezTo>
                    <a:cubicBezTo>
                      <a:pt x="87" y="10363"/>
                      <a:pt x="98" y="10360"/>
                      <a:pt x="108" y="10352"/>
                    </a:cubicBezTo>
                    <a:cubicBezTo>
                      <a:pt x="4210" y="7650"/>
                      <a:pt x="6564" y="5000"/>
                      <a:pt x="7819" y="3256"/>
                    </a:cubicBezTo>
                    <a:cubicBezTo>
                      <a:pt x="9181" y="1360"/>
                      <a:pt x="9580" y="84"/>
                      <a:pt x="9584" y="71"/>
                    </a:cubicBezTo>
                    <a:cubicBezTo>
                      <a:pt x="9592" y="41"/>
                      <a:pt x="9575" y="12"/>
                      <a:pt x="9550" y="3"/>
                    </a:cubicBezTo>
                    <a:lnTo>
                      <a:pt x="9546" y="3"/>
                    </a:lnTo>
                    <a:cubicBezTo>
                      <a:pt x="9541" y="2"/>
                      <a:pt x="9537" y="1"/>
                      <a:pt x="953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19"/>
              <p:cNvSpPr/>
              <p:nvPr/>
            </p:nvSpPr>
            <p:spPr>
              <a:xfrm rot="-4114690">
                <a:off x="311782" y="772533"/>
                <a:ext cx="157204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331" extrusionOk="0">
                    <a:moveTo>
                      <a:pt x="1948" y="0"/>
                    </a:moveTo>
                    <a:cubicBezTo>
                      <a:pt x="1944" y="0"/>
                      <a:pt x="1941" y="1"/>
                      <a:pt x="1939" y="3"/>
                    </a:cubicBezTo>
                    <a:lnTo>
                      <a:pt x="52" y="224"/>
                    </a:lnTo>
                    <a:cubicBezTo>
                      <a:pt x="22" y="228"/>
                      <a:pt x="1" y="254"/>
                      <a:pt x="5" y="283"/>
                    </a:cubicBezTo>
                    <a:cubicBezTo>
                      <a:pt x="9" y="310"/>
                      <a:pt x="30" y="330"/>
                      <a:pt x="57" y="330"/>
                    </a:cubicBezTo>
                    <a:cubicBezTo>
                      <a:pt x="59" y="330"/>
                      <a:pt x="62" y="330"/>
                      <a:pt x="64" y="330"/>
                    </a:cubicBezTo>
                    <a:lnTo>
                      <a:pt x="1952" y="105"/>
                    </a:lnTo>
                    <a:cubicBezTo>
                      <a:pt x="1981" y="101"/>
                      <a:pt x="2003" y="75"/>
                      <a:pt x="1998" y="46"/>
                    </a:cubicBezTo>
                    <a:cubicBezTo>
                      <a:pt x="1994" y="24"/>
                      <a:pt x="1981" y="8"/>
                      <a:pt x="1960" y="3"/>
                    </a:cubicBezTo>
                    <a:cubicBezTo>
                      <a:pt x="1956" y="1"/>
                      <a:pt x="1952" y="0"/>
                      <a:pt x="19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19"/>
              <p:cNvSpPr/>
              <p:nvPr/>
            </p:nvSpPr>
            <p:spPr>
              <a:xfrm rot="-4114690">
                <a:off x="451401" y="765052"/>
                <a:ext cx="51957" cy="125646"/>
              </a:xfrm>
              <a:custGeom>
                <a:avLst/>
                <a:gdLst/>
                <a:ahLst/>
                <a:cxnLst/>
                <a:rect l="l" t="t" r="r" b="b"/>
                <a:pathLst>
                  <a:path w="662" h="1601" extrusionOk="0">
                    <a:moveTo>
                      <a:pt x="602" y="0"/>
                    </a:moveTo>
                    <a:cubicBezTo>
                      <a:pt x="580" y="0"/>
                      <a:pt x="563" y="13"/>
                      <a:pt x="556" y="33"/>
                    </a:cubicBezTo>
                    <a:cubicBezTo>
                      <a:pt x="535" y="92"/>
                      <a:pt x="38" y="1415"/>
                      <a:pt x="9" y="1530"/>
                    </a:cubicBezTo>
                    <a:cubicBezTo>
                      <a:pt x="0" y="1560"/>
                      <a:pt x="17" y="1589"/>
                      <a:pt x="43" y="1598"/>
                    </a:cubicBezTo>
                    <a:cubicBezTo>
                      <a:pt x="48" y="1599"/>
                      <a:pt x="53" y="1600"/>
                      <a:pt x="58" y="1600"/>
                    </a:cubicBezTo>
                    <a:cubicBezTo>
                      <a:pt x="82" y="1600"/>
                      <a:pt x="104" y="1584"/>
                      <a:pt x="111" y="1560"/>
                    </a:cubicBezTo>
                    <a:cubicBezTo>
                      <a:pt x="136" y="1471"/>
                      <a:pt x="475" y="546"/>
                      <a:pt x="654" y="71"/>
                    </a:cubicBezTo>
                    <a:cubicBezTo>
                      <a:pt x="662" y="41"/>
                      <a:pt x="649" y="12"/>
                      <a:pt x="624" y="3"/>
                    </a:cubicBezTo>
                    <a:lnTo>
                      <a:pt x="620" y="3"/>
                    </a:lnTo>
                    <a:cubicBezTo>
                      <a:pt x="613" y="1"/>
                      <a:pt x="607" y="0"/>
                      <a:pt x="60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19"/>
              <p:cNvSpPr/>
              <p:nvPr/>
            </p:nvSpPr>
            <p:spPr>
              <a:xfrm rot="-4114690">
                <a:off x="407656" y="574526"/>
                <a:ext cx="72284" cy="184506"/>
              </a:xfrm>
              <a:custGeom>
                <a:avLst/>
                <a:gdLst/>
                <a:ahLst/>
                <a:cxnLst/>
                <a:rect l="l" t="t" r="r" b="b"/>
                <a:pathLst>
                  <a:path w="921" h="2351" extrusionOk="0">
                    <a:moveTo>
                      <a:pt x="860" y="1"/>
                    </a:moveTo>
                    <a:cubicBezTo>
                      <a:pt x="837" y="1"/>
                      <a:pt x="817" y="14"/>
                      <a:pt x="810" y="37"/>
                    </a:cubicBezTo>
                    <a:lnTo>
                      <a:pt x="17" y="2281"/>
                    </a:lnTo>
                    <a:cubicBezTo>
                      <a:pt x="1" y="2321"/>
                      <a:pt x="35" y="2351"/>
                      <a:pt x="68" y="2351"/>
                    </a:cubicBezTo>
                    <a:cubicBezTo>
                      <a:pt x="87" y="2351"/>
                      <a:pt x="106" y="2340"/>
                      <a:pt x="114" y="2315"/>
                    </a:cubicBezTo>
                    <a:lnTo>
                      <a:pt x="912" y="71"/>
                    </a:lnTo>
                    <a:cubicBezTo>
                      <a:pt x="920" y="42"/>
                      <a:pt x="907" y="12"/>
                      <a:pt x="878" y="3"/>
                    </a:cubicBezTo>
                    <a:cubicBezTo>
                      <a:pt x="872" y="2"/>
                      <a:pt x="866" y="1"/>
                      <a:pt x="86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19"/>
              <p:cNvSpPr/>
              <p:nvPr/>
            </p:nvSpPr>
            <p:spPr>
              <a:xfrm rot="-4114690">
                <a:off x="368612" y="365410"/>
                <a:ext cx="37908" cy="211425"/>
              </a:xfrm>
              <a:custGeom>
                <a:avLst/>
                <a:gdLst/>
                <a:ahLst/>
                <a:cxnLst/>
                <a:rect l="l" t="t" r="r" b="b"/>
                <a:pathLst>
                  <a:path w="483" h="2694" extrusionOk="0">
                    <a:moveTo>
                      <a:pt x="424" y="0"/>
                    </a:moveTo>
                    <a:cubicBezTo>
                      <a:pt x="398" y="0"/>
                      <a:pt x="377" y="20"/>
                      <a:pt x="373" y="43"/>
                    </a:cubicBezTo>
                    <a:lnTo>
                      <a:pt x="8" y="2630"/>
                    </a:lnTo>
                    <a:cubicBezTo>
                      <a:pt x="1" y="2671"/>
                      <a:pt x="31" y="2694"/>
                      <a:pt x="61" y="2694"/>
                    </a:cubicBezTo>
                    <a:cubicBezTo>
                      <a:pt x="84" y="2694"/>
                      <a:pt x="108" y="2679"/>
                      <a:pt x="114" y="2647"/>
                    </a:cubicBezTo>
                    <a:lnTo>
                      <a:pt x="479" y="60"/>
                    </a:lnTo>
                    <a:cubicBezTo>
                      <a:pt x="483" y="30"/>
                      <a:pt x="466" y="5"/>
                      <a:pt x="441" y="1"/>
                    </a:cubicBezTo>
                    <a:lnTo>
                      <a:pt x="432" y="1"/>
                    </a:lnTo>
                    <a:cubicBezTo>
                      <a:pt x="430" y="0"/>
                      <a:pt x="427" y="0"/>
                      <a:pt x="42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19"/>
              <p:cNvSpPr/>
              <p:nvPr/>
            </p:nvSpPr>
            <p:spPr>
              <a:xfrm rot="-4114690">
                <a:off x="259075" y="203634"/>
                <a:ext cx="26449" cy="156018"/>
              </a:xfrm>
              <a:custGeom>
                <a:avLst/>
                <a:gdLst/>
                <a:ahLst/>
                <a:cxnLst/>
                <a:rect l="l" t="t" r="r" b="b"/>
                <a:pathLst>
                  <a:path w="337" h="1988" extrusionOk="0">
                    <a:moveTo>
                      <a:pt x="282" y="0"/>
                    </a:moveTo>
                    <a:cubicBezTo>
                      <a:pt x="256" y="0"/>
                      <a:pt x="234" y="20"/>
                      <a:pt x="230" y="47"/>
                    </a:cubicBezTo>
                    <a:lnTo>
                      <a:pt x="5" y="1926"/>
                    </a:lnTo>
                    <a:cubicBezTo>
                      <a:pt x="1" y="1966"/>
                      <a:pt x="30" y="1987"/>
                      <a:pt x="59" y="1987"/>
                    </a:cubicBezTo>
                    <a:cubicBezTo>
                      <a:pt x="83" y="1987"/>
                      <a:pt x="107" y="1972"/>
                      <a:pt x="111" y="1939"/>
                    </a:cubicBezTo>
                    <a:lnTo>
                      <a:pt x="336" y="56"/>
                    </a:lnTo>
                    <a:cubicBezTo>
                      <a:pt x="336" y="30"/>
                      <a:pt x="323" y="5"/>
                      <a:pt x="298" y="1"/>
                    </a:cubicBezTo>
                    <a:lnTo>
                      <a:pt x="290" y="1"/>
                    </a:lnTo>
                    <a:cubicBezTo>
                      <a:pt x="287" y="0"/>
                      <a:pt x="284" y="0"/>
                      <a:pt x="2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19"/>
              <p:cNvSpPr/>
              <p:nvPr/>
            </p:nvSpPr>
            <p:spPr>
              <a:xfrm rot="-4114690">
                <a:off x="176854" y="598512"/>
                <a:ext cx="231058" cy="15774"/>
              </a:xfrm>
              <a:custGeom>
                <a:avLst/>
                <a:gdLst/>
                <a:ahLst/>
                <a:cxnLst/>
                <a:rect l="l" t="t" r="r" b="b"/>
                <a:pathLst>
                  <a:path w="2944" h="201" extrusionOk="0">
                    <a:moveTo>
                      <a:pt x="71" y="0"/>
                    </a:moveTo>
                    <a:cubicBezTo>
                      <a:pt x="3" y="0"/>
                      <a:pt x="0" y="102"/>
                      <a:pt x="71" y="106"/>
                    </a:cubicBezTo>
                    <a:lnTo>
                      <a:pt x="2858" y="200"/>
                    </a:lnTo>
                    <a:cubicBezTo>
                      <a:pt x="2860" y="200"/>
                      <a:pt x="2863" y="200"/>
                      <a:pt x="2866" y="200"/>
                    </a:cubicBezTo>
                    <a:cubicBezTo>
                      <a:pt x="2931" y="200"/>
                      <a:pt x="2944" y="102"/>
                      <a:pt x="2875" y="94"/>
                    </a:cubicBezTo>
                    <a:lnTo>
                      <a:pt x="2862" y="94"/>
                    </a:lnTo>
                    <a:lnTo>
                      <a:pt x="75" y="0"/>
                    </a:lnTo>
                    <a:cubicBezTo>
                      <a:pt x="74" y="0"/>
                      <a:pt x="72" y="0"/>
                      <a:pt x="7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19"/>
              <p:cNvSpPr/>
              <p:nvPr/>
            </p:nvSpPr>
            <p:spPr>
              <a:xfrm rot="-4114690">
                <a:off x="57236" y="414683"/>
                <a:ext cx="267475" cy="12478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159" extrusionOk="0">
                    <a:moveTo>
                      <a:pt x="55" y="1"/>
                    </a:moveTo>
                    <a:cubicBezTo>
                      <a:pt x="25" y="1"/>
                      <a:pt x="0" y="26"/>
                      <a:pt x="0" y="56"/>
                    </a:cubicBezTo>
                    <a:cubicBezTo>
                      <a:pt x="0" y="86"/>
                      <a:pt x="25" y="107"/>
                      <a:pt x="55" y="107"/>
                    </a:cubicBezTo>
                    <a:lnTo>
                      <a:pt x="3325" y="158"/>
                    </a:lnTo>
                    <a:cubicBezTo>
                      <a:pt x="3328" y="158"/>
                      <a:pt x="3331" y="158"/>
                      <a:pt x="3333" y="158"/>
                    </a:cubicBezTo>
                    <a:cubicBezTo>
                      <a:pt x="3398" y="158"/>
                      <a:pt x="3408" y="60"/>
                      <a:pt x="3342" y="52"/>
                    </a:cubicBezTo>
                    <a:lnTo>
                      <a:pt x="3325" y="52"/>
                    </a:lnTo>
                    <a:lnTo>
                      <a:pt x="55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19"/>
              <p:cNvSpPr/>
              <p:nvPr/>
            </p:nvSpPr>
            <p:spPr>
              <a:xfrm rot="-4114690">
                <a:off x="11792" y="212523"/>
                <a:ext cx="193857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31" extrusionOk="0">
                    <a:moveTo>
                      <a:pt x="2421" y="1"/>
                    </a:moveTo>
                    <a:cubicBezTo>
                      <a:pt x="2417" y="1"/>
                      <a:pt x="2414" y="2"/>
                      <a:pt x="2410" y="4"/>
                    </a:cubicBezTo>
                    <a:lnTo>
                      <a:pt x="52" y="224"/>
                    </a:lnTo>
                    <a:cubicBezTo>
                      <a:pt x="22" y="229"/>
                      <a:pt x="1" y="254"/>
                      <a:pt x="5" y="284"/>
                    </a:cubicBezTo>
                    <a:cubicBezTo>
                      <a:pt x="5" y="311"/>
                      <a:pt x="30" y="331"/>
                      <a:pt x="54" y="331"/>
                    </a:cubicBezTo>
                    <a:cubicBezTo>
                      <a:pt x="56" y="331"/>
                      <a:pt x="58" y="331"/>
                      <a:pt x="60" y="330"/>
                    </a:cubicBezTo>
                    <a:lnTo>
                      <a:pt x="2419" y="106"/>
                    </a:lnTo>
                    <a:cubicBezTo>
                      <a:pt x="2448" y="101"/>
                      <a:pt x="2469" y="76"/>
                      <a:pt x="2469" y="46"/>
                    </a:cubicBezTo>
                    <a:cubicBezTo>
                      <a:pt x="2465" y="25"/>
                      <a:pt x="2452" y="8"/>
                      <a:pt x="2431" y="4"/>
                    </a:cubicBezTo>
                    <a:cubicBezTo>
                      <a:pt x="2427" y="2"/>
                      <a:pt x="2424" y="1"/>
                      <a:pt x="24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19"/>
              <p:cNvSpPr/>
              <p:nvPr/>
            </p:nvSpPr>
            <p:spPr>
              <a:xfrm rot="-4114690">
                <a:off x="-425354" y="637329"/>
                <a:ext cx="872590" cy="539627"/>
              </a:xfrm>
              <a:custGeom>
                <a:avLst/>
                <a:gdLst/>
                <a:ahLst/>
                <a:cxnLst/>
                <a:rect l="l" t="t" r="r" b="b"/>
                <a:pathLst>
                  <a:path w="11118" h="6876" extrusionOk="0">
                    <a:moveTo>
                      <a:pt x="5596" y="1"/>
                    </a:moveTo>
                    <a:cubicBezTo>
                      <a:pt x="5407" y="1"/>
                      <a:pt x="5240" y="116"/>
                      <a:pt x="5175" y="394"/>
                    </a:cubicBezTo>
                    <a:cubicBezTo>
                      <a:pt x="5031" y="1009"/>
                      <a:pt x="6197" y="1832"/>
                      <a:pt x="7309" y="2371"/>
                    </a:cubicBezTo>
                    <a:cubicBezTo>
                      <a:pt x="7198" y="2410"/>
                      <a:pt x="7086" y="2428"/>
                      <a:pt x="6972" y="2428"/>
                    </a:cubicBezTo>
                    <a:cubicBezTo>
                      <a:pt x="6143" y="2428"/>
                      <a:pt x="5251" y="1487"/>
                      <a:pt x="4781" y="1103"/>
                    </a:cubicBezTo>
                    <a:cubicBezTo>
                      <a:pt x="4612" y="965"/>
                      <a:pt x="4417" y="903"/>
                      <a:pt x="4241" y="903"/>
                    </a:cubicBezTo>
                    <a:cubicBezTo>
                      <a:pt x="3859" y="903"/>
                      <a:pt x="3565" y="1196"/>
                      <a:pt x="3826" y="1637"/>
                    </a:cubicBezTo>
                    <a:cubicBezTo>
                      <a:pt x="4208" y="2282"/>
                      <a:pt x="4959" y="2706"/>
                      <a:pt x="6206" y="3020"/>
                    </a:cubicBezTo>
                    <a:cubicBezTo>
                      <a:pt x="6127" y="3104"/>
                      <a:pt x="6011" y="3145"/>
                      <a:pt x="5857" y="3145"/>
                    </a:cubicBezTo>
                    <a:cubicBezTo>
                      <a:pt x="5608" y="3145"/>
                      <a:pt x="5261" y="3036"/>
                      <a:pt x="4815" y="2820"/>
                    </a:cubicBezTo>
                    <a:cubicBezTo>
                      <a:pt x="4203" y="2526"/>
                      <a:pt x="2990" y="1499"/>
                      <a:pt x="2460" y="1499"/>
                    </a:cubicBezTo>
                    <a:cubicBezTo>
                      <a:pt x="2303" y="1499"/>
                      <a:pt x="2206" y="1589"/>
                      <a:pt x="2202" y="1815"/>
                    </a:cubicBezTo>
                    <a:cubicBezTo>
                      <a:pt x="2185" y="2799"/>
                      <a:pt x="3351" y="3181"/>
                      <a:pt x="3653" y="3397"/>
                    </a:cubicBezTo>
                    <a:cubicBezTo>
                      <a:pt x="3886" y="3565"/>
                      <a:pt x="3882" y="3810"/>
                      <a:pt x="3641" y="3810"/>
                    </a:cubicBezTo>
                    <a:cubicBezTo>
                      <a:pt x="3571" y="3810"/>
                      <a:pt x="3482" y="3789"/>
                      <a:pt x="3373" y="3741"/>
                    </a:cubicBezTo>
                    <a:cubicBezTo>
                      <a:pt x="2982" y="3572"/>
                      <a:pt x="1813" y="2324"/>
                      <a:pt x="1257" y="2324"/>
                    </a:cubicBezTo>
                    <a:cubicBezTo>
                      <a:pt x="1113" y="2324"/>
                      <a:pt x="1010" y="2408"/>
                      <a:pt x="972" y="2617"/>
                    </a:cubicBezTo>
                    <a:cubicBezTo>
                      <a:pt x="790" y="3631"/>
                      <a:pt x="2579" y="4390"/>
                      <a:pt x="2579" y="4390"/>
                    </a:cubicBezTo>
                    <a:cubicBezTo>
                      <a:pt x="2579" y="4390"/>
                      <a:pt x="1804" y="4227"/>
                      <a:pt x="1120" y="4227"/>
                    </a:cubicBezTo>
                    <a:cubicBezTo>
                      <a:pt x="526" y="4227"/>
                      <a:pt x="1" y="4350"/>
                      <a:pt x="115" y="4810"/>
                    </a:cubicBezTo>
                    <a:cubicBezTo>
                      <a:pt x="213" y="5212"/>
                      <a:pt x="685" y="5331"/>
                      <a:pt x="1210" y="5331"/>
                    </a:cubicBezTo>
                    <a:cubicBezTo>
                      <a:pt x="1976" y="5331"/>
                      <a:pt x="2855" y="5077"/>
                      <a:pt x="2855" y="5077"/>
                    </a:cubicBezTo>
                    <a:cubicBezTo>
                      <a:pt x="2855" y="5077"/>
                      <a:pt x="3457" y="4945"/>
                      <a:pt x="3792" y="4903"/>
                    </a:cubicBezTo>
                    <a:lnTo>
                      <a:pt x="3792" y="4903"/>
                    </a:lnTo>
                    <a:cubicBezTo>
                      <a:pt x="3071" y="5297"/>
                      <a:pt x="2316" y="6260"/>
                      <a:pt x="2758" y="6633"/>
                    </a:cubicBezTo>
                    <a:cubicBezTo>
                      <a:pt x="2851" y="6713"/>
                      <a:pt x="2950" y="6747"/>
                      <a:pt x="3052" y="6747"/>
                    </a:cubicBezTo>
                    <a:cubicBezTo>
                      <a:pt x="3430" y="6747"/>
                      <a:pt x="3837" y="6275"/>
                      <a:pt x="4064" y="5934"/>
                    </a:cubicBezTo>
                    <a:cubicBezTo>
                      <a:pt x="4352" y="5501"/>
                      <a:pt x="5035" y="4899"/>
                      <a:pt x="5582" y="4755"/>
                    </a:cubicBezTo>
                    <a:lnTo>
                      <a:pt x="5582" y="4755"/>
                    </a:lnTo>
                    <a:cubicBezTo>
                      <a:pt x="4823" y="5412"/>
                      <a:pt x="4361" y="6370"/>
                      <a:pt x="4700" y="6710"/>
                    </a:cubicBezTo>
                    <a:cubicBezTo>
                      <a:pt x="4808" y="6817"/>
                      <a:pt x="4943" y="6875"/>
                      <a:pt x="5086" y="6875"/>
                    </a:cubicBezTo>
                    <a:cubicBezTo>
                      <a:pt x="5398" y="6875"/>
                      <a:pt x="5747" y="6598"/>
                      <a:pt x="5939" y="5938"/>
                    </a:cubicBezTo>
                    <a:cubicBezTo>
                      <a:pt x="6219" y="4971"/>
                      <a:pt x="7097" y="4131"/>
                      <a:pt x="7563" y="3906"/>
                    </a:cubicBezTo>
                    <a:lnTo>
                      <a:pt x="7563" y="3906"/>
                    </a:lnTo>
                    <a:cubicBezTo>
                      <a:pt x="6846" y="4627"/>
                      <a:pt x="6422" y="5968"/>
                      <a:pt x="6885" y="6281"/>
                    </a:cubicBezTo>
                    <a:cubicBezTo>
                      <a:pt x="6998" y="6358"/>
                      <a:pt x="7125" y="6395"/>
                      <a:pt x="7253" y="6395"/>
                    </a:cubicBezTo>
                    <a:cubicBezTo>
                      <a:pt x="7643" y="6395"/>
                      <a:pt x="8042" y="6048"/>
                      <a:pt x="8081" y="5399"/>
                    </a:cubicBezTo>
                    <a:cubicBezTo>
                      <a:pt x="8136" y="4534"/>
                      <a:pt x="8361" y="3749"/>
                      <a:pt x="8963" y="3304"/>
                    </a:cubicBezTo>
                    <a:lnTo>
                      <a:pt x="8963" y="3304"/>
                    </a:lnTo>
                    <a:cubicBezTo>
                      <a:pt x="8865" y="3444"/>
                      <a:pt x="8713" y="4114"/>
                      <a:pt x="8971" y="4661"/>
                    </a:cubicBezTo>
                    <a:cubicBezTo>
                      <a:pt x="9065" y="4862"/>
                      <a:pt x="9177" y="4946"/>
                      <a:pt x="9287" y="4946"/>
                    </a:cubicBezTo>
                    <a:cubicBezTo>
                      <a:pt x="9475" y="4946"/>
                      <a:pt x="9661" y="4700"/>
                      <a:pt x="9752" y="4369"/>
                    </a:cubicBezTo>
                    <a:cubicBezTo>
                      <a:pt x="9892" y="3843"/>
                      <a:pt x="9680" y="3266"/>
                      <a:pt x="10078" y="2854"/>
                    </a:cubicBezTo>
                    <a:lnTo>
                      <a:pt x="10078" y="2854"/>
                    </a:lnTo>
                    <a:cubicBezTo>
                      <a:pt x="9956" y="3144"/>
                      <a:pt x="10156" y="3517"/>
                      <a:pt x="10460" y="3517"/>
                    </a:cubicBezTo>
                    <a:cubicBezTo>
                      <a:pt x="10534" y="3517"/>
                      <a:pt x="10615" y="3495"/>
                      <a:pt x="10698" y="3444"/>
                    </a:cubicBezTo>
                    <a:cubicBezTo>
                      <a:pt x="11117" y="3181"/>
                      <a:pt x="10888" y="1701"/>
                      <a:pt x="10948" y="874"/>
                    </a:cubicBezTo>
                    <a:lnTo>
                      <a:pt x="10948" y="874"/>
                    </a:lnTo>
                    <a:cubicBezTo>
                      <a:pt x="10894" y="898"/>
                      <a:pt x="10830" y="908"/>
                      <a:pt x="10759" y="908"/>
                    </a:cubicBezTo>
                    <a:cubicBezTo>
                      <a:pt x="10290" y="908"/>
                      <a:pt x="9499" y="452"/>
                      <a:pt x="9110" y="452"/>
                    </a:cubicBezTo>
                    <a:cubicBezTo>
                      <a:pt x="9019" y="452"/>
                      <a:pt x="8950" y="477"/>
                      <a:pt x="8912" y="539"/>
                    </a:cubicBezTo>
                    <a:cubicBezTo>
                      <a:pt x="8687" y="903"/>
                      <a:pt x="8933" y="1022"/>
                      <a:pt x="9582" y="1370"/>
                    </a:cubicBezTo>
                    <a:cubicBezTo>
                      <a:pt x="9530" y="1393"/>
                      <a:pt x="9471" y="1403"/>
                      <a:pt x="9407" y="1403"/>
                    </a:cubicBezTo>
                    <a:cubicBezTo>
                      <a:pt x="9080" y="1403"/>
                      <a:pt x="8630" y="1131"/>
                      <a:pt x="8403" y="886"/>
                    </a:cubicBezTo>
                    <a:cubicBezTo>
                      <a:pt x="8198" y="666"/>
                      <a:pt x="7743" y="301"/>
                      <a:pt x="7478" y="301"/>
                    </a:cubicBezTo>
                    <a:cubicBezTo>
                      <a:pt x="7385" y="301"/>
                      <a:pt x="7316" y="344"/>
                      <a:pt x="7287" y="454"/>
                    </a:cubicBezTo>
                    <a:cubicBezTo>
                      <a:pt x="7177" y="878"/>
                      <a:pt x="7733" y="1438"/>
                      <a:pt x="8721" y="1955"/>
                    </a:cubicBezTo>
                    <a:cubicBezTo>
                      <a:pt x="8610" y="1984"/>
                      <a:pt x="8500" y="1998"/>
                      <a:pt x="8392" y="1998"/>
                    </a:cubicBezTo>
                    <a:cubicBezTo>
                      <a:pt x="7380" y="1998"/>
                      <a:pt x="6517" y="830"/>
                      <a:pt x="6253" y="420"/>
                    </a:cubicBezTo>
                    <a:cubicBezTo>
                      <a:pt x="6090" y="169"/>
                      <a:pt x="5826" y="1"/>
                      <a:pt x="55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19"/>
              <p:cNvSpPr/>
              <p:nvPr/>
            </p:nvSpPr>
            <p:spPr>
              <a:xfrm rot="-4114690">
                <a:off x="-383999" y="660862"/>
                <a:ext cx="742777" cy="332440"/>
              </a:xfrm>
              <a:custGeom>
                <a:avLst/>
                <a:gdLst/>
                <a:ahLst/>
                <a:cxnLst/>
                <a:rect l="l" t="t" r="r" b="b"/>
                <a:pathLst>
                  <a:path w="9464" h="4236" extrusionOk="0">
                    <a:moveTo>
                      <a:pt x="9421" y="0"/>
                    </a:moveTo>
                    <a:cubicBezTo>
                      <a:pt x="9412" y="0"/>
                      <a:pt x="9402" y="4"/>
                      <a:pt x="9395" y="11"/>
                    </a:cubicBezTo>
                    <a:cubicBezTo>
                      <a:pt x="9387" y="19"/>
                      <a:pt x="8377" y="931"/>
                      <a:pt x="6727" y="1898"/>
                    </a:cubicBezTo>
                    <a:cubicBezTo>
                      <a:pt x="5201" y="2789"/>
                      <a:pt x="2804" y="3904"/>
                      <a:pt x="34" y="4163"/>
                    </a:cubicBezTo>
                    <a:cubicBezTo>
                      <a:pt x="17" y="4163"/>
                      <a:pt x="1" y="4184"/>
                      <a:pt x="5" y="4205"/>
                    </a:cubicBezTo>
                    <a:cubicBezTo>
                      <a:pt x="5" y="4220"/>
                      <a:pt x="18" y="4236"/>
                      <a:pt x="36" y="4236"/>
                    </a:cubicBezTo>
                    <a:cubicBezTo>
                      <a:pt x="39" y="4236"/>
                      <a:pt x="41" y="4235"/>
                      <a:pt x="43" y="4235"/>
                    </a:cubicBezTo>
                    <a:cubicBezTo>
                      <a:pt x="2825" y="3976"/>
                      <a:pt x="5230" y="2857"/>
                      <a:pt x="6761" y="1962"/>
                    </a:cubicBezTo>
                    <a:cubicBezTo>
                      <a:pt x="8420" y="995"/>
                      <a:pt x="9438" y="74"/>
                      <a:pt x="9446" y="61"/>
                    </a:cubicBezTo>
                    <a:cubicBezTo>
                      <a:pt x="9463" y="49"/>
                      <a:pt x="9463" y="23"/>
                      <a:pt x="9446" y="11"/>
                    </a:cubicBezTo>
                    <a:lnTo>
                      <a:pt x="9442" y="6"/>
                    </a:lnTo>
                    <a:cubicBezTo>
                      <a:pt x="9436" y="2"/>
                      <a:pt x="9429" y="0"/>
                      <a:pt x="94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19"/>
              <p:cNvSpPr/>
              <p:nvPr/>
            </p:nvSpPr>
            <p:spPr>
              <a:xfrm rot="-4114690">
                <a:off x="1881" y="957012"/>
                <a:ext cx="193857" cy="186233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373" extrusionOk="0">
                    <a:moveTo>
                      <a:pt x="2429" y="0"/>
                    </a:moveTo>
                    <a:cubicBezTo>
                      <a:pt x="2422" y="0"/>
                      <a:pt x="2416" y="2"/>
                      <a:pt x="2410" y="7"/>
                    </a:cubicBezTo>
                    <a:cubicBezTo>
                      <a:pt x="1434" y="537"/>
                      <a:pt x="30" y="2293"/>
                      <a:pt x="13" y="2310"/>
                    </a:cubicBezTo>
                    <a:cubicBezTo>
                      <a:pt x="1" y="2327"/>
                      <a:pt x="5" y="2348"/>
                      <a:pt x="22" y="2365"/>
                    </a:cubicBezTo>
                    <a:cubicBezTo>
                      <a:pt x="27" y="2370"/>
                      <a:pt x="34" y="2372"/>
                      <a:pt x="41" y="2372"/>
                    </a:cubicBezTo>
                    <a:cubicBezTo>
                      <a:pt x="53" y="2372"/>
                      <a:pt x="65" y="2367"/>
                      <a:pt x="73" y="2356"/>
                    </a:cubicBezTo>
                    <a:cubicBezTo>
                      <a:pt x="85" y="2339"/>
                      <a:pt x="1481" y="596"/>
                      <a:pt x="2444" y="70"/>
                    </a:cubicBezTo>
                    <a:cubicBezTo>
                      <a:pt x="2465" y="62"/>
                      <a:pt x="2469" y="36"/>
                      <a:pt x="2456" y="19"/>
                    </a:cubicBezTo>
                    <a:cubicBezTo>
                      <a:pt x="2456" y="15"/>
                      <a:pt x="2452" y="11"/>
                      <a:pt x="2448" y="7"/>
                    </a:cubicBezTo>
                    <a:cubicBezTo>
                      <a:pt x="2441" y="2"/>
                      <a:pt x="2435" y="0"/>
                      <a:pt x="2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19"/>
              <p:cNvSpPr/>
              <p:nvPr/>
            </p:nvSpPr>
            <p:spPr>
              <a:xfrm rot="-4114690">
                <a:off x="32753" y="766221"/>
                <a:ext cx="189226" cy="259140"/>
              </a:xfrm>
              <a:custGeom>
                <a:avLst/>
                <a:gdLst/>
                <a:ahLst/>
                <a:cxnLst/>
                <a:rect l="l" t="t" r="r" b="b"/>
                <a:pathLst>
                  <a:path w="2411" h="3302" extrusionOk="0">
                    <a:moveTo>
                      <a:pt x="2368" y="0"/>
                    </a:moveTo>
                    <a:cubicBezTo>
                      <a:pt x="2360" y="0"/>
                      <a:pt x="2353" y="2"/>
                      <a:pt x="2347" y="7"/>
                    </a:cubicBezTo>
                    <a:cubicBezTo>
                      <a:pt x="883" y="961"/>
                      <a:pt x="18" y="3230"/>
                      <a:pt x="9" y="3251"/>
                    </a:cubicBezTo>
                    <a:cubicBezTo>
                      <a:pt x="1" y="3272"/>
                      <a:pt x="14" y="3294"/>
                      <a:pt x="31" y="3298"/>
                    </a:cubicBezTo>
                    <a:cubicBezTo>
                      <a:pt x="36" y="3300"/>
                      <a:pt x="42" y="3301"/>
                      <a:pt x="47" y="3301"/>
                    </a:cubicBezTo>
                    <a:cubicBezTo>
                      <a:pt x="62" y="3301"/>
                      <a:pt x="74" y="3292"/>
                      <a:pt x="77" y="3277"/>
                    </a:cubicBezTo>
                    <a:cubicBezTo>
                      <a:pt x="86" y="3255"/>
                      <a:pt x="947" y="1012"/>
                      <a:pt x="2385" y="70"/>
                    </a:cubicBezTo>
                    <a:cubicBezTo>
                      <a:pt x="2402" y="57"/>
                      <a:pt x="2410" y="32"/>
                      <a:pt x="2397" y="15"/>
                    </a:cubicBezTo>
                    <a:cubicBezTo>
                      <a:pt x="2393" y="11"/>
                      <a:pt x="2389" y="11"/>
                      <a:pt x="2389" y="7"/>
                    </a:cubicBezTo>
                    <a:cubicBezTo>
                      <a:pt x="2383" y="2"/>
                      <a:pt x="2375" y="0"/>
                      <a:pt x="2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19"/>
              <p:cNvSpPr/>
              <p:nvPr/>
            </p:nvSpPr>
            <p:spPr>
              <a:xfrm rot="-4114690">
                <a:off x="-213586" y="776281"/>
                <a:ext cx="298006" cy="113011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440" extrusionOk="0">
                    <a:moveTo>
                      <a:pt x="45" y="1"/>
                    </a:moveTo>
                    <a:cubicBezTo>
                      <a:pt x="33" y="1"/>
                      <a:pt x="21" y="7"/>
                      <a:pt x="13" y="17"/>
                    </a:cubicBezTo>
                    <a:cubicBezTo>
                      <a:pt x="0" y="34"/>
                      <a:pt x="4" y="55"/>
                      <a:pt x="21" y="68"/>
                    </a:cubicBezTo>
                    <a:cubicBezTo>
                      <a:pt x="1566" y="1284"/>
                      <a:pt x="2875" y="1439"/>
                      <a:pt x="3450" y="1439"/>
                    </a:cubicBezTo>
                    <a:cubicBezTo>
                      <a:pt x="3647" y="1439"/>
                      <a:pt x="3758" y="1421"/>
                      <a:pt x="3762" y="1421"/>
                    </a:cubicBezTo>
                    <a:cubicBezTo>
                      <a:pt x="3784" y="1417"/>
                      <a:pt x="3796" y="1395"/>
                      <a:pt x="3792" y="1378"/>
                    </a:cubicBezTo>
                    <a:cubicBezTo>
                      <a:pt x="3792" y="1370"/>
                      <a:pt x="3784" y="1361"/>
                      <a:pt x="3779" y="1357"/>
                    </a:cubicBezTo>
                    <a:cubicBezTo>
                      <a:pt x="3771" y="1349"/>
                      <a:pt x="3758" y="1344"/>
                      <a:pt x="3750" y="1344"/>
                    </a:cubicBezTo>
                    <a:cubicBezTo>
                      <a:pt x="3745" y="1346"/>
                      <a:pt x="3634" y="1365"/>
                      <a:pt x="3436" y="1365"/>
                    </a:cubicBezTo>
                    <a:cubicBezTo>
                      <a:pt x="2868" y="1365"/>
                      <a:pt x="1587" y="1207"/>
                      <a:pt x="68" y="8"/>
                    </a:cubicBezTo>
                    <a:cubicBezTo>
                      <a:pt x="61" y="3"/>
                      <a:pt x="53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19"/>
              <p:cNvSpPr/>
              <p:nvPr/>
            </p:nvSpPr>
            <p:spPr>
              <a:xfrm rot="-4114690">
                <a:off x="-199379" y="912911"/>
                <a:ext cx="261353" cy="159000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026" extrusionOk="0">
                    <a:moveTo>
                      <a:pt x="56" y="0"/>
                    </a:moveTo>
                    <a:cubicBezTo>
                      <a:pt x="29" y="0"/>
                      <a:pt x="1" y="35"/>
                      <a:pt x="25" y="65"/>
                    </a:cubicBezTo>
                    <a:cubicBezTo>
                      <a:pt x="1336" y="1826"/>
                      <a:pt x="3270" y="2025"/>
                      <a:pt x="3287" y="2025"/>
                    </a:cubicBezTo>
                    <a:cubicBezTo>
                      <a:pt x="3289" y="2025"/>
                      <a:pt x="3291" y="2026"/>
                      <a:pt x="3293" y="2026"/>
                    </a:cubicBezTo>
                    <a:cubicBezTo>
                      <a:pt x="3311" y="2026"/>
                      <a:pt x="3325" y="2010"/>
                      <a:pt x="3329" y="1991"/>
                    </a:cubicBezTo>
                    <a:cubicBezTo>
                      <a:pt x="3329" y="1978"/>
                      <a:pt x="3325" y="1970"/>
                      <a:pt x="3316" y="1961"/>
                    </a:cubicBezTo>
                    <a:cubicBezTo>
                      <a:pt x="3308" y="1957"/>
                      <a:pt x="3304" y="1953"/>
                      <a:pt x="3295" y="1949"/>
                    </a:cubicBezTo>
                    <a:cubicBezTo>
                      <a:pt x="3274" y="1949"/>
                      <a:pt x="1374" y="1754"/>
                      <a:pt x="84" y="19"/>
                    </a:cubicBezTo>
                    <a:cubicBezTo>
                      <a:pt x="77" y="6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19"/>
              <p:cNvSpPr/>
              <p:nvPr/>
            </p:nvSpPr>
            <p:spPr>
              <a:xfrm rot="-4114690">
                <a:off x="60078" y="602302"/>
                <a:ext cx="130912" cy="27334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3483" extrusionOk="0">
                    <a:moveTo>
                      <a:pt x="1626" y="0"/>
                    </a:moveTo>
                    <a:cubicBezTo>
                      <a:pt x="1615" y="0"/>
                      <a:pt x="1606" y="5"/>
                      <a:pt x="1600" y="13"/>
                    </a:cubicBezTo>
                    <a:cubicBezTo>
                      <a:pt x="145" y="1481"/>
                      <a:pt x="1" y="3423"/>
                      <a:pt x="1" y="3444"/>
                    </a:cubicBezTo>
                    <a:cubicBezTo>
                      <a:pt x="1" y="3466"/>
                      <a:pt x="13" y="3482"/>
                      <a:pt x="34" y="3482"/>
                    </a:cubicBezTo>
                    <a:cubicBezTo>
                      <a:pt x="56" y="3482"/>
                      <a:pt x="73" y="3470"/>
                      <a:pt x="73" y="3449"/>
                    </a:cubicBezTo>
                    <a:cubicBezTo>
                      <a:pt x="77" y="3427"/>
                      <a:pt x="217" y="1514"/>
                      <a:pt x="1655" y="64"/>
                    </a:cubicBezTo>
                    <a:cubicBezTo>
                      <a:pt x="1667" y="51"/>
                      <a:pt x="1667" y="26"/>
                      <a:pt x="1655" y="13"/>
                    </a:cubicBezTo>
                    <a:cubicBezTo>
                      <a:pt x="1646" y="5"/>
                      <a:pt x="1636" y="0"/>
                      <a:pt x="16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19"/>
              <p:cNvSpPr/>
              <p:nvPr/>
            </p:nvSpPr>
            <p:spPr>
              <a:xfrm rot="-4114690">
                <a:off x="48567" y="500551"/>
                <a:ext cx="76993" cy="213544"/>
              </a:xfrm>
              <a:custGeom>
                <a:avLst/>
                <a:gdLst/>
                <a:ahLst/>
                <a:cxnLst/>
                <a:rect l="l" t="t" r="r" b="b"/>
                <a:pathLst>
                  <a:path w="981" h="2721" extrusionOk="0">
                    <a:moveTo>
                      <a:pt x="938" y="1"/>
                    </a:moveTo>
                    <a:cubicBezTo>
                      <a:pt x="929" y="1"/>
                      <a:pt x="920" y="5"/>
                      <a:pt x="913" y="14"/>
                    </a:cubicBezTo>
                    <a:cubicBezTo>
                      <a:pt x="1" y="998"/>
                      <a:pt x="306" y="2669"/>
                      <a:pt x="310" y="2686"/>
                    </a:cubicBezTo>
                    <a:cubicBezTo>
                      <a:pt x="312" y="2710"/>
                      <a:pt x="328" y="2720"/>
                      <a:pt x="345" y="2720"/>
                    </a:cubicBezTo>
                    <a:cubicBezTo>
                      <a:pt x="367" y="2720"/>
                      <a:pt x="390" y="2702"/>
                      <a:pt x="383" y="2673"/>
                    </a:cubicBezTo>
                    <a:cubicBezTo>
                      <a:pt x="378" y="2656"/>
                      <a:pt x="81" y="1023"/>
                      <a:pt x="964" y="61"/>
                    </a:cubicBezTo>
                    <a:cubicBezTo>
                      <a:pt x="981" y="48"/>
                      <a:pt x="976" y="22"/>
                      <a:pt x="964" y="10"/>
                    </a:cubicBezTo>
                    <a:cubicBezTo>
                      <a:pt x="956" y="4"/>
                      <a:pt x="947" y="1"/>
                      <a:pt x="9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19"/>
              <p:cNvSpPr/>
              <p:nvPr/>
            </p:nvSpPr>
            <p:spPr>
              <a:xfrm rot="-4114690">
                <a:off x="31068" y="443917"/>
                <a:ext cx="39399" cy="15491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974" extrusionOk="0">
                    <a:moveTo>
                      <a:pt x="459" y="0"/>
                    </a:moveTo>
                    <a:cubicBezTo>
                      <a:pt x="447" y="0"/>
                      <a:pt x="435" y="7"/>
                      <a:pt x="429" y="21"/>
                    </a:cubicBezTo>
                    <a:cubicBezTo>
                      <a:pt x="1" y="831"/>
                      <a:pt x="344" y="1900"/>
                      <a:pt x="361" y="1947"/>
                    </a:cubicBezTo>
                    <a:cubicBezTo>
                      <a:pt x="366" y="1965"/>
                      <a:pt x="380" y="1973"/>
                      <a:pt x="395" y="1973"/>
                    </a:cubicBezTo>
                    <a:cubicBezTo>
                      <a:pt x="417" y="1973"/>
                      <a:pt x="440" y="1954"/>
                      <a:pt x="429" y="1926"/>
                    </a:cubicBezTo>
                    <a:cubicBezTo>
                      <a:pt x="425" y="1913"/>
                      <a:pt x="81" y="836"/>
                      <a:pt x="493" y="55"/>
                    </a:cubicBezTo>
                    <a:cubicBezTo>
                      <a:pt x="501" y="38"/>
                      <a:pt x="497" y="21"/>
                      <a:pt x="484" y="9"/>
                    </a:cubicBezTo>
                    <a:lnTo>
                      <a:pt x="476" y="4"/>
                    </a:lnTo>
                    <a:cubicBezTo>
                      <a:pt x="470" y="2"/>
                      <a:pt x="465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19"/>
              <p:cNvSpPr/>
              <p:nvPr/>
            </p:nvSpPr>
            <p:spPr>
              <a:xfrm rot="-4114690">
                <a:off x="-189922" y="671128"/>
                <a:ext cx="225407" cy="151780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934" extrusionOk="0">
                    <a:moveTo>
                      <a:pt x="51" y="1"/>
                    </a:moveTo>
                    <a:cubicBezTo>
                      <a:pt x="24" y="1"/>
                      <a:pt x="0" y="31"/>
                      <a:pt x="17" y="58"/>
                    </a:cubicBezTo>
                    <a:cubicBezTo>
                      <a:pt x="1527" y="1750"/>
                      <a:pt x="2816" y="1933"/>
                      <a:pt x="2829" y="1933"/>
                    </a:cubicBezTo>
                    <a:cubicBezTo>
                      <a:pt x="2831" y="1933"/>
                      <a:pt x="2834" y="1933"/>
                      <a:pt x="2836" y="1933"/>
                    </a:cubicBezTo>
                    <a:cubicBezTo>
                      <a:pt x="2851" y="1933"/>
                      <a:pt x="2867" y="1921"/>
                      <a:pt x="2867" y="1903"/>
                    </a:cubicBezTo>
                    <a:cubicBezTo>
                      <a:pt x="2872" y="1890"/>
                      <a:pt x="2867" y="1877"/>
                      <a:pt x="2855" y="1869"/>
                    </a:cubicBezTo>
                    <a:cubicBezTo>
                      <a:pt x="2850" y="1865"/>
                      <a:pt x="2842" y="1865"/>
                      <a:pt x="2838" y="1865"/>
                    </a:cubicBezTo>
                    <a:cubicBezTo>
                      <a:pt x="2825" y="1860"/>
                      <a:pt x="1561" y="1678"/>
                      <a:pt x="72" y="7"/>
                    </a:cubicBezTo>
                    <a:cubicBezTo>
                      <a:pt x="65" y="3"/>
                      <a:pt x="58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19"/>
              <p:cNvSpPr/>
              <p:nvPr/>
            </p:nvSpPr>
            <p:spPr>
              <a:xfrm rot="-4114690">
                <a:off x="-133900" y="579213"/>
                <a:ext cx="152260" cy="101317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291" extrusionOk="0">
                    <a:moveTo>
                      <a:pt x="43" y="0"/>
                    </a:moveTo>
                    <a:cubicBezTo>
                      <a:pt x="34" y="0"/>
                      <a:pt x="24" y="4"/>
                      <a:pt x="18" y="13"/>
                    </a:cubicBezTo>
                    <a:cubicBezTo>
                      <a:pt x="1" y="25"/>
                      <a:pt x="1" y="51"/>
                      <a:pt x="18" y="64"/>
                    </a:cubicBezTo>
                    <a:cubicBezTo>
                      <a:pt x="815" y="920"/>
                      <a:pt x="1880" y="1285"/>
                      <a:pt x="1888" y="1289"/>
                    </a:cubicBezTo>
                    <a:cubicBezTo>
                      <a:pt x="1892" y="1290"/>
                      <a:pt x="1895" y="1290"/>
                      <a:pt x="1899" y="1290"/>
                    </a:cubicBezTo>
                    <a:cubicBezTo>
                      <a:pt x="1916" y="1290"/>
                      <a:pt x="1931" y="1282"/>
                      <a:pt x="1935" y="1264"/>
                    </a:cubicBezTo>
                    <a:cubicBezTo>
                      <a:pt x="1939" y="1251"/>
                      <a:pt x="1935" y="1234"/>
                      <a:pt x="1927" y="1226"/>
                    </a:cubicBezTo>
                    <a:cubicBezTo>
                      <a:pt x="1922" y="1222"/>
                      <a:pt x="1918" y="1217"/>
                      <a:pt x="1914" y="1217"/>
                    </a:cubicBezTo>
                    <a:cubicBezTo>
                      <a:pt x="1901" y="1213"/>
                      <a:pt x="853" y="857"/>
                      <a:pt x="69" y="13"/>
                    </a:cubicBezTo>
                    <a:cubicBezTo>
                      <a:pt x="62" y="4"/>
                      <a:pt x="53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19"/>
              <p:cNvSpPr/>
              <p:nvPr/>
            </p:nvSpPr>
            <p:spPr>
              <a:xfrm rot="-4114690">
                <a:off x="-90889" y="511343"/>
                <a:ext cx="97635" cy="45518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580" extrusionOk="0">
                    <a:moveTo>
                      <a:pt x="41" y="1"/>
                    </a:moveTo>
                    <a:cubicBezTo>
                      <a:pt x="31" y="1"/>
                      <a:pt x="20" y="5"/>
                      <a:pt x="13" y="14"/>
                    </a:cubicBezTo>
                    <a:cubicBezTo>
                      <a:pt x="1" y="31"/>
                      <a:pt x="1" y="57"/>
                      <a:pt x="17" y="69"/>
                    </a:cubicBezTo>
                    <a:cubicBezTo>
                      <a:pt x="463" y="421"/>
                      <a:pt x="1167" y="574"/>
                      <a:pt x="1197" y="578"/>
                    </a:cubicBezTo>
                    <a:cubicBezTo>
                      <a:pt x="1199" y="579"/>
                      <a:pt x="1202" y="579"/>
                      <a:pt x="1205" y="579"/>
                    </a:cubicBezTo>
                    <a:cubicBezTo>
                      <a:pt x="1223" y="579"/>
                      <a:pt x="1240" y="567"/>
                      <a:pt x="1243" y="549"/>
                    </a:cubicBezTo>
                    <a:cubicBezTo>
                      <a:pt x="1243" y="536"/>
                      <a:pt x="1239" y="523"/>
                      <a:pt x="1231" y="515"/>
                    </a:cubicBezTo>
                    <a:cubicBezTo>
                      <a:pt x="1226" y="511"/>
                      <a:pt x="1222" y="506"/>
                      <a:pt x="1214" y="506"/>
                    </a:cubicBezTo>
                    <a:cubicBezTo>
                      <a:pt x="1209" y="502"/>
                      <a:pt x="497" y="349"/>
                      <a:pt x="64" y="10"/>
                    </a:cubicBezTo>
                    <a:cubicBezTo>
                      <a:pt x="58" y="4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19"/>
              <p:cNvSpPr/>
              <p:nvPr/>
            </p:nvSpPr>
            <p:spPr>
              <a:xfrm rot="-4114690">
                <a:off x="216428" y="-624958"/>
                <a:ext cx="516271" cy="476529"/>
              </a:xfrm>
              <a:custGeom>
                <a:avLst/>
                <a:gdLst/>
                <a:ahLst/>
                <a:cxnLst/>
                <a:rect l="l" t="t" r="r" b="b"/>
                <a:pathLst>
                  <a:path w="6578" h="6072" extrusionOk="0">
                    <a:moveTo>
                      <a:pt x="4092" y="0"/>
                    </a:moveTo>
                    <a:cubicBezTo>
                      <a:pt x="4003" y="0"/>
                      <a:pt x="3892" y="45"/>
                      <a:pt x="3758" y="150"/>
                    </a:cubicBezTo>
                    <a:cubicBezTo>
                      <a:pt x="3147" y="620"/>
                      <a:pt x="3080" y="2410"/>
                      <a:pt x="3080" y="2410"/>
                    </a:cubicBezTo>
                    <a:cubicBezTo>
                      <a:pt x="3080" y="2410"/>
                      <a:pt x="3088" y="1575"/>
                      <a:pt x="2867" y="799"/>
                    </a:cubicBezTo>
                    <a:cubicBezTo>
                      <a:pt x="2759" y="420"/>
                      <a:pt x="2533" y="239"/>
                      <a:pt x="2325" y="239"/>
                    </a:cubicBezTo>
                    <a:cubicBezTo>
                      <a:pt x="2109" y="239"/>
                      <a:pt x="1912" y="433"/>
                      <a:pt x="1883" y="803"/>
                    </a:cubicBezTo>
                    <a:cubicBezTo>
                      <a:pt x="1828" y="1532"/>
                      <a:pt x="2715" y="2448"/>
                      <a:pt x="2715" y="2448"/>
                    </a:cubicBezTo>
                    <a:cubicBezTo>
                      <a:pt x="2715" y="2448"/>
                      <a:pt x="2002" y="1719"/>
                      <a:pt x="1544" y="1430"/>
                    </a:cubicBezTo>
                    <a:cubicBezTo>
                      <a:pt x="1414" y="1350"/>
                      <a:pt x="1259" y="1312"/>
                      <a:pt x="1109" y="1312"/>
                    </a:cubicBezTo>
                    <a:cubicBezTo>
                      <a:pt x="731" y="1312"/>
                      <a:pt x="388" y="1555"/>
                      <a:pt x="586" y="1965"/>
                    </a:cubicBezTo>
                    <a:cubicBezTo>
                      <a:pt x="861" y="2542"/>
                      <a:pt x="2532" y="2762"/>
                      <a:pt x="2532" y="2762"/>
                    </a:cubicBezTo>
                    <a:cubicBezTo>
                      <a:pt x="2532" y="2762"/>
                      <a:pt x="1599" y="2792"/>
                      <a:pt x="899" y="2919"/>
                    </a:cubicBezTo>
                    <a:cubicBezTo>
                      <a:pt x="200" y="3051"/>
                      <a:pt x="0" y="3784"/>
                      <a:pt x="759" y="3907"/>
                    </a:cubicBezTo>
                    <a:cubicBezTo>
                      <a:pt x="809" y="3915"/>
                      <a:pt x="859" y="3919"/>
                      <a:pt x="911" y="3919"/>
                    </a:cubicBezTo>
                    <a:cubicBezTo>
                      <a:pt x="1656" y="3919"/>
                      <a:pt x="2613" y="3144"/>
                      <a:pt x="2613" y="3144"/>
                    </a:cubicBezTo>
                    <a:lnTo>
                      <a:pt x="2613" y="3144"/>
                    </a:lnTo>
                    <a:cubicBezTo>
                      <a:pt x="2613" y="3144"/>
                      <a:pt x="1642" y="4069"/>
                      <a:pt x="1336" y="4399"/>
                    </a:cubicBezTo>
                    <a:cubicBezTo>
                      <a:pt x="1042" y="4718"/>
                      <a:pt x="890" y="5493"/>
                      <a:pt x="1534" y="5493"/>
                    </a:cubicBezTo>
                    <a:cubicBezTo>
                      <a:pt x="1559" y="5493"/>
                      <a:pt x="1585" y="5492"/>
                      <a:pt x="1612" y="5490"/>
                    </a:cubicBezTo>
                    <a:cubicBezTo>
                      <a:pt x="2350" y="5426"/>
                      <a:pt x="2944" y="3339"/>
                      <a:pt x="2944" y="3339"/>
                    </a:cubicBezTo>
                    <a:lnTo>
                      <a:pt x="2944" y="3339"/>
                    </a:lnTo>
                    <a:cubicBezTo>
                      <a:pt x="2944" y="3339"/>
                      <a:pt x="2719" y="4735"/>
                      <a:pt x="2787" y="5434"/>
                    </a:cubicBezTo>
                    <a:cubicBezTo>
                      <a:pt x="2825" y="5825"/>
                      <a:pt x="3053" y="6071"/>
                      <a:pt x="3292" y="6071"/>
                    </a:cubicBezTo>
                    <a:cubicBezTo>
                      <a:pt x="3478" y="6071"/>
                      <a:pt x="3670" y="5922"/>
                      <a:pt x="3784" y="5574"/>
                    </a:cubicBezTo>
                    <a:cubicBezTo>
                      <a:pt x="4047" y="4785"/>
                      <a:pt x="3321" y="3280"/>
                      <a:pt x="3321" y="3280"/>
                    </a:cubicBezTo>
                    <a:lnTo>
                      <a:pt x="3321" y="3280"/>
                    </a:lnTo>
                    <a:cubicBezTo>
                      <a:pt x="3737" y="3746"/>
                      <a:pt x="4123" y="4243"/>
                      <a:pt x="4488" y="4752"/>
                    </a:cubicBezTo>
                    <a:cubicBezTo>
                      <a:pt x="4717" y="5088"/>
                      <a:pt x="5011" y="5253"/>
                      <a:pt x="5242" y="5253"/>
                    </a:cubicBezTo>
                    <a:cubicBezTo>
                      <a:pt x="5515" y="5253"/>
                      <a:pt x="5701" y="5023"/>
                      <a:pt x="5590" y="4573"/>
                    </a:cubicBezTo>
                    <a:cubicBezTo>
                      <a:pt x="5387" y="3738"/>
                      <a:pt x="3635" y="2983"/>
                      <a:pt x="3635" y="2983"/>
                    </a:cubicBezTo>
                    <a:lnTo>
                      <a:pt x="3635" y="2983"/>
                    </a:lnTo>
                    <a:cubicBezTo>
                      <a:pt x="3635" y="2983"/>
                      <a:pt x="4420" y="3199"/>
                      <a:pt x="5243" y="3339"/>
                    </a:cubicBezTo>
                    <a:cubicBezTo>
                      <a:pt x="5337" y="3356"/>
                      <a:pt x="5428" y="3363"/>
                      <a:pt x="5515" y="3363"/>
                    </a:cubicBezTo>
                    <a:cubicBezTo>
                      <a:pt x="6188" y="3363"/>
                      <a:pt x="6578" y="2905"/>
                      <a:pt x="5845" y="2593"/>
                    </a:cubicBezTo>
                    <a:cubicBezTo>
                      <a:pt x="5629" y="2499"/>
                      <a:pt x="5365" y="2465"/>
                      <a:pt x="5094" y="2465"/>
                    </a:cubicBezTo>
                    <a:cubicBezTo>
                      <a:pt x="4682" y="2465"/>
                      <a:pt x="4252" y="2544"/>
                      <a:pt x="3944" y="2617"/>
                    </a:cubicBezTo>
                    <a:lnTo>
                      <a:pt x="3944" y="2617"/>
                    </a:lnTo>
                    <a:cubicBezTo>
                      <a:pt x="4438" y="2470"/>
                      <a:pt x="5213" y="2203"/>
                      <a:pt x="5501" y="1901"/>
                    </a:cubicBezTo>
                    <a:cubicBezTo>
                      <a:pt x="5855" y="1523"/>
                      <a:pt x="5741" y="1012"/>
                      <a:pt x="5273" y="1012"/>
                    </a:cubicBezTo>
                    <a:cubicBezTo>
                      <a:pt x="5168" y="1012"/>
                      <a:pt x="5046" y="1037"/>
                      <a:pt x="4908" y="1095"/>
                    </a:cubicBezTo>
                    <a:cubicBezTo>
                      <a:pt x="4153" y="1414"/>
                      <a:pt x="3423" y="2423"/>
                      <a:pt x="3423" y="2423"/>
                    </a:cubicBezTo>
                    <a:cubicBezTo>
                      <a:pt x="3423" y="2423"/>
                      <a:pt x="4072" y="1422"/>
                      <a:pt x="4280" y="934"/>
                    </a:cubicBezTo>
                    <a:cubicBezTo>
                      <a:pt x="4445" y="551"/>
                      <a:pt x="4404" y="0"/>
                      <a:pt x="40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19"/>
              <p:cNvSpPr/>
              <p:nvPr/>
            </p:nvSpPr>
            <p:spPr>
              <a:xfrm rot="-4114690">
                <a:off x="460459" y="-362547"/>
                <a:ext cx="96614" cy="133259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698" extrusionOk="0">
                    <a:moveTo>
                      <a:pt x="1196" y="1"/>
                    </a:moveTo>
                    <a:cubicBezTo>
                      <a:pt x="1188" y="1"/>
                      <a:pt x="1179" y="8"/>
                      <a:pt x="1175" y="15"/>
                    </a:cubicBezTo>
                    <a:cubicBezTo>
                      <a:pt x="1171" y="23"/>
                      <a:pt x="615" y="1164"/>
                      <a:pt x="13" y="1652"/>
                    </a:cubicBezTo>
                    <a:cubicBezTo>
                      <a:pt x="0" y="1660"/>
                      <a:pt x="0" y="1677"/>
                      <a:pt x="9" y="1686"/>
                    </a:cubicBezTo>
                    <a:cubicBezTo>
                      <a:pt x="14" y="1693"/>
                      <a:pt x="21" y="1698"/>
                      <a:pt x="30" y="1698"/>
                    </a:cubicBezTo>
                    <a:cubicBezTo>
                      <a:pt x="35" y="1698"/>
                      <a:pt x="42" y="1695"/>
                      <a:pt x="47" y="1690"/>
                    </a:cubicBezTo>
                    <a:cubicBezTo>
                      <a:pt x="658" y="1198"/>
                      <a:pt x="1217" y="48"/>
                      <a:pt x="1222" y="36"/>
                    </a:cubicBezTo>
                    <a:cubicBezTo>
                      <a:pt x="1230" y="23"/>
                      <a:pt x="1226" y="6"/>
                      <a:pt x="1209" y="2"/>
                    </a:cubicBezTo>
                    <a:lnTo>
                      <a:pt x="1201" y="2"/>
                    </a:lnTo>
                    <a:cubicBezTo>
                      <a:pt x="1199" y="1"/>
                      <a:pt x="1197" y="1"/>
                      <a:pt x="11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19"/>
              <p:cNvSpPr/>
              <p:nvPr/>
            </p:nvSpPr>
            <p:spPr>
              <a:xfrm rot="-4114690">
                <a:off x="363128" y="-304550"/>
                <a:ext cx="159873" cy="45126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575" extrusionOk="0">
                    <a:moveTo>
                      <a:pt x="2007" y="0"/>
                    </a:moveTo>
                    <a:cubicBezTo>
                      <a:pt x="2004" y="0"/>
                      <a:pt x="2001" y="2"/>
                      <a:pt x="1998" y="2"/>
                    </a:cubicBezTo>
                    <a:cubicBezTo>
                      <a:pt x="1986" y="6"/>
                      <a:pt x="796" y="520"/>
                      <a:pt x="44" y="520"/>
                    </a:cubicBezTo>
                    <a:cubicBezTo>
                      <a:pt x="38" y="520"/>
                      <a:pt x="32" y="520"/>
                      <a:pt x="26" y="520"/>
                    </a:cubicBezTo>
                    <a:cubicBezTo>
                      <a:pt x="13" y="520"/>
                      <a:pt x="0" y="532"/>
                      <a:pt x="0" y="549"/>
                    </a:cubicBezTo>
                    <a:cubicBezTo>
                      <a:pt x="0" y="562"/>
                      <a:pt x="13" y="575"/>
                      <a:pt x="26" y="575"/>
                    </a:cubicBezTo>
                    <a:cubicBezTo>
                      <a:pt x="29" y="575"/>
                      <a:pt x="32" y="575"/>
                      <a:pt x="35" y="575"/>
                    </a:cubicBezTo>
                    <a:cubicBezTo>
                      <a:pt x="799" y="575"/>
                      <a:pt x="2007" y="57"/>
                      <a:pt x="2019" y="49"/>
                    </a:cubicBezTo>
                    <a:cubicBezTo>
                      <a:pt x="2032" y="45"/>
                      <a:pt x="2036" y="28"/>
                      <a:pt x="2032" y="15"/>
                    </a:cubicBezTo>
                    <a:cubicBezTo>
                      <a:pt x="2028" y="6"/>
                      <a:pt x="2019" y="2"/>
                      <a:pt x="2011" y="2"/>
                    </a:cubicBezTo>
                    <a:cubicBezTo>
                      <a:pt x="2009" y="1"/>
                      <a:pt x="2008" y="0"/>
                      <a:pt x="20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19"/>
              <p:cNvSpPr/>
              <p:nvPr/>
            </p:nvSpPr>
            <p:spPr>
              <a:xfrm rot="-4114690">
                <a:off x="310000" y="-358028"/>
                <a:ext cx="150376" cy="74713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952" extrusionOk="0">
                    <a:moveTo>
                      <a:pt x="35" y="1"/>
                    </a:moveTo>
                    <a:cubicBezTo>
                      <a:pt x="13" y="1"/>
                      <a:pt x="1" y="31"/>
                      <a:pt x="13" y="48"/>
                    </a:cubicBezTo>
                    <a:cubicBezTo>
                      <a:pt x="569" y="641"/>
                      <a:pt x="1816" y="938"/>
                      <a:pt x="1871" y="951"/>
                    </a:cubicBezTo>
                    <a:cubicBezTo>
                      <a:pt x="1874" y="952"/>
                      <a:pt x="1876" y="952"/>
                      <a:pt x="1879" y="952"/>
                    </a:cubicBezTo>
                    <a:cubicBezTo>
                      <a:pt x="1907" y="952"/>
                      <a:pt x="1915" y="908"/>
                      <a:pt x="1884" y="900"/>
                    </a:cubicBezTo>
                    <a:cubicBezTo>
                      <a:pt x="1871" y="896"/>
                      <a:pt x="599" y="591"/>
                      <a:pt x="56" y="9"/>
                    </a:cubicBezTo>
                    <a:cubicBezTo>
                      <a:pt x="52" y="5"/>
                      <a:pt x="43" y="1"/>
                      <a:pt x="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19"/>
              <p:cNvSpPr/>
              <p:nvPr/>
            </p:nvSpPr>
            <p:spPr>
              <a:xfrm rot="-4114690">
                <a:off x="326579" y="-458697"/>
                <a:ext cx="58628" cy="154841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973" extrusionOk="0">
                    <a:moveTo>
                      <a:pt x="26" y="0"/>
                    </a:moveTo>
                    <a:cubicBezTo>
                      <a:pt x="9" y="0"/>
                      <a:pt x="0" y="13"/>
                      <a:pt x="0" y="25"/>
                    </a:cubicBezTo>
                    <a:cubicBezTo>
                      <a:pt x="59" y="819"/>
                      <a:pt x="687" y="1947"/>
                      <a:pt x="696" y="1960"/>
                    </a:cubicBezTo>
                    <a:cubicBezTo>
                      <a:pt x="701" y="1968"/>
                      <a:pt x="708" y="1972"/>
                      <a:pt x="716" y="1972"/>
                    </a:cubicBezTo>
                    <a:cubicBezTo>
                      <a:pt x="721" y="1972"/>
                      <a:pt x="725" y="1971"/>
                      <a:pt x="730" y="1968"/>
                    </a:cubicBezTo>
                    <a:cubicBezTo>
                      <a:pt x="742" y="1960"/>
                      <a:pt x="747" y="1947"/>
                      <a:pt x="742" y="1934"/>
                    </a:cubicBezTo>
                    <a:cubicBezTo>
                      <a:pt x="734" y="1921"/>
                      <a:pt x="110" y="806"/>
                      <a:pt x="51" y="25"/>
                    </a:cubicBezTo>
                    <a:cubicBezTo>
                      <a:pt x="51" y="9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19"/>
              <p:cNvSpPr/>
              <p:nvPr/>
            </p:nvSpPr>
            <p:spPr>
              <a:xfrm rot="-4114690">
                <a:off x="346896" y="-526951"/>
                <a:ext cx="61375" cy="158215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016" extrusionOk="0">
                    <a:moveTo>
                      <a:pt x="749" y="1"/>
                    </a:moveTo>
                    <a:cubicBezTo>
                      <a:pt x="740" y="1"/>
                      <a:pt x="734" y="8"/>
                      <a:pt x="730" y="15"/>
                    </a:cubicBezTo>
                    <a:cubicBezTo>
                      <a:pt x="353" y="638"/>
                      <a:pt x="9" y="1966"/>
                      <a:pt x="5" y="1983"/>
                    </a:cubicBezTo>
                    <a:cubicBezTo>
                      <a:pt x="0" y="2003"/>
                      <a:pt x="17" y="2015"/>
                      <a:pt x="34" y="2015"/>
                    </a:cubicBezTo>
                    <a:cubicBezTo>
                      <a:pt x="45" y="2015"/>
                      <a:pt x="57" y="2009"/>
                      <a:pt x="60" y="1995"/>
                    </a:cubicBezTo>
                    <a:cubicBezTo>
                      <a:pt x="60" y="1978"/>
                      <a:pt x="404" y="659"/>
                      <a:pt x="777" y="40"/>
                    </a:cubicBezTo>
                    <a:cubicBezTo>
                      <a:pt x="781" y="27"/>
                      <a:pt x="781" y="15"/>
                      <a:pt x="769" y="6"/>
                    </a:cubicBezTo>
                    <a:cubicBezTo>
                      <a:pt x="764" y="2"/>
                      <a:pt x="760" y="2"/>
                      <a:pt x="756" y="2"/>
                    </a:cubicBezTo>
                    <a:cubicBezTo>
                      <a:pt x="753" y="1"/>
                      <a:pt x="751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19"/>
              <p:cNvSpPr/>
              <p:nvPr/>
            </p:nvSpPr>
            <p:spPr>
              <a:xfrm rot="-4114690">
                <a:off x="363728" y="-528526"/>
                <a:ext cx="146530" cy="94254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201" extrusionOk="0">
                    <a:moveTo>
                      <a:pt x="1841" y="0"/>
                    </a:moveTo>
                    <a:cubicBezTo>
                      <a:pt x="1833" y="0"/>
                      <a:pt x="1828" y="4"/>
                      <a:pt x="1824" y="9"/>
                    </a:cubicBezTo>
                    <a:cubicBezTo>
                      <a:pt x="1311" y="467"/>
                      <a:pt x="34" y="1145"/>
                      <a:pt x="22" y="1150"/>
                    </a:cubicBezTo>
                    <a:cubicBezTo>
                      <a:pt x="5" y="1158"/>
                      <a:pt x="0" y="1175"/>
                      <a:pt x="9" y="1184"/>
                    </a:cubicBezTo>
                    <a:cubicBezTo>
                      <a:pt x="14" y="1195"/>
                      <a:pt x="22" y="1201"/>
                      <a:pt x="30" y="1201"/>
                    </a:cubicBezTo>
                    <a:cubicBezTo>
                      <a:pt x="34" y="1201"/>
                      <a:pt x="38" y="1199"/>
                      <a:pt x="43" y="1196"/>
                    </a:cubicBezTo>
                    <a:cubicBezTo>
                      <a:pt x="55" y="1192"/>
                      <a:pt x="1341" y="509"/>
                      <a:pt x="1858" y="47"/>
                    </a:cubicBezTo>
                    <a:cubicBezTo>
                      <a:pt x="1867" y="38"/>
                      <a:pt x="1867" y="21"/>
                      <a:pt x="1858" y="9"/>
                    </a:cubicBezTo>
                    <a:cubicBezTo>
                      <a:pt x="1854" y="4"/>
                      <a:pt x="1845" y="0"/>
                      <a:pt x="18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19"/>
              <p:cNvSpPr/>
              <p:nvPr/>
            </p:nvSpPr>
            <p:spPr>
              <a:xfrm rot="-4114690">
                <a:off x="398591" y="-494023"/>
                <a:ext cx="204844" cy="14362"/>
              </a:xfrm>
              <a:custGeom>
                <a:avLst/>
                <a:gdLst/>
                <a:ahLst/>
                <a:cxnLst/>
                <a:rect l="l" t="t" r="r" b="b"/>
                <a:pathLst>
                  <a:path w="2610" h="183" extrusionOk="0">
                    <a:moveTo>
                      <a:pt x="479" y="0"/>
                    </a:moveTo>
                    <a:cubicBezTo>
                      <a:pt x="292" y="0"/>
                      <a:pt x="133" y="8"/>
                      <a:pt x="26" y="25"/>
                    </a:cubicBezTo>
                    <a:cubicBezTo>
                      <a:pt x="14" y="25"/>
                      <a:pt x="1" y="42"/>
                      <a:pt x="5" y="55"/>
                    </a:cubicBezTo>
                    <a:cubicBezTo>
                      <a:pt x="9" y="66"/>
                      <a:pt x="19" y="77"/>
                      <a:pt x="30" y="77"/>
                    </a:cubicBezTo>
                    <a:cubicBezTo>
                      <a:pt x="31" y="77"/>
                      <a:pt x="33" y="77"/>
                      <a:pt x="35" y="76"/>
                    </a:cubicBezTo>
                    <a:cubicBezTo>
                      <a:pt x="136" y="60"/>
                      <a:pt x="286" y="53"/>
                      <a:pt x="465" y="53"/>
                    </a:cubicBezTo>
                    <a:cubicBezTo>
                      <a:pt x="1246" y="53"/>
                      <a:pt x="2562" y="182"/>
                      <a:pt x="2580" y="182"/>
                    </a:cubicBezTo>
                    <a:cubicBezTo>
                      <a:pt x="2597" y="182"/>
                      <a:pt x="2605" y="174"/>
                      <a:pt x="2609" y="161"/>
                    </a:cubicBezTo>
                    <a:cubicBezTo>
                      <a:pt x="2609" y="144"/>
                      <a:pt x="2601" y="131"/>
                      <a:pt x="2584" y="131"/>
                    </a:cubicBezTo>
                    <a:cubicBezTo>
                      <a:pt x="2554" y="127"/>
                      <a:pt x="2228" y="93"/>
                      <a:pt x="1812" y="64"/>
                    </a:cubicBezTo>
                    <a:cubicBezTo>
                      <a:pt x="1387" y="32"/>
                      <a:pt x="871" y="0"/>
                      <a:pt x="4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19"/>
              <p:cNvSpPr/>
              <p:nvPr/>
            </p:nvSpPr>
            <p:spPr>
              <a:xfrm rot="-4114690">
                <a:off x="484159" y="-499499"/>
                <a:ext cx="157204" cy="144167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837" extrusionOk="0">
                    <a:moveTo>
                      <a:pt x="34" y="0"/>
                    </a:moveTo>
                    <a:cubicBezTo>
                      <a:pt x="26" y="0"/>
                      <a:pt x="13" y="5"/>
                      <a:pt x="9" y="13"/>
                    </a:cubicBezTo>
                    <a:cubicBezTo>
                      <a:pt x="0" y="26"/>
                      <a:pt x="9" y="43"/>
                      <a:pt x="22" y="51"/>
                    </a:cubicBezTo>
                    <a:cubicBezTo>
                      <a:pt x="827" y="501"/>
                      <a:pt x="1939" y="1811"/>
                      <a:pt x="1951" y="1828"/>
                    </a:cubicBezTo>
                    <a:cubicBezTo>
                      <a:pt x="1956" y="1833"/>
                      <a:pt x="1963" y="1836"/>
                      <a:pt x="1971" y="1836"/>
                    </a:cubicBezTo>
                    <a:cubicBezTo>
                      <a:pt x="1977" y="1836"/>
                      <a:pt x="1984" y="1834"/>
                      <a:pt x="1990" y="1828"/>
                    </a:cubicBezTo>
                    <a:cubicBezTo>
                      <a:pt x="1998" y="1820"/>
                      <a:pt x="2002" y="1803"/>
                      <a:pt x="1990" y="1794"/>
                    </a:cubicBezTo>
                    <a:cubicBezTo>
                      <a:pt x="1981" y="1778"/>
                      <a:pt x="861" y="458"/>
                      <a:pt x="47" y="5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19"/>
              <p:cNvSpPr/>
              <p:nvPr/>
            </p:nvSpPr>
            <p:spPr>
              <a:xfrm rot="-4114690">
                <a:off x="545462" y="-448070"/>
                <a:ext cx="22760" cy="19761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518" extrusionOk="0">
                    <a:moveTo>
                      <a:pt x="30" y="1"/>
                    </a:moveTo>
                    <a:cubicBezTo>
                      <a:pt x="13" y="1"/>
                      <a:pt x="1" y="13"/>
                      <a:pt x="5" y="26"/>
                    </a:cubicBezTo>
                    <a:cubicBezTo>
                      <a:pt x="26" y="718"/>
                      <a:pt x="213" y="2461"/>
                      <a:pt x="234" y="2503"/>
                    </a:cubicBezTo>
                    <a:cubicBezTo>
                      <a:pt x="237" y="2513"/>
                      <a:pt x="248" y="2517"/>
                      <a:pt x="258" y="2517"/>
                    </a:cubicBezTo>
                    <a:cubicBezTo>
                      <a:pt x="261" y="2517"/>
                      <a:pt x="265" y="2517"/>
                      <a:pt x="268" y="2516"/>
                    </a:cubicBezTo>
                    <a:cubicBezTo>
                      <a:pt x="281" y="2512"/>
                      <a:pt x="289" y="2495"/>
                      <a:pt x="281" y="2482"/>
                    </a:cubicBezTo>
                    <a:cubicBezTo>
                      <a:pt x="268" y="2423"/>
                      <a:pt x="81" y="743"/>
                      <a:pt x="56" y="26"/>
                    </a:cubicBezTo>
                    <a:cubicBezTo>
                      <a:pt x="56" y="13"/>
                      <a:pt x="43" y="1"/>
                      <a:pt x="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19"/>
              <p:cNvSpPr/>
              <p:nvPr/>
            </p:nvSpPr>
            <p:spPr>
              <a:xfrm rot="-4114690">
                <a:off x="419539" y="-412693"/>
                <a:ext cx="69694" cy="64667"/>
              </a:xfrm>
              <a:custGeom>
                <a:avLst/>
                <a:gdLst/>
                <a:ahLst/>
                <a:cxnLst/>
                <a:rect l="l" t="t" r="r" b="b"/>
                <a:pathLst>
                  <a:path w="888" h="824" extrusionOk="0">
                    <a:moveTo>
                      <a:pt x="442" y="0"/>
                    </a:moveTo>
                    <a:cubicBezTo>
                      <a:pt x="239" y="0"/>
                      <a:pt x="65" y="145"/>
                      <a:pt x="35" y="353"/>
                    </a:cubicBezTo>
                    <a:cubicBezTo>
                      <a:pt x="1" y="577"/>
                      <a:pt x="158" y="785"/>
                      <a:pt x="382" y="819"/>
                    </a:cubicBezTo>
                    <a:cubicBezTo>
                      <a:pt x="403" y="822"/>
                      <a:pt x="423" y="824"/>
                      <a:pt x="444" y="824"/>
                    </a:cubicBezTo>
                    <a:cubicBezTo>
                      <a:pt x="644" y="824"/>
                      <a:pt x="822" y="675"/>
                      <a:pt x="853" y="471"/>
                    </a:cubicBezTo>
                    <a:cubicBezTo>
                      <a:pt x="887" y="246"/>
                      <a:pt x="730" y="34"/>
                      <a:pt x="505" y="5"/>
                    </a:cubicBezTo>
                    <a:cubicBezTo>
                      <a:pt x="484" y="2"/>
                      <a:pt x="463" y="0"/>
                      <a:pt x="4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19"/>
              <p:cNvSpPr/>
              <p:nvPr/>
            </p:nvSpPr>
            <p:spPr>
              <a:xfrm rot="-4114690">
                <a:off x="228629" y="95806"/>
                <a:ext cx="455916" cy="452044"/>
              </a:xfrm>
              <a:custGeom>
                <a:avLst/>
                <a:gdLst/>
                <a:ahLst/>
                <a:cxnLst/>
                <a:rect l="l" t="t" r="r" b="b"/>
                <a:pathLst>
                  <a:path w="5809" h="5760" extrusionOk="0">
                    <a:moveTo>
                      <a:pt x="3664" y="0"/>
                    </a:moveTo>
                    <a:cubicBezTo>
                      <a:pt x="3226" y="0"/>
                      <a:pt x="2730" y="328"/>
                      <a:pt x="2759" y="1257"/>
                    </a:cubicBezTo>
                    <a:cubicBezTo>
                      <a:pt x="2719" y="1039"/>
                      <a:pt x="2360" y="502"/>
                      <a:pt x="1896" y="502"/>
                    </a:cubicBezTo>
                    <a:cubicBezTo>
                      <a:pt x="1729" y="502"/>
                      <a:pt x="1548" y="572"/>
                      <a:pt x="1364" y="752"/>
                    </a:cubicBezTo>
                    <a:cubicBezTo>
                      <a:pt x="672" y="1435"/>
                      <a:pt x="1694" y="2258"/>
                      <a:pt x="1694" y="2258"/>
                    </a:cubicBezTo>
                    <a:cubicBezTo>
                      <a:pt x="1459" y="2191"/>
                      <a:pt x="1241" y="2151"/>
                      <a:pt x="1046" y="2151"/>
                    </a:cubicBezTo>
                    <a:cubicBezTo>
                      <a:pt x="673" y="2151"/>
                      <a:pt x="383" y="2299"/>
                      <a:pt x="210" y="2695"/>
                    </a:cubicBezTo>
                    <a:cubicBezTo>
                      <a:pt x="0" y="3178"/>
                      <a:pt x="368" y="3689"/>
                      <a:pt x="1116" y="3689"/>
                    </a:cubicBezTo>
                    <a:cubicBezTo>
                      <a:pt x="1307" y="3689"/>
                      <a:pt x="1522" y="3656"/>
                      <a:pt x="1758" y="3581"/>
                    </a:cubicBezTo>
                    <a:lnTo>
                      <a:pt x="1758" y="3581"/>
                    </a:lnTo>
                    <a:cubicBezTo>
                      <a:pt x="918" y="3891"/>
                      <a:pt x="897" y="4816"/>
                      <a:pt x="1304" y="5083"/>
                    </a:cubicBezTo>
                    <a:cubicBezTo>
                      <a:pt x="1439" y="5173"/>
                      <a:pt x="1595" y="5232"/>
                      <a:pt x="1765" y="5232"/>
                    </a:cubicBezTo>
                    <a:cubicBezTo>
                      <a:pt x="2104" y="5232"/>
                      <a:pt x="2495" y="4997"/>
                      <a:pt x="2857" y="4307"/>
                    </a:cubicBezTo>
                    <a:lnTo>
                      <a:pt x="2857" y="4307"/>
                    </a:lnTo>
                    <a:cubicBezTo>
                      <a:pt x="2631" y="5011"/>
                      <a:pt x="2988" y="5760"/>
                      <a:pt x="3586" y="5760"/>
                    </a:cubicBezTo>
                    <a:cubicBezTo>
                      <a:pt x="3607" y="5760"/>
                      <a:pt x="3628" y="5759"/>
                      <a:pt x="3650" y="5757"/>
                    </a:cubicBezTo>
                    <a:cubicBezTo>
                      <a:pt x="4286" y="5702"/>
                      <a:pt x="4655" y="4998"/>
                      <a:pt x="3989" y="4086"/>
                    </a:cubicBezTo>
                    <a:lnTo>
                      <a:pt x="3989" y="4086"/>
                    </a:lnTo>
                    <a:cubicBezTo>
                      <a:pt x="4222" y="4403"/>
                      <a:pt x="4520" y="4557"/>
                      <a:pt x="4773" y="4557"/>
                    </a:cubicBezTo>
                    <a:cubicBezTo>
                      <a:pt x="4929" y="4557"/>
                      <a:pt x="5068" y="4498"/>
                      <a:pt x="5164" y="4383"/>
                    </a:cubicBezTo>
                    <a:cubicBezTo>
                      <a:pt x="5410" y="4078"/>
                      <a:pt x="5809" y="3263"/>
                      <a:pt x="4494" y="2860"/>
                    </a:cubicBezTo>
                    <a:lnTo>
                      <a:pt x="4494" y="2860"/>
                    </a:lnTo>
                    <a:cubicBezTo>
                      <a:pt x="4523" y="2865"/>
                      <a:pt x="4554" y="2868"/>
                      <a:pt x="4586" y="2868"/>
                    </a:cubicBezTo>
                    <a:cubicBezTo>
                      <a:pt x="4988" y="2868"/>
                      <a:pt x="5569" y="2487"/>
                      <a:pt x="5601" y="2118"/>
                    </a:cubicBezTo>
                    <a:cubicBezTo>
                      <a:pt x="5624" y="1837"/>
                      <a:pt x="5453" y="1285"/>
                      <a:pt x="4928" y="1285"/>
                    </a:cubicBezTo>
                    <a:cubicBezTo>
                      <a:pt x="4699" y="1285"/>
                      <a:pt x="4403" y="1390"/>
                      <a:pt x="4027" y="1668"/>
                    </a:cubicBezTo>
                    <a:cubicBezTo>
                      <a:pt x="4485" y="943"/>
                      <a:pt x="4485" y="311"/>
                      <a:pt x="4027" y="82"/>
                    </a:cubicBezTo>
                    <a:cubicBezTo>
                      <a:pt x="3922" y="30"/>
                      <a:pt x="3796" y="0"/>
                      <a:pt x="366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19"/>
              <p:cNvSpPr/>
              <p:nvPr/>
            </p:nvSpPr>
            <p:spPr>
              <a:xfrm rot="-4114690">
                <a:off x="315535" y="174573"/>
                <a:ext cx="301537" cy="287550"/>
              </a:xfrm>
              <a:custGeom>
                <a:avLst/>
                <a:gdLst/>
                <a:ahLst/>
                <a:cxnLst/>
                <a:rect l="l" t="t" r="r" b="b"/>
                <a:pathLst>
                  <a:path w="3842" h="3664" extrusionOk="0">
                    <a:moveTo>
                      <a:pt x="1716" y="0"/>
                    </a:moveTo>
                    <a:cubicBezTo>
                      <a:pt x="1648" y="0"/>
                      <a:pt x="1571" y="16"/>
                      <a:pt x="1485" y="51"/>
                    </a:cubicBezTo>
                    <a:cubicBezTo>
                      <a:pt x="900" y="288"/>
                      <a:pt x="1316" y="1043"/>
                      <a:pt x="1316" y="1043"/>
                    </a:cubicBezTo>
                    <a:cubicBezTo>
                      <a:pt x="1097" y="872"/>
                      <a:pt x="892" y="761"/>
                      <a:pt x="698" y="761"/>
                    </a:cubicBezTo>
                    <a:cubicBezTo>
                      <a:pt x="564" y="761"/>
                      <a:pt x="435" y="814"/>
                      <a:pt x="311" y="937"/>
                    </a:cubicBezTo>
                    <a:cubicBezTo>
                      <a:pt x="1" y="1238"/>
                      <a:pt x="234" y="1794"/>
                      <a:pt x="1032" y="1853"/>
                    </a:cubicBezTo>
                    <a:cubicBezTo>
                      <a:pt x="1023" y="1853"/>
                      <a:pt x="1014" y="1853"/>
                      <a:pt x="1006" y="1853"/>
                    </a:cubicBezTo>
                    <a:cubicBezTo>
                      <a:pt x="439" y="1853"/>
                      <a:pt x="211" y="2396"/>
                      <a:pt x="383" y="2655"/>
                    </a:cubicBezTo>
                    <a:cubicBezTo>
                      <a:pt x="475" y="2791"/>
                      <a:pt x="619" y="2894"/>
                      <a:pt x="817" y="2894"/>
                    </a:cubicBezTo>
                    <a:cubicBezTo>
                      <a:pt x="1002" y="2894"/>
                      <a:pt x="1234" y="2804"/>
                      <a:pt x="1515" y="2566"/>
                    </a:cubicBezTo>
                    <a:lnTo>
                      <a:pt x="1515" y="2566"/>
                    </a:lnTo>
                    <a:cubicBezTo>
                      <a:pt x="1197" y="2952"/>
                      <a:pt x="1244" y="3516"/>
                      <a:pt x="1642" y="3639"/>
                    </a:cubicBezTo>
                    <a:cubicBezTo>
                      <a:pt x="1697" y="3656"/>
                      <a:pt x="1751" y="3664"/>
                      <a:pt x="1803" y="3664"/>
                    </a:cubicBezTo>
                    <a:cubicBezTo>
                      <a:pt x="2138" y="3664"/>
                      <a:pt x="2411" y="3329"/>
                      <a:pt x="2257" y="2710"/>
                    </a:cubicBezTo>
                    <a:lnTo>
                      <a:pt x="2257" y="2710"/>
                    </a:lnTo>
                    <a:cubicBezTo>
                      <a:pt x="2339" y="3032"/>
                      <a:pt x="2553" y="3216"/>
                      <a:pt x="2751" y="3216"/>
                    </a:cubicBezTo>
                    <a:cubicBezTo>
                      <a:pt x="2800" y="3216"/>
                      <a:pt x="2849" y="3205"/>
                      <a:pt x="2894" y="3181"/>
                    </a:cubicBezTo>
                    <a:cubicBezTo>
                      <a:pt x="3118" y="3058"/>
                      <a:pt x="3560" y="2659"/>
                      <a:pt x="2864" y="2095"/>
                    </a:cubicBezTo>
                    <a:lnTo>
                      <a:pt x="2864" y="2095"/>
                    </a:lnTo>
                    <a:cubicBezTo>
                      <a:pt x="2939" y="2142"/>
                      <a:pt x="3045" y="2164"/>
                      <a:pt x="3158" y="2164"/>
                    </a:cubicBezTo>
                    <a:cubicBezTo>
                      <a:pt x="3385" y="2164"/>
                      <a:pt x="3637" y="2075"/>
                      <a:pt x="3716" y="1917"/>
                    </a:cubicBezTo>
                    <a:cubicBezTo>
                      <a:pt x="3817" y="1719"/>
                      <a:pt x="3842" y="1205"/>
                      <a:pt x="3253" y="1205"/>
                    </a:cubicBezTo>
                    <a:cubicBezTo>
                      <a:pt x="3147" y="1205"/>
                      <a:pt x="3021" y="1221"/>
                      <a:pt x="2872" y="1259"/>
                    </a:cubicBezTo>
                    <a:cubicBezTo>
                      <a:pt x="3326" y="933"/>
                      <a:pt x="3483" y="547"/>
                      <a:pt x="3263" y="301"/>
                    </a:cubicBezTo>
                    <a:cubicBezTo>
                      <a:pt x="3170" y="196"/>
                      <a:pt x="3019" y="119"/>
                      <a:pt x="2853" y="119"/>
                    </a:cubicBezTo>
                    <a:cubicBezTo>
                      <a:pt x="2623" y="119"/>
                      <a:pt x="2367" y="268"/>
                      <a:pt x="2206" y="700"/>
                    </a:cubicBezTo>
                    <a:cubicBezTo>
                      <a:pt x="2243" y="533"/>
                      <a:pt x="2121" y="0"/>
                      <a:pt x="171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19"/>
              <p:cNvSpPr/>
              <p:nvPr/>
            </p:nvSpPr>
            <p:spPr>
              <a:xfrm rot="-4114690">
                <a:off x="429553" y="265410"/>
                <a:ext cx="82644" cy="69926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891" extrusionOk="0">
                    <a:moveTo>
                      <a:pt x="477" y="0"/>
                    </a:moveTo>
                    <a:cubicBezTo>
                      <a:pt x="457" y="0"/>
                      <a:pt x="437" y="2"/>
                      <a:pt x="416" y="4"/>
                    </a:cubicBezTo>
                    <a:cubicBezTo>
                      <a:pt x="170" y="34"/>
                      <a:pt x="1" y="259"/>
                      <a:pt x="30" y="500"/>
                    </a:cubicBezTo>
                    <a:cubicBezTo>
                      <a:pt x="62" y="745"/>
                      <a:pt x="267" y="890"/>
                      <a:pt x="475" y="890"/>
                    </a:cubicBezTo>
                    <a:cubicBezTo>
                      <a:pt x="603" y="890"/>
                      <a:pt x="732" y="836"/>
                      <a:pt x="823" y="717"/>
                    </a:cubicBezTo>
                    <a:cubicBezTo>
                      <a:pt x="1053" y="419"/>
                      <a:pt x="832" y="0"/>
                      <a:pt x="4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19"/>
              <p:cNvSpPr/>
              <p:nvPr/>
            </p:nvSpPr>
            <p:spPr>
              <a:xfrm rot="-4114690">
                <a:off x="404770" y="289472"/>
                <a:ext cx="28097" cy="51012"/>
              </a:xfrm>
              <a:custGeom>
                <a:avLst/>
                <a:gdLst/>
                <a:ahLst/>
                <a:cxnLst/>
                <a:rect l="l" t="t" r="r" b="b"/>
                <a:pathLst>
                  <a:path w="358" h="650" extrusionOk="0">
                    <a:moveTo>
                      <a:pt x="1" y="1"/>
                    </a:moveTo>
                    <a:cubicBezTo>
                      <a:pt x="5" y="221"/>
                      <a:pt x="327" y="633"/>
                      <a:pt x="340" y="650"/>
                    </a:cubicBezTo>
                    <a:lnTo>
                      <a:pt x="357" y="637"/>
                    </a:lnTo>
                    <a:cubicBezTo>
                      <a:pt x="357" y="633"/>
                      <a:pt x="26" y="213"/>
                      <a:pt x="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0" name="Google Shape;5610;p19"/>
              <p:cNvSpPr/>
              <p:nvPr/>
            </p:nvSpPr>
            <p:spPr>
              <a:xfrm rot="-4114690">
                <a:off x="414949" y="269060"/>
                <a:ext cx="11380" cy="49678"/>
              </a:xfrm>
              <a:custGeom>
                <a:avLst/>
                <a:gdLst/>
                <a:ahLst/>
                <a:cxnLst/>
                <a:rect l="l" t="t" r="r" b="b"/>
                <a:pathLst>
                  <a:path w="145" h="633" extrusionOk="0">
                    <a:moveTo>
                      <a:pt x="128" y="1"/>
                    </a:moveTo>
                    <a:cubicBezTo>
                      <a:pt x="1" y="187"/>
                      <a:pt x="73" y="616"/>
                      <a:pt x="73" y="633"/>
                    </a:cubicBezTo>
                    <a:lnTo>
                      <a:pt x="98" y="628"/>
                    </a:lnTo>
                    <a:cubicBezTo>
                      <a:pt x="98" y="624"/>
                      <a:pt x="22" y="192"/>
                      <a:pt x="145" y="13"/>
                    </a:cubicBezTo>
                    <a:lnTo>
                      <a:pt x="128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1" name="Google Shape;5611;p19"/>
              <p:cNvSpPr/>
              <p:nvPr/>
            </p:nvSpPr>
            <p:spPr>
              <a:xfrm rot="-4114690">
                <a:off x="424143" y="253981"/>
                <a:ext cx="26371" cy="36022"/>
              </a:xfrm>
              <a:custGeom>
                <a:avLst/>
                <a:gdLst/>
                <a:ahLst/>
                <a:cxnLst/>
                <a:rect l="l" t="t" r="r" b="b"/>
                <a:pathLst>
                  <a:path w="336" h="459" extrusionOk="0">
                    <a:moveTo>
                      <a:pt x="327" y="0"/>
                    </a:moveTo>
                    <a:cubicBezTo>
                      <a:pt x="174" y="72"/>
                      <a:pt x="9" y="433"/>
                      <a:pt x="0" y="450"/>
                    </a:cubicBezTo>
                    <a:lnTo>
                      <a:pt x="22" y="458"/>
                    </a:lnTo>
                    <a:cubicBezTo>
                      <a:pt x="26" y="454"/>
                      <a:pt x="195" y="89"/>
                      <a:pt x="335" y="21"/>
                    </a:cubicBezTo>
                    <a:lnTo>
                      <a:pt x="32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2" name="Google Shape;5612;p19"/>
              <p:cNvSpPr/>
              <p:nvPr/>
            </p:nvSpPr>
            <p:spPr>
              <a:xfrm rot="-4114690">
                <a:off x="447490" y="258388"/>
                <a:ext cx="31001" cy="15225"/>
              </a:xfrm>
              <a:custGeom>
                <a:avLst/>
                <a:gdLst/>
                <a:ahLst/>
                <a:cxnLst/>
                <a:rect l="l" t="t" r="r" b="b"/>
                <a:pathLst>
                  <a:path w="395" h="194" extrusionOk="0">
                    <a:moveTo>
                      <a:pt x="367" y="1"/>
                    </a:moveTo>
                    <a:cubicBezTo>
                      <a:pt x="203" y="1"/>
                      <a:pt x="9" y="168"/>
                      <a:pt x="0" y="172"/>
                    </a:cubicBezTo>
                    <a:lnTo>
                      <a:pt x="17" y="193"/>
                    </a:lnTo>
                    <a:cubicBezTo>
                      <a:pt x="21" y="189"/>
                      <a:pt x="211" y="26"/>
                      <a:pt x="364" y="26"/>
                    </a:cubicBezTo>
                    <a:cubicBezTo>
                      <a:pt x="373" y="26"/>
                      <a:pt x="382" y="27"/>
                      <a:pt x="391" y="28"/>
                    </a:cubicBezTo>
                    <a:lnTo>
                      <a:pt x="395" y="3"/>
                    </a:lnTo>
                    <a:cubicBezTo>
                      <a:pt x="386" y="1"/>
                      <a:pt x="377" y="1"/>
                      <a:pt x="3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3" name="Google Shape;5613;p19"/>
              <p:cNvSpPr/>
              <p:nvPr/>
            </p:nvSpPr>
            <p:spPr>
              <a:xfrm rot="-4114690">
                <a:off x="472607" y="264396"/>
                <a:ext cx="33356" cy="12714"/>
              </a:xfrm>
              <a:custGeom>
                <a:avLst/>
                <a:gdLst/>
                <a:ahLst/>
                <a:cxnLst/>
                <a:rect l="l" t="t" r="r" b="b"/>
                <a:pathLst>
                  <a:path w="425" h="162" extrusionOk="0">
                    <a:moveTo>
                      <a:pt x="0" y="0"/>
                    </a:moveTo>
                    <a:lnTo>
                      <a:pt x="0" y="26"/>
                    </a:lnTo>
                    <a:cubicBezTo>
                      <a:pt x="5" y="26"/>
                      <a:pt x="302" y="55"/>
                      <a:pt x="408" y="162"/>
                    </a:cubicBezTo>
                    <a:lnTo>
                      <a:pt x="425" y="145"/>
                    </a:lnTo>
                    <a:cubicBezTo>
                      <a:pt x="310" y="30"/>
                      <a:pt x="13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19"/>
              <p:cNvSpPr/>
              <p:nvPr/>
            </p:nvSpPr>
            <p:spPr>
              <a:xfrm rot="-4114690">
                <a:off x="498310" y="275932"/>
                <a:ext cx="21348" cy="32334"/>
              </a:xfrm>
              <a:custGeom>
                <a:avLst/>
                <a:gdLst/>
                <a:ahLst/>
                <a:cxnLst/>
                <a:rect l="l" t="t" r="r" b="b"/>
                <a:pathLst>
                  <a:path w="272" h="412" extrusionOk="0">
                    <a:moveTo>
                      <a:pt x="13" y="0"/>
                    </a:moveTo>
                    <a:lnTo>
                      <a:pt x="1" y="21"/>
                    </a:lnTo>
                    <a:cubicBezTo>
                      <a:pt x="1" y="21"/>
                      <a:pt x="145" y="123"/>
                      <a:pt x="251" y="412"/>
                    </a:cubicBezTo>
                    <a:lnTo>
                      <a:pt x="272" y="403"/>
                    </a:lnTo>
                    <a:cubicBezTo>
                      <a:pt x="166" y="106"/>
                      <a:pt x="18" y="4"/>
                      <a:pt x="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19"/>
              <p:cNvSpPr/>
              <p:nvPr/>
            </p:nvSpPr>
            <p:spPr>
              <a:xfrm rot="-4114690">
                <a:off x="503010" y="293256"/>
                <a:ext cx="12714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548" extrusionOk="0">
                    <a:moveTo>
                      <a:pt x="56" y="1"/>
                    </a:moveTo>
                    <a:lnTo>
                      <a:pt x="30" y="9"/>
                    </a:lnTo>
                    <a:cubicBezTo>
                      <a:pt x="94" y="183"/>
                      <a:pt x="81" y="374"/>
                      <a:pt x="0" y="535"/>
                    </a:cubicBezTo>
                    <a:lnTo>
                      <a:pt x="22" y="548"/>
                    </a:lnTo>
                    <a:cubicBezTo>
                      <a:pt x="162" y="242"/>
                      <a:pt x="60" y="9"/>
                      <a:pt x="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19"/>
              <p:cNvSpPr/>
              <p:nvPr/>
            </p:nvSpPr>
            <p:spPr>
              <a:xfrm rot="-4114690">
                <a:off x="417875" y="326071"/>
                <a:ext cx="33984" cy="24721"/>
              </a:xfrm>
              <a:custGeom>
                <a:avLst/>
                <a:gdLst/>
                <a:ahLst/>
                <a:cxnLst/>
                <a:rect l="l" t="t" r="r" b="b"/>
                <a:pathLst>
                  <a:path w="433" h="315" extrusionOk="0">
                    <a:moveTo>
                      <a:pt x="21" y="0"/>
                    </a:moveTo>
                    <a:lnTo>
                      <a:pt x="0" y="13"/>
                    </a:lnTo>
                    <a:cubicBezTo>
                      <a:pt x="199" y="306"/>
                      <a:pt x="424" y="314"/>
                      <a:pt x="433" y="314"/>
                    </a:cubicBezTo>
                    <a:lnTo>
                      <a:pt x="433" y="293"/>
                    </a:lnTo>
                    <a:cubicBezTo>
                      <a:pt x="433" y="289"/>
                      <a:pt x="212" y="280"/>
                      <a:pt x="2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19"/>
              <p:cNvSpPr/>
              <p:nvPr/>
            </p:nvSpPr>
            <p:spPr>
              <a:xfrm rot="-4114690">
                <a:off x="438015" y="347246"/>
                <a:ext cx="53369" cy="12949"/>
              </a:xfrm>
              <a:custGeom>
                <a:avLst/>
                <a:gdLst/>
                <a:ahLst/>
                <a:cxnLst/>
                <a:rect l="l" t="t" r="r" b="b"/>
                <a:pathLst>
                  <a:path w="680" h="165" extrusionOk="0">
                    <a:moveTo>
                      <a:pt x="667" y="1"/>
                    </a:moveTo>
                    <a:cubicBezTo>
                      <a:pt x="663" y="4"/>
                      <a:pt x="463" y="142"/>
                      <a:pt x="208" y="142"/>
                    </a:cubicBezTo>
                    <a:cubicBezTo>
                      <a:pt x="143" y="142"/>
                      <a:pt x="74" y="133"/>
                      <a:pt x="5" y="111"/>
                    </a:cubicBezTo>
                    <a:lnTo>
                      <a:pt x="1" y="132"/>
                    </a:lnTo>
                    <a:cubicBezTo>
                      <a:pt x="72" y="155"/>
                      <a:pt x="142" y="165"/>
                      <a:pt x="209" y="165"/>
                    </a:cubicBezTo>
                    <a:cubicBezTo>
                      <a:pt x="470" y="165"/>
                      <a:pt x="676" y="22"/>
                      <a:pt x="679" y="22"/>
                    </a:cubicBezTo>
                    <a:lnTo>
                      <a:pt x="66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19"/>
              <p:cNvSpPr/>
              <p:nvPr/>
            </p:nvSpPr>
            <p:spPr>
              <a:xfrm rot="-4114690">
                <a:off x="482158" y="315941"/>
                <a:ext cx="28019" cy="43007"/>
              </a:xfrm>
              <a:custGeom>
                <a:avLst/>
                <a:gdLst/>
                <a:ahLst/>
                <a:cxnLst/>
                <a:rect l="l" t="t" r="r" b="b"/>
                <a:pathLst>
                  <a:path w="357" h="548" extrusionOk="0">
                    <a:moveTo>
                      <a:pt x="335" y="1"/>
                    </a:moveTo>
                    <a:cubicBezTo>
                      <a:pt x="331" y="5"/>
                      <a:pt x="259" y="357"/>
                      <a:pt x="0" y="527"/>
                    </a:cubicBezTo>
                    <a:lnTo>
                      <a:pt x="13" y="548"/>
                    </a:lnTo>
                    <a:cubicBezTo>
                      <a:pt x="30" y="535"/>
                      <a:pt x="47" y="522"/>
                      <a:pt x="64" y="510"/>
                    </a:cubicBezTo>
                    <a:cubicBezTo>
                      <a:pt x="293" y="327"/>
                      <a:pt x="356" y="9"/>
                      <a:pt x="356" y="5"/>
                    </a:cubicBezTo>
                    <a:lnTo>
                      <a:pt x="335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9" name="Google Shape;5619;p19"/>
              <p:cNvSpPr/>
              <p:nvPr/>
            </p:nvSpPr>
            <p:spPr>
              <a:xfrm rot="-4114690">
                <a:off x="380313" y="309346"/>
                <a:ext cx="16403" cy="16402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09" extrusionOk="0">
                    <a:moveTo>
                      <a:pt x="102" y="0"/>
                    </a:moveTo>
                    <a:cubicBezTo>
                      <a:pt x="47" y="0"/>
                      <a:pt x="0" y="47"/>
                      <a:pt x="0" y="106"/>
                    </a:cubicBezTo>
                    <a:cubicBezTo>
                      <a:pt x="0" y="162"/>
                      <a:pt x="47" y="208"/>
                      <a:pt x="102" y="208"/>
                    </a:cubicBezTo>
                    <a:cubicBezTo>
                      <a:pt x="161" y="208"/>
                      <a:pt x="208" y="162"/>
                      <a:pt x="208" y="106"/>
                    </a:cubicBezTo>
                    <a:cubicBezTo>
                      <a:pt x="208" y="47"/>
                      <a:pt x="161" y="0"/>
                      <a:pt x="1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0" name="Google Shape;5620;p19"/>
              <p:cNvSpPr/>
              <p:nvPr/>
            </p:nvSpPr>
            <p:spPr>
              <a:xfrm rot="-4114690">
                <a:off x="387103" y="271940"/>
                <a:ext cx="22211" cy="16873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15" extrusionOk="0">
                    <a:moveTo>
                      <a:pt x="142" y="1"/>
                    </a:moveTo>
                    <a:cubicBezTo>
                      <a:pt x="119" y="1"/>
                      <a:pt x="96" y="8"/>
                      <a:pt x="77" y="23"/>
                    </a:cubicBezTo>
                    <a:cubicBezTo>
                      <a:pt x="1" y="83"/>
                      <a:pt x="35" y="201"/>
                      <a:pt x="132" y="214"/>
                    </a:cubicBezTo>
                    <a:cubicBezTo>
                      <a:pt x="136" y="214"/>
                      <a:pt x="139" y="215"/>
                      <a:pt x="142" y="215"/>
                    </a:cubicBezTo>
                    <a:cubicBezTo>
                      <a:pt x="230" y="215"/>
                      <a:pt x="283" y="110"/>
                      <a:pt x="226" y="40"/>
                    </a:cubicBezTo>
                    <a:cubicBezTo>
                      <a:pt x="204" y="14"/>
                      <a:pt x="173" y="1"/>
                      <a:pt x="1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19"/>
              <p:cNvSpPr/>
              <p:nvPr/>
            </p:nvSpPr>
            <p:spPr>
              <a:xfrm rot="-4114690">
                <a:off x="414686" y="242467"/>
                <a:ext cx="21819" cy="16795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14" extrusionOk="0">
                    <a:moveTo>
                      <a:pt x="136" y="1"/>
                    </a:moveTo>
                    <a:cubicBezTo>
                      <a:pt x="114" y="1"/>
                      <a:pt x="92" y="8"/>
                      <a:pt x="72" y="22"/>
                    </a:cubicBezTo>
                    <a:cubicBezTo>
                      <a:pt x="0" y="81"/>
                      <a:pt x="34" y="204"/>
                      <a:pt x="127" y="213"/>
                    </a:cubicBezTo>
                    <a:cubicBezTo>
                      <a:pt x="131" y="213"/>
                      <a:pt x="134" y="213"/>
                      <a:pt x="138" y="213"/>
                    </a:cubicBezTo>
                    <a:cubicBezTo>
                      <a:pt x="229" y="213"/>
                      <a:pt x="278" y="108"/>
                      <a:pt x="221" y="39"/>
                    </a:cubicBezTo>
                    <a:cubicBezTo>
                      <a:pt x="198" y="14"/>
                      <a:pt x="168" y="1"/>
                      <a:pt x="13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19"/>
              <p:cNvSpPr/>
              <p:nvPr/>
            </p:nvSpPr>
            <p:spPr>
              <a:xfrm rot="-4114690">
                <a:off x="454223" y="236605"/>
                <a:ext cx="21819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213" extrusionOk="0">
                    <a:moveTo>
                      <a:pt x="140" y="1"/>
                    </a:moveTo>
                    <a:cubicBezTo>
                      <a:pt x="118" y="1"/>
                      <a:pt x="95" y="9"/>
                      <a:pt x="77" y="25"/>
                    </a:cubicBezTo>
                    <a:cubicBezTo>
                      <a:pt x="1" y="80"/>
                      <a:pt x="35" y="203"/>
                      <a:pt x="128" y="212"/>
                    </a:cubicBezTo>
                    <a:cubicBezTo>
                      <a:pt x="133" y="212"/>
                      <a:pt x="138" y="213"/>
                      <a:pt x="143" y="213"/>
                    </a:cubicBezTo>
                    <a:cubicBezTo>
                      <a:pt x="231" y="213"/>
                      <a:pt x="277" y="110"/>
                      <a:pt x="221" y="38"/>
                    </a:cubicBezTo>
                    <a:cubicBezTo>
                      <a:pt x="200" y="14"/>
                      <a:pt x="170" y="1"/>
                      <a:pt x="1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19"/>
              <p:cNvSpPr/>
              <p:nvPr/>
            </p:nvSpPr>
            <p:spPr>
              <a:xfrm rot="-4114690">
                <a:off x="492366" y="247501"/>
                <a:ext cx="2213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13" extrusionOk="0">
                    <a:moveTo>
                      <a:pt x="141" y="1"/>
                    </a:moveTo>
                    <a:cubicBezTo>
                      <a:pt x="118" y="1"/>
                      <a:pt x="95" y="8"/>
                      <a:pt x="77" y="25"/>
                    </a:cubicBezTo>
                    <a:cubicBezTo>
                      <a:pt x="0" y="80"/>
                      <a:pt x="34" y="203"/>
                      <a:pt x="127" y="212"/>
                    </a:cubicBezTo>
                    <a:cubicBezTo>
                      <a:pt x="133" y="212"/>
                      <a:pt x="138" y="213"/>
                      <a:pt x="143" y="213"/>
                    </a:cubicBezTo>
                    <a:cubicBezTo>
                      <a:pt x="231" y="213"/>
                      <a:pt x="281" y="110"/>
                      <a:pt x="221" y="38"/>
                    </a:cubicBezTo>
                    <a:cubicBezTo>
                      <a:pt x="202" y="14"/>
                      <a:pt x="172" y="1"/>
                      <a:pt x="14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19"/>
              <p:cNvSpPr/>
              <p:nvPr/>
            </p:nvSpPr>
            <p:spPr>
              <a:xfrm rot="-4114690">
                <a:off x="522658" y="280310"/>
                <a:ext cx="1640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09" h="213" extrusionOk="0">
                    <a:moveTo>
                      <a:pt x="106" y="1"/>
                    </a:moveTo>
                    <a:cubicBezTo>
                      <a:pt x="47" y="1"/>
                      <a:pt x="0" y="47"/>
                      <a:pt x="0" y="107"/>
                    </a:cubicBezTo>
                    <a:cubicBezTo>
                      <a:pt x="0" y="162"/>
                      <a:pt x="47" y="213"/>
                      <a:pt x="106" y="213"/>
                    </a:cubicBezTo>
                    <a:cubicBezTo>
                      <a:pt x="162" y="213"/>
                      <a:pt x="208" y="162"/>
                      <a:pt x="208" y="107"/>
                    </a:cubicBezTo>
                    <a:cubicBezTo>
                      <a:pt x="208" y="47"/>
                      <a:pt x="162" y="1"/>
                      <a:pt x="1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19"/>
              <p:cNvSpPr/>
              <p:nvPr/>
            </p:nvSpPr>
            <p:spPr>
              <a:xfrm rot="-4114690">
                <a:off x="519054" y="322896"/>
                <a:ext cx="21112" cy="16559"/>
              </a:xfrm>
              <a:custGeom>
                <a:avLst/>
                <a:gdLst/>
                <a:ahLst/>
                <a:cxnLst/>
                <a:rect l="l" t="t" r="r" b="b"/>
                <a:pathLst>
                  <a:path w="269" h="211" extrusionOk="0">
                    <a:moveTo>
                      <a:pt x="154" y="0"/>
                    </a:moveTo>
                    <a:cubicBezTo>
                      <a:pt x="130" y="0"/>
                      <a:pt x="107" y="8"/>
                      <a:pt x="87" y="25"/>
                    </a:cubicBezTo>
                    <a:cubicBezTo>
                      <a:pt x="0" y="73"/>
                      <a:pt x="88" y="211"/>
                      <a:pt x="167" y="211"/>
                    </a:cubicBezTo>
                    <a:cubicBezTo>
                      <a:pt x="185" y="211"/>
                      <a:pt x="203" y="203"/>
                      <a:pt x="218" y="186"/>
                    </a:cubicBezTo>
                    <a:cubicBezTo>
                      <a:pt x="265" y="148"/>
                      <a:pt x="269" y="84"/>
                      <a:pt x="235" y="37"/>
                    </a:cubicBezTo>
                    <a:cubicBezTo>
                      <a:pt x="213" y="13"/>
                      <a:pt x="184" y="0"/>
                      <a:pt x="15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6" name="Google Shape;5626;p19"/>
              <p:cNvSpPr/>
              <p:nvPr/>
            </p:nvSpPr>
            <p:spPr>
              <a:xfrm rot="-4114690">
                <a:off x="500158" y="352488"/>
                <a:ext cx="22133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13" extrusionOk="0">
                    <a:moveTo>
                      <a:pt x="144" y="1"/>
                    </a:moveTo>
                    <a:cubicBezTo>
                      <a:pt x="121" y="1"/>
                      <a:pt x="97" y="8"/>
                      <a:pt x="77" y="25"/>
                    </a:cubicBezTo>
                    <a:cubicBezTo>
                      <a:pt x="0" y="80"/>
                      <a:pt x="34" y="203"/>
                      <a:pt x="132" y="212"/>
                    </a:cubicBezTo>
                    <a:cubicBezTo>
                      <a:pt x="137" y="212"/>
                      <a:pt x="142" y="213"/>
                      <a:pt x="147" y="213"/>
                    </a:cubicBezTo>
                    <a:cubicBezTo>
                      <a:pt x="231" y="213"/>
                      <a:pt x="281" y="110"/>
                      <a:pt x="225" y="38"/>
                    </a:cubicBezTo>
                    <a:cubicBezTo>
                      <a:pt x="204" y="14"/>
                      <a:pt x="174" y="1"/>
                      <a:pt x="1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7" name="Google Shape;5627;p19"/>
              <p:cNvSpPr/>
              <p:nvPr/>
            </p:nvSpPr>
            <p:spPr>
              <a:xfrm rot="-4114690">
                <a:off x="446463" y="374698"/>
                <a:ext cx="22054" cy="16716"/>
              </a:xfrm>
              <a:custGeom>
                <a:avLst/>
                <a:gdLst/>
                <a:ahLst/>
                <a:cxnLst/>
                <a:rect l="l" t="t" r="r" b="b"/>
                <a:pathLst>
                  <a:path w="281" h="213" extrusionOk="0">
                    <a:moveTo>
                      <a:pt x="140" y="1"/>
                    </a:moveTo>
                    <a:cubicBezTo>
                      <a:pt x="117" y="1"/>
                      <a:pt x="95" y="8"/>
                      <a:pt x="77" y="25"/>
                    </a:cubicBezTo>
                    <a:cubicBezTo>
                      <a:pt x="0" y="84"/>
                      <a:pt x="34" y="203"/>
                      <a:pt x="132" y="211"/>
                    </a:cubicBezTo>
                    <a:cubicBezTo>
                      <a:pt x="137" y="212"/>
                      <a:pt x="142" y="212"/>
                      <a:pt x="146" y="212"/>
                    </a:cubicBezTo>
                    <a:cubicBezTo>
                      <a:pt x="231" y="212"/>
                      <a:pt x="281" y="110"/>
                      <a:pt x="221" y="42"/>
                    </a:cubicBezTo>
                    <a:cubicBezTo>
                      <a:pt x="201" y="15"/>
                      <a:pt x="171" y="1"/>
                      <a:pt x="1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8" name="Google Shape;5628;p19"/>
              <p:cNvSpPr/>
              <p:nvPr/>
            </p:nvSpPr>
            <p:spPr>
              <a:xfrm rot="-4114690">
                <a:off x="404707" y="341106"/>
                <a:ext cx="22211" cy="16795"/>
              </a:xfrm>
              <a:custGeom>
                <a:avLst/>
                <a:gdLst/>
                <a:ahLst/>
                <a:cxnLst/>
                <a:rect l="l" t="t" r="r" b="b"/>
                <a:pathLst>
                  <a:path w="283" h="214" extrusionOk="0">
                    <a:moveTo>
                      <a:pt x="144" y="0"/>
                    </a:moveTo>
                    <a:cubicBezTo>
                      <a:pt x="121" y="0"/>
                      <a:pt x="97" y="8"/>
                      <a:pt x="77" y="22"/>
                    </a:cubicBezTo>
                    <a:cubicBezTo>
                      <a:pt x="1" y="82"/>
                      <a:pt x="39" y="201"/>
                      <a:pt x="132" y="213"/>
                    </a:cubicBezTo>
                    <a:cubicBezTo>
                      <a:pt x="136" y="214"/>
                      <a:pt x="139" y="214"/>
                      <a:pt x="142" y="214"/>
                    </a:cubicBezTo>
                    <a:cubicBezTo>
                      <a:pt x="230" y="214"/>
                      <a:pt x="283" y="109"/>
                      <a:pt x="226" y="39"/>
                    </a:cubicBezTo>
                    <a:cubicBezTo>
                      <a:pt x="204" y="13"/>
                      <a:pt x="174" y="0"/>
                      <a:pt x="1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29" name="Google Shape;5629;p19"/>
            <p:cNvGrpSpPr/>
            <p:nvPr/>
          </p:nvGrpSpPr>
          <p:grpSpPr>
            <a:xfrm rot="-5400000">
              <a:off x="7149764" y="-530412"/>
              <a:ext cx="2300223" cy="2076471"/>
              <a:chOff x="-885266" y="3661100"/>
              <a:chExt cx="3052312" cy="2755402"/>
            </a:xfrm>
          </p:grpSpPr>
          <p:sp>
            <p:nvSpPr>
              <p:cNvPr id="5630" name="Google Shape;5630;p19"/>
              <p:cNvSpPr/>
              <p:nvPr/>
            </p:nvSpPr>
            <p:spPr>
              <a:xfrm>
                <a:off x="1248239" y="4232598"/>
                <a:ext cx="539023" cy="1040908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4007" extrusionOk="0">
                    <a:moveTo>
                      <a:pt x="1037" y="1"/>
                    </a:moveTo>
                    <a:cubicBezTo>
                      <a:pt x="1030" y="1"/>
                      <a:pt x="1021" y="7"/>
                      <a:pt x="1021" y="16"/>
                    </a:cubicBezTo>
                    <a:cubicBezTo>
                      <a:pt x="1051" y="300"/>
                      <a:pt x="1123" y="592"/>
                      <a:pt x="1101" y="881"/>
                    </a:cubicBezTo>
                    <a:cubicBezTo>
                      <a:pt x="1072" y="1280"/>
                      <a:pt x="1042" y="1670"/>
                      <a:pt x="936" y="2060"/>
                    </a:cubicBezTo>
                    <a:cubicBezTo>
                      <a:pt x="889" y="2225"/>
                      <a:pt x="843" y="2395"/>
                      <a:pt x="788" y="2560"/>
                    </a:cubicBezTo>
                    <a:cubicBezTo>
                      <a:pt x="775" y="2327"/>
                      <a:pt x="766" y="2132"/>
                      <a:pt x="745" y="1945"/>
                    </a:cubicBezTo>
                    <a:cubicBezTo>
                      <a:pt x="720" y="1687"/>
                      <a:pt x="660" y="1301"/>
                      <a:pt x="639" y="1229"/>
                    </a:cubicBezTo>
                    <a:cubicBezTo>
                      <a:pt x="630" y="1190"/>
                      <a:pt x="609" y="1166"/>
                      <a:pt x="592" y="1166"/>
                    </a:cubicBezTo>
                    <a:cubicBezTo>
                      <a:pt x="577" y="1166"/>
                      <a:pt x="565" y="1185"/>
                      <a:pt x="567" y="1229"/>
                    </a:cubicBezTo>
                    <a:cubicBezTo>
                      <a:pt x="575" y="1326"/>
                      <a:pt x="643" y="1776"/>
                      <a:pt x="652" y="1984"/>
                    </a:cubicBezTo>
                    <a:cubicBezTo>
                      <a:pt x="665" y="2191"/>
                      <a:pt x="711" y="2476"/>
                      <a:pt x="728" y="2717"/>
                    </a:cubicBezTo>
                    <a:cubicBezTo>
                      <a:pt x="694" y="2815"/>
                      <a:pt x="652" y="2908"/>
                      <a:pt x="605" y="3002"/>
                    </a:cubicBezTo>
                    <a:cubicBezTo>
                      <a:pt x="533" y="3133"/>
                      <a:pt x="465" y="3273"/>
                      <a:pt x="393" y="3413"/>
                    </a:cubicBezTo>
                    <a:cubicBezTo>
                      <a:pt x="389" y="3396"/>
                      <a:pt x="385" y="3375"/>
                      <a:pt x="380" y="3358"/>
                    </a:cubicBezTo>
                    <a:cubicBezTo>
                      <a:pt x="334" y="3163"/>
                      <a:pt x="274" y="2929"/>
                      <a:pt x="236" y="2781"/>
                    </a:cubicBezTo>
                    <a:cubicBezTo>
                      <a:pt x="185" y="2599"/>
                      <a:pt x="122" y="2425"/>
                      <a:pt x="45" y="2251"/>
                    </a:cubicBezTo>
                    <a:cubicBezTo>
                      <a:pt x="42" y="2239"/>
                      <a:pt x="34" y="2234"/>
                      <a:pt x="26" y="2234"/>
                    </a:cubicBezTo>
                    <a:cubicBezTo>
                      <a:pt x="13" y="2234"/>
                      <a:pt x="0" y="2246"/>
                      <a:pt x="3" y="2264"/>
                    </a:cubicBezTo>
                    <a:cubicBezTo>
                      <a:pt x="75" y="2527"/>
                      <a:pt x="164" y="2785"/>
                      <a:pt x="219" y="3057"/>
                    </a:cubicBezTo>
                    <a:cubicBezTo>
                      <a:pt x="228" y="3086"/>
                      <a:pt x="342" y="3540"/>
                      <a:pt x="308" y="3570"/>
                    </a:cubicBezTo>
                    <a:cubicBezTo>
                      <a:pt x="300" y="3574"/>
                      <a:pt x="296" y="3583"/>
                      <a:pt x="296" y="3591"/>
                    </a:cubicBezTo>
                    <a:cubicBezTo>
                      <a:pt x="219" y="3731"/>
                      <a:pt x="130" y="3858"/>
                      <a:pt x="24" y="3977"/>
                    </a:cubicBezTo>
                    <a:cubicBezTo>
                      <a:pt x="11" y="3990"/>
                      <a:pt x="24" y="4006"/>
                      <a:pt x="38" y="4006"/>
                    </a:cubicBezTo>
                    <a:cubicBezTo>
                      <a:pt x="42" y="4006"/>
                      <a:pt x="46" y="4005"/>
                      <a:pt x="50" y="4003"/>
                    </a:cubicBezTo>
                    <a:cubicBezTo>
                      <a:pt x="304" y="3790"/>
                      <a:pt x="486" y="3477"/>
                      <a:pt x="635" y="3184"/>
                    </a:cubicBezTo>
                    <a:cubicBezTo>
                      <a:pt x="711" y="3120"/>
                      <a:pt x="788" y="3057"/>
                      <a:pt x="864" y="2997"/>
                    </a:cubicBezTo>
                    <a:lnTo>
                      <a:pt x="877" y="2997"/>
                    </a:lnTo>
                    <a:cubicBezTo>
                      <a:pt x="1064" y="2912"/>
                      <a:pt x="1266" y="2866"/>
                      <a:pt x="1469" y="2866"/>
                    </a:cubicBezTo>
                    <a:cubicBezTo>
                      <a:pt x="1478" y="2866"/>
                      <a:pt x="1487" y="2866"/>
                      <a:pt x="1496" y="2866"/>
                    </a:cubicBezTo>
                    <a:cubicBezTo>
                      <a:pt x="1683" y="2874"/>
                      <a:pt x="1797" y="2879"/>
                      <a:pt x="2001" y="2891"/>
                    </a:cubicBezTo>
                    <a:cubicBezTo>
                      <a:pt x="2018" y="2891"/>
                      <a:pt x="2018" y="2862"/>
                      <a:pt x="2001" y="2857"/>
                    </a:cubicBezTo>
                    <a:cubicBezTo>
                      <a:pt x="1828" y="2819"/>
                      <a:pt x="1641" y="2786"/>
                      <a:pt x="1458" y="2786"/>
                    </a:cubicBezTo>
                    <a:cubicBezTo>
                      <a:pt x="1317" y="2786"/>
                      <a:pt x="1178" y="2806"/>
                      <a:pt x="1051" y="2857"/>
                    </a:cubicBezTo>
                    <a:cubicBezTo>
                      <a:pt x="1203" y="2743"/>
                      <a:pt x="1305" y="2633"/>
                      <a:pt x="1475" y="2531"/>
                    </a:cubicBezTo>
                    <a:cubicBezTo>
                      <a:pt x="1691" y="2408"/>
                      <a:pt x="1890" y="2251"/>
                      <a:pt x="2068" y="2068"/>
                    </a:cubicBezTo>
                    <a:cubicBezTo>
                      <a:pt x="2075" y="2062"/>
                      <a:pt x="2062" y="2053"/>
                      <a:pt x="2049" y="2053"/>
                    </a:cubicBezTo>
                    <a:cubicBezTo>
                      <a:pt x="2045" y="2053"/>
                      <a:pt x="2042" y="2054"/>
                      <a:pt x="2039" y="2056"/>
                    </a:cubicBezTo>
                    <a:cubicBezTo>
                      <a:pt x="1602" y="2374"/>
                      <a:pt x="1084" y="2633"/>
                      <a:pt x="711" y="3031"/>
                    </a:cubicBezTo>
                    <a:cubicBezTo>
                      <a:pt x="792" y="2857"/>
                      <a:pt x="872" y="2717"/>
                      <a:pt x="928" y="2539"/>
                    </a:cubicBezTo>
                    <a:cubicBezTo>
                      <a:pt x="1093" y="2331"/>
                      <a:pt x="1275" y="2018"/>
                      <a:pt x="1390" y="1839"/>
                    </a:cubicBezTo>
                    <a:cubicBezTo>
                      <a:pt x="1500" y="1661"/>
                      <a:pt x="1661" y="1386"/>
                      <a:pt x="1683" y="1118"/>
                    </a:cubicBezTo>
                    <a:cubicBezTo>
                      <a:pt x="1683" y="1111"/>
                      <a:pt x="1677" y="1106"/>
                      <a:pt x="1671" y="1106"/>
                    </a:cubicBezTo>
                    <a:cubicBezTo>
                      <a:pt x="1667" y="1106"/>
                      <a:pt x="1663" y="1109"/>
                      <a:pt x="1661" y="1114"/>
                    </a:cubicBezTo>
                    <a:cubicBezTo>
                      <a:pt x="1462" y="1560"/>
                      <a:pt x="1220" y="1988"/>
                      <a:pt x="940" y="2391"/>
                    </a:cubicBezTo>
                    <a:cubicBezTo>
                      <a:pt x="970" y="2289"/>
                      <a:pt x="1004" y="2183"/>
                      <a:pt x="1034" y="2081"/>
                    </a:cubicBezTo>
                    <a:cubicBezTo>
                      <a:pt x="1144" y="1725"/>
                      <a:pt x="1182" y="1330"/>
                      <a:pt x="1195" y="961"/>
                    </a:cubicBezTo>
                    <a:cubicBezTo>
                      <a:pt x="1203" y="652"/>
                      <a:pt x="1182" y="342"/>
                      <a:pt x="1046" y="7"/>
                    </a:cubicBezTo>
                    <a:cubicBezTo>
                      <a:pt x="1045" y="3"/>
                      <a:pt x="1041" y="1"/>
                      <a:pt x="10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19"/>
              <p:cNvSpPr/>
              <p:nvPr/>
            </p:nvSpPr>
            <p:spPr>
              <a:xfrm>
                <a:off x="1250058" y="4307672"/>
                <a:ext cx="243664" cy="319260"/>
              </a:xfrm>
              <a:custGeom>
                <a:avLst/>
                <a:gdLst/>
                <a:ahLst/>
                <a:cxnLst/>
                <a:rect l="l" t="t" r="r" b="b"/>
                <a:pathLst>
                  <a:path w="938" h="1229" extrusionOk="0">
                    <a:moveTo>
                      <a:pt x="289" y="1"/>
                    </a:moveTo>
                    <a:cubicBezTo>
                      <a:pt x="190" y="1"/>
                      <a:pt x="112" y="48"/>
                      <a:pt x="76" y="96"/>
                    </a:cubicBezTo>
                    <a:cubicBezTo>
                      <a:pt x="0" y="193"/>
                      <a:pt x="38" y="537"/>
                      <a:pt x="204" y="778"/>
                    </a:cubicBezTo>
                    <a:cubicBezTo>
                      <a:pt x="322" y="948"/>
                      <a:pt x="471" y="1101"/>
                      <a:pt x="641" y="1228"/>
                    </a:cubicBezTo>
                    <a:cubicBezTo>
                      <a:pt x="641" y="1228"/>
                      <a:pt x="938" y="588"/>
                      <a:pt x="679" y="244"/>
                    </a:cubicBezTo>
                    <a:cubicBezTo>
                      <a:pt x="540" y="60"/>
                      <a:pt x="400" y="1"/>
                      <a:pt x="28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19"/>
              <p:cNvSpPr/>
              <p:nvPr/>
            </p:nvSpPr>
            <p:spPr>
              <a:xfrm>
                <a:off x="1250058" y="4308192"/>
                <a:ext cx="166513" cy="318741"/>
              </a:xfrm>
              <a:custGeom>
                <a:avLst/>
                <a:gdLst/>
                <a:ahLst/>
                <a:cxnLst/>
                <a:rect l="l" t="t" r="r" b="b"/>
                <a:pathLst>
                  <a:path w="641" h="1227" extrusionOk="0">
                    <a:moveTo>
                      <a:pt x="276" y="0"/>
                    </a:moveTo>
                    <a:cubicBezTo>
                      <a:pt x="199" y="0"/>
                      <a:pt x="127" y="34"/>
                      <a:pt x="76" y="94"/>
                    </a:cubicBezTo>
                    <a:cubicBezTo>
                      <a:pt x="0" y="191"/>
                      <a:pt x="38" y="535"/>
                      <a:pt x="204" y="776"/>
                    </a:cubicBezTo>
                    <a:cubicBezTo>
                      <a:pt x="322" y="946"/>
                      <a:pt x="471" y="1099"/>
                      <a:pt x="641" y="1226"/>
                    </a:cubicBezTo>
                    <a:cubicBezTo>
                      <a:pt x="585" y="840"/>
                      <a:pt x="378" y="272"/>
                      <a:pt x="27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19"/>
              <p:cNvSpPr/>
              <p:nvPr/>
            </p:nvSpPr>
            <p:spPr>
              <a:xfrm>
                <a:off x="1346952" y="3997505"/>
                <a:ext cx="272499" cy="351732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354" extrusionOk="0">
                    <a:moveTo>
                      <a:pt x="455" y="1"/>
                    </a:moveTo>
                    <a:cubicBezTo>
                      <a:pt x="361" y="1"/>
                      <a:pt x="269" y="37"/>
                      <a:pt x="195" y="98"/>
                    </a:cubicBezTo>
                    <a:cubicBezTo>
                      <a:pt x="0" y="250"/>
                      <a:pt x="140" y="679"/>
                      <a:pt x="272" y="861"/>
                    </a:cubicBezTo>
                    <a:cubicBezTo>
                      <a:pt x="408" y="1048"/>
                      <a:pt x="569" y="1213"/>
                      <a:pt x="751" y="1353"/>
                    </a:cubicBezTo>
                    <a:cubicBezTo>
                      <a:pt x="751" y="1353"/>
                      <a:pt x="1048" y="709"/>
                      <a:pt x="870" y="327"/>
                    </a:cubicBezTo>
                    <a:cubicBezTo>
                      <a:pt x="763" y="93"/>
                      <a:pt x="605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4" name="Google Shape;5634;p19"/>
              <p:cNvSpPr/>
              <p:nvPr/>
            </p:nvSpPr>
            <p:spPr>
              <a:xfrm>
                <a:off x="1346952" y="4002960"/>
                <a:ext cx="195347" cy="346277"/>
              </a:xfrm>
              <a:custGeom>
                <a:avLst/>
                <a:gdLst/>
                <a:ahLst/>
                <a:cxnLst/>
                <a:rect l="l" t="t" r="r" b="b"/>
                <a:pathLst>
                  <a:path w="752" h="1333" extrusionOk="0">
                    <a:moveTo>
                      <a:pt x="331" y="0"/>
                    </a:moveTo>
                    <a:cubicBezTo>
                      <a:pt x="280" y="17"/>
                      <a:pt x="234" y="43"/>
                      <a:pt x="195" y="77"/>
                    </a:cubicBezTo>
                    <a:cubicBezTo>
                      <a:pt x="0" y="229"/>
                      <a:pt x="140" y="658"/>
                      <a:pt x="272" y="840"/>
                    </a:cubicBezTo>
                    <a:cubicBezTo>
                      <a:pt x="408" y="1027"/>
                      <a:pt x="569" y="1192"/>
                      <a:pt x="751" y="1332"/>
                    </a:cubicBezTo>
                    <a:cubicBezTo>
                      <a:pt x="662" y="900"/>
                      <a:pt x="416" y="229"/>
                      <a:pt x="3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5" name="Google Shape;5635;p19"/>
              <p:cNvSpPr/>
              <p:nvPr/>
            </p:nvSpPr>
            <p:spPr>
              <a:xfrm>
                <a:off x="1105625" y="4611865"/>
                <a:ext cx="244963" cy="281593"/>
              </a:xfrm>
              <a:custGeom>
                <a:avLst/>
                <a:gdLst/>
                <a:ahLst/>
                <a:cxnLst/>
                <a:rect l="l" t="t" r="r" b="b"/>
                <a:pathLst>
                  <a:path w="943" h="1084" extrusionOk="0">
                    <a:moveTo>
                      <a:pt x="403" y="1"/>
                    </a:moveTo>
                    <a:cubicBezTo>
                      <a:pt x="316" y="1"/>
                      <a:pt x="232" y="32"/>
                      <a:pt x="166" y="83"/>
                    </a:cubicBezTo>
                    <a:cubicBezTo>
                      <a:pt x="1" y="210"/>
                      <a:pt x="132" y="553"/>
                      <a:pt x="255" y="698"/>
                    </a:cubicBezTo>
                    <a:cubicBezTo>
                      <a:pt x="382" y="846"/>
                      <a:pt x="531" y="977"/>
                      <a:pt x="692" y="1084"/>
                    </a:cubicBezTo>
                    <a:cubicBezTo>
                      <a:pt x="692" y="1084"/>
                      <a:pt x="942" y="562"/>
                      <a:pt x="777" y="256"/>
                    </a:cubicBezTo>
                    <a:cubicBezTo>
                      <a:pt x="677" y="72"/>
                      <a:pt x="536" y="1"/>
                      <a:pt x="40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6" name="Google Shape;5636;p19"/>
              <p:cNvSpPr/>
              <p:nvPr/>
            </p:nvSpPr>
            <p:spPr>
              <a:xfrm>
                <a:off x="1105625" y="4616541"/>
                <a:ext cx="179761" cy="276917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066" extrusionOk="0">
                    <a:moveTo>
                      <a:pt x="285" y="1"/>
                    </a:moveTo>
                    <a:cubicBezTo>
                      <a:pt x="242" y="14"/>
                      <a:pt x="200" y="35"/>
                      <a:pt x="166" y="65"/>
                    </a:cubicBezTo>
                    <a:cubicBezTo>
                      <a:pt x="1" y="192"/>
                      <a:pt x="132" y="535"/>
                      <a:pt x="255" y="680"/>
                    </a:cubicBezTo>
                    <a:cubicBezTo>
                      <a:pt x="382" y="828"/>
                      <a:pt x="531" y="959"/>
                      <a:pt x="692" y="1066"/>
                    </a:cubicBezTo>
                    <a:cubicBezTo>
                      <a:pt x="603" y="718"/>
                      <a:pt x="365" y="183"/>
                      <a:pt x="28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19"/>
              <p:cNvSpPr/>
              <p:nvPr/>
            </p:nvSpPr>
            <p:spPr>
              <a:xfrm>
                <a:off x="1633480" y="4274421"/>
                <a:ext cx="235871" cy="298479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149" extrusionOk="0">
                    <a:moveTo>
                      <a:pt x="467" y="1"/>
                    </a:moveTo>
                    <a:cubicBezTo>
                      <a:pt x="273" y="1"/>
                      <a:pt x="74" y="234"/>
                      <a:pt x="38" y="487"/>
                    </a:cubicBezTo>
                    <a:cubicBezTo>
                      <a:pt x="0" y="758"/>
                      <a:pt x="115" y="1148"/>
                      <a:pt x="115" y="1148"/>
                    </a:cubicBezTo>
                    <a:cubicBezTo>
                      <a:pt x="115" y="1148"/>
                      <a:pt x="700" y="881"/>
                      <a:pt x="798" y="584"/>
                    </a:cubicBezTo>
                    <a:cubicBezTo>
                      <a:pt x="908" y="249"/>
                      <a:pt x="708" y="29"/>
                      <a:pt x="501" y="3"/>
                    </a:cubicBezTo>
                    <a:cubicBezTo>
                      <a:pt x="489" y="1"/>
                      <a:pt x="478" y="1"/>
                      <a:pt x="46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19"/>
              <p:cNvSpPr/>
              <p:nvPr/>
            </p:nvSpPr>
            <p:spPr>
              <a:xfrm>
                <a:off x="1663094" y="4286111"/>
                <a:ext cx="199763" cy="286789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104" extrusionOk="0">
                    <a:moveTo>
                      <a:pt x="510" y="0"/>
                    </a:moveTo>
                    <a:cubicBezTo>
                      <a:pt x="281" y="365"/>
                      <a:pt x="64" y="921"/>
                      <a:pt x="1" y="1095"/>
                    </a:cubicBezTo>
                    <a:lnTo>
                      <a:pt x="1" y="1103"/>
                    </a:lnTo>
                    <a:cubicBezTo>
                      <a:pt x="1" y="1103"/>
                      <a:pt x="582" y="836"/>
                      <a:pt x="679" y="539"/>
                    </a:cubicBezTo>
                    <a:cubicBezTo>
                      <a:pt x="768" y="276"/>
                      <a:pt x="662" y="85"/>
                      <a:pt x="51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19"/>
              <p:cNvSpPr/>
              <p:nvPr/>
            </p:nvSpPr>
            <p:spPr>
              <a:xfrm>
                <a:off x="1685174" y="4634205"/>
                <a:ext cx="298735" cy="217170"/>
              </a:xfrm>
              <a:custGeom>
                <a:avLst/>
                <a:gdLst/>
                <a:ahLst/>
                <a:cxnLst/>
                <a:rect l="l" t="t" r="r" b="b"/>
                <a:pathLst>
                  <a:path w="1150" h="836" extrusionOk="0">
                    <a:moveTo>
                      <a:pt x="748" y="0"/>
                    </a:moveTo>
                    <a:cubicBezTo>
                      <a:pt x="595" y="0"/>
                      <a:pt x="416" y="81"/>
                      <a:pt x="297" y="217"/>
                    </a:cubicBezTo>
                    <a:cubicBezTo>
                      <a:pt x="115" y="425"/>
                      <a:pt x="1" y="811"/>
                      <a:pt x="1" y="811"/>
                    </a:cubicBezTo>
                    <a:cubicBezTo>
                      <a:pt x="1" y="811"/>
                      <a:pt x="159" y="835"/>
                      <a:pt x="347" y="835"/>
                    </a:cubicBezTo>
                    <a:cubicBezTo>
                      <a:pt x="535" y="835"/>
                      <a:pt x="753" y="811"/>
                      <a:pt x="874" y="713"/>
                    </a:cubicBezTo>
                    <a:cubicBezTo>
                      <a:pt x="1150" y="493"/>
                      <a:pt x="1103" y="200"/>
                      <a:pt x="946" y="64"/>
                    </a:cubicBezTo>
                    <a:cubicBezTo>
                      <a:pt x="894" y="21"/>
                      <a:pt x="824" y="0"/>
                      <a:pt x="74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19"/>
              <p:cNvSpPr/>
              <p:nvPr/>
            </p:nvSpPr>
            <p:spPr>
              <a:xfrm>
                <a:off x="1685174" y="4677327"/>
                <a:ext cx="288864" cy="174048"/>
              </a:xfrm>
              <a:custGeom>
                <a:avLst/>
                <a:gdLst/>
                <a:ahLst/>
                <a:cxnLst/>
                <a:rect l="l" t="t" r="r" b="b"/>
                <a:pathLst>
                  <a:path w="1112" h="670" extrusionOk="0">
                    <a:moveTo>
                      <a:pt x="1027" y="0"/>
                    </a:moveTo>
                    <a:cubicBezTo>
                      <a:pt x="637" y="178"/>
                      <a:pt x="149" y="526"/>
                      <a:pt x="1" y="636"/>
                    </a:cubicBezTo>
                    <a:lnTo>
                      <a:pt x="1" y="645"/>
                    </a:lnTo>
                    <a:cubicBezTo>
                      <a:pt x="1" y="645"/>
                      <a:pt x="159" y="669"/>
                      <a:pt x="347" y="669"/>
                    </a:cubicBezTo>
                    <a:cubicBezTo>
                      <a:pt x="536" y="669"/>
                      <a:pt x="755" y="645"/>
                      <a:pt x="878" y="547"/>
                    </a:cubicBezTo>
                    <a:cubicBezTo>
                      <a:pt x="1095" y="369"/>
                      <a:pt x="1112" y="153"/>
                      <a:pt x="102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19"/>
              <p:cNvSpPr/>
              <p:nvPr/>
            </p:nvSpPr>
            <p:spPr>
              <a:xfrm>
                <a:off x="1655301" y="4903589"/>
                <a:ext cx="319517" cy="198466"/>
              </a:xfrm>
              <a:custGeom>
                <a:avLst/>
                <a:gdLst/>
                <a:ahLst/>
                <a:cxnLst/>
                <a:rect l="l" t="t" r="r" b="b"/>
                <a:pathLst>
                  <a:path w="1230" h="764" extrusionOk="0">
                    <a:moveTo>
                      <a:pt x="685" y="0"/>
                    </a:moveTo>
                    <a:cubicBezTo>
                      <a:pt x="665" y="0"/>
                      <a:pt x="645" y="1"/>
                      <a:pt x="624" y="3"/>
                    </a:cubicBezTo>
                    <a:cubicBezTo>
                      <a:pt x="353" y="33"/>
                      <a:pt x="1" y="240"/>
                      <a:pt x="1" y="240"/>
                    </a:cubicBezTo>
                    <a:cubicBezTo>
                      <a:pt x="1" y="240"/>
                      <a:pt x="404" y="741"/>
                      <a:pt x="714" y="762"/>
                    </a:cubicBezTo>
                    <a:cubicBezTo>
                      <a:pt x="728" y="763"/>
                      <a:pt x="742" y="763"/>
                      <a:pt x="756" y="763"/>
                    </a:cubicBezTo>
                    <a:cubicBezTo>
                      <a:pt x="1079" y="763"/>
                      <a:pt x="1230" y="529"/>
                      <a:pt x="1206" y="334"/>
                    </a:cubicBezTo>
                    <a:cubicBezTo>
                      <a:pt x="1182" y="142"/>
                      <a:pt x="933" y="0"/>
                      <a:pt x="68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2" name="Google Shape;5642;p19"/>
              <p:cNvSpPr/>
              <p:nvPr/>
            </p:nvSpPr>
            <p:spPr>
              <a:xfrm>
                <a:off x="1655301" y="4964895"/>
                <a:ext cx="311204" cy="137420"/>
              </a:xfrm>
              <a:custGeom>
                <a:avLst/>
                <a:gdLst/>
                <a:ahLst/>
                <a:cxnLst/>
                <a:rect l="l" t="t" r="r" b="b"/>
                <a:pathLst>
                  <a:path w="1198" h="529" extrusionOk="0">
                    <a:moveTo>
                      <a:pt x="9" y="0"/>
                    </a:moveTo>
                    <a:lnTo>
                      <a:pt x="1" y="4"/>
                    </a:lnTo>
                    <a:cubicBezTo>
                      <a:pt x="1" y="4"/>
                      <a:pt x="404" y="505"/>
                      <a:pt x="714" y="526"/>
                    </a:cubicBezTo>
                    <a:cubicBezTo>
                      <a:pt x="731" y="527"/>
                      <a:pt x="747" y="528"/>
                      <a:pt x="764" y="528"/>
                    </a:cubicBezTo>
                    <a:cubicBezTo>
                      <a:pt x="1013" y="528"/>
                      <a:pt x="1157" y="381"/>
                      <a:pt x="1197" y="229"/>
                    </a:cubicBezTo>
                    <a:cubicBezTo>
                      <a:pt x="790" y="94"/>
                      <a:pt x="196" y="21"/>
                      <a:pt x="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3" name="Google Shape;5643;p19"/>
              <p:cNvSpPr/>
              <p:nvPr/>
            </p:nvSpPr>
            <p:spPr>
              <a:xfrm>
                <a:off x="-727845" y="5856692"/>
                <a:ext cx="1009206" cy="285230"/>
              </a:xfrm>
              <a:custGeom>
                <a:avLst/>
                <a:gdLst/>
                <a:ahLst/>
                <a:cxnLst/>
                <a:rect l="l" t="t" r="r" b="b"/>
                <a:pathLst>
                  <a:path w="3885" h="1098" extrusionOk="0">
                    <a:moveTo>
                      <a:pt x="2382" y="1"/>
                    </a:moveTo>
                    <a:cubicBezTo>
                      <a:pt x="2352" y="1"/>
                      <a:pt x="2342" y="42"/>
                      <a:pt x="2372" y="54"/>
                    </a:cubicBezTo>
                    <a:cubicBezTo>
                      <a:pt x="2597" y="138"/>
                      <a:pt x="2652" y="168"/>
                      <a:pt x="2822" y="219"/>
                    </a:cubicBezTo>
                    <a:cubicBezTo>
                      <a:pt x="2873" y="236"/>
                      <a:pt x="3008" y="304"/>
                      <a:pt x="3072" y="334"/>
                    </a:cubicBezTo>
                    <a:cubicBezTo>
                      <a:pt x="2940" y="363"/>
                      <a:pt x="2805" y="393"/>
                      <a:pt x="2665" y="414"/>
                    </a:cubicBezTo>
                    <a:cubicBezTo>
                      <a:pt x="2474" y="440"/>
                      <a:pt x="2283" y="457"/>
                      <a:pt x="2092" y="457"/>
                    </a:cubicBezTo>
                    <a:cubicBezTo>
                      <a:pt x="1961" y="457"/>
                      <a:pt x="1833" y="457"/>
                      <a:pt x="1702" y="452"/>
                    </a:cubicBezTo>
                    <a:cubicBezTo>
                      <a:pt x="1609" y="406"/>
                      <a:pt x="1507" y="376"/>
                      <a:pt x="1414" y="329"/>
                    </a:cubicBezTo>
                    <a:cubicBezTo>
                      <a:pt x="1299" y="270"/>
                      <a:pt x="1189" y="211"/>
                      <a:pt x="1078" y="147"/>
                    </a:cubicBezTo>
                    <a:cubicBezTo>
                      <a:pt x="1073" y="144"/>
                      <a:pt x="1068" y="143"/>
                      <a:pt x="1064" y="143"/>
                    </a:cubicBezTo>
                    <a:cubicBezTo>
                      <a:pt x="1036" y="143"/>
                      <a:pt x="1016" y="180"/>
                      <a:pt x="1045" y="198"/>
                    </a:cubicBezTo>
                    <a:cubicBezTo>
                      <a:pt x="1163" y="270"/>
                      <a:pt x="1295" y="367"/>
                      <a:pt x="1435" y="435"/>
                    </a:cubicBezTo>
                    <a:cubicBezTo>
                      <a:pt x="1329" y="427"/>
                      <a:pt x="1223" y="418"/>
                      <a:pt x="1117" y="410"/>
                    </a:cubicBezTo>
                    <a:cubicBezTo>
                      <a:pt x="773" y="376"/>
                      <a:pt x="366" y="363"/>
                      <a:pt x="44" y="228"/>
                    </a:cubicBezTo>
                    <a:cubicBezTo>
                      <a:pt x="40" y="226"/>
                      <a:pt x="37" y="225"/>
                      <a:pt x="34" y="225"/>
                    </a:cubicBezTo>
                    <a:cubicBezTo>
                      <a:pt x="11" y="225"/>
                      <a:pt x="0" y="263"/>
                      <a:pt x="27" y="274"/>
                    </a:cubicBezTo>
                    <a:cubicBezTo>
                      <a:pt x="332" y="414"/>
                      <a:pt x="714" y="444"/>
                      <a:pt x="1045" y="486"/>
                    </a:cubicBezTo>
                    <a:cubicBezTo>
                      <a:pt x="1431" y="537"/>
                      <a:pt x="1821" y="563"/>
                      <a:pt x="2211" y="563"/>
                    </a:cubicBezTo>
                    <a:cubicBezTo>
                      <a:pt x="2275" y="563"/>
                      <a:pt x="2334" y="563"/>
                      <a:pt x="2393" y="558"/>
                    </a:cubicBezTo>
                    <a:lnTo>
                      <a:pt x="2393" y="558"/>
                    </a:lnTo>
                    <a:cubicBezTo>
                      <a:pt x="2300" y="630"/>
                      <a:pt x="2198" y="698"/>
                      <a:pt x="2096" y="758"/>
                    </a:cubicBezTo>
                    <a:cubicBezTo>
                      <a:pt x="1910" y="872"/>
                      <a:pt x="1693" y="1008"/>
                      <a:pt x="1481" y="1059"/>
                    </a:cubicBezTo>
                    <a:cubicBezTo>
                      <a:pt x="1453" y="1059"/>
                      <a:pt x="1456" y="1097"/>
                      <a:pt x="1482" y="1097"/>
                    </a:cubicBezTo>
                    <a:cubicBezTo>
                      <a:pt x="1483" y="1097"/>
                      <a:pt x="1484" y="1097"/>
                      <a:pt x="1486" y="1097"/>
                    </a:cubicBezTo>
                    <a:cubicBezTo>
                      <a:pt x="1698" y="1089"/>
                      <a:pt x="1897" y="983"/>
                      <a:pt x="2084" y="885"/>
                    </a:cubicBezTo>
                    <a:cubicBezTo>
                      <a:pt x="2236" y="804"/>
                      <a:pt x="2448" y="698"/>
                      <a:pt x="2563" y="550"/>
                    </a:cubicBezTo>
                    <a:cubicBezTo>
                      <a:pt x="2584" y="546"/>
                      <a:pt x="2822" y="507"/>
                      <a:pt x="2974" y="465"/>
                    </a:cubicBezTo>
                    <a:cubicBezTo>
                      <a:pt x="3131" y="418"/>
                      <a:pt x="3309" y="376"/>
                      <a:pt x="3479" y="325"/>
                    </a:cubicBezTo>
                    <a:cubicBezTo>
                      <a:pt x="3623" y="278"/>
                      <a:pt x="3772" y="253"/>
                      <a:pt x="3869" y="130"/>
                    </a:cubicBezTo>
                    <a:cubicBezTo>
                      <a:pt x="3884" y="112"/>
                      <a:pt x="3864" y="90"/>
                      <a:pt x="3844" y="90"/>
                    </a:cubicBezTo>
                    <a:cubicBezTo>
                      <a:pt x="3841" y="90"/>
                      <a:pt x="3838" y="91"/>
                      <a:pt x="3835" y="92"/>
                    </a:cubicBezTo>
                    <a:cubicBezTo>
                      <a:pt x="3628" y="172"/>
                      <a:pt x="3420" y="240"/>
                      <a:pt x="3208" y="295"/>
                    </a:cubicBezTo>
                    <a:cubicBezTo>
                      <a:pt x="3119" y="232"/>
                      <a:pt x="2983" y="198"/>
                      <a:pt x="2894" y="164"/>
                    </a:cubicBezTo>
                    <a:cubicBezTo>
                      <a:pt x="2728" y="100"/>
                      <a:pt x="2563" y="45"/>
                      <a:pt x="2393" y="3"/>
                    </a:cubicBezTo>
                    <a:cubicBezTo>
                      <a:pt x="2389" y="1"/>
                      <a:pt x="2385" y="1"/>
                      <a:pt x="238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4" name="Google Shape;5644;p19"/>
              <p:cNvSpPr/>
              <p:nvPr/>
            </p:nvSpPr>
            <p:spPr>
              <a:xfrm>
                <a:off x="-885266" y="5845521"/>
                <a:ext cx="349650" cy="143394"/>
              </a:xfrm>
              <a:custGeom>
                <a:avLst/>
                <a:gdLst/>
                <a:ahLst/>
                <a:cxnLst/>
                <a:rect l="l" t="t" r="r" b="b"/>
                <a:pathLst>
                  <a:path w="1346" h="552" extrusionOk="0">
                    <a:moveTo>
                      <a:pt x="242" y="1"/>
                    </a:moveTo>
                    <a:cubicBezTo>
                      <a:pt x="137" y="1"/>
                      <a:pt x="59" y="24"/>
                      <a:pt x="43" y="84"/>
                    </a:cubicBezTo>
                    <a:cubicBezTo>
                      <a:pt x="1" y="228"/>
                      <a:pt x="196" y="432"/>
                      <a:pt x="616" y="517"/>
                    </a:cubicBezTo>
                    <a:cubicBezTo>
                      <a:pt x="735" y="542"/>
                      <a:pt x="846" y="552"/>
                      <a:pt x="943" y="552"/>
                    </a:cubicBezTo>
                    <a:cubicBezTo>
                      <a:pt x="1188" y="552"/>
                      <a:pt x="1346" y="489"/>
                      <a:pt x="1337" y="453"/>
                    </a:cubicBezTo>
                    <a:cubicBezTo>
                      <a:pt x="1324" y="398"/>
                      <a:pt x="1023" y="203"/>
                      <a:pt x="756" y="105"/>
                    </a:cubicBezTo>
                    <a:cubicBezTo>
                      <a:pt x="596" y="48"/>
                      <a:pt x="392" y="1"/>
                      <a:pt x="2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5" name="Google Shape;5645;p19"/>
              <p:cNvSpPr/>
              <p:nvPr/>
            </p:nvSpPr>
            <p:spPr>
              <a:xfrm>
                <a:off x="-648355" y="5740314"/>
                <a:ext cx="266784" cy="20002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770" extrusionOk="0">
                    <a:moveTo>
                      <a:pt x="152" y="1"/>
                    </a:moveTo>
                    <a:cubicBezTo>
                      <a:pt x="121" y="1"/>
                      <a:pt x="97" y="10"/>
                      <a:pt x="81" y="31"/>
                    </a:cubicBezTo>
                    <a:cubicBezTo>
                      <a:pt x="1" y="133"/>
                      <a:pt x="94" y="353"/>
                      <a:pt x="399" y="548"/>
                    </a:cubicBezTo>
                    <a:cubicBezTo>
                      <a:pt x="633" y="700"/>
                      <a:pt x="828" y="769"/>
                      <a:pt x="924" y="769"/>
                    </a:cubicBezTo>
                    <a:cubicBezTo>
                      <a:pt x="951" y="769"/>
                      <a:pt x="971" y="763"/>
                      <a:pt x="980" y="752"/>
                    </a:cubicBezTo>
                    <a:cubicBezTo>
                      <a:pt x="1027" y="697"/>
                      <a:pt x="819" y="421"/>
                      <a:pt x="633" y="264"/>
                    </a:cubicBezTo>
                    <a:cubicBezTo>
                      <a:pt x="487" y="139"/>
                      <a:pt x="272" y="1"/>
                      <a:pt x="1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6" name="Google Shape;5646;p19"/>
              <p:cNvSpPr/>
              <p:nvPr/>
            </p:nvSpPr>
            <p:spPr>
              <a:xfrm>
                <a:off x="-312211" y="5763953"/>
                <a:ext cx="296657" cy="138978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535" extrusionOk="0">
                    <a:moveTo>
                      <a:pt x="178" y="1"/>
                    </a:moveTo>
                    <a:cubicBezTo>
                      <a:pt x="110" y="1"/>
                      <a:pt x="59" y="17"/>
                      <a:pt x="43" y="59"/>
                    </a:cubicBezTo>
                    <a:cubicBezTo>
                      <a:pt x="0" y="177"/>
                      <a:pt x="153" y="360"/>
                      <a:pt x="501" y="462"/>
                    </a:cubicBezTo>
                    <a:cubicBezTo>
                      <a:pt x="682" y="513"/>
                      <a:pt x="834" y="535"/>
                      <a:pt x="943" y="535"/>
                    </a:cubicBezTo>
                    <a:cubicBezTo>
                      <a:pt x="1040" y="535"/>
                      <a:pt x="1102" y="517"/>
                      <a:pt x="1116" y="487"/>
                    </a:cubicBezTo>
                    <a:cubicBezTo>
                      <a:pt x="1141" y="428"/>
                      <a:pt x="861" y="220"/>
                      <a:pt x="641" y="122"/>
                    </a:cubicBezTo>
                    <a:cubicBezTo>
                      <a:pt x="497" y="59"/>
                      <a:pt x="307" y="1"/>
                      <a:pt x="1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7" name="Google Shape;5647;p19"/>
              <p:cNvSpPr/>
              <p:nvPr/>
            </p:nvSpPr>
            <p:spPr>
              <a:xfrm>
                <a:off x="-550162" y="6083732"/>
                <a:ext cx="296398" cy="108585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418" extrusionOk="0">
                    <a:moveTo>
                      <a:pt x="741" y="0"/>
                    </a:moveTo>
                    <a:cubicBezTo>
                      <a:pt x="667" y="0"/>
                      <a:pt x="594" y="4"/>
                      <a:pt x="530" y="11"/>
                    </a:cubicBezTo>
                    <a:cubicBezTo>
                      <a:pt x="301" y="36"/>
                      <a:pt x="0" y="138"/>
                      <a:pt x="68" y="295"/>
                    </a:cubicBezTo>
                    <a:cubicBezTo>
                      <a:pt x="106" y="388"/>
                      <a:pt x="237" y="418"/>
                      <a:pt x="379" y="418"/>
                    </a:cubicBezTo>
                    <a:cubicBezTo>
                      <a:pt x="471" y="418"/>
                      <a:pt x="569" y="405"/>
                      <a:pt x="649" y="388"/>
                    </a:cubicBezTo>
                    <a:cubicBezTo>
                      <a:pt x="853" y="350"/>
                      <a:pt x="1141" y="176"/>
                      <a:pt x="1132" y="92"/>
                    </a:cubicBezTo>
                    <a:cubicBezTo>
                      <a:pt x="1126" y="27"/>
                      <a:pt x="935" y="0"/>
                      <a:pt x="7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8" name="Google Shape;5648;p19"/>
              <p:cNvSpPr/>
              <p:nvPr/>
            </p:nvSpPr>
            <p:spPr>
              <a:xfrm>
                <a:off x="984831" y="3714093"/>
                <a:ext cx="493043" cy="1659946"/>
              </a:xfrm>
              <a:custGeom>
                <a:avLst/>
                <a:gdLst/>
                <a:ahLst/>
                <a:cxnLst/>
                <a:rect l="l" t="t" r="r" b="b"/>
                <a:pathLst>
                  <a:path w="1898" h="6390" extrusionOk="0">
                    <a:moveTo>
                      <a:pt x="247" y="0"/>
                    </a:moveTo>
                    <a:cubicBezTo>
                      <a:pt x="238" y="0"/>
                      <a:pt x="230" y="8"/>
                      <a:pt x="232" y="18"/>
                    </a:cubicBezTo>
                    <a:cubicBezTo>
                      <a:pt x="287" y="243"/>
                      <a:pt x="393" y="447"/>
                      <a:pt x="461" y="667"/>
                    </a:cubicBezTo>
                    <a:cubicBezTo>
                      <a:pt x="525" y="888"/>
                      <a:pt x="584" y="1108"/>
                      <a:pt x="631" y="1337"/>
                    </a:cubicBezTo>
                    <a:cubicBezTo>
                      <a:pt x="673" y="1528"/>
                      <a:pt x="712" y="1719"/>
                      <a:pt x="745" y="1910"/>
                    </a:cubicBezTo>
                    <a:cubicBezTo>
                      <a:pt x="728" y="1889"/>
                      <a:pt x="716" y="1863"/>
                      <a:pt x="699" y="1842"/>
                    </a:cubicBezTo>
                    <a:cubicBezTo>
                      <a:pt x="605" y="1715"/>
                      <a:pt x="546" y="1566"/>
                      <a:pt x="461" y="1435"/>
                    </a:cubicBezTo>
                    <a:cubicBezTo>
                      <a:pt x="321" y="1214"/>
                      <a:pt x="224" y="1015"/>
                      <a:pt x="16" y="849"/>
                    </a:cubicBezTo>
                    <a:cubicBezTo>
                      <a:pt x="14" y="849"/>
                      <a:pt x="13" y="848"/>
                      <a:pt x="11" y="848"/>
                    </a:cubicBezTo>
                    <a:cubicBezTo>
                      <a:pt x="5" y="848"/>
                      <a:pt x="1" y="855"/>
                      <a:pt x="7" y="862"/>
                    </a:cubicBezTo>
                    <a:cubicBezTo>
                      <a:pt x="190" y="1083"/>
                      <a:pt x="296" y="1380"/>
                      <a:pt x="440" y="1630"/>
                    </a:cubicBezTo>
                    <a:cubicBezTo>
                      <a:pt x="542" y="1804"/>
                      <a:pt x="656" y="1973"/>
                      <a:pt x="784" y="2135"/>
                    </a:cubicBezTo>
                    <a:cubicBezTo>
                      <a:pt x="822" y="2372"/>
                      <a:pt x="860" y="2610"/>
                      <a:pt x="885" y="2851"/>
                    </a:cubicBezTo>
                    <a:cubicBezTo>
                      <a:pt x="949" y="3377"/>
                      <a:pt x="966" y="3908"/>
                      <a:pt x="941" y="4438"/>
                    </a:cubicBezTo>
                    <a:cubicBezTo>
                      <a:pt x="932" y="4535"/>
                      <a:pt x="928" y="4633"/>
                      <a:pt x="924" y="4739"/>
                    </a:cubicBezTo>
                    <a:cubicBezTo>
                      <a:pt x="890" y="4501"/>
                      <a:pt x="805" y="4268"/>
                      <a:pt x="737" y="4039"/>
                    </a:cubicBezTo>
                    <a:cubicBezTo>
                      <a:pt x="741" y="3653"/>
                      <a:pt x="775" y="3225"/>
                      <a:pt x="686" y="2851"/>
                    </a:cubicBezTo>
                    <a:cubicBezTo>
                      <a:pt x="684" y="2844"/>
                      <a:pt x="678" y="2841"/>
                      <a:pt x="672" y="2841"/>
                    </a:cubicBezTo>
                    <a:cubicBezTo>
                      <a:pt x="664" y="2841"/>
                      <a:pt x="656" y="2846"/>
                      <a:pt x="656" y="2856"/>
                    </a:cubicBezTo>
                    <a:cubicBezTo>
                      <a:pt x="690" y="3136"/>
                      <a:pt x="644" y="3441"/>
                      <a:pt x="656" y="3734"/>
                    </a:cubicBezTo>
                    <a:cubicBezTo>
                      <a:pt x="559" y="3339"/>
                      <a:pt x="478" y="2940"/>
                      <a:pt x="376" y="2550"/>
                    </a:cubicBezTo>
                    <a:cubicBezTo>
                      <a:pt x="375" y="2543"/>
                      <a:pt x="369" y="2539"/>
                      <a:pt x="363" y="2539"/>
                    </a:cubicBezTo>
                    <a:cubicBezTo>
                      <a:pt x="356" y="2539"/>
                      <a:pt x="349" y="2545"/>
                      <a:pt x="351" y="2555"/>
                    </a:cubicBezTo>
                    <a:cubicBezTo>
                      <a:pt x="402" y="2898"/>
                      <a:pt x="461" y="3242"/>
                      <a:pt x="533" y="3585"/>
                    </a:cubicBezTo>
                    <a:cubicBezTo>
                      <a:pt x="516" y="3556"/>
                      <a:pt x="499" y="3526"/>
                      <a:pt x="487" y="3496"/>
                    </a:cubicBezTo>
                    <a:cubicBezTo>
                      <a:pt x="393" y="3293"/>
                      <a:pt x="283" y="3097"/>
                      <a:pt x="169" y="2907"/>
                    </a:cubicBezTo>
                    <a:cubicBezTo>
                      <a:pt x="163" y="2900"/>
                      <a:pt x="156" y="2897"/>
                      <a:pt x="149" y="2897"/>
                    </a:cubicBezTo>
                    <a:cubicBezTo>
                      <a:pt x="134" y="2897"/>
                      <a:pt x="120" y="2910"/>
                      <a:pt x="126" y="2928"/>
                    </a:cubicBezTo>
                    <a:cubicBezTo>
                      <a:pt x="207" y="3131"/>
                      <a:pt x="287" y="3352"/>
                      <a:pt x="402" y="3539"/>
                    </a:cubicBezTo>
                    <a:cubicBezTo>
                      <a:pt x="461" y="3628"/>
                      <a:pt x="525" y="3717"/>
                      <a:pt x="584" y="3806"/>
                    </a:cubicBezTo>
                    <a:cubicBezTo>
                      <a:pt x="593" y="3857"/>
                      <a:pt x="605" y="3908"/>
                      <a:pt x="618" y="3958"/>
                    </a:cubicBezTo>
                    <a:cubicBezTo>
                      <a:pt x="699" y="4302"/>
                      <a:pt x="826" y="4637"/>
                      <a:pt x="902" y="4976"/>
                    </a:cubicBezTo>
                    <a:cubicBezTo>
                      <a:pt x="873" y="5171"/>
                      <a:pt x="856" y="5362"/>
                      <a:pt x="847" y="5562"/>
                    </a:cubicBezTo>
                    <a:cubicBezTo>
                      <a:pt x="851" y="5719"/>
                      <a:pt x="796" y="6185"/>
                      <a:pt x="801" y="6368"/>
                    </a:cubicBezTo>
                    <a:cubicBezTo>
                      <a:pt x="801" y="6380"/>
                      <a:pt x="811" y="6390"/>
                      <a:pt x="822" y="6390"/>
                    </a:cubicBezTo>
                    <a:cubicBezTo>
                      <a:pt x="827" y="6390"/>
                      <a:pt x="831" y="6388"/>
                      <a:pt x="835" y="6385"/>
                    </a:cubicBezTo>
                    <a:cubicBezTo>
                      <a:pt x="983" y="6240"/>
                      <a:pt x="970" y="5507"/>
                      <a:pt x="991" y="5290"/>
                    </a:cubicBezTo>
                    <a:cubicBezTo>
                      <a:pt x="1017" y="5074"/>
                      <a:pt x="1042" y="4671"/>
                      <a:pt x="1055" y="4442"/>
                    </a:cubicBezTo>
                    <a:cubicBezTo>
                      <a:pt x="1068" y="4204"/>
                      <a:pt x="1068" y="3963"/>
                      <a:pt x="1059" y="3725"/>
                    </a:cubicBezTo>
                    <a:cubicBezTo>
                      <a:pt x="1131" y="3479"/>
                      <a:pt x="1178" y="3225"/>
                      <a:pt x="1263" y="2987"/>
                    </a:cubicBezTo>
                    <a:cubicBezTo>
                      <a:pt x="1450" y="2788"/>
                      <a:pt x="1704" y="2656"/>
                      <a:pt x="1886" y="2457"/>
                    </a:cubicBezTo>
                    <a:cubicBezTo>
                      <a:pt x="1897" y="2446"/>
                      <a:pt x="1889" y="2426"/>
                      <a:pt x="1876" y="2426"/>
                    </a:cubicBezTo>
                    <a:cubicBezTo>
                      <a:pt x="1874" y="2426"/>
                      <a:pt x="1872" y="2426"/>
                      <a:pt x="1869" y="2427"/>
                    </a:cubicBezTo>
                    <a:cubicBezTo>
                      <a:pt x="1704" y="2529"/>
                      <a:pt x="1522" y="2627"/>
                      <a:pt x="1377" y="2758"/>
                    </a:cubicBezTo>
                    <a:cubicBezTo>
                      <a:pt x="1365" y="2771"/>
                      <a:pt x="1348" y="2784"/>
                      <a:pt x="1331" y="2801"/>
                    </a:cubicBezTo>
                    <a:lnTo>
                      <a:pt x="1331" y="2796"/>
                    </a:lnTo>
                    <a:cubicBezTo>
                      <a:pt x="1416" y="2559"/>
                      <a:pt x="1513" y="2325"/>
                      <a:pt x="1598" y="2088"/>
                    </a:cubicBezTo>
                    <a:cubicBezTo>
                      <a:pt x="1604" y="2074"/>
                      <a:pt x="1590" y="2061"/>
                      <a:pt x="1578" y="2061"/>
                    </a:cubicBezTo>
                    <a:cubicBezTo>
                      <a:pt x="1572" y="2061"/>
                      <a:pt x="1567" y="2064"/>
                      <a:pt x="1564" y="2071"/>
                    </a:cubicBezTo>
                    <a:cubicBezTo>
                      <a:pt x="1475" y="2236"/>
                      <a:pt x="1390" y="2410"/>
                      <a:pt x="1318" y="2584"/>
                    </a:cubicBezTo>
                    <a:lnTo>
                      <a:pt x="1318" y="2567"/>
                    </a:lnTo>
                    <a:cubicBezTo>
                      <a:pt x="1297" y="2389"/>
                      <a:pt x="1288" y="2207"/>
                      <a:pt x="1271" y="2029"/>
                    </a:cubicBezTo>
                    <a:cubicBezTo>
                      <a:pt x="1269" y="2016"/>
                      <a:pt x="1260" y="2011"/>
                      <a:pt x="1250" y="2011"/>
                    </a:cubicBezTo>
                    <a:cubicBezTo>
                      <a:pt x="1239" y="2011"/>
                      <a:pt x="1229" y="2018"/>
                      <a:pt x="1229" y="2029"/>
                    </a:cubicBezTo>
                    <a:cubicBezTo>
                      <a:pt x="1220" y="2173"/>
                      <a:pt x="1220" y="2317"/>
                      <a:pt x="1229" y="2461"/>
                    </a:cubicBezTo>
                    <a:cubicBezTo>
                      <a:pt x="1229" y="2533"/>
                      <a:pt x="1242" y="2605"/>
                      <a:pt x="1242" y="2678"/>
                    </a:cubicBezTo>
                    <a:cubicBezTo>
                      <a:pt x="1242" y="2682"/>
                      <a:pt x="1246" y="2711"/>
                      <a:pt x="1250" y="2745"/>
                    </a:cubicBezTo>
                    <a:cubicBezTo>
                      <a:pt x="1216" y="2834"/>
                      <a:pt x="1182" y="2928"/>
                      <a:pt x="1148" y="3021"/>
                    </a:cubicBezTo>
                    <a:cubicBezTo>
                      <a:pt x="1110" y="3140"/>
                      <a:pt x="1072" y="3254"/>
                      <a:pt x="1042" y="3365"/>
                    </a:cubicBezTo>
                    <a:cubicBezTo>
                      <a:pt x="1034" y="3212"/>
                      <a:pt x="1017" y="3059"/>
                      <a:pt x="1000" y="2907"/>
                    </a:cubicBezTo>
                    <a:cubicBezTo>
                      <a:pt x="953" y="2478"/>
                      <a:pt x="881" y="2054"/>
                      <a:pt x="796" y="1630"/>
                    </a:cubicBezTo>
                    <a:cubicBezTo>
                      <a:pt x="885" y="1214"/>
                      <a:pt x="941" y="794"/>
                      <a:pt x="966" y="370"/>
                    </a:cubicBezTo>
                    <a:cubicBezTo>
                      <a:pt x="966" y="355"/>
                      <a:pt x="950" y="345"/>
                      <a:pt x="935" y="345"/>
                    </a:cubicBezTo>
                    <a:cubicBezTo>
                      <a:pt x="924" y="345"/>
                      <a:pt x="914" y="350"/>
                      <a:pt x="911" y="362"/>
                    </a:cubicBezTo>
                    <a:cubicBezTo>
                      <a:pt x="860" y="612"/>
                      <a:pt x="843" y="866"/>
                      <a:pt x="796" y="1117"/>
                    </a:cubicBezTo>
                    <a:cubicBezTo>
                      <a:pt x="779" y="1202"/>
                      <a:pt x="754" y="1295"/>
                      <a:pt x="741" y="1388"/>
                    </a:cubicBezTo>
                    <a:lnTo>
                      <a:pt x="728" y="1316"/>
                    </a:lnTo>
                    <a:cubicBezTo>
                      <a:pt x="622" y="849"/>
                      <a:pt x="453" y="442"/>
                      <a:pt x="262" y="10"/>
                    </a:cubicBezTo>
                    <a:cubicBezTo>
                      <a:pt x="259" y="3"/>
                      <a:pt x="253" y="0"/>
                      <a:pt x="24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9" name="Google Shape;5649;p19"/>
              <p:cNvSpPr/>
              <p:nvPr/>
            </p:nvSpPr>
            <p:spPr>
              <a:xfrm>
                <a:off x="974441" y="3661100"/>
                <a:ext cx="148848" cy="125210"/>
              </a:xfrm>
              <a:custGeom>
                <a:avLst/>
                <a:gdLst/>
                <a:ahLst/>
                <a:cxnLst/>
                <a:rect l="l" t="t" r="r" b="b"/>
                <a:pathLst>
                  <a:path w="573" h="482" extrusionOk="0">
                    <a:moveTo>
                      <a:pt x="263" y="1"/>
                    </a:moveTo>
                    <a:cubicBezTo>
                      <a:pt x="247" y="1"/>
                      <a:pt x="230" y="2"/>
                      <a:pt x="213" y="6"/>
                    </a:cubicBezTo>
                    <a:cubicBezTo>
                      <a:pt x="86" y="36"/>
                      <a:pt x="1" y="163"/>
                      <a:pt x="30" y="290"/>
                    </a:cubicBezTo>
                    <a:cubicBezTo>
                      <a:pt x="55" y="412"/>
                      <a:pt x="160" y="482"/>
                      <a:pt x="266" y="482"/>
                    </a:cubicBezTo>
                    <a:cubicBezTo>
                      <a:pt x="340" y="482"/>
                      <a:pt x="414" y="448"/>
                      <a:pt x="463" y="375"/>
                    </a:cubicBezTo>
                    <a:cubicBezTo>
                      <a:pt x="572" y="211"/>
                      <a:pt x="449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0" name="Google Shape;5650;p19"/>
              <p:cNvSpPr/>
              <p:nvPr/>
            </p:nvSpPr>
            <p:spPr>
              <a:xfrm>
                <a:off x="1161736" y="3736953"/>
                <a:ext cx="155083" cy="130406"/>
              </a:xfrm>
              <a:custGeom>
                <a:avLst/>
                <a:gdLst/>
                <a:ahLst/>
                <a:cxnLst/>
                <a:rect l="l" t="t" r="r" b="b"/>
                <a:pathLst>
                  <a:path w="597" h="502" extrusionOk="0">
                    <a:moveTo>
                      <a:pt x="280" y="1"/>
                    </a:moveTo>
                    <a:cubicBezTo>
                      <a:pt x="262" y="1"/>
                      <a:pt x="244" y="3"/>
                      <a:pt x="226" y="7"/>
                    </a:cubicBezTo>
                    <a:cubicBezTo>
                      <a:pt x="90" y="32"/>
                      <a:pt x="1" y="168"/>
                      <a:pt x="31" y="303"/>
                    </a:cubicBezTo>
                    <a:cubicBezTo>
                      <a:pt x="55" y="430"/>
                      <a:pt x="164" y="501"/>
                      <a:pt x="275" y="501"/>
                    </a:cubicBezTo>
                    <a:cubicBezTo>
                      <a:pt x="354" y="501"/>
                      <a:pt x="433" y="466"/>
                      <a:pt x="484" y="388"/>
                    </a:cubicBezTo>
                    <a:cubicBezTo>
                      <a:pt x="597" y="218"/>
                      <a:pt x="468" y="1"/>
                      <a:pt x="28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1" name="Google Shape;5651;p19"/>
              <p:cNvSpPr/>
              <p:nvPr/>
            </p:nvSpPr>
            <p:spPr>
              <a:xfrm>
                <a:off x="926123" y="3893336"/>
                <a:ext cx="151706" cy="128328"/>
              </a:xfrm>
              <a:custGeom>
                <a:avLst/>
                <a:gdLst/>
                <a:ahLst/>
                <a:cxnLst/>
                <a:rect l="l" t="t" r="r" b="b"/>
                <a:pathLst>
                  <a:path w="584" h="494" extrusionOk="0">
                    <a:moveTo>
                      <a:pt x="271" y="1"/>
                    </a:moveTo>
                    <a:cubicBezTo>
                      <a:pt x="254" y="1"/>
                      <a:pt x="235" y="3"/>
                      <a:pt x="216" y="7"/>
                    </a:cubicBezTo>
                    <a:cubicBezTo>
                      <a:pt x="85" y="32"/>
                      <a:pt x="0" y="164"/>
                      <a:pt x="26" y="295"/>
                    </a:cubicBezTo>
                    <a:cubicBezTo>
                      <a:pt x="53" y="422"/>
                      <a:pt x="160" y="493"/>
                      <a:pt x="269" y="493"/>
                    </a:cubicBezTo>
                    <a:cubicBezTo>
                      <a:pt x="346" y="493"/>
                      <a:pt x="424" y="457"/>
                      <a:pt x="475" y="380"/>
                    </a:cubicBezTo>
                    <a:cubicBezTo>
                      <a:pt x="584" y="213"/>
                      <a:pt x="459" y="1"/>
                      <a:pt x="2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2" name="Google Shape;5652;p19"/>
              <p:cNvSpPr/>
              <p:nvPr/>
            </p:nvSpPr>
            <p:spPr>
              <a:xfrm>
                <a:off x="1236809" y="4180124"/>
                <a:ext cx="119234" cy="100272"/>
              </a:xfrm>
              <a:custGeom>
                <a:avLst/>
                <a:gdLst/>
                <a:ahLst/>
                <a:cxnLst/>
                <a:rect l="l" t="t" r="r" b="b"/>
                <a:pathLst>
                  <a:path w="459" h="386" extrusionOk="0">
                    <a:moveTo>
                      <a:pt x="218" y="1"/>
                    </a:moveTo>
                    <a:cubicBezTo>
                      <a:pt x="204" y="1"/>
                      <a:pt x="189" y="2"/>
                      <a:pt x="174" y="6"/>
                    </a:cubicBezTo>
                    <a:cubicBezTo>
                      <a:pt x="68" y="27"/>
                      <a:pt x="0" y="129"/>
                      <a:pt x="21" y="235"/>
                    </a:cubicBezTo>
                    <a:cubicBezTo>
                      <a:pt x="41" y="331"/>
                      <a:pt x="126" y="386"/>
                      <a:pt x="212" y="386"/>
                    </a:cubicBezTo>
                    <a:cubicBezTo>
                      <a:pt x="273" y="386"/>
                      <a:pt x="335" y="358"/>
                      <a:pt x="373" y="298"/>
                    </a:cubicBezTo>
                    <a:cubicBezTo>
                      <a:pt x="458" y="167"/>
                      <a:pt x="361" y="1"/>
                      <a:pt x="21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3" name="Google Shape;5653;p19"/>
              <p:cNvSpPr/>
              <p:nvPr/>
            </p:nvSpPr>
            <p:spPr>
              <a:xfrm>
                <a:off x="1366695" y="4193632"/>
                <a:ext cx="113000" cy="94557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64" extrusionOk="0">
                    <a:moveTo>
                      <a:pt x="206" y="0"/>
                    </a:moveTo>
                    <a:cubicBezTo>
                      <a:pt x="193" y="0"/>
                      <a:pt x="180" y="2"/>
                      <a:pt x="166" y="4"/>
                    </a:cubicBezTo>
                    <a:cubicBezTo>
                      <a:pt x="64" y="26"/>
                      <a:pt x="1" y="119"/>
                      <a:pt x="22" y="221"/>
                    </a:cubicBezTo>
                    <a:cubicBezTo>
                      <a:pt x="42" y="312"/>
                      <a:pt x="120" y="363"/>
                      <a:pt x="200" y="363"/>
                    </a:cubicBezTo>
                    <a:cubicBezTo>
                      <a:pt x="258" y="363"/>
                      <a:pt x="316" y="337"/>
                      <a:pt x="353" y="280"/>
                    </a:cubicBezTo>
                    <a:cubicBezTo>
                      <a:pt x="434" y="156"/>
                      <a:pt x="342" y="0"/>
                      <a:pt x="20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4" name="Google Shape;5654;p19"/>
              <p:cNvSpPr/>
              <p:nvPr/>
            </p:nvSpPr>
            <p:spPr>
              <a:xfrm>
                <a:off x="1404102" y="4306893"/>
                <a:ext cx="147030" cy="105208"/>
              </a:xfrm>
              <a:custGeom>
                <a:avLst/>
                <a:gdLst/>
                <a:ahLst/>
                <a:cxnLst/>
                <a:rect l="l" t="t" r="r" b="b"/>
                <a:pathLst>
                  <a:path w="566" h="405" extrusionOk="0">
                    <a:moveTo>
                      <a:pt x="290" y="0"/>
                    </a:moveTo>
                    <a:cubicBezTo>
                      <a:pt x="275" y="0"/>
                      <a:pt x="259" y="2"/>
                      <a:pt x="243" y="5"/>
                    </a:cubicBezTo>
                    <a:cubicBezTo>
                      <a:pt x="1" y="53"/>
                      <a:pt x="59" y="405"/>
                      <a:pt x="276" y="405"/>
                    </a:cubicBezTo>
                    <a:cubicBezTo>
                      <a:pt x="291" y="405"/>
                      <a:pt x="307" y="403"/>
                      <a:pt x="323" y="400"/>
                    </a:cubicBezTo>
                    <a:cubicBezTo>
                      <a:pt x="565" y="352"/>
                      <a:pt x="507" y="0"/>
                      <a:pt x="29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5" name="Google Shape;5655;p19"/>
              <p:cNvSpPr/>
              <p:nvPr/>
            </p:nvSpPr>
            <p:spPr>
              <a:xfrm>
                <a:off x="1129784" y="4391578"/>
                <a:ext cx="127807" cy="107806"/>
              </a:xfrm>
              <a:custGeom>
                <a:avLst/>
                <a:gdLst/>
                <a:ahLst/>
                <a:cxnLst/>
                <a:rect l="l" t="t" r="r" b="b"/>
                <a:pathLst>
                  <a:path w="492" h="415" extrusionOk="0">
                    <a:moveTo>
                      <a:pt x="232" y="0"/>
                    </a:moveTo>
                    <a:cubicBezTo>
                      <a:pt x="216" y="0"/>
                      <a:pt x="200" y="2"/>
                      <a:pt x="183" y="6"/>
                    </a:cubicBezTo>
                    <a:cubicBezTo>
                      <a:pt x="73" y="31"/>
                      <a:pt x="1" y="137"/>
                      <a:pt x="22" y="248"/>
                    </a:cubicBezTo>
                    <a:cubicBezTo>
                      <a:pt x="44" y="355"/>
                      <a:pt x="135" y="415"/>
                      <a:pt x="227" y="415"/>
                    </a:cubicBezTo>
                    <a:cubicBezTo>
                      <a:pt x="292" y="415"/>
                      <a:pt x="357" y="385"/>
                      <a:pt x="400" y="320"/>
                    </a:cubicBezTo>
                    <a:cubicBezTo>
                      <a:pt x="492" y="177"/>
                      <a:pt x="385" y="0"/>
                      <a:pt x="23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6" name="Google Shape;5656;p19"/>
              <p:cNvSpPr/>
              <p:nvPr/>
            </p:nvSpPr>
            <p:spPr>
              <a:xfrm>
                <a:off x="988208" y="4280396"/>
                <a:ext cx="165993" cy="120015"/>
              </a:xfrm>
              <a:custGeom>
                <a:avLst/>
                <a:gdLst/>
                <a:ahLst/>
                <a:cxnLst/>
                <a:rect l="l" t="t" r="r" b="b"/>
                <a:pathLst>
                  <a:path w="639" h="462" extrusionOk="0">
                    <a:moveTo>
                      <a:pt x="325" y="0"/>
                    </a:moveTo>
                    <a:cubicBezTo>
                      <a:pt x="309" y="0"/>
                      <a:pt x="292" y="2"/>
                      <a:pt x="274" y="6"/>
                    </a:cubicBezTo>
                    <a:cubicBezTo>
                      <a:pt x="1" y="65"/>
                      <a:pt x="68" y="461"/>
                      <a:pt x="313" y="461"/>
                    </a:cubicBezTo>
                    <a:cubicBezTo>
                      <a:pt x="331" y="461"/>
                      <a:pt x="349" y="459"/>
                      <a:pt x="368" y="455"/>
                    </a:cubicBezTo>
                    <a:cubicBezTo>
                      <a:pt x="638" y="399"/>
                      <a:pt x="573" y="0"/>
                      <a:pt x="3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7" name="Google Shape;5657;p19"/>
              <p:cNvSpPr/>
              <p:nvPr/>
            </p:nvSpPr>
            <p:spPr>
              <a:xfrm>
                <a:off x="953659" y="4432622"/>
                <a:ext cx="133522" cy="112741"/>
              </a:xfrm>
              <a:custGeom>
                <a:avLst/>
                <a:gdLst/>
                <a:ahLst/>
                <a:cxnLst/>
                <a:rect l="l" t="t" r="r" b="b"/>
                <a:pathLst>
                  <a:path w="514" h="434" extrusionOk="0">
                    <a:moveTo>
                      <a:pt x="237" y="0"/>
                    </a:moveTo>
                    <a:cubicBezTo>
                      <a:pt x="222" y="0"/>
                      <a:pt x="207" y="2"/>
                      <a:pt x="191" y="5"/>
                    </a:cubicBezTo>
                    <a:cubicBezTo>
                      <a:pt x="77" y="30"/>
                      <a:pt x="0" y="145"/>
                      <a:pt x="26" y="259"/>
                    </a:cubicBezTo>
                    <a:cubicBezTo>
                      <a:pt x="48" y="371"/>
                      <a:pt x="142" y="434"/>
                      <a:pt x="237" y="434"/>
                    </a:cubicBezTo>
                    <a:cubicBezTo>
                      <a:pt x="304" y="434"/>
                      <a:pt x="372" y="402"/>
                      <a:pt x="416" y="336"/>
                    </a:cubicBezTo>
                    <a:cubicBezTo>
                      <a:pt x="513" y="188"/>
                      <a:pt x="403" y="0"/>
                      <a:pt x="23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8" name="Google Shape;5658;p19"/>
              <p:cNvSpPr/>
              <p:nvPr/>
            </p:nvSpPr>
            <p:spPr>
              <a:xfrm>
                <a:off x="-304673" y="5754861"/>
                <a:ext cx="1168186" cy="661641"/>
              </a:xfrm>
              <a:custGeom>
                <a:avLst/>
                <a:gdLst/>
                <a:ahLst/>
                <a:cxnLst/>
                <a:rect l="l" t="t" r="r" b="b"/>
                <a:pathLst>
                  <a:path w="4497" h="2547" extrusionOk="0">
                    <a:moveTo>
                      <a:pt x="4496" y="0"/>
                    </a:moveTo>
                    <a:cubicBezTo>
                      <a:pt x="4496" y="0"/>
                      <a:pt x="4013" y="454"/>
                      <a:pt x="3657" y="645"/>
                    </a:cubicBezTo>
                    <a:cubicBezTo>
                      <a:pt x="3305" y="840"/>
                      <a:pt x="2087" y="963"/>
                      <a:pt x="1413" y="1319"/>
                    </a:cubicBezTo>
                    <a:cubicBezTo>
                      <a:pt x="743" y="1671"/>
                      <a:pt x="0" y="2431"/>
                      <a:pt x="0" y="2431"/>
                    </a:cubicBezTo>
                    <a:cubicBezTo>
                      <a:pt x="0" y="2431"/>
                      <a:pt x="757" y="2547"/>
                      <a:pt x="1320" y="2547"/>
                    </a:cubicBezTo>
                    <a:cubicBezTo>
                      <a:pt x="1411" y="2547"/>
                      <a:pt x="1497" y="2544"/>
                      <a:pt x="1574" y="2537"/>
                    </a:cubicBezTo>
                    <a:cubicBezTo>
                      <a:pt x="2172" y="2486"/>
                      <a:pt x="3182" y="2185"/>
                      <a:pt x="3674" y="1548"/>
                    </a:cubicBezTo>
                    <a:cubicBezTo>
                      <a:pt x="4085" y="1022"/>
                      <a:pt x="4496" y="0"/>
                      <a:pt x="44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59" name="Google Shape;5659;p19"/>
              <p:cNvSpPr/>
              <p:nvPr/>
            </p:nvSpPr>
            <p:spPr>
              <a:xfrm>
                <a:off x="-304673" y="5762394"/>
                <a:ext cx="1159354" cy="626311"/>
              </a:xfrm>
              <a:custGeom>
                <a:avLst/>
                <a:gdLst/>
                <a:ahLst/>
                <a:cxnLst/>
                <a:rect l="l" t="t" r="r" b="b"/>
                <a:pathLst>
                  <a:path w="4463" h="2411" extrusionOk="0">
                    <a:moveTo>
                      <a:pt x="4462" y="1"/>
                    </a:moveTo>
                    <a:cubicBezTo>
                      <a:pt x="4348" y="103"/>
                      <a:pt x="3958" y="455"/>
                      <a:pt x="3657" y="616"/>
                    </a:cubicBezTo>
                    <a:cubicBezTo>
                      <a:pt x="3305" y="811"/>
                      <a:pt x="2083" y="934"/>
                      <a:pt x="1413" y="1290"/>
                    </a:cubicBezTo>
                    <a:cubicBezTo>
                      <a:pt x="743" y="1642"/>
                      <a:pt x="0" y="2402"/>
                      <a:pt x="0" y="2402"/>
                    </a:cubicBezTo>
                    <a:lnTo>
                      <a:pt x="39" y="2410"/>
                    </a:lnTo>
                    <a:cubicBezTo>
                      <a:pt x="632" y="2287"/>
                      <a:pt x="1879" y="1986"/>
                      <a:pt x="2846" y="1464"/>
                    </a:cubicBezTo>
                    <a:cubicBezTo>
                      <a:pt x="3495" y="1116"/>
                      <a:pt x="4051" y="616"/>
                      <a:pt x="446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0" name="Google Shape;5660;p19"/>
              <p:cNvSpPr/>
              <p:nvPr/>
            </p:nvSpPr>
            <p:spPr>
              <a:xfrm>
                <a:off x="1273177" y="5434303"/>
                <a:ext cx="893869" cy="557732"/>
              </a:xfrm>
              <a:custGeom>
                <a:avLst/>
                <a:gdLst/>
                <a:ahLst/>
                <a:cxnLst/>
                <a:rect l="l" t="t" r="r" b="b"/>
                <a:pathLst>
                  <a:path w="3441" h="2147" extrusionOk="0">
                    <a:moveTo>
                      <a:pt x="2906" y="1103"/>
                    </a:moveTo>
                    <a:cubicBezTo>
                      <a:pt x="2906" y="1103"/>
                      <a:pt x="3113" y="1052"/>
                      <a:pt x="3080" y="929"/>
                    </a:cubicBezTo>
                    <a:cubicBezTo>
                      <a:pt x="3041" y="806"/>
                      <a:pt x="2532" y="717"/>
                      <a:pt x="2532" y="717"/>
                    </a:cubicBezTo>
                    <a:cubicBezTo>
                      <a:pt x="2532" y="717"/>
                      <a:pt x="2787" y="573"/>
                      <a:pt x="2698" y="458"/>
                    </a:cubicBezTo>
                    <a:cubicBezTo>
                      <a:pt x="2609" y="339"/>
                      <a:pt x="1981" y="428"/>
                      <a:pt x="1981" y="428"/>
                    </a:cubicBezTo>
                    <a:cubicBezTo>
                      <a:pt x="1981" y="428"/>
                      <a:pt x="2146" y="242"/>
                      <a:pt x="2045" y="136"/>
                    </a:cubicBezTo>
                    <a:cubicBezTo>
                      <a:pt x="1943" y="25"/>
                      <a:pt x="1234" y="284"/>
                      <a:pt x="1234" y="284"/>
                    </a:cubicBezTo>
                    <a:cubicBezTo>
                      <a:pt x="1234" y="284"/>
                      <a:pt x="1391" y="136"/>
                      <a:pt x="1234" y="68"/>
                    </a:cubicBezTo>
                    <a:cubicBezTo>
                      <a:pt x="1073" y="0"/>
                      <a:pt x="887" y="195"/>
                      <a:pt x="726" y="267"/>
                    </a:cubicBezTo>
                    <a:cubicBezTo>
                      <a:pt x="560" y="344"/>
                      <a:pt x="98" y="607"/>
                      <a:pt x="98" y="607"/>
                    </a:cubicBezTo>
                    <a:cubicBezTo>
                      <a:pt x="98" y="607"/>
                      <a:pt x="0" y="721"/>
                      <a:pt x="157" y="899"/>
                    </a:cubicBezTo>
                    <a:cubicBezTo>
                      <a:pt x="284" y="1031"/>
                      <a:pt x="390" y="1179"/>
                      <a:pt x="475" y="1345"/>
                    </a:cubicBezTo>
                    <a:cubicBezTo>
                      <a:pt x="543" y="1485"/>
                      <a:pt x="628" y="1612"/>
                      <a:pt x="747" y="1675"/>
                    </a:cubicBezTo>
                    <a:cubicBezTo>
                      <a:pt x="865" y="1739"/>
                      <a:pt x="844" y="1501"/>
                      <a:pt x="844" y="1501"/>
                    </a:cubicBezTo>
                    <a:cubicBezTo>
                      <a:pt x="844" y="1501"/>
                      <a:pt x="1005" y="1845"/>
                      <a:pt x="1145" y="1938"/>
                    </a:cubicBezTo>
                    <a:cubicBezTo>
                      <a:pt x="1285" y="2027"/>
                      <a:pt x="1357" y="2027"/>
                      <a:pt x="1413" y="1972"/>
                    </a:cubicBezTo>
                    <a:cubicBezTo>
                      <a:pt x="1464" y="1917"/>
                      <a:pt x="1374" y="1726"/>
                      <a:pt x="1374" y="1726"/>
                    </a:cubicBezTo>
                    <a:cubicBezTo>
                      <a:pt x="1374" y="1726"/>
                      <a:pt x="1989" y="2142"/>
                      <a:pt x="2087" y="2142"/>
                    </a:cubicBezTo>
                    <a:cubicBezTo>
                      <a:pt x="2185" y="2146"/>
                      <a:pt x="2299" y="2087"/>
                      <a:pt x="2125" y="1909"/>
                    </a:cubicBezTo>
                    <a:cubicBezTo>
                      <a:pt x="2125" y="1909"/>
                      <a:pt x="2766" y="2095"/>
                      <a:pt x="2846" y="2006"/>
                    </a:cubicBezTo>
                    <a:cubicBezTo>
                      <a:pt x="2923" y="1921"/>
                      <a:pt x="2689" y="1777"/>
                      <a:pt x="2689" y="1777"/>
                    </a:cubicBezTo>
                    <a:cubicBezTo>
                      <a:pt x="2689" y="1777"/>
                      <a:pt x="3253" y="1752"/>
                      <a:pt x="3347" y="1624"/>
                    </a:cubicBezTo>
                    <a:cubicBezTo>
                      <a:pt x="3440" y="1497"/>
                      <a:pt x="2906" y="1103"/>
                      <a:pt x="2906" y="110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1" name="Google Shape;5661;p19"/>
              <p:cNvSpPr/>
              <p:nvPr/>
            </p:nvSpPr>
            <p:spPr>
              <a:xfrm>
                <a:off x="1041721" y="5574060"/>
                <a:ext cx="957772" cy="222885"/>
              </a:xfrm>
              <a:custGeom>
                <a:avLst/>
                <a:gdLst/>
                <a:ahLst/>
                <a:cxnLst/>
                <a:rect l="l" t="t" r="r" b="b"/>
                <a:pathLst>
                  <a:path w="3687" h="858" extrusionOk="0">
                    <a:moveTo>
                      <a:pt x="3657" y="798"/>
                    </a:moveTo>
                    <a:cubicBezTo>
                      <a:pt x="3152" y="501"/>
                      <a:pt x="2516" y="387"/>
                      <a:pt x="1947" y="238"/>
                    </a:cubicBezTo>
                    <a:cubicBezTo>
                      <a:pt x="1625" y="166"/>
                      <a:pt x="1298" y="107"/>
                      <a:pt x="972" y="73"/>
                    </a:cubicBezTo>
                    <a:cubicBezTo>
                      <a:pt x="675" y="30"/>
                      <a:pt x="357" y="1"/>
                      <a:pt x="60" y="56"/>
                    </a:cubicBezTo>
                    <a:cubicBezTo>
                      <a:pt x="1" y="64"/>
                      <a:pt x="13" y="153"/>
                      <a:pt x="73" y="145"/>
                    </a:cubicBezTo>
                    <a:cubicBezTo>
                      <a:pt x="361" y="115"/>
                      <a:pt x="666" y="175"/>
                      <a:pt x="955" y="217"/>
                    </a:cubicBezTo>
                    <a:cubicBezTo>
                      <a:pt x="1273" y="264"/>
                      <a:pt x="1591" y="327"/>
                      <a:pt x="1909" y="395"/>
                    </a:cubicBezTo>
                    <a:cubicBezTo>
                      <a:pt x="2486" y="522"/>
                      <a:pt x="3050" y="764"/>
                      <a:pt x="3635" y="853"/>
                    </a:cubicBezTo>
                    <a:cubicBezTo>
                      <a:pt x="3665" y="857"/>
                      <a:pt x="3686" y="815"/>
                      <a:pt x="3657" y="798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2" name="Google Shape;5662;p19"/>
              <p:cNvSpPr/>
              <p:nvPr/>
            </p:nvSpPr>
            <p:spPr>
              <a:xfrm>
                <a:off x="1243304" y="4839165"/>
                <a:ext cx="784765" cy="831012"/>
              </a:xfrm>
              <a:custGeom>
                <a:avLst/>
                <a:gdLst/>
                <a:ahLst/>
                <a:cxnLst/>
                <a:rect l="l" t="t" r="r" b="b"/>
                <a:pathLst>
                  <a:path w="3021" h="3199" extrusionOk="0">
                    <a:moveTo>
                      <a:pt x="43" y="3088"/>
                    </a:moveTo>
                    <a:cubicBezTo>
                      <a:pt x="64" y="3071"/>
                      <a:pt x="94" y="3054"/>
                      <a:pt x="119" y="3046"/>
                    </a:cubicBezTo>
                    <a:cubicBezTo>
                      <a:pt x="209" y="2999"/>
                      <a:pt x="293" y="2948"/>
                      <a:pt x="378" y="2898"/>
                    </a:cubicBezTo>
                    <a:cubicBezTo>
                      <a:pt x="455" y="2851"/>
                      <a:pt x="531" y="2804"/>
                      <a:pt x="603" y="2753"/>
                    </a:cubicBezTo>
                    <a:cubicBezTo>
                      <a:pt x="603" y="2660"/>
                      <a:pt x="641" y="2546"/>
                      <a:pt x="658" y="2461"/>
                    </a:cubicBezTo>
                    <a:cubicBezTo>
                      <a:pt x="688" y="2300"/>
                      <a:pt x="764" y="2151"/>
                      <a:pt x="802" y="1990"/>
                    </a:cubicBezTo>
                    <a:cubicBezTo>
                      <a:pt x="815" y="1947"/>
                      <a:pt x="879" y="1964"/>
                      <a:pt x="870" y="2011"/>
                    </a:cubicBezTo>
                    <a:cubicBezTo>
                      <a:pt x="841" y="2155"/>
                      <a:pt x="785" y="2291"/>
                      <a:pt x="751" y="2439"/>
                    </a:cubicBezTo>
                    <a:cubicBezTo>
                      <a:pt x="739" y="2507"/>
                      <a:pt x="734" y="2588"/>
                      <a:pt x="722" y="2664"/>
                    </a:cubicBezTo>
                    <a:cubicBezTo>
                      <a:pt x="777" y="2622"/>
                      <a:pt x="824" y="2584"/>
                      <a:pt x="874" y="2541"/>
                    </a:cubicBezTo>
                    <a:cubicBezTo>
                      <a:pt x="980" y="2452"/>
                      <a:pt x="1078" y="2359"/>
                      <a:pt x="1176" y="2261"/>
                    </a:cubicBezTo>
                    <a:cubicBezTo>
                      <a:pt x="1150" y="2138"/>
                      <a:pt x="1193" y="2003"/>
                      <a:pt x="1226" y="1884"/>
                    </a:cubicBezTo>
                    <a:cubicBezTo>
                      <a:pt x="1273" y="1718"/>
                      <a:pt x="1345" y="1562"/>
                      <a:pt x="1439" y="1422"/>
                    </a:cubicBezTo>
                    <a:cubicBezTo>
                      <a:pt x="1460" y="1396"/>
                      <a:pt x="1498" y="1417"/>
                      <a:pt x="1489" y="1447"/>
                    </a:cubicBezTo>
                    <a:cubicBezTo>
                      <a:pt x="1413" y="1612"/>
                      <a:pt x="1349" y="1782"/>
                      <a:pt x="1299" y="1956"/>
                    </a:cubicBezTo>
                    <a:cubicBezTo>
                      <a:pt x="1282" y="2015"/>
                      <a:pt x="1277" y="2109"/>
                      <a:pt x="1252" y="2185"/>
                    </a:cubicBezTo>
                    <a:cubicBezTo>
                      <a:pt x="1396" y="2032"/>
                      <a:pt x="1532" y="1880"/>
                      <a:pt x="1672" y="1731"/>
                    </a:cubicBezTo>
                    <a:cubicBezTo>
                      <a:pt x="1689" y="1710"/>
                      <a:pt x="1706" y="1693"/>
                      <a:pt x="1723" y="1672"/>
                    </a:cubicBezTo>
                    <a:cubicBezTo>
                      <a:pt x="1723" y="1651"/>
                      <a:pt x="1727" y="1625"/>
                      <a:pt x="1727" y="1600"/>
                    </a:cubicBezTo>
                    <a:cubicBezTo>
                      <a:pt x="1727" y="1502"/>
                      <a:pt x="1731" y="1405"/>
                      <a:pt x="1744" y="1307"/>
                    </a:cubicBezTo>
                    <a:cubicBezTo>
                      <a:pt x="1778" y="1112"/>
                      <a:pt x="1837" y="925"/>
                      <a:pt x="1926" y="747"/>
                    </a:cubicBezTo>
                    <a:cubicBezTo>
                      <a:pt x="1939" y="722"/>
                      <a:pt x="1973" y="743"/>
                      <a:pt x="1969" y="768"/>
                    </a:cubicBezTo>
                    <a:cubicBezTo>
                      <a:pt x="1931" y="985"/>
                      <a:pt x="1833" y="1193"/>
                      <a:pt x="1829" y="1417"/>
                    </a:cubicBezTo>
                    <a:cubicBezTo>
                      <a:pt x="1829" y="1451"/>
                      <a:pt x="1833" y="1498"/>
                      <a:pt x="1833" y="1549"/>
                    </a:cubicBezTo>
                    <a:cubicBezTo>
                      <a:pt x="1973" y="1392"/>
                      <a:pt x="2104" y="1226"/>
                      <a:pt x="2232" y="1057"/>
                    </a:cubicBezTo>
                    <a:cubicBezTo>
                      <a:pt x="2227" y="972"/>
                      <a:pt x="2236" y="883"/>
                      <a:pt x="2261" y="798"/>
                    </a:cubicBezTo>
                    <a:cubicBezTo>
                      <a:pt x="2300" y="607"/>
                      <a:pt x="2346" y="378"/>
                      <a:pt x="2473" y="225"/>
                    </a:cubicBezTo>
                    <a:cubicBezTo>
                      <a:pt x="2486" y="209"/>
                      <a:pt x="2516" y="225"/>
                      <a:pt x="2507" y="247"/>
                    </a:cubicBezTo>
                    <a:cubicBezTo>
                      <a:pt x="2448" y="404"/>
                      <a:pt x="2406" y="565"/>
                      <a:pt x="2380" y="730"/>
                    </a:cubicBezTo>
                    <a:cubicBezTo>
                      <a:pt x="2372" y="785"/>
                      <a:pt x="2359" y="840"/>
                      <a:pt x="2350" y="896"/>
                    </a:cubicBezTo>
                    <a:lnTo>
                      <a:pt x="2401" y="828"/>
                    </a:lnTo>
                    <a:cubicBezTo>
                      <a:pt x="2622" y="527"/>
                      <a:pt x="2762" y="365"/>
                      <a:pt x="2915" y="26"/>
                    </a:cubicBezTo>
                    <a:cubicBezTo>
                      <a:pt x="2923" y="1"/>
                      <a:pt x="2965" y="18"/>
                      <a:pt x="2957" y="43"/>
                    </a:cubicBezTo>
                    <a:cubicBezTo>
                      <a:pt x="2842" y="391"/>
                      <a:pt x="2736" y="552"/>
                      <a:pt x="2533" y="849"/>
                    </a:cubicBezTo>
                    <a:cubicBezTo>
                      <a:pt x="2575" y="840"/>
                      <a:pt x="2613" y="832"/>
                      <a:pt x="2652" y="824"/>
                    </a:cubicBezTo>
                    <a:cubicBezTo>
                      <a:pt x="2762" y="794"/>
                      <a:pt x="2868" y="751"/>
                      <a:pt x="2970" y="692"/>
                    </a:cubicBezTo>
                    <a:cubicBezTo>
                      <a:pt x="2995" y="679"/>
                      <a:pt x="3021" y="717"/>
                      <a:pt x="2999" y="734"/>
                    </a:cubicBezTo>
                    <a:cubicBezTo>
                      <a:pt x="2919" y="798"/>
                      <a:pt x="2830" y="845"/>
                      <a:pt x="2732" y="874"/>
                    </a:cubicBezTo>
                    <a:cubicBezTo>
                      <a:pt x="2647" y="913"/>
                      <a:pt x="2554" y="942"/>
                      <a:pt x="2461" y="959"/>
                    </a:cubicBezTo>
                    <a:cubicBezTo>
                      <a:pt x="2333" y="1137"/>
                      <a:pt x="2198" y="1316"/>
                      <a:pt x="2058" y="1489"/>
                    </a:cubicBezTo>
                    <a:cubicBezTo>
                      <a:pt x="2121" y="1489"/>
                      <a:pt x="2189" y="1498"/>
                      <a:pt x="2249" y="1494"/>
                    </a:cubicBezTo>
                    <a:cubicBezTo>
                      <a:pt x="2427" y="1494"/>
                      <a:pt x="2588" y="1430"/>
                      <a:pt x="2749" y="1366"/>
                    </a:cubicBezTo>
                    <a:cubicBezTo>
                      <a:pt x="2766" y="1358"/>
                      <a:pt x="2783" y="1388"/>
                      <a:pt x="2766" y="1400"/>
                    </a:cubicBezTo>
                    <a:cubicBezTo>
                      <a:pt x="2643" y="1498"/>
                      <a:pt x="2495" y="1562"/>
                      <a:pt x="2338" y="1583"/>
                    </a:cubicBezTo>
                    <a:cubicBezTo>
                      <a:pt x="2249" y="1591"/>
                      <a:pt x="2155" y="1591"/>
                      <a:pt x="2066" y="1583"/>
                    </a:cubicBezTo>
                    <a:cubicBezTo>
                      <a:pt x="2041" y="1583"/>
                      <a:pt x="2011" y="1583"/>
                      <a:pt x="1986" y="1578"/>
                    </a:cubicBezTo>
                    <a:cubicBezTo>
                      <a:pt x="1901" y="1676"/>
                      <a:pt x="1816" y="1774"/>
                      <a:pt x="1731" y="1867"/>
                    </a:cubicBezTo>
                    <a:cubicBezTo>
                      <a:pt x="1668" y="1935"/>
                      <a:pt x="1604" y="2007"/>
                      <a:pt x="1540" y="2079"/>
                    </a:cubicBezTo>
                    <a:lnTo>
                      <a:pt x="1570" y="2083"/>
                    </a:lnTo>
                    <a:cubicBezTo>
                      <a:pt x="1651" y="2096"/>
                      <a:pt x="1735" y="2100"/>
                      <a:pt x="1816" y="2096"/>
                    </a:cubicBezTo>
                    <a:cubicBezTo>
                      <a:pt x="1943" y="2087"/>
                      <a:pt x="2071" y="2070"/>
                      <a:pt x="2194" y="2062"/>
                    </a:cubicBezTo>
                    <a:cubicBezTo>
                      <a:pt x="2219" y="2062"/>
                      <a:pt x="2223" y="2096"/>
                      <a:pt x="2202" y="2100"/>
                    </a:cubicBezTo>
                    <a:cubicBezTo>
                      <a:pt x="2062" y="2134"/>
                      <a:pt x="1918" y="2160"/>
                      <a:pt x="1778" y="2168"/>
                    </a:cubicBezTo>
                    <a:cubicBezTo>
                      <a:pt x="1697" y="2172"/>
                      <a:pt x="1566" y="2185"/>
                      <a:pt x="1481" y="2143"/>
                    </a:cubicBezTo>
                    <a:cubicBezTo>
                      <a:pt x="1349" y="2287"/>
                      <a:pt x="1214" y="2427"/>
                      <a:pt x="1065" y="2558"/>
                    </a:cubicBezTo>
                    <a:cubicBezTo>
                      <a:pt x="1103" y="2571"/>
                      <a:pt x="1142" y="2575"/>
                      <a:pt x="1180" y="2571"/>
                    </a:cubicBezTo>
                    <a:cubicBezTo>
                      <a:pt x="1316" y="2562"/>
                      <a:pt x="1481" y="2520"/>
                      <a:pt x="1612" y="2567"/>
                    </a:cubicBezTo>
                    <a:cubicBezTo>
                      <a:pt x="1638" y="2579"/>
                      <a:pt x="1625" y="2618"/>
                      <a:pt x="1600" y="2613"/>
                    </a:cubicBezTo>
                    <a:cubicBezTo>
                      <a:pt x="1472" y="2592"/>
                      <a:pt x="1311" y="2639"/>
                      <a:pt x="1180" y="2652"/>
                    </a:cubicBezTo>
                    <a:cubicBezTo>
                      <a:pt x="1116" y="2660"/>
                      <a:pt x="1057" y="2647"/>
                      <a:pt x="1002" y="2618"/>
                    </a:cubicBezTo>
                    <a:cubicBezTo>
                      <a:pt x="955" y="2656"/>
                      <a:pt x="904" y="2698"/>
                      <a:pt x="853" y="2736"/>
                    </a:cubicBezTo>
                    <a:cubicBezTo>
                      <a:pt x="692" y="2859"/>
                      <a:pt x="531" y="2965"/>
                      <a:pt x="357" y="3063"/>
                    </a:cubicBezTo>
                    <a:cubicBezTo>
                      <a:pt x="276" y="3105"/>
                      <a:pt x="158" y="3199"/>
                      <a:pt x="56" y="3186"/>
                    </a:cubicBezTo>
                    <a:cubicBezTo>
                      <a:pt x="1" y="3177"/>
                      <a:pt x="9" y="3114"/>
                      <a:pt x="43" y="30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3" name="Google Shape;5663;p19"/>
              <p:cNvSpPr/>
              <p:nvPr/>
            </p:nvSpPr>
            <p:spPr>
              <a:xfrm>
                <a:off x="1946245" y="4745647"/>
                <a:ext cx="169890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1" extrusionOk="0">
                    <a:moveTo>
                      <a:pt x="43" y="263"/>
                    </a:moveTo>
                    <a:cubicBezTo>
                      <a:pt x="111" y="30"/>
                      <a:pt x="429" y="0"/>
                      <a:pt x="539" y="216"/>
                    </a:cubicBezTo>
                    <a:cubicBezTo>
                      <a:pt x="654" y="429"/>
                      <a:pt x="450" y="670"/>
                      <a:pt x="221" y="602"/>
                    </a:cubicBezTo>
                    <a:cubicBezTo>
                      <a:pt x="77" y="556"/>
                      <a:pt x="1" y="403"/>
                      <a:pt x="43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4" name="Google Shape;5664;p19"/>
              <p:cNvSpPr/>
              <p:nvPr/>
            </p:nvSpPr>
            <p:spPr>
              <a:xfrm>
                <a:off x="1972741" y="4780717"/>
                <a:ext cx="49876" cy="46759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0" extrusionOk="0">
                    <a:moveTo>
                      <a:pt x="56" y="43"/>
                    </a:moveTo>
                    <a:lnTo>
                      <a:pt x="64" y="31"/>
                    </a:lnTo>
                    <a:lnTo>
                      <a:pt x="64" y="31"/>
                    </a:lnTo>
                    <a:cubicBezTo>
                      <a:pt x="73" y="18"/>
                      <a:pt x="85" y="5"/>
                      <a:pt x="107" y="5"/>
                    </a:cubicBezTo>
                    <a:cubicBezTo>
                      <a:pt x="111" y="1"/>
                      <a:pt x="119" y="1"/>
                      <a:pt x="128" y="5"/>
                    </a:cubicBezTo>
                    <a:lnTo>
                      <a:pt x="132" y="5"/>
                    </a:lnTo>
                    <a:lnTo>
                      <a:pt x="145" y="5"/>
                    </a:lnTo>
                    <a:lnTo>
                      <a:pt x="153" y="5"/>
                    </a:lnTo>
                    <a:lnTo>
                      <a:pt x="153" y="5"/>
                    </a:lnTo>
                    <a:cubicBezTo>
                      <a:pt x="162" y="9"/>
                      <a:pt x="170" y="14"/>
                      <a:pt x="174" y="22"/>
                    </a:cubicBezTo>
                    <a:cubicBezTo>
                      <a:pt x="187" y="35"/>
                      <a:pt x="191" y="52"/>
                      <a:pt x="191" y="69"/>
                    </a:cubicBezTo>
                    <a:lnTo>
                      <a:pt x="191" y="73"/>
                    </a:lnTo>
                    <a:lnTo>
                      <a:pt x="191" y="86"/>
                    </a:lnTo>
                    <a:cubicBezTo>
                      <a:pt x="191" y="179"/>
                      <a:pt x="1" y="124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5" name="Google Shape;5665;p19"/>
              <p:cNvSpPr/>
              <p:nvPr/>
            </p:nvSpPr>
            <p:spPr>
              <a:xfrm>
                <a:off x="1655301" y="4946191"/>
                <a:ext cx="171188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9" h="671" extrusionOk="0">
                    <a:moveTo>
                      <a:pt x="48" y="263"/>
                    </a:moveTo>
                    <a:cubicBezTo>
                      <a:pt x="116" y="30"/>
                      <a:pt x="429" y="0"/>
                      <a:pt x="544" y="212"/>
                    </a:cubicBezTo>
                    <a:cubicBezTo>
                      <a:pt x="658" y="428"/>
                      <a:pt x="455" y="670"/>
                      <a:pt x="226" y="598"/>
                    </a:cubicBezTo>
                    <a:cubicBezTo>
                      <a:pt x="82" y="556"/>
                      <a:pt x="1" y="403"/>
                      <a:pt x="48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6" name="Google Shape;5666;p19"/>
              <p:cNvSpPr/>
              <p:nvPr/>
            </p:nvSpPr>
            <p:spPr>
              <a:xfrm>
                <a:off x="1680758" y="4981261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1"/>
                    </a:lnTo>
                    <a:lnTo>
                      <a:pt x="68" y="31"/>
                    </a:lnTo>
                    <a:cubicBezTo>
                      <a:pt x="77" y="18"/>
                      <a:pt x="94" y="5"/>
                      <a:pt x="111" y="1"/>
                    </a:cubicBezTo>
                    <a:cubicBezTo>
                      <a:pt x="119" y="1"/>
                      <a:pt x="128" y="1"/>
                      <a:pt x="136" y="1"/>
                    </a:cubicBezTo>
                    <a:lnTo>
                      <a:pt x="136" y="1"/>
                    </a:lnTo>
                    <a:lnTo>
                      <a:pt x="149" y="1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66" y="9"/>
                      <a:pt x="170" y="14"/>
                      <a:pt x="179" y="22"/>
                    </a:cubicBezTo>
                    <a:cubicBezTo>
                      <a:pt x="187" y="35"/>
                      <a:pt x="196" y="52"/>
                      <a:pt x="196" y="69"/>
                    </a:cubicBezTo>
                    <a:lnTo>
                      <a:pt x="196" y="73"/>
                    </a:lnTo>
                    <a:lnTo>
                      <a:pt x="196" y="86"/>
                    </a:lnTo>
                    <a:cubicBezTo>
                      <a:pt x="191" y="179"/>
                      <a:pt x="1" y="120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7" name="Google Shape;5667;p19"/>
              <p:cNvSpPr/>
              <p:nvPr/>
            </p:nvSpPr>
            <p:spPr>
              <a:xfrm>
                <a:off x="1379943" y="5265711"/>
                <a:ext cx="171188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9" h="671" extrusionOk="0">
                    <a:moveTo>
                      <a:pt x="47" y="263"/>
                    </a:moveTo>
                    <a:cubicBezTo>
                      <a:pt x="115" y="30"/>
                      <a:pt x="429" y="0"/>
                      <a:pt x="544" y="216"/>
                    </a:cubicBezTo>
                    <a:cubicBezTo>
                      <a:pt x="658" y="428"/>
                      <a:pt x="454" y="670"/>
                      <a:pt x="225" y="602"/>
                    </a:cubicBezTo>
                    <a:cubicBezTo>
                      <a:pt x="81" y="556"/>
                      <a:pt x="1" y="403"/>
                      <a:pt x="47" y="26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8" name="Google Shape;5668;p19"/>
              <p:cNvSpPr/>
              <p:nvPr/>
            </p:nvSpPr>
            <p:spPr>
              <a:xfrm>
                <a:off x="1406440" y="5300780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1"/>
                    </a:lnTo>
                    <a:lnTo>
                      <a:pt x="68" y="31"/>
                    </a:lnTo>
                    <a:cubicBezTo>
                      <a:pt x="77" y="18"/>
                      <a:pt x="94" y="5"/>
                      <a:pt x="111" y="5"/>
                    </a:cubicBezTo>
                    <a:cubicBezTo>
                      <a:pt x="119" y="1"/>
                      <a:pt x="128" y="1"/>
                      <a:pt x="136" y="5"/>
                    </a:cubicBezTo>
                    <a:lnTo>
                      <a:pt x="136" y="5"/>
                    </a:lnTo>
                    <a:lnTo>
                      <a:pt x="149" y="5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66" y="9"/>
                      <a:pt x="170" y="14"/>
                      <a:pt x="179" y="22"/>
                    </a:cubicBezTo>
                    <a:cubicBezTo>
                      <a:pt x="187" y="35"/>
                      <a:pt x="196" y="52"/>
                      <a:pt x="196" y="69"/>
                    </a:cubicBezTo>
                    <a:lnTo>
                      <a:pt x="196" y="73"/>
                    </a:lnTo>
                    <a:lnTo>
                      <a:pt x="196" y="86"/>
                    </a:lnTo>
                    <a:cubicBezTo>
                      <a:pt x="191" y="179"/>
                      <a:pt x="0" y="124"/>
                      <a:pt x="51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69" name="Google Shape;5669;p19"/>
              <p:cNvSpPr/>
              <p:nvPr/>
            </p:nvSpPr>
            <p:spPr>
              <a:xfrm>
                <a:off x="1608022" y="5419755"/>
                <a:ext cx="169890" cy="17456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2" extrusionOk="0">
                    <a:moveTo>
                      <a:pt x="43" y="264"/>
                    </a:moveTo>
                    <a:cubicBezTo>
                      <a:pt x="115" y="31"/>
                      <a:pt x="429" y="1"/>
                      <a:pt x="544" y="213"/>
                    </a:cubicBezTo>
                    <a:cubicBezTo>
                      <a:pt x="654" y="429"/>
                      <a:pt x="454" y="671"/>
                      <a:pt x="221" y="599"/>
                    </a:cubicBezTo>
                    <a:cubicBezTo>
                      <a:pt x="81" y="557"/>
                      <a:pt x="1" y="404"/>
                      <a:pt x="43" y="264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0" name="Google Shape;5670;p19"/>
              <p:cNvSpPr/>
              <p:nvPr/>
            </p:nvSpPr>
            <p:spPr>
              <a:xfrm>
                <a:off x="1633480" y="5455084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43"/>
                    </a:moveTo>
                    <a:lnTo>
                      <a:pt x="68" y="30"/>
                    </a:lnTo>
                    <a:lnTo>
                      <a:pt x="68" y="30"/>
                    </a:lnTo>
                    <a:cubicBezTo>
                      <a:pt x="77" y="18"/>
                      <a:pt x="93" y="5"/>
                      <a:pt x="110" y="1"/>
                    </a:cubicBezTo>
                    <a:cubicBezTo>
                      <a:pt x="119" y="1"/>
                      <a:pt x="127" y="1"/>
                      <a:pt x="136" y="1"/>
                    </a:cubicBezTo>
                    <a:lnTo>
                      <a:pt x="140" y="1"/>
                    </a:lnTo>
                    <a:lnTo>
                      <a:pt x="149" y="1"/>
                    </a:lnTo>
                    <a:lnTo>
                      <a:pt x="157" y="5"/>
                    </a:lnTo>
                    <a:lnTo>
                      <a:pt x="157" y="5"/>
                    </a:lnTo>
                    <a:cubicBezTo>
                      <a:pt x="183" y="18"/>
                      <a:pt x="195" y="43"/>
                      <a:pt x="195" y="68"/>
                    </a:cubicBezTo>
                    <a:cubicBezTo>
                      <a:pt x="195" y="68"/>
                      <a:pt x="195" y="73"/>
                      <a:pt x="195" y="73"/>
                    </a:cubicBezTo>
                    <a:lnTo>
                      <a:pt x="195" y="85"/>
                    </a:lnTo>
                    <a:cubicBezTo>
                      <a:pt x="191" y="179"/>
                      <a:pt x="0" y="119"/>
                      <a:pt x="55" y="43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1" name="Google Shape;5671;p19"/>
              <p:cNvSpPr/>
              <p:nvPr/>
            </p:nvSpPr>
            <p:spPr>
              <a:xfrm>
                <a:off x="1868053" y="5111406"/>
                <a:ext cx="169890" cy="174307"/>
              </a:xfrm>
              <a:custGeom>
                <a:avLst/>
                <a:gdLst/>
                <a:ahLst/>
                <a:cxnLst/>
                <a:rect l="l" t="t" r="r" b="b"/>
                <a:pathLst>
                  <a:path w="654" h="671" extrusionOk="0">
                    <a:moveTo>
                      <a:pt x="43" y="259"/>
                    </a:moveTo>
                    <a:cubicBezTo>
                      <a:pt x="111" y="30"/>
                      <a:pt x="429" y="0"/>
                      <a:pt x="539" y="212"/>
                    </a:cubicBezTo>
                    <a:cubicBezTo>
                      <a:pt x="654" y="424"/>
                      <a:pt x="450" y="670"/>
                      <a:pt x="221" y="598"/>
                    </a:cubicBezTo>
                    <a:cubicBezTo>
                      <a:pt x="77" y="552"/>
                      <a:pt x="1" y="403"/>
                      <a:pt x="43" y="259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2" name="Google Shape;5672;p19"/>
              <p:cNvSpPr/>
              <p:nvPr/>
            </p:nvSpPr>
            <p:spPr>
              <a:xfrm>
                <a:off x="1893511" y="5146735"/>
                <a:ext cx="50915" cy="46499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79" extrusionOk="0">
                    <a:moveTo>
                      <a:pt x="60" y="38"/>
                    </a:moveTo>
                    <a:lnTo>
                      <a:pt x="64" y="30"/>
                    </a:lnTo>
                    <a:lnTo>
                      <a:pt x="64" y="30"/>
                    </a:lnTo>
                    <a:cubicBezTo>
                      <a:pt x="76" y="13"/>
                      <a:pt x="89" y="4"/>
                      <a:pt x="106" y="0"/>
                    </a:cubicBezTo>
                    <a:cubicBezTo>
                      <a:pt x="115" y="0"/>
                      <a:pt x="123" y="0"/>
                      <a:pt x="132" y="0"/>
                    </a:cubicBezTo>
                    <a:lnTo>
                      <a:pt x="136" y="0"/>
                    </a:lnTo>
                    <a:lnTo>
                      <a:pt x="144" y="0"/>
                    </a:lnTo>
                    <a:lnTo>
                      <a:pt x="153" y="4"/>
                    </a:lnTo>
                    <a:lnTo>
                      <a:pt x="157" y="4"/>
                    </a:lnTo>
                    <a:cubicBezTo>
                      <a:pt x="166" y="9"/>
                      <a:pt x="170" y="13"/>
                      <a:pt x="178" y="17"/>
                    </a:cubicBezTo>
                    <a:cubicBezTo>
                      <a:pt x="191" y="30"/>
                      <a:pt x="195" y="47"/>
                      <a:pt x="195" y="68"/>
                    </a:cubicBezTo>
                    <a:cubicBezTo>
                      <a:pt x="195" y="68"/>
                      <a:pt x="195" y="68"/>
                      <a:pt x="195" y="68"/>
                    </a:cubicBezTo>
                    <a:lnTo>
                      <a:pt x="195" y="85"/>
                    </a:lnTo>
                    <a:cubicBezTo>
                      <a:pt x="191" y="178"/>
                      <a:pt x="0" y="119"/>
                      <a:pt x="51" y="38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3" name="Google Shape;5673;p19"/>
              <p:cNvSpPr/>
              <p:nvPr/>
            </p:nvSpPr>
            <p:spPr>
              <a:xfrm>
                <a:off x="1555289" y="5127772"/>
                <a:ext cx="138977" cy="142615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49" extrusionOk="0">
                    <a:moveTo>
                      <a:pt x="38" y="213"/>
                    </a:moveTo>
                    <a:cubicBezTo>
                      <a:pt x="93" y="22"/>
                      <a:pt x="352" y="1"/>
                      <a:pt x="445" y="175"/>
                    </a:cubicBezTo>
                    <a:cubicBezTo>
                      <a:pt x="534" y="349"/>
                      <a:pt x="369" y="548"/>
                      <a:pt x="182" y="489"/>
                    </a:cubicBezTo>
                    <a:cubicBezTo>
                      <a:pt x="68" y="451"/>
                      <a:pt x="0" y="328"/>
                      <a:pt x="38" y="213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4" name="Google Shape;5674;p19"/>
              <p:cNvSpPr/>
              <p:nvPr/>
            </p:nvSpPr>
            <p:spPr>
              <a:xfrm>
                <a:off x="1575031" y="5156607"/>
                <a:ext cx="4208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2" h="145" extrusionOk="0">
                    <a:moveTo>
                      <a:pt x="56" y="34"/>
                    </a:moveTo>
                    <a:lnTo>
                      <a:pt x="60" y="26"/>
                    </a:lnTo>
                    <a:lnTo>
                      <a:pt x="60" y="26"/>
                    </a:lnTo>
                    <a:cubicBezTo>
                      <a:pt x="68" y="13"/>
                      <a:pt x="81" y="4"/>
                      <a:pt x="94" y="0"/>
                    </a:cubicBezTo>
                    <a:cubicBezTo>
                      <a:pt x="102" y="0"/>
                      <a:pt x="106" y="0"/>
                      <a:pt x="115" y="0"/>
                    </a:cubicBezTo>
                    <a:lnTo>
                      <a:pt x="115" y="0"/>
                    </a:lnTo>
                    <a:lnTo>
                      <a:pt x="123" y="0"/>
                    </a:lnTo>
                    <a:lnTo>
                      <a:pt x="132" y="4"/>
                    </a:lnTo>
                    <a:lnTo>
                      <a:pt x="132" y="4"/>
                    </a:lnTo>
                    <a:cubicBezTo>
                      <a:pt x="136" y="4"/>
                      <a:pt x="140" y="9"/>
                      <a:pt x="149" y="13"/>
                    </a:cubicBezTo>
                    <a:cubicBezTo>
                      <a:pt x="157" y="26"/>
                      <a:pt x="162" y="38"/>
                      <a:pt x="162" y="55"/>
                    </a:cubicBezTo>
                    <a:lnTo>
                      <a:pt x="162" y="55"/>
                    </a:lnTo>
                    <a:cubicBezTo>
                      <a:pt x="162" y="60"/>
                      <a:pt x="162" y="64"/>
                      <a:pt x="162" y="64"/>
                    </a:cubicBezTo>
                    <a:cubicBezTo>
                      <a:pt x="162" y="144"/>
                      <a:pt x="0" y="94"/>
                      <a:pt x="47" y="3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5" name="Google Shape;5675;p19"/>
              <p:cNvSpPr/>
              <p:nvPr/>
            </p:nvSpPr>
            <p:spPr>
              <a:xfrm>
                <a:off x="1739207" y="5298702"/>
                <a:ext cx="138977" cy="143394"/>
              </a:xfrm>
              <a:custGeom>
                <a:avLst/>
                <a:gdLst/>
                <a:ahLst/>
                <a:cxnLst/>
                <a:rect l="l" t="t" r="r" b="b"/>
                <a:pathLst>
                  <a:path w="535" h="552" extrusionOk="0">
                    <a:moveTo>
                      <a:pt x="34" y="217"/>
                    </a:moveTo>
                    <a:cubicBezTo>
                      <a:pt x="94" y="26"/>
                      <a:pt x="352" y="0"/>
                      <a:pt x="441" y="178"/>
                    </a:cubicBezTo>
                    <a:cubicBezTo>
                      <a:pt x="535" y="352"/>
                      <a:pt x="369" y="552"/>
                      <a:pt x="183" y="492"/>
                    </a:cubicBezTo>
                    <a:cubicBezTo>
                      <a:pt x="64" y="454"/>
                      <a:pt x="0" y="331"/>
                      <a:pt x="34" y="217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6" name="Google Shape;5676;p19"/>
              <p:cNvSpPr/>
              <p:nvPr/>
            </p:nvSpPr>
            <p:spPr>
              <a:xfrm>
                <a:off x="1759989" y="5327277"/>
                <a:ext cx="4234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3" h="145" extrusionOk="0">
                    <a:moveTo>
                      <a:pt x="48" y="35"/>
                    </a:moveTo>
                    <a:lnTo>
                      <a:pt x="56" y="26"/>
                    </a:lnTo>
                    <a:lnTo>
                      <a:pt x="56" y="26"/>
                    </a:lnTo>
                    <a:cubicBezTo>
                      <a:pt x="65" y="13"/>
                      <a:pt x="77" y="5"/>
                      <a:pt x="90" y="1"/>
                    </a:cubicBezTo>
                    <a:cubicBezTo>
                      <a:pt x="98" y="1"/>
                      <a:pt x="103" y="1"/>
                      <a:pt x="111" y="1"/>
                    </a:cubicBezTo>
                    <a:lnTo>
                      <a:pt x="115" y="1"/>
                    </a:lnTo>
                    <a:lnTo>
                      <a:pt x="120" y="1"/>
                    </a:lnTo>
                    <a:lnTo>
                      <a:pt x="128" y="5"/>
                    </a:lnTo>
                    <a:lnTo>
                      <a:pt x="128" y="5"/>
                    </a:lnTo>
                    <a:cubicBezTo>
                      <a:pt x="137" y="9"/>
                      <a:pt x="141" y="13"/>
                      <a:pt x="145" y="18"/>
                    </a:cubicBezTo>
                    <a:cubicBezTo>
                      <a:pt x="154" y="26"/>
                      <a:pt x="162" y="43"/>
                      <a:pt x="162" y="56"/>
                    </a:cubicBezTo>
                    <a:lnTo>
                      <a:pt x="162" y="60"/>
                    </a:lnTo>
                    <a:lnTo>
                      <a:pt x="162" y="68"/>
                    </a:lnTo>
                    <a:cubicBezTo>
                      <a:pt x="158" y="145"/>
                      <a:pt x="1" y="98"/>
                      <a:pt x="43" y="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7" name="Google Shape;5677;p19"/>
              <p:cNvSpPr/>
              <p:nvPr/>
            </p:nvSpPr>
            <p:spPr>
              <a:xfrm>
                <a:off x="1800773" y="4821501"/>
                <a:ext cx="148069" cy="152486"/>
              </a:xfrm>
              <a:custGeom>
                <a:avLst/>
                <a:gdLst/>
                <a:ahLst/>
                <a:cxnLst/>
                <a:rect l="l" t="t" r="r" b="b"/>
                <a:pathLst>
                  <a:path w="570" h="587" extrusionOk="0">
                    <a:moveTo>
                      <a:pt x="39" y="230"/>
                    </a:moveTo>
                    <a:cubicBezTo>
                      <a:pt x="98" y="26"/>
                      <a:pt x="374" y="1"/>
                      <a:pt x="472" y="187"/>
                    </a:cubicBezTo>
                    <a:cubicBezTo>
                      <a:pt x="569" y="374"/>
                      <a:pt x="395" y="586"/>
                      <a:pt x="192" y="523"/>
                    </a:cubicBezTo>
                    <a:cubicBezTo>
                      <a:pt x="69" y="484"/>
                      <a:pt x="1" y="353"/>
                      <a:pt x="39" y="23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8" name="Google Shape;5678;p19"/>
              <p:cNvSpPr/>
              <p:nvPr/>
            </p:nvSpPr>
            <p:spPr>
              <a:xfrm>
                <a:off x="1822853" y="4852414"/>
                <a:ext cx="44421" cy="41044"/>
              </a:xfrm>
              <a:custGeom>
                <a:avLst/>
                <a:gdLst/>
                <a:ahLst/>
                <a:cxnLst/>
                <a:rect l="l" t="t" r="r" b="b"/>
                <a:pathLst>
                  <a:path w="171" h="158" extrusionOk="0">
                    <a:moveTo>
                      <a:pt x="52" y="39"/>
                    </a:moveTo>
                    <a:lnTo>
                      <a:pt x="60" y="26"/>
                    </a:lnTo>
                    <a:lnTo>
                      <a:pt x="60" y="26"/>
                    </a:lnTo>
                    <a:cubicBezTo>
                      <a:pt x="69" y="13"/>
                      <a:pt x="81" y="5"/>
                      <a:pt x="94" y="1"/>
                    </a:cubicBezTo>
                    <a:cubicBezTo>
                      <a:pt x="102" y="1"/>
                      <a:pt x="111" y="1"/>
                      <a:pt x="115" y="1"/>
                    </a:cubicBezTo>
                    <a:lnTo>
                      <a:pt x="119" y="1"/>
                    </a:lnTo>
                    <a:lnTo>
                      <a:pt x="128" y="1"/>
                    </a:lnTo>
                    <a:lnTo>
                      <a:pt x="136" y="5"/>
                    </a:lnTo>
                    <a:lnTo>
                      <a:pt x="136" y="5"/>
                    </a:lnTo>
                    <a:cubicBezTo>
                      <a:pt x="145" y="9"/>
                      <a:pt x="149" y="13"/>
                      <a:pt x="153" y="18"/>
                    </a:cubicBezTo>
                    <a:cubicBezTo>
                      <a:pt x="166" y="30"/>
                      <a:pt x="170" y="43"/>
                      <a:pt x="170" y="60"/>
                    </a:cubicBezTo>
                    <a:lnTo>
                      <a:pt x="170" y="64"/>
                    </a:lnTo>
                    <a:cubicBezTo>
                      <a:pt x="170" y="68"/>
                      <a:pt x="170" y="68"/>
                      <a:pt x="170" y="73"/>
                    </a:cubicBezTo>
                    <a:cubicBezTo>
                      <a:pt x="166" y="158"/>
                      <a:pt x="1" y="107"/>
                      <a:pt x="47" y="35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79" name="Google Shape;5679;p19"/>
              <p:cNvSpPr/>
              <p:nvPr/>
            </p:nvSpPr>
            <p:spPr>
              <a:xfrm>
                <a:off x="1945205" y="4947230"/>
                <a:ext cx="147809" cy="151188"/>
              </a:xfrm>
              <a:custGeom>
                <a:avLst/>
                <a:gdLst/>
                <a:ahLst/>
                <a:cxnLst/>
                <a:rect l="l" t="t" r="r" b="b"/>
                <a:pathLst>
                  <a:path w="569" h="582" extrusionOk="0">
                    <a:moveTo>
                      <a:pt x="39" y="225"/>
                    </a:moveTo>
                    <a:cubicBezTo>
                      <a:pt x="98" y="26"/>
                      <a:pt x="374" y="0"/>
                      <a:pt x="471" y="183"/>
                    </a:cubicBezTo>
                    <a:cubicBezTo>
                      <a:pt x="569" y="369"/>
                      <a:pt x="395" y="581"/>
                      <a:pt x="196" y="522"/>
                    </a:cubicBezTo>
                    <a:cubicBezTo>
                      <a:pt x="68" y="480"/>
                      <a:pt x="0" y="348"/>
                      <a:pt x="39" y="225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0" name="Google Shape;5680;p19"/>
              <p:cNvSpPr/>
              <p:nvPr/>
            </p:nvSpPr>
            <p:spPr>
              <a:xfrm>
                <a:off x="1967286" y="4976844"/>
                <a:ext cx="44161" cy="41044"/>
              </a:xfrm>
              <a:custGeom>
                <a:avLst/>
                <a:gdLst/>
                <a:ahLst/>
                <a:cxnLst/>
                <a:rect l="l" t="t" r="r" b="b"/>
                <a:pathLst>
                  <a:path w="170" h="158" extrusionOk="0">
                    <a:moveTo>
                      <a:pt x="51" y="39"/>
                    </a:moveTo>
                    <a:lnTo>
                      <a:pt x="60" y="31"/>
                    </a:lnTo>
                    <a:lnTo>
                      <a:pt x="60" y="31"/>
                    </a:lnTo>
                    <a:cubicBezTo>
                      <a:pt x="68" y="14"/>
                      <a:pt x="81" y="5"/>
                      <a:pt x="98" y="5"/>
                    </a:cubicBezTo>
                    <a:cubicBezTo>
                      <a:pt x="102" y="1"/>
                      <a:pt x="111" y="1"/>
                      <a:pt x="119" y="5"/>
                    </a:cubicBezTo>
                    <a:lnTo>
                      <a:pt x="119" y="5"/>
                    </a:lnTo>
                    <a:lnTo>
                      <a:pt x="128" y="5"/>
                    </a:lnTo>
                    <a:lnTo>
                      <a:pt x="136" y="5"/>
                    </a:lnTo>
                    <a:lnTo>
                      <a:pt x="136" y="5"/>
                    </a:lnTo>
                    <a:cubicBezTo>
                      <a:pt x="140" y="9"/>
                      <a:pt x="145" y="14"/>
                      <a:pt x="153" y="18"/>
                    </a:cubicBezTo>
                    <a:cubicBezTo>
                      <a:pt x="161" y="31"/>
                      <a:pt x="170" y="48"/>
                      <a:pt x="170" y="60"/>
                    </a:cubicBezTo>
                    <a:lnTo>
                      <a:pt x="170" y="64"/>
                    </a:lnTo>
                    <a:lnTo>
                      <a:pt x="170" y="77"/>
                    </a:lnTo>
                    <a:cubicBezTo>
                      <a:pt x="166" y="158"/>
                      <a:pt x="0" y="107"/>
                      <a:pt x="43" y="39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1" name="Google Shape;5681;p19"/>
              <p:cNvSpPr/>
              <p:nvPr/>
            </p:nvSpPr>
            <p:spPr>
              <a:xfrm>
                <a:off x="-614320" y="6036714"/>
                <a:ext cx="356145" cy="25821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994" extrusionOk="0">
                    <a:moveTo>
                      <a:pt x="779" y="1"/>
                    </a:moveTo>
                    <a:cubicBezTo>
                      <a:pt x="528" y="1"/>
                      <a:pt x="278" y="127"/>
                      <a:pt x="204" y="162"/>
                    </a:cubicBezTo>
                    <a:cubicBezTo>
                      <a:pt x="153" y="188"/>
                      <a:pt x="115" y="234"/>
                      <a:pt x="98" y="290"/>
                    </a:cubicBezTo>
                    <a:cubicBezTo>
                      <a:pt x="56" y="311"/>
                      <a:pt x="26" y="349"/>
                      <a:pt x="13" y="396"/>
                    </a:cubicBezTo>
                    <a:cubicBezTo>
                      <a:pt x="5" y="434"/>
                      <a:pt x="13" y="472"/>
                      <a:pt x="35" y="506"/>
                    </a:cubicBezTo>
                    <a:cubicBezTo>
                      <a:pt x="1" y="552"/>
                      <a:pt x="5" y="616"/>
                      <a:pt x="43" y="659"/>
                    </a:cubicBezTo>
                    <a:cubicBezTo>
                      <a:pt x="102" y="722"/>
                      <a:pt x="187" y="760"/>
                      <a:pt x="272" y="760"/>
                    </a:cubicBezTo>
                    <a:cubicBezTo>
                      <a:pt x="255" y="828"/>
                      <a:pt x="272" y="905"/>
                      <a:pt x="327" y="955"/>
                    </a:cubicBezTo>
                    <a:cubicBezTo>
                      <a:pt x="359" y="984"/>
                      <a:pt x="396" y="994"/>
                      <a:pt x="434" y="994"/>
                    </a:cubicBezTo>
                    <a:cubicBezTo>
                      <a:pt x="492" y="994"/>
                      <a:pt x="553" y="971"/>
                      <a:pt x="607" y="955"/>
                    </a:cubicBezTo>
                    <a:cubicBezTo>
                      <a:pt x="730" y="917"/>
                      <a:pt x="904" y="832"/>
                      <a:pt x="993" y="709"/>
                    </a:cubicBezTo>
                    <a:cubicBezTo>
                      <a:pt x="1078" y="654"/>
                      <a:pt x="1150" y="586"/>
                      <a:pt x="1214" y="510"/>
                    </a:cubicBezTo>
                    <a:cubicBezTo>
                      <a:pt x="1371" y="298"/>
                      <a:pt x="1222" y="94"/>
                      <a:pt x="930" y="18"/>
                    </a:cubicBezTo>
                    <a:cubicBezTo>
                      <a:pt x="880" y="6"/>
                      <a:pt x="830" y="1"/>
                      <a:pt x="77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2" name="Google Shape;5682;p19"/>
              <p:cNvSpPr/>
              <p:nvPr/>
            </p:nvSpPr>
            <p:spPr>
              <a:xfrm>
                <a:off x="-527297" y="6128413"/>
                <a:ext cx="236391" cy="110663"/>
              </a:xfrm>
              <a:custGeom>
                <a:avLst/>
                <a:gdLst/>
                <a:ahLst/>
                <a:cxnLst/>
                <a:rect l="l" t="t" r="r" b="b"/>
                <a:pathLst>
                  <a:path w="910" h="426" extrusionOk="0">
                    <a:moveTo>
                      <a:pt x="878" y="1"/>
                    </a:moveTo>
                    <a:cubicBezTo>
                      <a:pt x="874" y="1"/>
                      <a:pt x="870" y="2"/>
                      <a:pt x="866" y="4"/>
                    </a:cubicBezTo>
                    <a:cubicBezTo>
                      <a:pt x="603" y="174"/>
                      <a:pt x="332" y="361"/>
                      <a:pt x="13" y="407"/>
                    </a:cubicBezTo>
                    <a:cubicBezTo>
                      <a:pt x="1" y="412"/>
                      <a:pt x="1" y="424"/>
                      <a:pt x="13" y="424"/>
                    </a:cubicBezTo>
                    <a:cubicBezTo>
                      <a:pt x="31" y="425"/>
                      <a:pt x="48" y="426"/>
                      <a:pt x="65" y="426"/>
                    </a:cubicBezTo>
                    <a:cubicBezTo>
                      <a:pt x="369" y="426"/>
                      <a:pt x="691" y="255"/>
                      <a:pt x="896" y="38"/>
                    </a:cubicBezTo>
                    <a:cubicBezTo>
                      <a:pt x="909" y="21"/>
                      <a:pt x="895" y="1"/>
                      <a:pt x="87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3" name="Google Shape;5683;p19"/>
              <p:cNvSpPr/>
              <p:nvPr/>
            </p:nvSpPr>
            <p:spPr>
              <a:xfrm>
                <a:off x="-585745" y="6103994"/>
                <a:ext cx="262627" cy="61047"/>
              </a:xfrm>
              <a:custGeom>
                <a:avLst/>
                <a:gdLst/>
                <a:ahLst/>
                <a:cxnLst/>
                <a:rect l="l" t="t" r="r" b="b"/>
                <a:pathLst>
                  <a:path w="1011" h="235" extrusionOk="0">
                    <a:moveTo>
                      <a:pt x="980" y="1"/>
                    </a:moveTo>
                    <a:cubicBezTo>
                      <a:pt x="640" y="1"/>
                      <a:pt x="317" y="97"/>
                      <a:pt x="5" y="226"/>
                    </a:cubicBezTo>
                    <a:cubicBezTo>
                      <a:pt x="1" y="226"/>
                      <a:pt x="1" y="230"/>
                      <a:pt x="5" y="234"/>
                    </a:cubicBezTo>
                    <a:cubicBezTo>
                      <a:pt x="336" y="158"/>
                      <a:pt x="675" y="107"/>
                      <a:pt x="1002" y="14"/>
                    </a:cubicBezTo>
                    <a:cubicBezTo>
                      <a:pt x="1010" y="14"/>
                      <a:pt x="1006" y="1"/>
                      <a:pt x="1002" y="1"/>
                    </a:cubicBezTo>
                    <a:cubicBezTo>
                      <a:pt x="995" y="1"/>
                      <a:pt x="987" y="1"/>
                      <a:pt x="9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4" name="Google Shape;5684;p19"/>
              <p:cNvSpPr/>
              <p:nvPr/>
            </p:nvSpPr>
            <p:spPr>
              <a:xfrm>
                <a:off x="-587823" y="6070224"/>
                <a:ext cx="272499" cy="52734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203" extrusionOk="0">
                    <a:moveTo>
                      <a:pt x="734" y="0"/>
                    </a:moveTo>
                    <a:cubicBezTo>
                      <a:pt x="669" y="0"/>
                      <a:pt x="604" y="5"/>
                      <a:pt x="539" y="12"/>
                    </a:cubicBezTo>
                    <a:cubicBezTo>
                      <a:pt x="344" y="33"/>
                      <a:pt x="196" y="139"/>
                      <a:pt x="9" y="190"/>
                    </a:cubicBezTo>
                    <a:cubicBezTo>
                      <a:pt x="0" y="190"/>
                      <a:pt x="0" y="203"/>
                      <a:pt x="9" y="203"/>
                    </a:cubicBezTo>
                    <a:cubicBezTo>
                      <a:pt x="170" y="194"/>
                      <a:pt x="314" y="110"/>
                      <a:pt x="480" y="88"/>
                    </a:cubicBezTo>
                    <a:cubicBezTo>
                      <a:pt x="569" y="80"/>
                      <a:pt x="659" y="76"/>
                      <a:pt x="749" y="76"/>
                    </a:cubicBezTo>
                    <a:cubicBezTo>
                      <a:pt x="839" y="76"/>
                      <a:pt x="929" y="80"/>
                      <a:pt x="1018" y="88"/>
                    </a:cubicBezTo>
                    <a:cubicBezTo>
                      <a:pt x="1035" y="88"/>
                      <a:pt x="1048" y="63"/>
                      <a:pt x="1031" y="54"/>
                    </a:cubicBezTo>
                    <a:cubicBezTo>
                      <a:pt x="935" y="13"/>
                      <a:pt x="835" y="0"/>
                      <a:pt x="73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5" name="Google Shape;5685;p19"/>
              <p:cNvSpPr/>
              <p:nvPr/>
            </p:nvSpPr>
            <p:spPr>
              <a:xfrm>
                <a:off x="-520543" y="6188680"/>
                <a:ext cx="196906" cy="89362"/>
              </a:xfrm>
              <a:custGeom>
                <a:avLst/>
                <a:gdLst/>
                <a:ahLst/>
                <a:cxnLst/>
                <a:rect l="l" t="t" r="r" b="b"/>
                <a:pathLst>
                  <a:path w="758" h="344" extrusionOk="0">
                    <a:moveTo>
                      <a:pt x="747" y="0"/>
                    </a:moveTo>
                    <a:cubicBezTo>
                      <a:pt x="746" y="0"/>
                      <a:pt x="744" y="1"/>
                      <a:pt x="742" y="1"/>
                    </a:cubicBezTo>
                    <a:cubicBezTo>
                      <a:pt x="530" y="112"/>
                      <a:pt x="267" y="264"/>
                      <a:pt x="26" y="286"/>
                    </a:cubicBezTo>
                    <a:cubicBezTo>
                      <a:pt x="0" y="286"/>
                      <a:pt x="0" y="320"/>
                      <a:pt x="21" y="328"/>
                    </a:cubicBezTo>
                    <a:cubicBezTo>
                      <a:pt x="57" y="339"/>
                      <a:pt x="95" y="344"/>
                      <a:pt x="133" y="344"/>
                    </a:cubicBezTo>
                    <a:cubicBezTo>
                      <a:pt x="362" y="344"/>
                      <a:pt x="620" y="167"/>
                      <a:pt x="751" y="14"/>
                    </a:cubicBezTo>
                    <a:cubicBezTo>
                      <a:pt x="758" y="7"/>
                      <a:pt x="753" y="0"/>
                      <a:pt x="74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6" name="Google Shape;5686;p19"/>
              <p:cNvSpPr/>
              <p:nvPr/>
            </p:nvSpPr>
            <p:spPr>
              <a:xfrm>
                <a:off x="-591200" y="6119321"/>
                <a:ext cx="284188" cy="103909"/>
              </a:xfrm>
              <a:custGeom>
                <a:avLst/>
                <a:gdLst/>
                <a:ahLst/>
                <a:cxnLst/>
                <a:rect l="l" t="t" r="r" b="b"/>
                <a:pathLst>
                  <a:path w="1094" h="400" extrusionOk="0">
                    <a:moveTo>
                      <a:pt x="1081" y="0"/>
                    </a:moveTo>
                    <a:cubicBezTo>
                      <a:pt x="1080" y="0"/>
                      <a:pt x="1079" y="1"/>
                      <a:pt x="1078" y="1"/>
                    </a:cubicBezTo>
                    <a:cubicBezTo>
                      <a:pt x="883" y="39"/>
                      <a:pt x="713" y="145"/>
                      <a:pt x="527" y="205"/>
                    </a:cubicBezTo>
                    <a:cubicBezTo>
                      <a:pt x="365" y="260"/>
                      <a:pt x="200" y="294"/>
                      <a:pt x="35" y="302"/>
                    </a:cubicBezTo>
                    <a:cubicBezTo>
                      <a:pt x="5" y="302"/>
                      <a:pt x="1" y="341"/>
                      <a:pt x="22" y="353"/>
                    </a:cubicBezTo>
                    <a:cubicBezTo>
                      <a:pt x="85" y="387"/>
                      <a:pt x="152" y="399"/>
                      <a:pt x="221" y="399"/>
                    </a:cubicBezTo>
                    <a:cubicBezTo>
                      <a:pt x="315" y="399"/>
                      <a:pt x="411" y="377"/>
                      <a:pt x="501" y="357"/>
                    </a:cubicBezTo>
                    <a:cubicBezTo>
                      <a:pt x="747" y="307"/>
                      <a:pt x="908" y="184"/>
                      <a:pt x="1087" y="18"/>
                    </a:cubicBezTo>
                    <a:cubicBezTo>
                      <a:pt x="1094" y="11"/>
                      <a:pt x="1089" y="0"/>
                      <a:pt x="108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7" name="Google Shape;5687;p19"/>
              <p:cNvSpPr/>
              <p:nvPr/>
            </p:nvSpPr>
            <p:spPr>
              <a:xfrm>
                <a:off x="-593278" y="6096981"/>
                <a:ext cx="205218" cy="56890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19" extrusionOk="0">
                    <a:moveTo>
                      <a:pt x="633" y="0"/>
                    </a:moveTo>
                    <a:cubicBezTo>
                      <a:pt x="416" y="0"/>
                      <a:pt x="182" y="91"/>
                      <a:pt x="9" y="202"/>
                    </a:cubicBezTo>
                    <a:cubicBezTo>
                      <a:pt x="0" y="210"/>
                      <a:pt x="4" y="219"/>
                      <a:pt x="13" y="219"/>
                    </a:cubicBezTo>
                    <a:cubicBezTo>
                      <a:pt x="259" y="121"/>
                      <a:pt x="513" y="58"/>
                      <a:pt x="776" y="28"/>
                    </a:cubicBezTo>
                    <a:cubicBezTo>
                      <a:pt x="789" y="28"/>
                      <a:pt x="789" y="15"/>
                      <a:pt x="776" y="15"/>
                    </a:cubicBezTo>
                    <a:cubicBezTo>
                      <a:pt x="730" y="5"/>
                      <a:pt x="682" y="0"/>
                      <a:pt x="63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8" name="Google Shape;5688;p19"/>
              <p:cNvSpPr/>
              <p:nvPr/>
            </p:nvSpPr>
            <p:spPr>
              <a:xfrm>
                <a:off x="-561327" y="6033337"/>
                <a:ext cx="205218" cy="53253"/>
              </a:xfrm>
              <a:custGeom>
                <a:avLst/>
                <a:gdLst/>
                <a:ahLst/>
                <a:cxnLst/>
                <a:rect l="l" t="t" r="r" b="b"/>
                <a:pathLst>
                  <a:path w="790" h="205" extrusionOk="0">
                    <a:moveTo>
                      <a:pt x="579" y="1"/>
                    </a:moveTo>
                    <a:cubicBezTo>
                      <a:pt x="377" y="1"/>
                      <a:pt x="136" y="103"/>
                      <a:pt x="4" y="192"/>
                    </a:cubicBezTo>
                    <a:cubicBezTo>
                      <a:pt x="0" y="196"/>
                      <a:pt x="4" y="205"/>
                      <a:pt x="9" y="205"/>
                    </a:cubicBezTo>
                    <a:cubicBezTo>
                      <a:pt x="243" y="170"/>
                      <a:pt x="469" y="67"/>
                      <a:pt x="712" y="67"/>
                    </a:cubicBezTo>
                    <a:cubicBezTo>
                      <a:pt x="733" y="67"/>
                      <a:pt x="755" y="68"/>
                      <a:pt x="776" y="69"/>
                    </a:cubicBezTo>
                    <a:cubicBezTo>
                      <a:pt x="785" y="69"/>
                      <a:pt x="789" y="57"/>
                      <a:pt x="785" y="52"/>
                    </a:cubicBezTo>
                    <a:cubicBezTo>
                      <a:pt x="727" y="16"/>
                      <a:pt x="656" y="1"/>
                      <a:pt x="5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89" name="Google Shape;5689;p19"/>
              <p:cNvSpPr/>
              <p:nvPr/>
            </p:nvSpPr>
            <p:spPr>
              <a:xfrm>
                <a:off x="-401567" y="5846301"/>
                <a:ext cx="580846" cy="36342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1399" extrusionOk="0">
                    <a:moveTo>
                      <a:pt x="2223" y="0"/>
                    </a:moveTo>
                    <a:cubicBezTo>
                      <a:pt x="1782" y="480"/>
                      <a:pt x="1311" y="670"/>
                      <a:pt x="522" y="942"/>
                    </a:cubicBezTo>
                    <a:cubicBezTo>
                      <a:pt x="492" y="887"/>
                      <a:pt x="441" y="849"/>
                      <a:pt x="382" y="840"/>
                    </a:cubicBezTo>
                    <a:lnTo>
                      <a:pt x="378" y="840"/>
                    </a:lnTo>
                    <a:cubicBezTo>
                      <a:pt x="348" y="810"/>
                      <a:pt x="314" y="785"/>
                      <a:pt x="280" y="768"/>
                    </a:cubicBezTo>
                    <a:cubicBezTo>
                      <a:pt x="252" y="757"/>
                      <a:pt x="224" y="751"/>
                      <a:pt x="195" y="751"/>
                    </a:cubicBezTo>
                    <a:cubicBezTo>
                      <a:pt x="181" y="751"/>
                      <a:pt x="167" y="752"/>
                      <a:pt x="153" y="755"/>
                    </a:cubicBezTo>
                    <a:cubicBezTo>
                      <a:pt x="145" y="755"/>
                      <a:pt x="137" y="754"/>
                      <a:pt x="129" y="754"/>
                    </a:cubicBezTo>
                    <a:cubicBezTo>
                      <a:pt x="89" y="754"/>
                      <a:pt x="47" y="762"/>
                      <a:pt x="9" y="777"/>
                    </a:cubicBezTo>
                    <a:cubicBezTo>
                      <a:pt x="0" y="781"/>
                      <a:pt x="0" y="793"/>
                      <a:pt x="9" y="798"/>
                    </a:cubicBezTo>
                    <a:cubicBezTo>
                      <a:pt x="72" y="819"/>
                      <a:pt x="136" y="874"/>
                      <a:pt x="200" y="883"/>
                    </a:cubicBezTo>
                    <a:cubicBezTo>
                      <a:pt x="208" y="887"/>
                      <a:pt x="221" y="891"/>
                      <a:pt x="229" y="895"/>
                    </a:cubicBezTo>
                    <a:cubicBezTo>
                      <a:pt x="183" y="895"/>
                      <a:pt x="140" y="908"/>
                      <a:pt x="102" y="929"/>
                    </a:cubicBezTo>
                    <a:cubicBezTo>
                      <a:pt x="89" y="933"/>
                      <a:pt x="89" y="950"/>
                      <a:pt x="102" y="959"/>
                    </a:cubicBezTo>
                    <a:cubicBezTo>
                      <a:pt x="140" y="984"/>
                      <a:pt x="187" y="1001"/>
                      <a:pt x="234" y="1014"/>
                    </a:cubicBezTo>
                    <a:cubicBezTo>
                      <a:pt x="255" y="1018"/>
                      <a:pt x="276" y="1018"/>
                      <a:pt x="297" y="1023"/>
                    </a:cubicBezTo>
                    <a:cubicBezTo>
                      <a:pt x="246" y="1061"/>
                      <a:pt x="191" y="1103"/>
                      <a:pt x="140" y="1141"/>
                    </a:cubicBezTo>
                    <a:cubicBezTo>
                      <a:pt x="114" y="1164"/>
                      <a:pt x="127" y="1203"/>
                      <a:pt x="157" y="1203"/>
                    </a:cubicBezTo>
                    <a:cubicBezTo>
                      <a:pt x="161" y="1203"/>
                      <a:pt x="165" y="1202"/>
                      <a:pt x="170" y="1201"/>
                    </a:cubicBezTo>
                    <a:cubicBezTo>
                      <a:pt x="238" y="1188"/>
                      <a:pt x="306" y="1162"/>
                      <a:pt x="365" y="1124"/>
                    </a:cubicBezTo>
                    <a:lnTo>
                      <a:pt x="365" y="1124"/>
                    </a:lnTo>
                    <a:cubicBezTo>
                      <a:pt x="361" y="1133"/>
                      <a:pt x="357" y="1146"/>
                      <a:pt x="348" y="1154"/>
                    </a:cubicBezTo>
                    <a:cubicBezTo>
                      <a:pt x="301" y="1222"/>
                      <a:pt x="250" y="1285"/>
                      <a:pt x="195" y="1349"/>
                    </a:cubicBezTo>
                    <a:cubicBezTo>
                      <a:pt x="177" y="1364"/>
                      <a:pt x="194" y="1398"/>
                      <a:pt x="215" y="1398"/>
                    </a:cubicBezTo>
                    <a:cubicBezTo>
                      <a:pt x="219" y="1398"/>
                      <a:pt x="222" y="1397"/>
                      <a:pt x="225" y="1396"/>
                    </a:cubicBezTo>
                    <a:cubicBezTo>
                      <a:pt x="310" y="1358"/>
                      <a:pt x="382" y="1302"/>
                      <a:pt x="433" y="1226"/>
                    </a:cubicBezTo>
                    <a:cubicBezTo>
                      <a:pt x="467" y="1192"/>
                      <a:pt x="488" y="1146"/>
                      <a:pt x="501" y="1099"/>
                    </a:cubicBezTo>
                    <a:cubicBezTo>
                      <a:pt x="526" y="1073"/>
                      <a:pt x="539" y="1035"/>
                      <a:pt x="535" y="993"/>
                    </a:cubicBezTo>
                    <a:lnTo>
                      <a:pt x="535" y="984"/>
                    </a:lnTo>
                    <a:cubicBezTo>
                      <a:pt x="895" y="912"/>
                      <a:pt x="1239" y="785"/>
                      <a:pt x="1561" y="607"/>
                    </a:cubicBezTo>
                    <a:cubicBezTo>
                      <a:pt x="1794" y="463"/>
                      <a:pt x="2108" y="259"/>
                      <a:pt x="2235" y="9"/>
                    </a:cubicBezTo>
                    <a:cubicBezTo>
                      <a:pt x="2235" y="5"/>
                      <a:pt x="2227" y="0"/>
                      <a:pt x="222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0" name="Google Shape;5690;p19"/>
              <p:cNvSpPr/>
              <p:nvPr/>
            </p:nvSpPr>
            <p:spPr>
              <a:xfrm>
                <a:off x="-191153" y="5376114"/>
                <a:ext cx="856202" cy="874134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3365" extrusionOk="0">
                    <a:moveTo>
                      <a:pt x="2133" y="0"/>
                    </a:moveTo>
                    <a:cubicBezTo>
                      <a:pt x="1808" y="0"/>
                      <a:pt x="1578" y="373"/>
                      <a:pt x="1498" y="635"/>
                    </a:cubicBezTo>
                    <a:cubicBezTo>
                      <a:pt x="1485" y="669"/>
                      <a:pt x="1476" y="708"/>
                      <a:pt x="1472" y="741"/>
                    </a:cubicBezTo>
                    <a:cubicBezTo>
                      <a:pt x="1455" y="691"/>
                      <a:pt x="1438" y="640"/>
                      <a:pt x="1417" y="589"/>
                    </a:cubicBezTo>
                    <a:cubicBezTo>
                      <a:pt x="1369" y="473"/>
                      <a:pt x="1235" y="247"/>
                      <a:pt x="1088" y="247"/>
                    </a:cubicBezTo>
                    <a:cubicBezTo>
                      <a:pt x="1041" y="247"/>
                      <a:pt x="993" y="270"/>
                      <a:pt x="946" y="326"/>
                    </a:cubicBezTo>
                    <a:cubicBezTo>
                      <a:pt x="933" y="343"/>
                      <a:pt x="925" y="356"/>
                      <a:pt x="912" y="368"/>
                    </a:cubicBezTo>
                    <a:cubicBezTo>
                      <a:pt x="875" y="353"/>
                      <a:pt x="835" y="345"/>
                      <a:pt x="797" y="345"/>
                    </a:cubicBezTo>
                    <a:cubicBezTo>
                      <a:pt x="716" y="345"/>
                      <a:pt x="641" y="382"/>
                      <a:pt x="615" y="474"/>
                    </a:cubicBezTo>
                    <a:cubicBezTo>
                      <a:pt x="598" y="534"/>
                      <a:pt x="594" y="593"/>
                      <a:pt x="594" y="652"/>
                    </a:cubicBezTo>
                    <a:cubicBezTo>
                      <a:pt x="484" y="657"/>
                      <a:pt x="403" y="792"/>
                      <a:pt x="450" y="920"/>
                    </a:cubicBezTo>
                    <a:cubicBezTo>
                      <a:pt x="531" y="1161"/>
                      <a:pt x="696" y="1327"/>
                      <a:pt x="895" y="1484"/>
                    </a:cubicBezTo>
                    <a:cubicBezTo>
                      <a:pt x="827" y="1488"/>
                      <a:pt x="764" y="1492"/>
                      <a:pt x="696" y="1505"/>
                    </a:cubicBezTo>
                    <a:cubicBezTo>
                      <a:pt x="467" y="1539"/>
                      <a:pt x="191" y="1666"/>
                      <a:pt x="85" y="1878"/>
                    </a:cubicBezTo>
                    <a:cubicBezTo>
                      <a:pt x="60" y="1946"/>
                      <a:pt x="77" y="2027"/>
                      <a:pt x="128" y="2073"/>
                    </a:cubicBezTo>
                    <a:cubicBezTo>
                      <a:pt x="51" y="2150"/>
                      <a:pt x="0" y="2239"/>
                      <a:pt x="30" y="2328"/>
                    </a:cubicBezTo>
                    <a:cubicBezTo>
                      <a:pt x="55" y="2420"/>
                      <a:pt x="139" y="2450"/>
                      <a:pt x="237" y="2450"/>
                    </a:cubicBezTo>
                    <a:cubicBezTo>
                      <a:pt x="257" y="2450"/>
                      <a:pt x="277" y="2449"/>
                      <a:pt x="297" y="2447"/>
                    </a:cubicBezTo>
                    <a:cubicBezTo>
                      <a:pt x="301" y="2476"/>
                      <a:pt x="310" y="2506"/>
                      <a:pt x="327" y="2527"/>
                    </a:cubicBezTo>
                    <a:cubicBezTo>
                      <a:pt x="392" y="2613"/>
                      <a:pt x="479" y="2646"/>
                      <a:pt x="574" y="2646"/>
                    </a:cubicBezTo>
                    <a:cubicBezTo>
                      <a:pt x="798" y="2646"/>
                      <a:pt x="1067" y="2462"/>
                      <a:pt x="1201" y="2357"/>
                    </a:cubicBezTo>
                    <a:lnTo>
                      <a:pt x="1201" y="2357"/>
                    </a:lnTo>
                    <a:cubicBezTo>
                      <a:pt x="1162" y="2421"/>
                      <a:pt x="1124" y="2485"/>
                      <a:pt x="1086" y="2548"/>
                    </a:cubicBezTo>
                    <a:cubicBezTo>
                      <a:pt x="955" y="2782"/>
                      <a:pt x="878" y="3134"/>
                      <a:pt x="1179" y="3282"/>
                    </a:cubicBezTo>
                    <a:cubicBezTo>
                      <a:pt x="1212" y="3298"/>
                      <a:pt x="1248" y="3307"/>
                      <a:pt x="1283" y="3307"/>
                    </a:cubicBezTo>
                    <a:cubicBezTo>
                      <a:pt x="1347" y="3307"/>
                      <a:pt x="1410" y="3279"/>
                      <a:pt x="1451" y="3227"/>
                    </a:cubicBezTo>
                    <a:cubicBezTo>
                      <a:pt x="1486" y="3308"/>
                      <a:pt x="1541" y="3364"/>
                      <a:pt x="1628" y="3364"/>
                    </a:cubicBezTo>
                    <a:cubicBezTo>
                      <a:pt x="1636" y="3364"/>
                      <a:pt x="1645" y="3364"/>
                      <a:pt x="1655" y="3363"/>
                    </a:cubicBezTo>
                    <a:cubicBezTo>
                      <a:pt x="1752" y="3350"/>
                      <a:pt x="1816" y="3278"/>
                      <a:pt x="1858" y="3180"/>
                    </a:cubicBezTo>
                    <a:cubicBezTo>
                      <a:pt x="1905" y="3231"/>
                      <a:pt x="1964" y="3261"/>
                      <a:pt x="2028" y="3269"/>
                    </a:cubicBezTo>
                    <a:cubicBezTo>
                      <a:pt x="2043" y="3271"/>
                      <a:pt x="2058" y="3272"/>
                      <a:pt x="2072" y="3272"/>
                    </a:cubicBezTo>
                    <a:cubicBezTo>
                      <a:pt x="2379" y="3272"/>
                      <a:pt x="2280" y="2837"/>
                      <a:pt x="2240" y="2659"/>
                    </a:cubicBezTo>
                    <a:cubicBezTo>
                      <a:pt x="2210" y="2519"/>
                      <a:pt x="2172" y="2383"/>
                      <a:pt x="2125" y="2247"/>
                    </a:cubicBezTo>
                    <a:lnTo>
                      <a:pt x="2125" y="2247"/>
                    </a:lnTo>
                    <a:cubicBezTo>
                      <a:pt x="2142" y="2260"/>
                      <a:pt x="2159" y="2268"/>
                      <a:pt x="2176" y="2277"/>
                    </a:cubicBezTo>
                    <a:cubicBezTo>
                      <a:pt x="2358" y="2382"/>
                      <a:pt x="2562" y="2492"/>
                      <a:pt x="2760" y="2492"/>
                    </a:cubicBezTo>
                    <a:cubicBezTo>
                      <a:pt x="2867" y="2492"/>
                      <a:pt x="2972" y="2460"/>
                      <a:pt x="3071" y="2379"/>
                    </a:cubicBezTo>
                    <a:cubicBezTo>
                      <a:pt x="3156" y="2307"/>
                      <a:pt x="3190" y="2192"/>
                      <a:pt x="3160" y="2082"/>
                    </a:cubicBezTo>
                    <a:cubicBezTo>
                      <a:pt x="3237" y="2039"/>
                      <a:pt x="3279" y="1950"/>
                      <a:pt x="3258" y="1865"/>
                    </a:cubicBezTo>
                    <a:cubicBezTo>
                      <a:pt x="3249" y="1823"/>
                      <a:pt x="3228" y="1789"/>
                      <a:pt x="3198" y="1759"/>
                    </a:cubicBezTo>
                    <a:cubicBezTo>
                      <a:pt x="3262" y="1709"/>
                      <a:pt x="3296" y="1624"/>
                      <a:pt x="3279" y="1539"/>
                    </a:cubicBezTo>
                    <a:cubicBezTo>
                      <a:pt x="3252" y="1405"/>
                      <a:pt x="3099" y="1368"/>
                      <a:pt x="2937" y="1368"/>
                    </a:cubicBezTo>
                    <a:cubicBezTo>
                      <a:pt x="2791" y="1368"/>
                      <a:pt x="2638" y="1398"/>
                      <a:pt x="2562" y="1412"/>
                    </a:cubicBezTo>
                    <a:lnTo>
                      <a:pt x="2503" y="1424"/>
                    </a:lnTo>
                    <a:cubicBezTo>
                      <a:pt x="2617" y="1323"/>
                      <a:pt x="2711" y="1200"/>
                      <a:pt x="2783" y="1064"/>
                    </a:cubicBezTo>
                    <a:cubicBezTo>
                      <a:pt x="2838" y="949"/>
                      <a:pt x="2957" y="585"/>
                      <a:pt x="2736" y="568"/>
                    </a:cubicBezTo>
                    <a:cubicBezTo>
                      <a:pt x="2757" y="512"/>
                      <a:pt x="2762" y="453"/>
                      <a:pt x="2740" y="398"/>
                    </a:cubicBezTo>
                    <a:cubicBezTo>
                      <a:pt x="2710" y="322"/>
                      <a:pt x="2635" y="273"/>
                      <a:pt x="2556" y="273"/>
                    </a:cubicBezTo>
                    <a:cubicBezTo>
                      <a:pt x="2546" y="273"/>
                      <a:pt x="2537" y="274"/>
                      <a:pt x="2528" y="275"/>
                    </a:cubicBezTo>
                    <a:cubicBezTo>
                      <a:pt x="2443" y="296"/>
                      <a:pt x="2367" y="339"/>
                      <a:pt x="2303" y="398"/>
                    </a:cubicBezTo>
                    <a:cubicBezTo>
                      <a:pt x="2354" y="228"/>
                      <a:pt x="2388" y="29"/>
                      <a:pt x="2185" y="3"/>
                    </a:cubicBezTo>
                    <a:cubicBezTo>
                      <a:pt x="2167" y="1"/>
                      <a:pt x="2150" y="0"/>
                      <a:pt x="213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1" name="Google Shape;5691;p19"/>
              <p:cNvSpPr/>
              <p:nvPr/>
            </p:nvSpPr>
            <p:spPr>
              <a:xfrm>
                <a:off x="-72697" y="5516910"/>
                <a:ext cx="622149" cy="593840"/>
              </a:xfrm>
              <a:custGeom>
                <a:avLst/>
                <a:gdLst/>
                <a:ahLst/>
                <a:cxnLst/>
                <a:rect l="l" t="t" r="r" b="b"/>
                <a:pathLst>
                  <a:path w="2395" h="2286" extrusionOk="0">
                    <a:moveTo>
                      <a:pt x="1303" y="0"/>
                    </a:moveTo>
                    <a:cubicBezTo>
                      <a:pt x="1295" y="0"/>
                      <a:pt x="1288" y="4"/>
                      <a:pt x="1283" y="13"/>
                    </a:cubicBezTo>
                    <a:cubicBezTo>
                      <a:pt x="1186" y="221"/>
                      <a:pt x="1080" y="467"/>
                      <a:pt x="1059" y="713"/>
                    </a:cubicBezTo>
                    <a:cubicBezTo>
                      <a:pt x="1050" y="691"/>
                      <a:pt x="1042" y="670"/>
                      <a:pt x="1029" y="649"/>
                    </a:cubicBezTo>
                    <a:cubicBezTo>
                      <a:pt x="944" y="445"/>
                      <a:pt x="885" y="246"/>
                      <a:pt x="753" y="60"/>
                    </a:cubicBezTo>
                    <a:cubicBezTo>
                      <a:pt x="750" y="55"/>
                      <a:pt x="744" y="53"/>
                      <a:pt x="739" y="53"/>
                    </a:cubicBezTo>
                    <a:cubicBezTo>
                      <a:pt x="725" y="53"/>
                      <a:pt x="710" y="66"/>
                      <a:pt x="719" y="81"/>
                    </a:cubicBezTo>
                    <a:cubicBezTo>
                      <a:pt x="808" y="259"/>
                      <a:pt x="889" y="441"/>
                      <a:pt x="948" y="632"/>
                    </a:cubicBezTo>
                    <a:cubicBezTo>
                      <a:pt x="978" y="717"/>
                      <a:pt x="1020" y="798"/>
                      <a:pt x="1050" y="882"/>
                    </a:cubicBezTo>
                    <a:lnTo>
                      <a:pt x="1054" y="895"/>
                    </a:lnTo>
                    <a:cubicBezTo>
                      <a:pt x="1037" y="908"/>
                      <a:pt x="1025" y="929"/>
                      <a:pt x="1020" y="946"/>
                    </a:cubicBezTo>
                    <a:cubicBezTo>
                      <a:pt x="885" y="691"/>
                      <a:pt x="673" y="471"/>
                      <a:pt x="583" y="191"/>
                    </a:cubicBezTo>
                    <a:cubicBezTo>
                      <a:pt x="580" y="181"/>
                      <a:pt x="573" y="177"/>
                      <a:pt x="565" y="177"/>
                    </a:cubicBezTo>
                    <a:cubicBezTo>
                      <a:pt x="554" y="177"/>
                      <a:pt x="541" y="187"/>
                      <a:pt x="541" y="199"/>
                    </a:cubicBezTo>
                    <a:cubicBezTo>
                      <a:pt x="579" y="462"/>
                      <a:pt x="736" y="687"/>
                      <a:pt x="906" y="891"/>
                    </a:cubicBezTo>
                    <a:cubicBezTo>
                      <a:pt x="868" y="857"/>
                      <a:pt x="834" y="823"/>
                      <a:pt x="800" y="785"/>
                    </a:cubicBezTo>
                    <a:cubicBezTo>
                      <a:pt x="723" y="696"/>
                      <a:pt x="651" y="598"/>
                      <a:pt x="567" y="513"/>
                    </a:cubicBezTo>
                    <a:cubicBezTo>
                      <a:pt x="564" y="511"/>
                      <a:pt x="561" y="510"/>
                      <a:pt x="558" y="510"/>
                    </a:cubicBezTo>
                    <a:cubicBezTo>
                      <a:pt x="551" y="510"/>
                      <a:pt x="543" y="517"/>
                      <a:pt x="550" y="526"/>
                    </a:cubicBezTo>
                    <a:cubicBezTo>
                      <a:pt x="626" y="624"/>
                      <a:pt x="673" y="730"/>
                      <a:pt x="762" y="819"/>
                    </a:cubicBezTo>
                    <a:cubicBezTo>
                      <a:pt x="817" y="870"/>
                      <a:pt x="872" y="921"/>
                      <a:pt x="936" y="963"/>
                    </a:cubicBezTo>
                    <a:cubicBezTo>
                      <a:pt x="868" y="933"/>
                      <a:pt x="800" y="904"/>
                      <a:pt x="736" y="870"/>
                    </a:cubicBezTo>
                    <a:cubicBezTo>
                      <a:pt x="571" y="768"/>
                      <a:pt x="431" y="632"/>
                      <a:pt x="329" y="471"/>
                    </a:cubicBezTo>
                    <a:cubicBezTo>
                      <a:pt x="327" y="466"/>
                      <a:pt x="323" y="464"/>
                      <a:pt x="318" y="464"/>
                    </a:cubicBezTo>
                    <a:cubicBezTo>
                      <a:pt x="308" y="464"/>
                      <a:pt x="296" y="476"/>
                      <a:pt x="299" y="488"/>
                    </a:cubicBezTo>
                    <a:cubicBezTo>
                      <a:pt x="367" y="666"/>
                      <a:pt x="494" y="785"/>
                      <a:pt x="647" y="895"/>
                    </a:cubicBezTo>
                    <a:cubicBezTo>
                      <a:pt x="715" y="946"/>
                      <a:pt x="787" y="988"/>
                      <a:pt x="859" y="1027"/>
                    </a:cubicBezTo>
                    <a:cubicBezTo>
                      <a:pt x="846" y="1039"/>
                      <a:pt x="838" y="1056"/>
                      <a:pt x="834" y="1073"/>
                    </a:cubicBezTo>
                    <a:cubicBezTo>
                      <a:pt x="760" y="1060"/>
                      <a:pt x="683" y="1053"/>
                      <a:pt x="605" y="1053"/>
                    </a:cubicBezTo>
                    <a:cubicBezTo>
                      <a:pt x="382" y="1053"/>
                      <a:pt x="156" y="1112"/>
                      <a:pt x="11" y="1260"/>
                    </a:cubicBezTo>
                    <a:cubicBezTo>
                      <a:pt x="1" y="1273"/>
                      <a:pt x="15" y="1289"/>
                      <a:pt x="29" y="1289"/>
                    </a:cubicBezTo>
                    <a:cubicBezTo>
                      <a:pt x="33" y="1289"/>
                      <a:pt x="37" y="1288"/>
                      <a:pt x="41" y="1285"/>
                    </a:cubicBezTo>
                    <a:cubicBezTo>
                      <a:pt x="240" y="1152"/>
                      <a:pt x="478" y="1141"/>
                      <a:pt x="714" y="1141"/>
                    </a:cubicBezTo>
                    <a:cubicBezTo>
                      <a:pt x="764" y="1141"/>
                      <a:pt x="814" y="1141"/>
                      <a:pt x="863" y="1141"/>
                    </a:cubicBezTo>
                    <a:cubicBezTo>
                      <a:pt x="876" y="1150"/>
                      <a:pt x="889" y="1162"/>
                      <a:pt x="902" y="1171"/>
                    </a:cubicBezTo>
                    <a:cubicBezTo>
                      <a:pt x="813" y="1188"/>
                      <a:pt x="723" y="1217"/>
                      <a:pt x="639" y="1251"/>
                    </a:cubicBezTo>
                    <a:cubicBezTo>
                      <a:pt x="473" y="1319"/>
                      <a:pt x="308" y="1387"/>
                      <a:pt x="142" y="1459"/>
                    </a:cubicBezTo>
                    <a:cubicBezTo>
                      <a:pt x="127" y="1470"/>
                      <a:pt x="135" y="1495"/>
                      <a:pt x="152" y="1495"/>
                    </a:cubicBezTo>
                    <a:cubicBezTo>
                      <a:pt x="154" y="1495"/>
                      <a:pt x="157" y="1494"/>
                      <a:pt x="159" y="1493"/>
                    </a:cubicBezTo>
                    <a:cubicBezTo>
                      <a:pt x="422" y="1391"/>
                      <a:pt x="685" y="1302"/>
                      <a:pt x="948" y="1205"/>
                    </a:cubicBezTo>
                    <a:lnTo>
                      <a:pt x="948" y="1205"/>
                    </a:lnTo>
                    <a:cubicBezTo>
                      <a:pt x="859" y="1264"/>
                      <a:pt x="779" y="1340"/>
                      <a:pt x="694" y="1396"/>
                    </a:cubicBezTo>
                    <a:cubicBezTo>
                      <a:pt x="528" y="1502"/>
                      <a:pt x="350" y="1565"/>
                      <a:pt x="176" y="1650"/>
                    </a:cubicBezTo>
                    <a:cubicBezTo>
                      <a:pt x="152" y="1662"/>
                      <a:pt x="166" y="1693"/>
                      <a:pt x="189" y="1693"/>
                    </a:cubicBezTo>
                    <a:cubicBezTo>
                      <a:pt x="190" y="1693"/>
                      <a:pt x="192" y="1693"/>
                      <a:pt x="193" y="1692"/>
                    </a:cubicBezTo>
                    <a:cubicBezTo>
                      <a:pt x="367" y="1646"/>
                      <a:pt x="537" y="1574"/>
                      <a:pt x="694" y="1485"/>
                    </a:cubicBezTo>
                    <a:cubicBezTo>
                      <a:pt x="779" y="1438"/>
                      <a:pt x="859" y="1383"/>
                      <a:pt x="940" y="1328"/>
                    </a:cubicBezTo>
                    <a:lnTo>
                      <a:pt x="940" y="1328"/>
                    </a:lnTo>
                    <a:cubicBezTo>
                      <a:pt x="880" y="1383"/>
                      <a:pt x="825" y="1446"/>
                      <a:pt x="774" y="1510"/>
                    </a:cubicBezTo>
                    <a:cubicBezTo>
                      <a:pt x="677" y="1620"/>
                      <a:pt x="562" y="1722"/>
                      <a:pt x="435" y="1803"/>
                    </a:cubicBezTo>
                    <a:cubicBezTo>
                      <a:pt x="409" y="1821"/>
                      <a:pt x="428" y="1861"/>
                      <a:pt x="455" y="1861"/>
                    </a:cubicBezTo>
                    <a:cubicBezTo>
                      <a:pt x="460" y="1861"/>
                      <a:pt x="464" y="1860"/>
                      <a:pt x="469" y="1858"/>
                    </a:cubicBezTo>
                    <a:cubicBezTo>
                      <a:pt x="660" y="1743"/>
                      <a:pt x="825" y="1599"/>
                      <a:pt x="961" y="1425"/>
                    </a:cubicBezTo>
                    <a:cubicBezTo>
                      <a:pt x="974" y="1434"/>
                      <a:pt x="982" y="1442"/>
                      <a:pt x="995" y="1446"/>
                    </a:cubicBezTo>
                    <a:cubicBezTo>
                      <a:pt x="1004" y="1448"/>
                      <a:pt x="1012" y="1449"/>
                      <a:pt x="1021" y="1449"/>
                    </a:cubicBezTo>
                    <a:cubicBezTo>
                      <a:pt x="1056" y="1449"/>
                      <a:pt x="1091" y="1436"/>
                      <a:pt x="1118" y="1413"/>
                    </a:cubicBezTo>
                    <a:cubicBezTo>
                      <a:pt x="1118" y="1417"/>
                      <a:pt x="1118" y="1417"/>
                      <a:pt x="1122" y="1421"/>
                    </a:cubicBezTo>
                    <a:cubicBezTo>
                      <a:pt x="1118" y="1429"/>
                      <a:pt x="1114" y="1438"/>
                      <a:pt x="1114" y="1451"/>
                    </a:cubicBezTo>
                    <a:cubicBezTo>
                      <a:pt x="1054" y="1552"/>
                      <a:pt x="995" y="1654"/>
                      <a:pt x="940" y="1760"/>
                    </a:cubicBezTo>
                    <a:cubicBezTo>
                      <a:pt x="872" y="1900"/>
                      <a:pt x="745" y="2095"/>
                      <a:pt x="791" y="2261"/>
                    </a:cubicBezTo>
                    <a:cubicBezTo>
                      <a:pt x="791" y="2267"/>
                      <a:pt x="802" y="2273"/>
                      <a:pt x="810" y="2273"/>
                    </a:cubicBezTo>
                    <a:cubicBezTo>
                      <a:pt x="813" y="2273"/>
                      <a:pt x="816" y="2272"/>
                      <a:pt x="817" y="2269"/>
                    </a:cubicBezTo>
                    <a:cubicBezTo>
                      <a:pt x="846" y="2214"/>
                      <a:pt x="868" y="2155"/>
                      <a:pt x="885" y="2100"/>
                    </a:cubicBezTo>
                    <a:cubicBezTo>
                      <a:pt x="923" y="1994"/>
                      <a:pt x="965" y="1888"/>
                      <a:pt x="1016" y="1790"/>
                    </a:cubicBezTo>
                    <a:cubicBezTo>
                      <a:pt x="1059" y="1692"/>
                      <a:pt x="1109" y="1599"/>
                      <a:pt x="1160" y="1506"/>
                    </a:cubicBezTo>
                    <a:lnTo>
                      <a:pt x="1169" y="1502"/>
                    </a:lnTo>
                    <a:lnTo>
                      <a:pt x="1169" y="1502"/>
                    </a:lnTo>
                    <a:cubicBezTo>
                      <a:pt x="1148" y="1578"/>
                      <a:pt x="1135" y="1654"/>
                      <a:pt x="1118" y="1731"/>
                    </a:cubicBezTo>
                    <a:cubicBezTo>
                      <a:pt x="1076" y="1905"/>
                      <a:pt x="1012" y="2087"/>
                      <a:pt x="1029" y="2265"/>
                    </a:cubicBezTo>
                    <a:cubicBezTo>
                      <a:pt x="1029" y="2273"/>
                      <a:pt x="1036" y="2278"/>
                      <a:pt x="1043" y="2278"/>
                    </a:cubicBezTo>
                    <a:cubicBezTo>
                      <a:pt x="1047" y="2278"/>
                      <a:pt x="1051" y="2277"/>
                      <a:pt x="1054" y="2274"/>
                    </a:cubicBezTo>
                    <a:cubicBezTo>
                      <a:pt x="1152" y="2159"/>
                      <a:pt x="1182" y="1943"/>
                      <a:pt x="1199" y="1794"/>
                    </a:cubicBezTo>
                    <a:cubicBezTo>
                      <a:pt x="1211" y="1701"/>
                      <a:pt x="1228" y="1608"/>
                      <a:pt x="1245" y="1510"/>
                    </a:cubicBezTo>
                    <a:lnTo>
                      <a:pt x="1245" y="1782"/>
                    </a:lnTo>
                    <a:cubicBezTo>
                      <a:pt x="1245" y="1943"/>
                      <a:pt x="1215" y="2112"/>
                      <a:pt x="1241" y="2274"/>
                    </a:cubicBezTo>
                    <a:cubicBezTo>
                      <a:pt x="1241" y="2281"/>
                      <a:pt x="1247" y="2285"/>
                      <a:pt x="1252" y="2285"/>
                    </a:cubicBezTo>
                    <a:cubicBezTo>
                      <a:pt x="1256" y="2285"/>
                      <a:pt x="1260" y="2283"/>
                      <a:pt x="1262" y="2278"/>
                    </a:cubicBezTo>
                    <a:cubicBezTo>
                      <a:pt x="1372" y="2015"/>
                      <a:pt x="1330" y="1726"/>
                      <a:pt x="1326" y="1442"/>
                    </a:cubicBezTo>
                    <a:lnTo>
                      <a:pt x="1326" y="1442"/>
                    </a:lnTo>
                    <a:cubicBezTo>
                      <a:pt x="1351" y="1548"/>
                      <a:pt x="1381" y="1650"/>
                      <a:pt x="1406" y="1756"/>
                    </a:cubicBezTo>
                    <a:cubicBezTo>
                      <a:pt x="1445" y="1913"/>
                      <a:pt x="1453" y="2074"/>
                      <a:pt x="1508" y="2231"/>
                    </a:cubicBezTo>
                    <a:cubicBezTo>
                      <a:pt x="1510" y="2239"/>
                      <a:pt x="1515" y="2242"/>
                      <a:pt x="1521" y="2242"/>
                    </a:cubicBezTo>
                    <a:cubicBezTo>
                      <a:pt x="1528" y="2242"/>
                      <a:pt x="1535" y="2236"/>
                      <a:pt x="1538" y="2227"/>
                    </a:cubicBezTo>
                    <a:cubicBezTo>
                      <a:pt x="1551" y="1964"/>
                      <a:pt x="1487" y="1709"/>
                      <a:pt x="1402" y="1463"/>
                    </a:cubicBezTo>
                    <a:lnTo>
                      <a:pt x="1402" y="1463"/>
                    </a:lnTo>
                    <a:cubicBezTo>
                      <a:pt x="1404" y="1464"/>
                      <a:pt x="1406" y="1464"/>
                      <a:pt x="1408" y="1464"/>
                    </a:cubicBezTo>
                    <a:cubicBezTo>
                      <a:pt x="1452" y="1464"/>
                      <a:pt x="1486" y="1419"/>
                      <a:pt x="1466" y="1379"/>
                    </a:cubicBezTo>
                    <a:lnTo>
                      <a:pt x="1461" y="1357"/>
                    </a:lnTo>
                    <a:lnTo>
                      <a:pt x="1461" y="1357"/>
                    </a:lnTo>
                    <a:cubicBezTo>
                      <a:pt x="1568" y="1446"/>
                      <a:pt x="1682" y="1531"/>
                      <a:pt x="1801" y="1608"/>
                    </a:cubicBezTo>
                    <a:cubicBezTo>
                      <a:pt x="1930" y="1689"/>
                      <a:pt x="2083" y="1731"/>
                      <a:pt x="2237" y="1731"/>
                    </a:cubicBezTo>
                    <a:cubicBezTo>
                      <a:pt x="2244" y="1731"/>
                      <a:pt x="2252" y="1731"/>
                      <a:pt x="2259" y="1731"/>
                    </a:cubicBezTo>
                    <a:cubicBezTo>
                      <a:pt x="2259" y="1731"/>
                      <a:pt x="2259" y="1732"/>
                      <a:pt x="2259" y="1732"/>
                    </a:cubicBezTo>
                    <a:cubicBezTo>
                      <a:pt x="2260" y="1732"/>
                      <a:pt x="2261" y="1726"/>
                      <a:pt x="2255" y="1726"/>
                    </a:cubicBezTo>
                    <a:cubicBezTo>
                      <a:pt x="1975" y="1625"/>
                      <a:pt x="1707" y="1485"/>
                      <a:pt x="1466" y="1311"/>
                    </a:cubicBezTo>
                    <a:cubicBezTo>
                      <a:pt x="1478" y="1302"/>
                      <a:pt x="1491" y="1294"/>
                      <a:pt x="1504" y="1285"/>
                    </a:cubicBezTo>
                    <a:cubicBezTo>
                      <a:pt x="1589" y="1315"/>
                      <a:pt x="1669" y="1345"/>
                      <a:pt x="1754" y="1374"/>
                    </a:cubicBezTo>
                    <a:cubicBezTo>
                      <a:pt x="1898" y="1438"/>
                      <a:pt x="2051" y="1485"/>
                      <a:pt x="2208" y="1519"/>
                    </a:cubicBezTo>
                    <a:cubicBezTo>
                      <a:pt x="2216" y="1519"/>
                      <a:pt x="2221" y="1506"/>
                      <a:pt x="2216" y="1497"/>
                    </a:cubicBezTo>
                    <a:cubicBezTo>
                      <a:pt x="2110" y="1429"/>
                      <a:pt x="2000" y="1374"/>
                      <a:pt x="1886" y="1328"/>
                    </a:cubicBezTo>
                    <a:lnTo>
                      <a:pt x="1886" y="1328"/>
                    </a:lnTo>
                    <a:cubicBezTo>
                      <a:pt x="2055" y="1353"/>
                      <a:pt x="2221" y="1357"/>
                      <a:pt x="2390" y="1366"/>
                    </a:cubicBezTo>
                    <a:cubicBezTo>
                      <a:pt x="2395" y="1366"/>
                      <a:pt x="2395" y="1357"/>
                      <a:pt x="2390" y="1357"/>
                    </a:cubicBezTo>
                    <a:cubicBezTo>
                      <a:pt x="2212" y="1332"/>
                      <a:pt x="2038" y="1290"/>
                      <a:pt x="1864" y="1260"/>
                    </a:cubicBezTo>
                    <a:cubicBezTo>
                      <a:pt x="1784" y="1247"/>
                      <a:pt x="1699" y="1239"/>
                      <a:pt x="1614" y="1226"/>
                    </a:cubicBezTo>
                    <a:lnTo>
                      <a:pt x="1568" y="1213"/>
                    </a:lnTo>
                    <a:cubicBezTo>
                      <a:pt x="1572" y="1205"/>
                      <a:pt x="1572" y="1196"/>
                      <a:pt x="1576" y="1188"/>
                    </a:cubicBezTo>
                    <a:cubicBezTo>
                      <a:pt x="1788" y="1167"/>
                      <a:pt x="2000" y="1150"/>
                      <a:pt x="2216" y="1150"/>
                    </a:cubicBezTo>
                    <a:cubicBezTo>
                      <a:pt x="2218" y="1150"/>
                      <a:pt x="2219" y="1150"/>
                      <a:pt x="2220" y="1150"/>
                    </a:cubicBezTo>
                    <a:cubicBezTo>
                      <a:pt x="2230" y="1150"/>
                      <a:pt x="2232" y="1133"/>
                      <a:pt x="2221" y="1133"/>
                    </a:cubicBezTo>
                    <a:cubicBezTo>
                      <a:pt x="2135" y="1083"/>
                      <a:pt x="2032" y="1065"/>
                      <a:pt x="1925" y="1065"/>
                    </a:cubicBezTo>
                    <a:cubicBezTo>
                      <a:pt x="1830" y="1065"/>
                      <a:pt x="1731" y="1079"/>
                      <a:pt x="1635" y="1099"/>
                    </a:cubicBezTo>
                    <a:cubicBezTo>
                      <a:pt x="1852" y="946"/>
                      <a:pt x="2013" y="725"/>
                      <a:pt x="2089" y="475"/>
                    </a:cubicBezTo>
                    <a:cubicBezTo>
                      <a:pt x="2092" y="466"/>
                      <a:pt x="2085" y="457"/>
                      <a:pt x="2077" y="457"/>
                    </a:cubicBezTo>
                    <a:cubicBezTo>
                      <a:pt x="2074" y="457"/>
                      <a:pt x="2070" y="459"/>
                      <a:pt x="2068" y="462"/>
                    </a:cubicBezTo>
                    <a:cubicBezTo>
                      <a:pt x="1966" y="636"/>
                      <a:pt x="1877" y="806"/>
                      <a:pt x="1716" y="933"/>
                    </a:cubicBezTo>
                    <a:cubicBezTo>
                      <a:pt x="1657" y="980"/>
                      <a:pt x="1597" y="1022"/>
                      <a:pt x="1534" y="1060"/>
                    </a:cubicBezTo>
                    <a:cubicBezTo>
                      <a:pt x="1521" y="1044"/>
                      <a:pt x="1508" y="1035"/>
                      <a:pt x="1495" y="1022"/>
                    </a:cubicBezTo>
                    <a:cubicBezTo>
                      <a:pt x="1534" y="971"/>
                      <a:pt x="1572" y="916"/>
                      <a:pt x="1606" y="865"/>
                    </a:cubicBezTo>
                    <a:cubicBezTo>
                      <a:pt x="1720" y="691"/>
                      <a:pt x="1814" y="509"/>
                      <a:pt x="1890" y="318"/>
                    </a:cubicBezTo>
                    <a:cubicBezTo>
                      <a:pt x="1896" y="309"/>
                      <a:pt x="1887" y="300"/>
                      <a:pt x="1878" y="300"/>
                    </a:cubicBezTo>
                    <a:cubicBezTo>
                      <a:pt x="1875" y="300"/>
                      <a:pt x="1871" y="302"/>
                      <a:pt x="1869" y="306"/>
                    </a:cubicBezTo>
                    <a:cubicBezTo>
                      <a:pt x="1724" y="539"/>
                      <a:pt x="1597" y="781"/>
                      <a:pt x="1428" y="993"/>
                    </a:cubicBezTo>
                    <a:cubicBezTo>
                      <a:pt x="1419" y="971"/>
                      <a:pt x="1406" y="950"/>
                      <a:pt x="1385" y="933"/>
                    </a:cubicBezTo>
                    <a:cubicBezTo>
                      <a:pt x="1419" y="861"/>
                      <a:pt x="1449" y="785"/>
                      <a:pt x="1478" y="721"/>
                    </a:cubicBezTo>
                    <a:cubicBezTo>
                      <a:pt x="1580" y="518"/>
                      <a:pt x="1657" y="306"/>
                      <a:pt x="1712" y="85"/>
                    </a:cubicBezTo>
                    <a:cubicBezTo>
                      <a:pt x="1714" y="78"/>
                      <a:pt x="1708" y="73"/>
                      <a:pt x="1701" y="73"/>
                    </a:cubicBezTo>
                    <a:cubicBezTo>
                      <a:pt x="1696" y="73"/>
                      <a:pt x="1690" y="75"/>
                      <a:pt x="1686" y="81"/>
                    </a:cubicBezTo>
                    <a:cubicBezTo>
                      <a:pt x="1589" y="280"/>
                      <a:pt x="1504" y="492"/>
                      <a:pt x="1402" y="691"/>
                    </a:cubicBezTo>
                    <a:cubicBezTo>
                      <a:pt x="1377" y="751"/>
                      <a:pt x="1326" y="823"/>
                      <a:pt x="1279" y="899"/>
                    </a:cubicBezTo>
                    <a:cubicBezTo>
                      <a:pt x="1266" y="899"/>
                      <a:pt x="1258" y="904"/>
                      <a:pt x="1245" y="904"/>
                    </a:cubicBezTo>
                    <a:cubicBezTo>
                      <a:pt x="1313" y="619"/>
                      <a:pt x="1402" y="339"/>
                      <a:pt x="1508" y="68"/>
                    </a:cubicBezTo>
                    <a:cubicBezTo>
                      <a:pt x="1511" y="59"/>
                      <a:pt x="1504" y="50"/>
                      <a:pt x="1496" y="50"/>
                    </a:cubicBezTo>
                    <a:cubicBezTo>
                      <a:pt x="1493" y="50"/>
                      <a:pt x="1489" y="52"/>
                      <a:pt x="1487" y="55"/>
                    </a:cubicBezTo>
                    <a:cubicBezTo>
                      <a:pt x="1381" y="208"/>
                      <a:pt x="1317" y="386"/>
                      <a:pt x="1254" y="556"/>
                    </a:cubicBezTo>
                    <a:cubicBezTo>
                      <a:pt x="1207" y="658"/>
                      <a:pt x="1177" y="759"/>
                      <a:pt x="1165" y="870"/>
                    </a:cubicBezTo>
                    <a:cubicBezTo>
                      <a:pt x="1156" y="865"/>
                      <a:pt x="1148" y="865"/>
                      <a:pt x="1139" y="865"/>
                    </a:cubicBezTo>
                    <a:cubicBezTo>
                      <a:pt x="1135" y="772"/>
                      <a:pt x="1139" y="683"/>
                      <a:pt x="1148" y="594"/>
                    </a:cubicBezTo>
                    <a:cubicBezTo>
                      <a:pt x="1173" y="395"/>
                      <a:pt x="1249" y="212"/>
                      <a:pt x="1326" y="30"/>
                    </a:cubicBezTo>
                    <a:cubicBezTo>
                      <a:pt x="1331" y="13"/>
                      <a:pt x="1317" y="0"/>
                      <a:pt x="13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2" name="Google Shape;5692;p19"/>
              <p:cNvSpPr/>
              <p:nvPr/>
            </p:nvSpPr>
            <p:spPr>
              <a:xfrm>
                <a:off x="112780" y="5670435"/>
                <a:ext cx="249379" cy="260812"/>
              </a:xfrm>
              <a:custGeom>
                <a:avLst/>
                <a:gdLst/>
                <a:ahLst/>
                <a:cxnLst/>
                <a:rect l="l" t="t" r="r" b="b"/>
                <a:pathLst>
                  <a:path w="960" h="1004" extrusionOk="0">
                    <a:moveTo>
                      <a:pt x="450" y="1"/>
                    </a:moveTo>
                    <a:cubicBezTo>
                      <a:pt x="432" y="1"/>
                      <a:pt x="411" y="5"/>
                      <a:pt x="387" y="16"/>
                    </a:cubicBezTo>
                    <a:cubicBezTo>
                      <a:pt x="349" y="37"/>
                      <a:pt x="319" y="75"/>
                      <a:pt x="315" y="117"/>
                    </a:cubicBezTo>
                    <a:cubicBezTo>
                      <a:pt x="285" y="100"/>
                      <a:pt x="255" y="92"/>
                      <a:pt x="222" y="88"/>
                    </a:cubicBezTo>
                    <a:cubicBezTo>
                      <a:pt x="218" y="87"/>
                      <a:pt x="214" y="87"/>
                      <a:pt x="211" y="87"/>
                    </a:cubicBezTo>
                    <a:cubicBezTo>
                      <a:pt x="172" y="87"/>
                      <a:pt x="135" y="108"/>
                      <a:pt x="111" y="139"/>
                    </a:cubicBezTo>
                    <a:cubicBezTo>
                      <a:pt x="73" y="185"/>
                      <a:pt x="65" y="245"/>
                      <a:pt x="86" y="300"/>
                    </a:cubicBezTo>
                    <a:cubicBezTo>
                      <a:pt x="73" y="313"/>
                      <a:pt x="60" y="325"/>
                      <a:pt x="52" y="338"/>
                    </a:cubicBezTo>
                    <a:cubicBezTo>
                      <a:pt x="1" y="402"/>
                      <a:pt x="9" y="495"/>
                      <a:pt x="69" y="550"/>
                    </a:cubicBezTo>
                    <a:cubicBezTo>
                      <a:pt x="26" y="592"/>
                      <a:pt x="5" y="652"/>
                      <a:pt x="14" y="711"/>
                    </a:cubicBezTo>
                    <a:cubicBezTo>
                      <a:pt x="18" y="754"/>
                      <a:pt x="39" y="792"/>
                      <a:pt x="77" y="809"/>
                    </a:cubicBezTo>
                    <a:cubicBezTo>
                      <a:pt x="103" y="818"/>
                      <a:pt x="128" y="823"/>
                      <a:pt x="154" y="823"/>
                    </a:cubicBezTo>
                    <a:cubicBezTo>
                      <a:pt x="162" y="823"/>
                      <a:pt x="171" y="823"/>
                      <a:pt x="179" y="822"/>
                    </a:cubicBezTo>
                    <a:lnTo>
                      <a:pt x="179" y="822"/>
                    </a:lnTo>
                    <a:cubicBezTo>
                      <a:pt x="156" y="898"/>
                      <a:pt x="175" y="1003"/>
                      <a:pt x="257" y="1003"/>
                    </a:cubicBezTo>
                    <a:cubicBezTo>
                      <a:pt x="266" y="1003"/>
                      <a:pt x="275" y="1002"/>
                      <a:pt x="285" y="1000"/>
                    </a:cubicBezTo>
                    <a:cubicBezTo>
                      <a:pt x="328" y="987"/>
                      <a:pt x="366" y="966"/>
                      <a:pt x="395" y="936"/>
                    </a:cubicBezTo>
                    <a:cubicBezTo>
                      <a:pt x="417" y="977"/>
                      <a:pt x="454" y="996"/>
                      <a:pt x="494" y="996"/>
                    </a:cubicBezTo>
                    <a:cubicBezTo>
                      <a:pt x="540" y="996"/>
                      <a:pt x="588" y="970"/>
                      <a:pt x="616" y="919"/>
                    </a:cubicBezTo>
                    <a:cubicBezTo>
                      <a:pt x="620" y="906"/>
                      <a:pt x="624" y="898"/>
                      <a:pt x="629" y="885"/>
                    </a:cubicBezTo>
                    <a:cubicBezTo>
                      <a:pt x="641" y="864"/>
                      <a:pt x="650" y="838"/>
                      <a:pt x="650" y="813"/>
                    </a:cubicBezTo>
                    <a:lnTo>
                      <a:pt x="650" y="792"/>
                    </a:lnTo>
                    <a:cubicBezTo>
                      <a:pt x="669" y="796"/>
                      <a:pt x="688" y="798"/>
                      <a:pt x="707" y="798"/>
                    </a:cubicBezTo>
                    <a:cubicBezTo>
                      <a:pt x="726" y="798"/>
                      <a:pt x="745" y="796"/>
                      <a:pt x="764" y="792"/>
                    </a:cubicBezTo>
                    <a:cubicBezTo>
                      <a:pt x="849" y="775"/>
                      <a:pt x="900" y="686"/>
                      <a:pt x="870" y="601"/>
                    </a:cubicBezTo>
                    <a:cubicBezTo>
                      <a:pt x="870" y="597"/>
                      <a:pt x="866" y="597"/>
                      <a:pt x="866" y="592"/>
                    </a:cubicBezTo>
                    <a:cubicBezTo>
                      <a:pt x="862" y="584"/>
                      <a:pt x="862" y="576"/>
                      <a:pt x="858" y="567"/>
                    </a:cubicBezTo>
                    <a:cubicBezTo>
                      <a:pt x="926" y="533"/>
                      <a:pt x="960" y="453"/>
                      <a:pt x="934" y="380"/>
                    </a:cubicBezTo>
                    <a:cubicBezTo>
                      <a:pt x="919" y="340"/>
                      <a:pt x="885" y="315"/>
                      <a:pt x="846" y="315"/>
                    </a:cubicBezTo>
                    <a:cubicBezTo>
                      <a:pt x="840" y="315"/>
                      <a:pt x="834" y="316"/>
                      <a:pt x="828" y="317"/>
                    </a:cubicBezTo>
                    <a:lnTo>
                      <a:pt x="790" y="317"/>
                    </a:lnTo>
                    <a:cubicBezTo>
                      <a:pt x="807" y="291"/>
                      <a:pt x="815" y="262"/>
                      <a:pt x="820" y="232"/>
                    </a:cubicBezTo>
                    <a:cubicBezTo>
                      <a:pt x="828" y="164"/>
                      <a:pt x="781" y="88"/>
                      <a:pt x="714" y="88"/>
                    </a:cubicBezTo>
                    <a:cubicBezTo>
                      <a:pt x="663" y="88"/>
                      <a:pt x="612" y="100"/>
                      <a:pt x="565" y="126"/>
                    </a:cubicBezTo>
                    <a:cubicBezTo>
                      <a:pt x="545" y="57"/>
                      <a:pt x="513" y="1"/>
                      <a:pt x="45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3" name="Google Shape;5693;p19"/>
              <p:cNvSpPr/>
              <p:nvPr/>
            </p:nvSpPr>
            <p:spPr>
              <a:xfrm>
                <a:off x="142653" y="5713557"/>
                <a:ext cx="182099" cy="179763"/>
              </a:xfrm>
              <a:custGeom>
                <a:avLst/>
                <a:gdLst/>
                <a:ahLst/>
                <a:cxnLst/>
                <a:rect l="l" t="t" r="r" b="b"/>
                <a:pathLst>
                  <a:path w="701" h="692" extrusionOk="0">
                    <a:moveTo>
                      <a:pt x="639" y="489"/>
                    </a:moveTo>
                    <a:cubicBezTo>
                      <a:pt x="638" y="489"/>
                      <a:pt x="637" y="490"/>
                      <a:pt x="636" y="490"/>
                    </a:cubicBezTo>
                    <a:lnTo>
                      <a:pt x="636" y="490"/>
                    </a:lnTo>
                    <a:cubicBezTo>
                      <a:pt x="638" y="489"/>
                      <a:pt x="638" y="489"/>
                      <a:pt x="639" y="489"/>
                    </a:cubicBezTo>
                    <a:close/>
                    <a:moveTo>
                      <a:pt x="636" y="490"/>
                    </a:moveTo>
                    <a:cubicBezTo>
                      <a:pt x="634" y="491"/>
                      <a:pt x="632" y="493"/>
                      <a:pt x="628" y="494"/>
                    </a:cubicBezTo>
                    <a:cubicBezTo>
                      <a:pt x="631" y="493"/>
                      <a:pt x="634" y="492"/>
                      <a:pt x="636" y="490"/>
                    </a:cubicBezTo>
                    <a:close/>
                    <a:moveTo>
                      <a:pt x="278" y="1"/>
                    </a:moveTo>
                    <a:cubicBezTo>
                      <a:pt x="263" y="1"/>
                      <a:pt x="248" y="4"/>
                      <a:pt x="234" y="11"/>
                    </a:cubicBezTo>
                    <a:lnTo>
                      <a:pt x="230" y="11"/>
                    </a:lnTo>
                    <a:cubicBezTo>
                      <a:pt x="187" y="28"/>
                      <a:pt x="162" y="66"/>
                      <a:pt x="157" y="108"/>
                    </a:cubicBezTo>
                    <a:cubicBezTo>
                      <a:pt x="145" y="108"/>
                      <a:pt x="128" y="113"/>
                      <a:pt x="115" y="117"/>
                    </a:cubicBezTo>
                    <a:cubicBezTo>
                      <a:pt x="51" y="151"/>
                      <a:pt x="1" y="223"/>
                      <a:pt x="39" y="299"/>
                    </a:cubicBezTo>
                    <a:cubicBezTo>
                      <a:pt x="47" y="312"/>
                      <a:pt x="60" y="325"/>
                      <a:pt x="68" y="337"/>
                    </a:cubicBezTo>
                    <a:cubicBezTo>
                      <a:pt x="30" y="384"/>
                      <a:pt x="22" y="452"/>
                      <a:pt x="60" y="503"/>
                    </a:cubicBezTo>
                    <a:cubicBezTo>
                      <a:pt x="81" y="528"/>
                      <a:pt x="111" y="549"/>
                      <a:pt x="145" y="554"/>
                    </a:cubicBezTo>
                    <a:cubicBezTo>
                      <a:pt x="145" y="579"/>
                      <a:pt x="149" y="600"/>
                      <a:pt x="157" y="622"/>
                    </a:cubicBezTo>
                    <a:cubicBezTo>
                      <a:pt x="170" y="651"/>
                      <a:pt x="196" y="672"/>
                      <a:pt x="221" y="685"/>
                    </a:cubicBezTo>
                    <a:cubicBezTo>
                      <a:pt x="236" y="689"/>
                      <a:pt x="251" y="692"/>
                      <a:pt x="266" y="692"/>
                    </a:cubicBezTo>
                    <a:cubicBezTo>
                      <a:pt x="280" y="692"/>
                      <a:pt x="295" y="689"/>
                      <a:pt x="310" y="685"/>
                    </a:cubicBezTo>
                    <a:cubicBezTo>
                      <a:pt x="344" y="668"/>
                      <a:pt x="374" y="643"/>
                      <a:pt x="399" y="613"/>
                    </a:cubicBezTo>
                    <a:cubicBezTo>
                      <a:pt x="408" y="622"/>
                      <a:pt x="420" y="630"/>
                      <a:pt x="429" y="634"/>
                    </a:cubicBezTo>
                    <a:cubicBezTo>
                      <a:pt x="441" y="639"/>
                      <a:pt x="454" y="642"/>
                      <a:pt x="466" y="642"/>
                    </a:cubicBezTo>
                    <a:cubicBezTo>
                      <a:pt x="506" y="642"/>
                      <a:pt x="544" y="618"/>
                      <a:pt x="560" y="579"/>
                    </a:cubicBezTo>
                    <a:cubicBezTo>
                      <a:pt x="569" y="554"/>
                      <a:pt x="573" y="528"/>
                      <a:pt x="573" y="507"/>
                    </a:cubicBezTo>
                    <a:lnTo>
                      <a:pt x="582" y="507"/>
                    </a:lnTo>
                    <a:cubicBezTo>
                      <a:pt x="594" y="507"/>
                      <a:pt x="607" y="503"/>
                      <a:pt x="620" y="499"/>
                    </a:cubicBezTo>
                    <a:cubicBezTo>
                      <a:pt x="631" y="492"/>
                      <a:pt x="638" y="488"/>
                      <a:pt x="639" y="488"/>
                    </a:cubicBezTo>
                    <a:lnTo>
                      <a:pt x="639" y="488"/>
                    </a:lnTo>
                    <a:cubicBezTo>
                      <a:pt x="639" y="488"/>
                      <a:pt x="639" y="488"/>
                      <a:pt x="639" y="489"/>
                    </a:cubicBezTo>
                    <a:lnTo>
                      <a:pt x="639" y="489"/>
                    </a:lnTo>
                    <a:cubicBezTo>
                      <a:pt x="669" y="468"/>
                      <a:pt x="682" y="423"/>
                      <a:pt x="666" y="388"/>
                    </a:cubicBezTo>
                    <a:cubicBezTo>
                      <a:pt x="662" y="371"/>
                      <a:pt x="654" y="359"/>
                      <a:pt x="641" y="350"/>
                    </a:cubicBezTo>
                    <a:cubicBezTo>
                      <a:pt x="649" y="337"/>
                      <a:pt x="658" y="325"/>
                      <a:pt x="662" y="312"/>
                    </a:cubicBezTo>
                    <a:lnTo>
                      <a:pt x="675" y="287"/>
                    </a:lnTo>
                    <a:cubicBezTo>
                      <a:pt x="700" y="223"/>
                      <a:pt x="683" y="151"/>
                      <a:pt x="628" y="113"/>
                    </a:cubicBezTo>
                    <a:cubicBezTo>
                      <a:pt x="607" y="96"/>
                      <a:pt x="582" y="87"/>
                      <a:pt x="556" y="83"/>
                    </a:cubicBezTo>
                    <a:lnTo>
                      <a:pt x="531" y="83"/>
                    </a:lnTo>
                    <a:cubicBezTo>
                      <a:pt x="531" y="79"/>
                      <a:pt x="531" y="74"/>
                      <a:pt x="531" y="74"/>
                    </a:cubicBezTo>
                    <a:cubicBezTo>
                      <a:pt x="512" y="33"/>
                      <a:pt x="474" y="11"/>
                      <a:pt x="433" y="11"/>
                    </a:cubicBezTo>
                    <a:cubicBezTo>
                      <a:pt x="419" y="11"/>
                      <a:pt x="405" y="14"/>
                      <a:pt x="391" y="19"/>
                    </a:cubicBezTo>
                    <a:lnTo>
                      <a:pt x="361" y="41"/>
                    </a:lnTo>
                    <a:cubicBezTo>
                      <a:pt x="341" y="15"/>
                      <a:pt x="309" y="1"/>
                      <a:pt x="27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4" name="Google Shape;5694;p19"/>
              <p:cNvSpPr/>
              <p:nvPr/>
            </p:nvSpPr>
            <p:spPr>
              <a:xfrm>
                <a:off x="222663" y="5791229"/>
                <a:ext cx="1818" cy="2078"/>
              </a:xfrm>
              <a:custGeom>
                <a:avLst/>
                <a:gdLst/>
                <a:ahLst/>
                <a:cxnLst/>
                <a:rect l="l" t="t" r="r" b="b"/>
                <a:pathLst>
                  <a:path w="7" h="8" extrusionOk="0">
                    <a:moveTo>
                      <a:pt x="6" y="0"/>
                    </a:moveTo>
                    <a:cubicBezTo>
                      <a:pt x="2" y="0"/>
                      <a:pt x="2" y="4"/>
                      <a:pt x="2" y="4"/>
                    </a:cubicBezTo>
                    <a:cubicBezTo>
                      <a:pt x="0" y="6"/>
                      <a:pt x="0" y="7"/>
                      <a:pt x="1" y="7"/>
                    </a:cubicBezTo>
                    <a:cubicBezTo>
                      <a:pt x="1" y="7"/>
                      <a:pt x="4" y="5"/>
                      <a:pt x="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5" name="Google Shape;5695;p19"/>
              <p:cNvSpPr/>
              <p:nvPr/>
            </p:nvSpPr>
            <p:spPr>
              <a:xfrm>
                <a:off x="189932" y="5763693"/>
                <a:ext cx="40005" cy="37407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44" extrusionOk="0">
                    <a:moveTo>
                      <a:pt x="73" y="0"/>
                    </a:moveTo>
                    <a:cubicBezTo>
                      <a:pt x="57" y="0"/>
                      <a:pt x="42" y="6"/>
                      <a:pt x="31" y="17"/>
                    </a:cubicBezTo>
                    <a:cubicBezTo>
                      <a:pt x="9" y="30"/>
                      <a:pt x="1" y="55"/>
                      <a:pt x="5" y="81"/>
                    </a:cubicBezTo>
                    <a:cubicBezTo>
                      <a:pt x="5" y="89"/>
                      <a:pt x="9" y="94"/>
                      <a:pt x="9" y="102"/>
                    </a:cubicBezTo>
                    <a:cubicBezTo>
                      <a:pt x="22" y="130"/>
                      <a:pt x="46" y="143"/>
                      <a:pt x="71" y="143"/>
                    </a:cubicBezTo>
                    <a:cubicBezTo>
                      <a:pt x="95" y="143"/>
                      <a:pt x="120" y="130"/>
                      <a:pt x="132" y="102"/>
                    </a:cubicBezTo>
                    <a:lnTo>
                      <a:pt x="132" y="106"/>
                    </a:lnTo>
                    <a:cubicBezTo>
                      <a:pt x="154" y="68"/>
                      <a:pt x="137" y="21"/>
                      <a:pt x="98" y="4"/>
                    </a:cubicBezTo>
                    <a:cubicBezTo>
                      <a:pt x="90" y="2"/>
                      <a:pt x="81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6" name="Google Shape;5696;p19"/>
              <p:cNvSpPr/>
              <p:nvPr/>
            </p:nvSpPr>
            <p:spPr>
              <a:xfrm>
                <a:off x="227598" y="5739275"/>
                <a:ext cx="36628" cy="35589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37" extrusionOk="0">
                    <a:moveTo>
                      <a:pt x="76" y="1"/>
                    </a:moveTo>
                    <a:cubicBezTo>
                      <a:pt x="51" y="1"/>
                      <a:pt x="30" y="9"/>
                      <a:pt x="17" y="26"/>
                    </a:cubicBezTo>
                    <a:lnTo>
                      <a:pt x="13" y="35"/>
                    </a:lnTo>
                    <a:cubicBezTo>
                      <a:pt x="0" y="56"/>
                      <a:pt x="0" y="86"/>
                      <a:pt x="13" y="107"/>
                    </a:cubicBezTo>
                    <a:lnTo>
                      <a:pt x="13" y="111"/>
                    </a:lnTo>
                    <a:cubicBezTo>
                      <a:pt x="17" y="115"/>
                      <a:pt x="21" y="120"/>
                      <a:pt x="26" y="124"/>
                    </a:cubicBezTo>
                    <a:cubicBezTo>
                      <a:pt x="30" y="128"/>
                      <a:pt x="34" y="128"/>
                      <a:pt x="43" y="132"/>
                    </a:cubicBezTo>
                    <a:cubicBezTo>
                      <a:pt x="47" y="137"/>
                      <a:pt x="55" y="137"/>
                      <a:pt x="59" y="137"/>
                    </a:cubicBezTo>
                    <a:lnTo>
                      <a:pt x="64" y="137"/>
                    </a:lnTo>
                    <a:cubicBezTo>
                      <a:pt x="68" y="137"/>
                      <a:pt x="76" y="132"/>
                      <a:pt x="81" y="132"/>
                    </a:cubicBezTo>
                    <a:lnTo>
                      <a:pt x="85" y="132"/>
                    </a:lnTo>
                    <a:cubicBezTo>
                      <a:pt x="110" y="124"/>
                      <a:pt x="132" y="103"/>
                      <a:pt x="136" y="77"/>
                    </a:cubicBezTo>
                    <a:lnTo>
                      <a:pt x="136" y="73"/>
                    </a:lnTo>
                    <a:lnTo>
                      <a:pt x="136" y="69"/>
                    </a:lnTo>
                    <a:cubicBezTo>
                      <a:pt x="140" y="48"/>
                      <a:pt x="132" y="26"/>
                      <a:pt x="115" y="9"/>
                    </a:cubicBezTo>
                    <a:lnTo>
                      <a:pt x="110" y="5"/>
                    </a:lnTo>
                    <a:lnTo>
                      <a:pt x="106" y="5"/>
                    </a:lnTo>
                    <a:lnTo>
                      <a:pt x="9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7" name="Google Shape;5697;p19"/>
              <p:cNvSpPr/>
              <p:nvPr/>
            </p:nvSpPr>
            <p:spPr>
              <a:xfrm>
                <a:off x="260070" y="5767850"/>
                <a:ext cx="31952" cy="24938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6" extrusionOk="0">
                    <a:moveTo>
                      <a:pt x="74" y="0"/>
                    </a:moveTo>
                    <a:cubicBezTo>
                      <a:pt x="25" y="0"/>
                      <a:pt x="1" y="63"/>
                      <a:pt x="45" y="94"/>
                    </a:cubicBezTo>
                    <a:cubicBezTo>
                      <a:pt x="48" y="95"/>
                      <a:pt x="51" y="95"/>
                      <a:pt x="54" y="95"/>
                    </a:cubicBezTo>
                    <a:cubicBezTo>
                      <a:pt x="102" y="95"/>
                      <a:pt x="123" y="29"/>
                      <a:pt x="83" y="1"/>
                    </a:cubicBezTo>
                    <a:cubicBezTo>
                      <a:pt x="80" y="1"/>
                      <a:pt x="77" y="0"/>
                      <a:pt x="7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8" name="Google Shape;5698;p19"/>
              <p:cNvSpPr/>
              <p:nvPr/>
            </p:nvSpPr>
            <p:spPr>
              <a:xfrm>
                <a:off x="224741" y="5793307"/>
                <a:ext cx="31172" cy="24678"/>
              </a:xfrm>
              <a:custGeom>
                <a:avLst/>
                <a:gdLst/>
                <a:ahLst/>
                <a:cxnLst/>
                <a:rect l="l" t="t" r="r" b="b"/>
                <a:pathLst>
                  <a:path w="120" h="95" extrusionOk="0">
                    <a:moveTo>
                      <a:pt x="70" y="0"/>
                    </a:moveTo>
                    <a:cubicBezTo>
                      <a:pt x="21" y="0"/>
                      <a:pt x="1" y="62"/>
                      <a:pt x="41" y="94"/>
                    </a:cubicBezTo>
                    <a:cubicBezTo>
                      <a:pt x="44" y="95"/>
                      <a:pt x="46" y="95"/>
                      <a:pt x="49" y="95"/>
                    </a:cubicBezTo>
                    <a:cubicBezTo>
                      <a:pt x="95" y="95"/>
                      <a:pt x="119" y="29"/>
                      <a:pt x="79" y="1"/>
                    </a:cubicBezTo>
                    <a:cubicBezTo>
                      <a:pt x="76" y="0"/>
                      <a:pt x="73" y="0"/>
                      <a:pt x="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99" name="Google Shape;5699;p19"/>
              <p:cNvSpPr/>
              <p:nvPr/>
            </p:nvSpPr>
            <p:spPr>
              <a:xfrm>
                <a:off x="250978" y="5810712"/>
                <a:ext cx="42862" cy="38706"/>
              </a:xfrm>
              <a:custGeom>
                <a:avLst/>
                <a:gdLst/>
                <a:ahLst/>
                <a:cxnLst/>
                <a:rect l="l" t="t" r="r" b="b"/>
                <a:pathLst>
                  <a:path w="165" h="149" extrusionOk="0">
                    <a:moveTo>
                      <a:pt x="78" y="0"/>
                    </a:moveTo>
                    <a:cubicBezTo>
                      <a:pt x="37" y="0"/>
                      <a:pt x="1" y="37"/>
                      <a:pt x="8" y="82"/>
                    </a:cubicBezTo>
                    <a:lnTo>
                      <a:pt x="8" y="91"/>
                    </a:lnTo>
                    <a:cubicBezTo>
                      <a:pt x="13" y="126"/>
                      <a:pt x="43" y="149"/>
                      <a:pt x="75" y="149"/>
                    </a:cubicBezTo>
                    <a:cubicBezTo>
                      <a:pt x="90" y="149"/>
                      <a:pt x="105" y="144"/>
                      <a:pt x="118" y="133"/>
                    </a:cubicBezTo>
                    <a:lnTo>
                      <a:pt x="122" y="129"/>
                    </a:lnTo>
                    <a:cubicBezTo>
                      <a:pt x="165" y="95"/>
                      <a:pt x="156" y="27"/>
                      <a:pt x="105" y="6"/>
                    </a:cubicBezTo>
                    <a:cubicBezTo>
                      <a:pt x="96" y="2"/>
                      <a:pt x="87" y="0"/>
                      <a:pt x="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0" name="Google Shape;5700;p19"/>
              <p:cNvSpPr/>
              <p:nvPr/>
            </p:nvSpPr>
            <p:spPr>
              <a:xfrm>
                <a:off x="195906" y="5823441"/>
                <a:ext cx="34549" cy="23899"/>
              </a:xfrm>
              <a:custGeom>
                <a:avLst/>
                <a:gdLst/>
                <a:ahLst/>
                <a:cxnLst/>
                <a:rect l="l" t="t" r="r" b="b"/>
                <a:pathLst>
                  <a:path w="133" h="92" extrusionOk="0">
                    <a:moveTo>
                      <a:pt x="67" y="0"/>
                    </a:moveTo>
                    <a:cubicBezTo>
                      <a:pt x="22" y="0"/>
                      <a:pt x="1" y="69"/>
                      <a:pt x="50" y="88"/>
                    </a:cubicBezTo>
                    <a:cubicBezTo>
                      <a:pt x="56" y="91"/>
                      <a:pt x="62" y="92"/>
                      <a:pt x="68" y="92"/>
                    </a:cubicBezTo>
                    <a:cubicBezTo>
                      <a:pt x="112" y="92"/>
                      <a:pt x="133" y="26"/>
                      <a:pt x="84" y="3"/>
                    </a:cubicBezTo>
                    <a:cubicBezTo>
                      <a:pt x="78" y="1"/>
                      <a:pt x="72" y="0"/>
                      <a:pt x="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1" name="Google Shape;5701;p19"/>
              <p:cNvSpPr/>
              <p:nvPr/>
            </p:nvSpPr>
            <p:spPr>
              <a:xfrm>
                <a:off x="188893" y="5732261"/>
                <a:ext cx="26756" cy="20002"/>
              </a:xfrm>
              <a:custGeom>
                <a:avLst/>
                <a:gdLst/>
                <a:ahLst/>
                <a:cxnLst/>
                <a:rect l="l" t="t" r="r" b="b"/>
                <a:pathLst>
                  <a:path w="103" h="77" extrusionOk="0">
                    <a:moveTo>
                      <a:pt x="53" y="1"/>
                    </a:moveTo>
                    <a:cubicBezTo>
                      <a:pt x="18" y="1"/>
                      <a:pt x="0" y="55"/>
                      <a:pt x="39" y="75"/>
                    </a:cubicBezTo>
                    <a:cubicBezTo>
                      <a:pt x="43" y="76"/>
                      <a:pt x="46" y="76"/>
                      <a:pt x="50" y="76"/>
                    </a:cubicBezTo>
                    <a:cubicBezTo>
                      <a:pt x="85" y="76"/>
                      <a:pt x="103" y="22"/>
                      <a:pt x="64" y="2"/>
                    </a:cubicBezTo>
                    <a:cubicBezTo>
                      <a:pt x="60" y="1"/>
                      <a:pt x="57" y="1"/>
                      <a:pt x="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2" name="Google Shape;5702;p19"/>
              <p:cNvSpPr/>
              <p:nvPr/>
            </p:nvSpPr>
            <p:spPr>
              <a:xfrm>
                <a:off x="153304" y="5794346"/>
                <a:ext cx="31952" cy="24678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5" extrusionOk="0">
                    <a:moveTo>
                      <a:pt x="69" y="0"/>
                    </a:moveTo>
                    <a:cubicBezTo>
                      <a:pt x="21" y="0"/>
                      <a:pt x="0" y="66"/>
                      <a:pt x="40" y="94"/>
                    </a:cubicBezTo>
                    <a:cubicBezTo>
                      <a:pt x="43" y="95"/>
                      <a:pt x="46" y="95"/>
                      <a:pt x="49" y="95"/>
                    </a:cubicBezTo>
                    <a:cubicBezTo>
                      <a:pt x="98" y="95"/>
                      <a:pt x="122" y="29"/>
                      <a:pt x="78" y="1"/>
                    </a:cubicBezTo>
                    <a:cubicBezTo>
                      <a:pt x="75" y="1"/>
                      <a:pt x="72" y="0"/>
                      <a:pt x="6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3" name="Google Shape;5703;p19"/>
              <p:cNvSpPr/>
              <p:nvPr/>
            </p:nvSpPr>
            <p:spPr>
              <a:xfrm>
                <a:off x="996521" y="5487036"/>
                <a:ext cx="605264" cy="15404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593" extrusionOk="0">
                    <a:moveTo>
                      <a:pt x="717" y="1"/>
                    </a:moveTo>
                    <a:cubicBezTo>
                      <a:pt x="535" y="5"/>
                      <a:pt x="327" y="5"/>
                      <a:pt x="153" y="60"/>
                    </a:cubicBezTo>
                    <a:cubicBezTo>
                      <a:pt x="22" y="102"/>
                      <a:pt x="1" y="281"/>
                      <a:pt x="124" y="353"/>
                    </a:cubicBezTo>
                    <a:cubicBezTo>
                      <a:pt x="196" y="387"/>
                      <a:pt x="272" y="412"/>
                      <a:pt x="348" y="429"/>
                    </a:cubicBezTo>
                    <a:cubicBezTo>
                      <a:pt x="459" y="467"/>
                      <a:pt x="573" y="497"/>
                      <a:pt x="692" y="514"/>
                    </a:cubicBezTo>
                    <a:cubicBezTo>
                      <a:pt x="896" y="560"/>
                      <a:pt x="1103" y="586"/>
                      <a:pt x="1315" y="590"/>
                    </a:cubicBezTo>
                    <a:cubicBezTo>
                      <a:pt x="1365" y="590"/>
                      <a:pt x="1438" y="593"/>
                      <a:pt x="1523" y="593"/>
                    </a:cubicBezTo>
                    <a:cubicBezTo>
                      <a:pt x="1798" y="593"/>
                      <a:pt x="2190" y="565"/>
                      <a:pt x="2249" y="331"/>
                    </a:cubicBezTo>
                    <a:cubicBezTo>
                      <a:pt x="2329" y="5"/>
                      <a:pt x="1591" y="35"/>
                      <a:pt x="1417" y="22"/>
                    </a:cubicBezTo>
                    <a:cubicBezTo>
                      <a:pt x="1184" y="1"/>
                      <a:pt x="951" y="1"/>
                      <a:pt x="7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4" name="Google Shape;5704;p19"/>
              <p:cNvSpPr/>
              <p:nvPr/>
            </p:nvSpPr>
            <p:spPr>
              <a:xfrm>
                <a:off x="1018602" y="5519508"/>
                <a:ext cx="460832" cy="88323"/>
              </a:xfrm>
              <a:custGeom>
                <a:avLst/>
                <a:gdLst/>
                <a:ahLst/>
                <a:cxnLst/>
                <a:rect l="l" t="t" r="r" b="b"/>
                <a:pathLst>
                  <a:path w="1774" h="340" extrusionOk="0">
                    <a:moveTo>
                      <a:pt x="564" y="0"/>
                    </a:moveTo>
                    <a:cubicBezTo>
                      <a:pt x="418" y="0"/>
                      <a:pt x="273" y="10"/>
                      <a:pt x="145" y="50"/>
                    </a:cubicBezTo>
                    <a:cubicBezTo>
                      <a:pt x="128" y="58"/>
                      <a:pt x="132" y="75"/>
                      <a:pt x="145" y="83"/>
                    </a:cubicBezTo>
                    <a:cubicBezTo>
                      <a:pt x="153" y="83"/>
                      <a:pt x="162" y="88"/>
                      <a:pt x="170" y="88"/>
                    </a:cubicBezTo>
                    <a:cubicBezTo>
                      <a:pt x="119" y="88"/>
                      <a:pt x="68" y="88"/>
                      <a:pt x="17" y="92"/>
                    </a:cubicBezTo>
                    <a:cubicBezTo>
                      <a:pt x="5" y="92"/>
                      <a:pt x="0" y="109"/>
                      <a:pt x="13" y="117"/>
                    </a:cubicBezTo>
                    <a:cubicBezTo>
                      <a:pt x="77" y="143"/>
                      <a:pt x="145" y="160"/>
                      <a:pt x="217" y="168"/>
                    </a:cubicBezTo>
                    <a:lnTo>
                      <a:pt x="132" y="168"/>
                    </a:lnTo>
                    <a:cubicBezTo>
                      <a:pt x="119" y="168"/>
                      <a:pt x="111" y="185"/>
                      <a:pt x="123" y="194"/>
                    </a:cubicBezTo>
                    <a:cubicBezTo>
                      <a:pt x="200" y="257"/>
                      <a:pt x="297" y="257"/>
                      <a:pt x="395" y="270"/>
                    </a:cubicBezTo>
                    <a:cubicBezTo>
                      <a:pt x="539" y="291"/>
                      <a:pt x="679" y="312"/>
                      <a:pt x="819" y="317"/>
                    </a:cubicBezTo>
                    <a:cubicBezTo>
                      <a:pt x="962" y="326"/>
                      <a:pt x="1105" y="339"/>
                      <a:pt x="1247" y="339"/>
                    </a:cubicBezTo>
                    <a:cubicBezTo>
                      <a:pt x="1362" y="339"/>
                      <a:pt x="1477" y="331"/>
                      <a:pt x="1591" y="304"/>
                    </a:cubicBezTo>
                    <a:cubicBezTo>
                      <a:pt x="1604" y="296"/>
                      <a:pt x="1599" y="279"/>
                      <a:pt x="1587" y="279"/>
                    </a:cubicBezTo>
                    <a:cubicBezTo>
                      <a:pt x="1539" y="282"/>
                      <a:pt x="1492" y="283"/>
                      <a:pt x="1443" y="283"/>
                    </a:cubicBezTo>
                    <a:cubicBezTo>
                      <a:pt x="1236" y="283"/>
                      <a:pt x="1022" y="258"/>
                      <a:pt x="819" y="240"/>
                    </a:cubicBezTo>
                    <a:cubicBezTo>
                      <a:pt x="675" y="232"/>
                      <a:pt x="526" y="198"/>
                      <a:pt x="374" y="181"/>
                    </a:cubicBezTo>
                    <a:lnTo>
                      <a:pt x="374" y="181"/>
                    </a:lnTo>
                    <a:cubicBezTo>
                      <a:pt x="463" y="185"/>
                      <a:pt x="548" y="189"/>
                      <a:pt x="624" y="198"/>
                    </a:cubicBezTo>
                    <a:cubicBezTo>
                      <a:pt x="769" y="217"/>
                      <a:pt x="914" y="226"/>
                      <a:pt x="1060" y="226"/>
                    </a:cubicBezTo>
                    <a:cubicBezTo>
                      <a:pt x="1179" y="226"/>
                      <a:pt x="1299" y="220"/>
                      <a:pt x="1417" y="206"/>
                    </a:cubicBezTo>
                    <a:cubicBezTo>
                      <a:pt x="1434" y="202"/>
                      <a:pt x="1434" y="177"/>
                      <a:pt x="1417" y="173"/>
                    </a:cubicBezTo>
                    <a:cubicBezTo>
                      <a:pt x="1171" y="164"/>
                      <a:pt x="938" y="147"/>
                      <a:pt x="696" y="130"/>
                    </a:cubicBezTo>
                    <a:cubicBezTo>
                      <a:pt x="582" y="122"/>
                      <a:pt x="467" y="105"/>
                      <a:pt x="352" y="96"/>
                    </a:cubicBezTo>
                    <a:cubicBezTo>
                      <a:pt x="399" y="96"/>
                      <a:pt x="446" y="88"/>
                      <a:pt x="492" y="83"/>
                    </a:cubicBezTo>
                    <a:cubicBezTo>
                      <a:pt x="570" y="74"/>
                      <a:pt x="647" y="70"/>
                      <a:pt x="725" y="70"/>
                    </a:cubicBezTo>
                    <a:cubicBezTo>
                      <a:pt x="792" y="70"/>
                      <a:pt x="860" y="73"/>
                      <a:pt x="929" y="79"/>
                    </a:cubicBezTo>
                    <a:cubicBezTo>
                      <a:pt x="1191" y="87"/>
                      <a:pt x="1452" y="122"/>
                      <a:pt x="1713" y="122"/>
                    </a:cubicBezTo>
                    <a:cubicBezTo>
                      <a:pt x="1728" y="122"/>
                      <a:pt x="1742" y="122"/>
                      <a:pt x="1756" y="122"/>
                    </a:cubicBezTo>
                    <a:cubicBezTo>
                      <a:pt x="1769" y="122"/>
                      <a:pt x="1773" y="96"/>
                      <a:pt x="1756" y="96"/>
                    </a:cubicBezTo>
                    <a:cubicBezTo>
                      <a:pt x="1481" y="62"/>
                      <a:pt x="1205" y="24"/>
                      <a:pt x="925" y="11"/>
                    </a:cubicBezTo>
                    <a:cubicBezTo>
                      <a:pt x="810" y="7"/>
                      <a:pt x="687" y="0"/>
                      <a:pt x="56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5" name="Google Shape;5705;p19"/>
              <p:cNvSpPr/>
              <p:nvPr/>
            </p:nvSpPr>
            <p:spPr>
              <a:xfrm>
                <a:off x="995482" y="5576917"/>
                <a:ext cx="558765" cy="307311"/>
              </a:xfrm>
              <a:custGeom>
                <a:avLst/>
                <a:gdLst/>
                <a:ahLst/>
                <a:cxnLst/>
                <a:rect l="l" t="t" r="r" b="b"/>
                <a:pathLst>
                  <a:path w="2151" h="1183" extrusionOk="0">
                    <a:moveTo>
                      <a:pt x="176" y="0"/>
                    </a:moveTo>
                    <a:cubicBezTo>
                      <a:pt x="107" y="0"/>
                      <a:pt x="46" y="21"/>
                      <a:pt x="26" y="100"/>
                    </a:cubicBezTo>
                    <a:cubicBezTo>
                      <a:pt x="0" y="223"/>
                      <a:pt x="361" y="486"/>
                      <a:pt x="514" y="588"/>
                    </a:cubicBezTo>
                    <a:cubicBezTo>
                      <a:pt x="687" y="711"/>
                      <a:pt x="870" y="821"/>
                      <a:pt x="1056" y="923"/>
                    </a:cubicBezTo>
                    <a:cubicBezTo>
                      <a:pt x="1197" y="992"/>
                      <a:pt x="1502" y="1183"/>
                      <a:pt x="1731" y="1183"/>
                    </a:cubicBezTo>
                    <a:cubicBezTo>
                      <a:pt x="1812" y="1183"/>
                      <a:pt x="1883" y="1159"/>
                      <a:pt x="1934" y="1097"/>
                    </a:cubicBezTo>
                    <a:cubicBezTo>
                      <a:pt x="2151" y="825"/>
                      <a:pt x="1527" y="537"/>
                      <a:pt x="1370" y="456"/>
                    </a:cubicBezTo>
                    <a:cubicBezTo>
                      <a:pt x="1188" y="354"/>
                      <a:pt x="1001" y="270"/>
                      <a:pt x="810" y="189"/>
                    </a:cubicBezTo>
                    <a:cubicBezTo>
                      <a:pt x="637" y="121"/>
                      <a:pt x="458" y="62"/>
                      <a:pt x="280" y="11"/>
                    </a:cubicBezTo>
                    <a:cubicBezTo>
                      <a:pt x="246" y="5"/>
                      <a:pt x="210" y="0"/>
                      <a:pt x="17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6" name="Google Shape;5706;p19"/>
              <p:cNvSpPr/>
              <p:nvPr/>
            </p:nvSpPr>
            <p:spPr>
              <a:xfrm>
                <a:off x="1007951" y="5591205"/>
                <a:ext cx="407319" cy="246524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949" extrusionOk="0">
                    <a:moveTo>
                      <a:pt x="8" y="1"/>
                    </a:moveTo>
                    <a:cubicBezTo>
                      <a:pt x="4" y="1"/>
                      <a:pt x="0" y="5"/>
                      <a:pt x="3" y="11"/>
                    </a:cubicBezTo>
                    <a:cubicBezTo>
                      <a:pt x="173" y="219"/>
                      <a:pt x="419" y="380"/>
                      <a:pt x="652" y="520"/>
                    </a:cubicBezTo>
                    <a:cubicBezTo>
                      <a:pt x="911" y="681"/>
                      <a:pt x="1182" y="825"/>
                      <a:pt x="1458" y="948"/>
                    </a:cubicBezTo>
                    <a:cubicBezTo>
                      <a:pt x="1460" y="949"/>
                      <a:pt x="1461" y="949"/>
                      <a:pt x="1463" y="949"/>
                    </a:cubicBezTo>
                    <a:cubicBezTo>
                      <a:pt x="1481" y="949"/>
                      <a:pt x="1491" y="927"/>
                      <a:pt x="1475" y="919"/>
                    </a:cubicBezTo>
                    <a:cubicBezTo>
                      <a:pt x="1042" y="698"/>
                      <a:pt x="631" y="444"/>
                      <a:pt x="237" y="164"/>
                    </a:cubicBezTo>
                    <a:lnTo>
                      <a:pt x="237" y="164"/>
                    </a:lnTo>
                    <a:cubicBezTo>
                      <a:pt x="419" y="261"/>
                      <a:pt x="606" y="342"/>
                      <a:pt x="788" y="439"/>
                    </a:cubicBezTo>
                    <a:cubicBezTo>
                      <a:pt x="1004" y="554"/>
                      <a:pt x="1246" y="736"/>
                      <a:pt x="1484" y="800"/>
                    </a:cubicBezTo>
                    <a:cubicBezTo>
                      <a:pt x="1485" y="800"/>
                      <a:pt x="1486" y="800"/>
                      <a:pt x="1487" y="800"/>
                    </a:cubicBezTo>
                    <a:cubicBezTo>
                      <a:pt x="1502" y="800"/>
                      <a:pt x="1512" y="774"/>
                      <a:pt x="1492" y="770"/>
                    </a:cubicBezTo>
                    <a:cubicBezTo>
                      <a:pt x="1386" y="732"/>
                      <a:pt x="1288" y="639"/>
                      <a:pt x="1187" y="584"/>
                    </a:cubicBezTo>
                    <a:cubicBezTo>
                      <a:pt x="1042" y="503"/>
                      <a:pt x="898" y="422"/>
                      <a:pt x="758" y="346"/>
                    </a:cubicBezTo>
                    <a:cubicBezTo>
                      <a:pt x="731" y="330"/>
                      <a:pt x="703" y="318"/>
                      <a:pt x="675" y="303"/>
                    </a:cubicBezTo>
                    <a:lnTo>
                      <a:pt x="675" y="303"/>
                    </a:lnTo>
                    <a:cubicBezTo>
                      <a:pt x="696" y="314"/>
                      <a:pt x="722" y="322"/>
                      <a:pt x="746" y="333"/>
                    </a:cubicBezTo>
                    <a:cubicBezTo>
                      <a:pt x="1017" y="448"/>
                      <a:pt x="1284" y="575"/>
                      <a:pt x="1556" y="698"/>
                    </a:cubicBezTo>
                    <a:cubicBezTo>
                      <a:pt x="1557" y="699"/>
                      <a:pt x="1558" y="699"/>
                      <a:pt x="1559" y="699"/>
                    </a:cubicBezTo>
                    <a:cubicBezTo>
                      <a:pt x="1565" y="699"/>
                      <a:pt x="1567" y="689"/>
                      <a:pt x="1560" y="685"/>
                    </a:cubicBezTo>
                    <a:cubicBezTo>
                      <a:pt x="1004" y="346"/>
                      <a:pt x="71" y="28"/>
                      <a:pt x="41" y="15"/>
                    </a:cubicBezTo>
                    <a:lnTo>
                      <a:pt x="33" y="15"/>
                    </a:lnTo>
                    <a:lnTo>
                      <a:pt x="12" y="3"/>
                    </a:lnTo>
                    <a:cubicBezTo>
                      <a:pt x="11" y="1"/>
                      <a:pt x="9" y="1"/>
                      <a:pt x="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7" name="Google Shape;5707;p19"/>
              <p:cNvSpPr/>
              <p:nvPr/>
            </p:nvSpPr>
            <p:spPr>
              <a:xfrm>
                <a:off x="953659" y="5549641"/>
                <a:ext cx="308607" cy="54344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2092" extrusionOk="0">
                    <a:moveTo>
                      <a:pt x="162" y="1"/>
                    </a:moveTo>
                    <a:cubicBezTo>
                      <a:pt x="86" y="1"/>
                      <a:pt x="13" y="55"/>
                      <a:pt x="4" y="141"/>
                    </a:cubicBezTo>
                    <a:cubicBezTo>
                      <a:pt x="0" y="222"/>
                      <a:pt x="4" y="303"/>
                      <a:pt x="21" y="379"/>
                    </a:cubicBezTo>
                    <a:cubicBezTo>
                      <a:pt x="30" y="498"/>
                      <a:pt x="47" y="616"/>
                      <a:pt x="72" y="731"/>
                    </a:cubicBezTo>
                    <a:cubicBezTo>
                      <a:pt x="115" y="934"/>
                      <a:pt x="174" y="1138"/>
                      <a:pt x="250" y="1333"/>
                    </a:cubicBezTo>
                    <a:cubicBezTo>
                      <a:pt x="332" y="1521"/>
                      <a:pt x="531" y="2091"/>
                      <a:pt x="821" y="2091"/>
                    </a:cubicBezTo>
                    <a:cubicBezTo>
                      <a:pt x="833" y="2091"/>
                      <a:pt x="845" y="2090"/>
                      <a:pt x="857" y="2088"/>
                    </a:cubicBezTo>
                    <a:cubicBezTo>
                      <a:pt x="1188" y="2033"/>
                      <a:pt x="870" y="1367"/>
                      <a:pt x="815" y="1202"/>
                    </a:cubicBezTo>
                    <a:cubicBezTo>
                      <a:pt x="738" y="981"/>
                      <a:pt x="649" y="765"/>
                      <a:pt x="556" y="553"/>
                    </a:cubicBezTo>
                    <a:cubicBezTo>
                      <a:pt x="484" y="383"/>
                      <a:pt x="403" y="192"/>
                      <a:pt x="280" y="57"/>
                    </a:cubicBezTo>
                    <a:cubicBezTo>
                      <a:pt x="248" y="18"/>
                      <a:pt x="205" y="1"/>
                      <a:pt x="16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8" name="Google Shape;5708;p19"/>
              <p:cNvSpPr/>
              <p:nvPr/>
            </p:nvSpPr>
            <p:spPr>
              <a:xfrm>
                <a:off x="962491" y="5566267"/>
                <a:ext cx="200283" cy="421871"/>
              </a:xfrm>
              <a:custGeom>
                <a:avLst/>
                <a:gdLst/>
                <a:ahLst/>
                <a:cxnLst/>
                <a:rect l="l" t="t" r="r" b="b"/>
                <a:pathLst>
                  <a:path w="771" h="1624" extrusionOk="0">
                    <a:moveTo>
                      <a:pt x="68" y="0"/>
                    </a:moveTo>
                    <a:cubicBezTo>
                      <a:pt x="61" y="0"/>
                      <a:pt x="55" y="5"/>
                      <a:pt x="55" y="14"/>
                    </a:cubicBezTo>
                    <a:cubicBezTo>
                      <a:pt x="60" y="82"/>
                      <a:pt x="68" y="154"/>
                      <a:pt x="89" y="222"/>
                    </a:cubicBezTo>
                    <a:cubicBezTo>
                      <a:pt x="81" y="196"/>
                      <a:pt x="68" y="166"/>
                      <a:pt x="55" y="141"/>
                    </a:cubicBezTo>
                    <a:cubicBezTo>
                      <a:pt x="53" y="135"/>
                      <a:pt x="48" y="131"/>
                      <a:pt x="43" y="131"/>
                    </a:cubicBezTo>
                    <a:cubicBezTo>
                      <a:pt x="37" y="131"/>
                      <a:pt x="32" y="135"/>
                      <a:pt x="30" y="141"/>
                    </a:cubicBezTo>
                    <a:cubicBezTo>
                      <a:pt x="0" y="239"/>
                      <a:pt x="43" y="328"/>
                      <a:pt x="68" y="425"/>
                    </a:cubicBezTo>
                    <a:cubicBezTo>
                      <a:pt x="102" y="565"/>
                      <a:pt x="140" y="701"/>
                      <a:pt x="191" y="832"/>
                    </a:cubicBezTo>
                    <a:cubicBezTo>
                      <a:pt x="280" y="1074"/>
                      <a:pt x="352" y="1324"/>
                      <a:pt x="509" y="1536"/>
                    </a:cubicBezTo>
                    <a:cubicBezTo>
                      <a:pt x="511" y="1540"/>
                      <a:pt x="514" y="1541"/>
                      <a:pt x="517" y="1541"/>
                    </a:cubicBezTo>
                    <a:cubicBezTo>
                      <a:pt x="526" y="1541"/>
                      <a:pt x="537" y="1529"/>
                      <a:pt x="530" y="1519"/>
                    </a:cubicBezTo>
                    <a:cubicBezTo>
                      <a:pt x="416" y="1295"/>
                      <a:pt x="339" y="1040"/>
                      <a:pt x="259" y="803"/>
                    </a:cubicBezTo>
                    <a:cubicBezTo>
                      <a:pt x="216" y="663"/>
                      <a:pt x="183" y="514"/>
                      <a:pt x="140" y="370"/>
                    </a:cubicBezTo>
                    <a:lnTo>
                      <a:pt x="140" y="370"/>
                    </a:lnTo>
                    <a:cubicBezTo>
                      <a:pt x="174" y="451"/>
                      <a:pt x="204" y="531"/>
                      <a:pt x="225" y="603"/>
                    </a:cubicBezTo>
                    <a:cubicBezTo>
                      <a:pt x="297" y="858"/>
                      <a:pt x="399" y="1104"/>
                      <a:pt x="526" y="1333"/>
                    </a:cubicBezTo>
                    <a:cubicBezTo>
                      <a:pt x="531" y="1339"/>
                      <a:pt x="537" y="1342"/>
                      <a:pt x="543" y="1342"/>
                    </a:cubicBezTo>
                    <a:cubicBezTo>
                      <a:pt x="553" y="1342"/>
                      <a:pt x="563" y="1334"/>
                      <a:pt x="560" y="1320"/>
                    </a:cubicBezTo>
                    <a:cubicBezTo>
                      <a:pt x="475" y="1095"/>
                      <a:pt x="395" y="870"/>
                      <a:pt x="314" y="641"/>
                    </a:cubicBezTo>
                    <a:cubicBezTo>
                      <a:pt x="280" y="535"/>
                      <a:pt x="246" y="425"/>
                      <a:pt x="208" y="315"/>
                    </a:cubicBezTo>
                    <a:lnTo>
                      <a:pt x="208" y="315"/>
                    </a:lnTo>
                    <a:cubicBezTo>
                      <a:pt x="229" y="357"/>
                      <a:pt x="255" y="400"/>
                      <a:pt x="280" y="434"/>
                    </a:cubicBezTo>
                    <a:cubicBezTo>
                      <a:pt x="348" y="561"/>
                      <a:pt x="407" y="697"/>
                      <a:pt x="454" y="837"/>
                    </a:cubicBezTo>
                    <a:cubicBezTo>
                      <a:pt x="556" y="1095"/>
                      <a:pt x="628" y="1362"/>
                      <a:pt x="738" y="1617"/>
                    </a:cubicBezTo>
                    <a:cubicBezTo>
                      <a:pt x="741" y="1621"/>
                      <a:pt x="746" y="1623"/>
                      <a:pt x="751" y="1623"/>
                    </a:cubicBezTo>
                    <a:cubicBezTo>
                      <a:pt x="761" y="1623"/>
                      <a:pt x="771" y="1617"/>
                      <a:pt x="768" y="1608"/>
                    </a:cubicBezTo>
                    <a:cubicBezTo>
                      <a:pt x="687" y="1341"/>
                      <a:pt x="615" y="1074"/>
                      <a:pt x="513" y="811"/>
                    </a:cubicBezTo>
                    <a:cubicBezTo>
                      <a:pt x="429" y="578"/>
                      <a:pt x="331" y="298"/>
                      <a:pt x="170" y="107"/>
                    </a:cubicBezTo>
                    <a:cubicBezTo>
                      <a:pt x="167" y="99"/>
                      <a:pt x="161" y="96"/>
                      <a:pt x="155" y="96"/>
                    </a:cubicBezTo>
                    <a:cubicBezTo>
                      <a:pt x="145" y="96"/>
                      <a:pt x="135" y="106"/>
                      <a:pt x="140" y="120"/>
                    </a:cubicBezTo>
                    <a:cubicBezTo>
                      <a:pt x="140" y="128"/>
                      <a:pt x="144" y="137"/>
                      <a:pt x="144" y="145"/>
                    </a:cubicBezTo>
                    <a:cubicBezTo>
                      <a:pt x="123" y="99"/>
                      <a:pt x="102" y="52"/>
                      <a:pt x="81" y="9"/>
                    </a:cubicBezTo>
                    <a:cubicBezTo>
                      <a:pt x="79" y="4"/>
                      <a:pt x="73" y="0"/>
                      <a:pt x="6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09" name="Google Shape;5709;p19"/>
              <p:cNvSpPr/>
              <p:nvPr/>
            </p:nvSpPr>
            <p:spPr>
              <a:xfrm>
                <a:off x="810265" y="5575878"/>
                <a:ext cx="194308" cy="557991"/>
              </a:xfrm>
              <a:custGeom>
                <a:avLst/>
                <a:gdLst/>
                <a:ahLst/>
                <a:cxnLst/>
                <a:rect l="l" t="t" r="r" b="b"/>
                <a:pathLst>
                  <a:path w="748" h="2148" extrusionOk="0">
                    <a:moveTo>
                      <a:pt x="571" y="1"/>
                    </a:moveTo>
                    <a:cubicBezTo>
                      <a:pt x="564" y="1"/>
                      <a:pt x="556" y="1"/>
                      <a:pt x="548" y="2"/>
                    </a:cubicBezTo>
                    <a:cubicBezTo>
                      <a:pt x="425" y="19"/>
                      <a:pt x="306" y="452"/>
                      <a:pt x="268" y="630"/>
                    </a:cubicBezTo>
                    <a:cubicBezTo>
                      <a:pt x="213" y="833"/>
                      <a:pt x="170" y="1046"/>
                      <a:pt x="145" y="1258"/>
                    </a:cubicBezTo>
                    <a:cubicBezTo>
                      <a:pt x="128" y="1461"/>
                      <a:pt x="1" y="2042"/>
                      <a:pt x="298" y="2136"/>
                    </a:cubicBezTo>
                    <a:cubicBezTo>
                      <a:pt x="322" y="2144"/>
                      <a:pt x="344" y="2148"/>
                      <a:pt x="365" y="2148"/>
                    </a:cubicBezTo>
                    <a:cubicBezTo>
                      <a:pt x="628" y="2148"/>
                      <a:pt x="676" y="1550"/>
                      <a:pt x="692" y="1381"/>
                    </a:cubicBezTo>
                    <a:cubicBezTo>
                      <a:pt x="722" y="1177"/>
                      <a:pt x="739" y="969"/>
                      <a:pt x="747" y="761"/>
                    </a:cubicBezTo>
                    <a:cubicBezTo>
                      <a:pt x="747" y="600"/>
                      <a:pt x="747" y="303"/>
                      <a:pt x="726" y="206"/>
                    </a:cubicBezTo>
                    <a:cubicBezTo>
                      <a:pt x="706" y="111"/>
                      <a:pt x="675" y="1"/>
                      <a:pt x="57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0" name="Google Shape;5710;p19"/>
              <p:cNvSpPr/>
              <p:nvPr/>
            </p:nvSpPr>
            <p:spPr>
              <a:xfrm>
                <a:off x="871052" y="5577956"/>
                <a:ext cx="104947" cy="445250"/>
              </a:xfrm>
              <a:custGeom>
                <a:avLst/>
                <a:gdLst/>
                <a:ahLst/>
                <a:cxnLst/>
                <a:rect l="l" t="t" r="r" b="b"/>
                <a:pathLst>
                  <a:path w="404" h="1714" extrusionOk="0">
                    <a:moveTo>
                      <a:pt x="366" y="1"/>
                    </a:moveTo>
                    <a:cubicBezTo>
                      <a:pt x="364" y="1"/>
                      <a:pt x="362" y="1"/>
                      <a:pt x="361" y="3"/>
                    </a:cubicBezTo>
                    <a:cubicBezTo>
                      <a:pt x="229" y="240"/>
                      <a:pt x="161" y="524"/>
                      <a:pt x="115" y="792"/>
                    </a:cubicBezTo>
                    <a:cubicBezTo>
                      <a:pt x="55" y="1088"/>
                      <a:pt x="17" y="1394"/>
                      <a:pt x="0" y="1699"/>
                    </a:cubicBezTo>
                    <a:cubicBezTo>
                      <a:pt x="2" y="1708"/>
                      <a:pt x="10" y="1714"/>
                      <a:pt x="18" y="1714"/>
                    </a:cubicBezTo>
                    <a:cubicBezTo>
                      <a:pt x="25" y="1714"/>
                      <a:pt x="32" y="1709"/>
                      <a:pt x="34" y="1699"/>
                    </a:cubicBezTo>
                    <a:cubicBezTo>
                      <a:pt x="89" y="1220"/>
                      <a:pt x="178" y="741"/>
                      <a:pt x="301" y="274"/>
                    </a:cubicBezTo>
                    <a:lnTo>
                      <a:pt x="301" y="274"/>
                    </a:lnTo>
                    <a:cubicBezTo>
                      <a:pt x="272" y="478"/>
                      <a:pt x="263" y="686"/>
                      <a:pt x="238" y="889"/>
                    </a:cubicBezTo>
                    <a:cubicBezTo>
                      <a:pt x="208" y="1135"/>
                      <a:pt x="119" y="1424"/>
                      <a:pt x="144" y="1665"/>
                    </a:cubicBezTo>
                    <a:cubicBezTo>
                      <a:pt x="146" y="1676"/>
                      <a:pt x="155" y="1681"/>
                      <a:pt x="163" y="1681"/>
                    </a:cubicBezTo>
                    <a:cubicBezTo>
                      <a:pt x="171" y="1681"/>
                      <a:pt x="178" y="1676"/>
                      <a:pt x="178" y="1665"/>
                    </a:cubicBezTo>
                    <a:cubicBezTo>
                      <a:pt x="178" y="1551"/>
                      <a:pt x="225" y="1428"/>
                      <a:pt x="246" y="1313"/>
                    </a:cubicBezTo>
                    <a:cubicBezTo>
                      <a:pt x="272" y="1152"/>
                      <a:pt x="289" y="991"/>
                      <a:pt x="314" y="825"/>
                    </a:cubicBezTo>
                    <a:cubicBezTo>
                      <a:pt x="318" y="796"/>
                      <a:pt x="322" y="762"/>
                      <a:pt x="322" y="728"/>
                    </a:cubicBezTo>
                    <a:lnTo>
                      <a:pt x="322" y="813"/>
                    </a:lnTo>
                    <a:cubicBezTo>
                      <a:pt x="314" y="1110"/>
                      <a:pt x="293" y="1402"/>
                      <a:pt x="272" y="1699"/>
                    </a:cubicBezTo>
                    <a:cubicBezTo>
                      <a:pt x="272" y="1703"/>
                      <a:pt x="275" y="1706"/>
                      <a:pt x="278" y="1706"/>
                    </a:cubicBezTo>
                    <a:cubicBezTo>
                      <a:pt x="281" y="1706"/>
                      <a:pt x="284" y="1703"/>
                      <a:pt x="284" y="1699"/>
                    </a:cubicBezTo>
                    <a:cubicBezTo>
                      <a:pt x="403" y="1059"/>
                      <a:pt x="369" y="71"/>
                      <a:pt x="369" y="41"/>
                    </a:cubicBezTo>
                    <a:cubicBezTo>
                      <a:pt x="369" y="37"/>
                      <a:pt x="369" y="37"/>
                      <a:pt x="365" y="37"/>
                    </a:cubicBezTo>
                    <a:cubicBezTo>
                      <a:pt x="369" y="28"/>
                      <a:pt x="373" y="15"/>
                      <a:pt x="373" y="7"/>
                    </a:cubicBezTo>
                    <a:cubicBezTo>
                      <a:pt x="376" y="4"/>
                      <a:pt x="371" y="1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1" name="Google Shape;5711;p19"/>
              <p:cNvSpPr/>
              <p:nvPr/>
            </p:nvSpPr>
            <p:spPr>
              <a:xfrm>
                <a:off x="586602" y="5527821"/>
                <a:ext cx="404202" cy="495126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06" extrusionOk="0">
                    <a:moveTo>
                      <a:pt x="1377" y="1"/>
                    </a:moveTo>
                    <a:cubicBezTo>
                      <a:pt x="1351" y="1"/>
                      <a:pt x="1324" y="7"/>
                      <a:pt x="1299" y="22"/>
                    </a:cubicBezTo>
                    <a:cubicBezTo>
                      <a:pt x="1231" y="64"/>
                      <a:pt x="1171" y="115"/>
                      <a:pt x="1116" y="174"/>
                    </a:cubicBezTo>
                    <a:cubicBezTo>
                      <a:pt x="1027" y="251"/>
                      <a:pt x="942" y="336"/>
                      <a:pt x="866" y="425"/>
                    </a:cubicBezTo>
                    <a:cubicBezTo>
                      <a:pt x="722" y="577"/>
                      <a:pt x="590" y="743"/>
                      <a:pt x="480" y="921"/>
                    </a:cubicBezTo>
                    <a:cubicBezTo>
                      <a:pt x="370" y="1103"/>
                      <a:pt x="1" y="1633"/>
                      <a:pt x="221" y="1854"/>
                    </a:cubicBezTo>
                    <a:cubicBezTo>
                      <a:pt x="258" y="1890"/>
                      <a:pt x="296" y="1906"/>
                      <a:pt x="337" y="1906"/>
                    </a:cubicBezTo>
                    <a:cubicBezTo>
                      <a:pt x="561" y="1906"/>
                      <a:pt x="831" y="1421"/>
                      <a:pt x="917" y="1303"/>
                    </a:cubicBezTo>
                    <a:cubicBezTo>
                      <a:pt x="1048" y="1112"/>
                      <a:pt x="1176" y="912"/>
                      <a:pt x="1290" y="713"/>
                    </a:cubicBezTo>
                    <a:cubicBezTo>
                      <a:pt x="1384" y="556"/>
                      <a:pt x="1490" y="378"/>
                      <a:pt x="1532" y="196"/>
                    </a:cubicBezTo>
                    <a:cubicBezTo>
                      <a:pt x="1555" y="89"/>
                      <a:pt x="1471" y="1"/>
                      <a:pt x="137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2" name="Google Shape;5712;p19"/>
              <p:cNvSpPr/>
              <p:nvPr/>
            </p:nvSpPr>
            <p:spPr>
              <a:xfrm>
                <a:off x="698304" y="5541329"/>
                <a:ext cx="258471" cy="394075"/>
              </a:xfrm>
              <a:custGeom>
                <a:avLst/>
                <a:gdLst/>
                <a:ahLst/>
                <a:cxnLst/>
                <a:rect l="l" t="t" r="r" b="b"/>
                <a:pathLst>
                  <a:path w="995" h="1517" extrusionOk="0">
                    <a:moveTo>
                      <a:pt x="983" y="1"/>
                    </a:moveTo>
                    <a:cubicBezTo>
                      <a:pt x="980" y="1"/>
                      <a:pt x="978" y="2"/>
                      <a:pt x="975" y="4"/>
                    </a:cubicBezTo>
                    <a:cubicBezTo>
                      <a:pt x="920" y="42"/>
                      <a:pt x="869" y="93"/>
                      <a:pt x="826" y="148"/>
                    </a:cubicBezTo>
                    <a:cubicBezTo>
                      <a:pt x="839" y="127"/>
                      <a:pt x="856" y="101"/>
                      <a:pt x="869" y="80"/>
                    </a:cubicBezTo>
                    <a:cubicBezTo>
                      <a:pt x="876" y="69"/>
                      <a:pt x="867" y="54"/>
                      <a:pt x="856" y="54"/>
                    </a:cubicBezTo>
                    <a:cubicBezTo>
                      <a:pt x="854" y="54"/>
                      <a:pt x="853" y="54"/>
                      <a:pt x="852" y="55"/>
                    </a:cubicBezTo>
                    <a:cubicBezTo>
                      <a:pt x="758" y="93"/>
                      <a:pt x="708" y="178"/>
                      <a:pt x="644" y="254"/>
                    </a:cubicBezTo>
                    <a:cubicBezTo>
                      <a:pt x="555" y="364"/>
                      <a:pt x="466" y="474"/>
                      <a:pt x="385" y="589"/>
                    </a:cubicBezTo>
                    <a:cubicBezTo>
                      <a:pt x="241" y="805"/>
                      <a:pt x="80" y="1009"/>
                      <a:pt x="3" y="1259"/>
                    </a:cubicBezTo>
                    <a:cubicBezTo>
                      <a:pt x="1" y="1267"/>
                      <a:pt x="9" y="1274"/>
                      <a:pt x="17" y="1274"/>
                    </a:cubicBezTo>
                    <a:cubicBezTo>
                      <a:pt x="21" y="1274"/>
                      <a:pt x="26" y="1272"/>
                      <a:pt x="29" y="1268"/>
                    </a:cubicBezTo>
                    <a:cubicBezTo>
                      <a:pt x="143" y="1043"/>
                      <a:pt x="305" y="835"/>
                      <a:pt x="453" y="627"/>
                    </a:cubicBezTo>
                    <a:cubicBezTo>
                      <a:pt x="538" y="508"/>
                      <a:pt x="640" y="398"/>
                      <a:pt x="733" y="279"/>
                    </a:cubicBezTo>
                    <a:lnTo>
                      <a:pt x="733" y="279"/>
                    </a:lnTo>
                    <a:cubicBezTo>
                      <a:pt x="682" y="351"/>
                      <a:pt x="640" y="424"/>
                      <a:pt x="593" y="487"/>
                    </a:cubicBezTo>
                    <a:cubicBezTo>
                      <a:pt x="428" y="691"/>
                      <a:pt x="288" y="916"/>
                      <a:pt x="177" y="1157"/>
                    </a:cubicBezTo>
                    <a:cubicBezTo>
                      <a:pt x="171" y="1170"/>
                      <a:pt x="183" y="1179"/>
                      <a:pt x="194" y="1179"/>
                    </a:cubicBezTo>
                    <a:cubicBezTo>
                      <a:pt x="199" y="1179"/>
                      <a:pt x="203" y="1178"/>
                      <a:pt x="207" y="1174"/>
                    </a:cubicBezTo>
                    <a:cubicBezTo>
                      <a:pt x="339" y="975"/>
                      <a:pt x="474" y="776"/>
                      <a:pt x="614" y="581"/>
                    </a:cubicBezTo>
                    <a:cubicBezTo>
                      <a:pt x="678" y="487"/>
                      <a:pt x="750" y="398"/>
                      <a:pt x="818" y="305"/>
                    </a:cubicBezTo>
                    <a:lnTo>
                      <a:pt x="818" y="305"/>
                    </a:lnTo>
                    <a:cubicBezTo>
                      <a:pt x="797" y="347"/>
                      <a:pt x="775" y="390"/>
                      <a:pt x="758" y="428"/>
                    </a:cubicBezTo>
                    <a:cubicBezTo>
                      <a:pt x="695" y="559"/>
                      <a:pt x="623" y="687"/>
                      <a:pt x="538" y="805"/>
                    </a:cubicBezTo>
                    <a:cubicBezTo>
                      <a:pt x="385" y="1039"/>
                      <a:pt x="211" y="1255"/>
                      <a:pt x="71" y="1497"/>
                    </a:cubicBezTo>
                    <a:cubicBezTo>
                      <a:pt x="68" y="1507"/>
                      <a:pt x="77" y="1516"/>
                      <a:pt x="86" y="1516"/>
                    </a:cubicBezTo>
                    <a:cubicBezTo>
                      <a:pt x="88" y="1516"/>
                      <a:pt x="91" y="1516"/>
                      <a:pt x="92" y="1514"/>
                    </a:cubicBezTo>
                    <a:cubicBezTo>
                      <a:pt x="266" y="1289"/>
                      <a:pt x="436" y="1077"/>
                      <a:pt x="593" y="839"/>
                    </a:cubicBezTo>
                    <a:cubicBezTo>
                      <a:pt x="733" y="636"/>
                      <a:pt x="903" y="394"/>
                      <a:pt x="966" y="152"/>
                    </a:cubicBezTo>
                    <a:cubicBezTo>
                      <a:pt x="975" y="137"/>
                      <a:pt x="963" y="124"/>
                      <a:pt x="950" y="124"/>
                    </a:cubicBezTo>
                    <a:cubicBezTo>
                      <a:pt x="945" y="124"/>
                      <a:pt x="940" y="126"/>
                      <a:pt x="937" y="131"/>
                    </a:cubicBezTo>
                    <a:cubicBezTo>
                      <a:pt x="931" y="137"/>
                      <a:pt x="927" y="140"/>
                      <a:pt x="924" y="145"/>
                    </a:cubicBezTo>
                    <a:lnTo>
                      <a:pt x="924" y="145"/>
                    </a:lnTo>
                    <a:cubicBezTo>
                      <a:pt x="948" y="104"/>
                      <a:pt x="972" y="61"/>
                      <a:pt x="992" y="21"/>
                    </a:cubicBezTo>
                    <a:cubicBezTo>
                      <a:pt x="995" y="11"/>
                      <a:pt x="991" y="1"/>
                      <a:pt x="9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3" name="Google Shape;5713;p19"/>
              <p:cNvSpPr/>
              <p:nvPr/>
            </p:nvSpPr>
            <p:spPr>
              <a:xfrm>
                <a:off x="401645" y="5531457"/>
                <a:ext cx="539023" cy="303155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1167" extrusionOk="0">
                    <a:moveTo>
                      <a:pt x="1890" y="1"/>
                    </a:moveTo>
                    <a:cubicBezTo>
                      <a:pt x="1731" y="1"/>
                      <a:pt x="1446" y="99"/>
                      <a:pt x="1311" y="152"/>
                    </a:cubicBezTo>
                    <a:cubicBezTo>
                      <a:pt x="1111" y="224"/>
                      <a:pt x="916" y="309"/>
                      <a:pt x="730" y="406"/>
                    </a:cubicBezTo>
                    <a:cubicBezTo>
                      <a:pt x="547" y="508"/>
                      <a:pt x="0" y="729"/>
                      <a:pt x="85" y="1026"/>
                    </a:cubicBezTo>
                    <a:cubicBezTo>
                      <a:pt x="114" y="1129"/>
                      <a:pt x="193" y="1167"/>
                      <a:pt x="292" y="1167"/>
                    </a:cubicBezTo>
                    <a:cubicBezTo>
                      <a:pt x="510" y="1167"/>
                      <a:pt x="826" y="986"/>
                      <a:pt x="933" y="928"/>
                    </a:cubicBezTo>
                    <a:cubicBezTo>
                      <a:pt x="1120" y="839"/>
                      <a:pt x="1298" y="733"/>
                      <a:pt x="1472" y="623"/>
                    </a:cubicBezTo>
                    <a:cubicBezTo>
                      <a:pt x="1629" y="521"/>
                      <a:pt x="1782" y="411"/>
                      <a:pt x="1922" y="292"/>
                    </a:cubicBezTo>
                    <a:cubicBezTo>
                      <a:pt x="1994" y="216"/>
                      <a:pt x="2074" y="118"/>
                      <a:pt x="1989" y="29"/>
                    </a:cubicBezTo>
                    <a:cubicBezTo>
                      <a:pt x="1971" y="9"/>
                      <a:pt x="1936" y="1"/>
                      <a:pt x="189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4" name="Google Shape;5714;p19"/>
              <p:cNvSpPr/>
              <p:nvPr/>
            </p:nvSpPr>
            <p:spPr>
              <a:xfrm>
                <a:off x="503735" y="5550940"/>
                <a:ext cx="422646" cy="231977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893" extrusionOk="0">
                    <a:moveTo>
                      <a:pt x="1622" y="1"/>
                    </a:moveTo>
                    <a:cubicBezTo>
                      <a:pt x="1350" y="22"/>
                      <a:pt x="1079" y="128"/>
                      <a:pt x="833" y="238"/>
                    </a:cubicBezTo>
                    <a:cubicBezTo>
                      <a:pt x="553" y="357"/>
                      <a:pt x="282" y="497"/>
                      <a:pt x="19" y="658"/>
                    </a:cubicBezTo>
                    <a:cubicBezTo>
                      <a:pt x="0" y="665"/>
                      <a:pt x="11" y="689"/>
                      <a:pt x="28" y="689"/>
                    </a:cubicBezTo>
                    <a:cubicBezTo>
                      <a:pt x="30" y="689"/>
                      <a:pt x="33" y="689"/>
                      <a:pt x="36" y="688"/>
                    </a:cubicBezTo>
                    <a:cubicBezTo>
                      <a:pt x="464" y="459"/>
                      <a:pt x="905" y="264"/>
                      <a:pt x="1359" y="102"/>
                    </a:cubicBezTo>
                    <a:lnTo>
                      <a:pt x="1359" y="102"/>
                    </a:lnTo>
                    <a:cubicBezTo>
                      <a:pt x="1177" y="196"/>
                      <a:pt x="1003" y="306"/>
                      <a:pt x="816" y="399"/>
                    </a:cubicBezTo>
                    <a:cubicBezTo>
                      <a:pt x="600" y="510"/>
                      <a:pt x="311" y="603"/>
                      <a:pt x="125" y="760"/>
                    </a:cubicBezTo>
                    <a:cubicBezTo>
                      <a:pt x="110" y="771"/>
                      <a:pt x="124" y="791"/>
                      <a:pt x="136" y="791"/>
                    </a:cubicBezTo>
                    <a:cubicBezTo>
                      <a:pt x="138" y="791"/>
                      <a:pt x="140" y="791"/>
                      <a:pt x="142" y="790"/>
                    </a:cubicBezTo>
                    <a:cubicBezTo>
                      <a:pt x="239" y="722"/>
                      <a:pt x="366" y="692"/>
                      <a:pt x="472" y="641"/>
                    </a:cubicBezTo>
                    <a:cubicBezTo>
                      <a:pt x="621" y="573"/>
                      <a:pt x="765" y="497"/>
                      <a:pt x="914" y="425"/>
                    </a:cubicBezTo>
                    <a:cubicBezTo>
                      <a:pt x="943" y="408"/>
                      <a:pt x="973" y="395"/>
                      <a:pt x="1003" y="378"/>
                    </a:cubicBezTo>
                    <a:lnTo>
                      <a:pt x="1003" y="378"/>
                    </a:lnTo>
                    <a:cubicBezTo>
                      <a:pt x="977" y="395"/>
                      <a:pt x="956" y="408"/>
                      <a:pt x="931" y="425"/>
                    </a:cubicBezTo>
                    <a:cubicBezTo>
                      <a:pt x="680" y="577"/>
                      <a:pt x="422" y="730"/>
                      <a:pt x="167" y="879"/>
                    </a:cubicBezTo>
                    <a:cubicBezTo>
                      <a:pt x="160" y="882"/>
                      <a:pt x="165" y="892"/>
                      <a:pt x="172" y="892"/>
                    </a:cubicBezTo>
                    <a:cubicBezTo>
                      <a:pt x="173" y="892"/>
                      <a:pt x="174" y="892"/>
                      <a:pt x="176" y="891"/>
                    </a:cubicBezTo>
                    <a:cubicBezTo>
                      <a:pt x="769" y="628"/>
                      <a:pt x="1567" y="47"/>
                      <a:pt x="1592" y="26"/>
                    </a:cubicBezTo>
                    <a:cubicBezTo>
                      <a:pt x="1592" y="26"/>
                      <a:pt x="1592" y="22"/>
                      <a:pt x="1592" y="22"/>
                    </a:cubicBezTo>
                    <a:lnTo>
                      <a:pt x="1618" y="13"/>
                    </a:lnTo>
                    <a:cubicBezTo>
                      <a:pt x="1626" y="9"/>
                      <a:pt x="1626" y="1"/>
                      <a:pt x="162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5" name="Google Shape;5715;p19"/>
              <p:cNvSpPr/>
              <p:nvPr/>
            </p:nvSpPr>
            <p:spPr>
              <a:xfrm>
                <a:off x="342158" y="5392739"/>
                <a:ext cx="608381" cy="173788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669" extrusionOk="0">
                    <a:moveTo>
                      <a:pt x="644" y="0"/>
                    </a:moveTo>
                    <a:cubicBezTo>
                      <a:pt x="408" y="0"/>
                      <a:pt x="161" y="40"/>
                      <a:pt x="106" y="215"/>
                    </a:cubicBezTo>
                    <a:cubicBezTo>
                      <a:pt x="0" y="538"/>
                      <a:pt x="738" y="559"/>
                      <a:pt x="908" y="584"/>
                    </a:cubicBezTo>
                    <a:cubicBezTo>
                      <a:pt x="1141" y="618"/>
                      <a:pt x="1374" y="639"/>
                      <a:pt x="1608" y="656"/>
                    </a:cubicBezTo>
                    <a:cubicBezTo>
                      <a:pt x="1693" y="662"/>
                      <a:pt x="1786" y="669"/>
                      <a:pt x="1878" y="669"/>
                    </a:cubicBezTo>
                    <a:cubicBezTo>
                      <a:pt x="1979" y="669"/>
                      <a:pt x="2079" y="661"/>
                      <a:pt x="2172" y="639"/>
                    </a:cubicBezTo>
                    <a:cubicBezTo>
                      <a:pt x="2308" y="605"/>
                      <a:pt x="2341" y="427"/>
                      <a:pt x="2223" y="351"/>
                    </a:cubicBezTo>
                    <a:cubicBezTo>
                      <a:pt x="2155" y="313"/>
                      <a:pt x="2083" y="279"/>
                      <a:pt x="2006" y="258"/>
                    </a:cubicBezTo>
                    <a:cubicBezTo>
                      <a:pt x="1896" y="211"/>
                      <a:pt x="1786" y="173"/>
                      <a:pt x="1671" y="147"/>
                    </a:cubicBezTo>
                    <a:cubicBezTo>
                      <a:pt x="1468" y="84"/>
                      <a:pt x="1260" y="46"/>
                      <a:pt x="1052" y="24"/>
                    </a:cubicBezTo>
                    <a:cubicBezTo>
                      <a:pt x="965" y="19"/>
                      <a:pt x="807" y="0"/>
                      <a:pt x="64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6" name="Google Shape;5716;p19"/>
              <p:cNvSpPr/>
              <p:nvPr/>
            </p:nvSpPr>
            <p:spPr>
              <a:xfrm>
                <a:off x="467627" y="5430666"/>
                <a:ext cx="459793" cy="103649"/>
              </a:xfrm>
              <a:custGeom>
                <a:avLst/>
                <a:gdLst/>
                <a:ahLst/>
                <a:cxnLst/>
                <a:rect l="l" t="t" r="r" b="b"/>
                <a:pathLst>
                  <a:path w="1770" h="399" extrusionOk="0">
                    <a:moveTo>
                      <a:pt x="397" y="0"/>
                    </a:moveTo>
                    <a:cubicBezTo>
                      <a:pt x="331" y="0"/>
                      <a:pt x="266" y="4"/>
                      <a:pt x="200" y="14"/>
                    </a:cubicBezTo>
                    <a:cubicBezTo>
                      <a:pt x="187" y="18"/>
                      <a:pt x="187" y="39"/>
                      <a:pt x="200" y="44"/>
                    </a:cubicBezTo>
                    <a:cubicBezTo>
                      <a:pt x="455" y="44"/>
                      <a:pt x="713" y="95"/>
                      <a:pt x="964" y="133"/>
                    </a:cubicBezTo>
                    <a:cubicBezTo>
                      <a:pt x="1108" y="158"/>
                      <a:pt x="1256" y="196"/>
                      <a:pt x="1400" y="226"/>
                    </a:cubicBezTo>
                    <a:cubicBezTo>
                      <a:pt x="1316" y="213"/>
                      <a:pt x="1231" y="209"/>
                      <a:pt x="1154" y="192"/>
                    </a:cubicBezTo>
                    <a:cubicBezTo>
                      <a:pt x="932" y="145"/>
                      <a:pt x="707" y="123"/>
                      <a:pt x="479" y="123"/>
                    </a:cubicBezTo>
                    <a:cubicBezTo>
                      <a:pt x="441" y="123"/>
                      <a:pt x="403" y="123"/>
                      <a:pt x="365" y="124"/>
                    </a:cubicBezTo>
                    <a:cubicBezTo>
                      <a:pt x="349" y="129"/>
                      <a:pt x="349" y="154"/>
                      <a:pt x="365" y="158"/>
                    </a:cubicBezTo>
                    <a:cubicBezTo>
                      <a:pt x="603" y="188"/>
                      <a:pt x="845" y="218"/>
                      <a:pt x="1082" y="256"/>
                    </a:cubicBezTo>
                    <a:cubicBezTo>
                      <a:pt x="1193" y="273"/>
                      <a:pt x="1307" y="294"/>
                      <a:pt x="1417" y="311"/>
                    </a:cubicBezTo>
                    <a:cubicBezTo>
                      <a:pt x="1371" y="311"/>
                      <a:pt x="1324" y="315"/>
                      <a:pt x="1282" y="319"/>
                    </a:cubicBezTo>
                    <a:cubicBezTo>
                      <a:pt x="1137" y="319"/>
                      <a:pt x="989" y="311"/>
                      <a:pt x="845" y="290"/>
                    </a:cubicBezTo>
                    <a:cubicBezTo>
                      <a:pt x="569" y="260"/>
                      <a:pt x="298" y="201"/>
                      <a:pt x="22" y="184"/>
                    </a:cubicBezTo>
                    <a:cubicBezTo>
                      <a:pt x="5" y="184"/>
                      <a:pt x="1" y="209"/>
                      <a:pt x="18" y="209"/>
                    </a:cubicBezTo>
                    <a:cubicBezTo>
                      <a:pt x="293" y="264"/>
                      <a:pt x="561" y="319"/>
                      <a:pt x="841" y="353"/>
                    </a:cubicBezTo>
                    <a:cubicBezTo>
                      <a:pt x="1004" y="373"/>
                      <a:pt x="1187" y="398"/>
                      <a:pt x="1364" y="398"/>
                    </a:cubicBezTo>
                    <a:cubicBezTo>
                      <a:pt x="1454" y="398"/>
                      <a:pt x="1542" y="392"/>
                      <a:pt x="1625" y="375"/>
                    </a:cubicBezTo>
                    <a:cubicBezTo>
                      <a:pt x="1638" y="366"/>
                      <a:pt x="1638" y="349"/>
                      <a:pt x="1625" y="341"/>
                    </a:cubicBezTo>
                    <a:lnTo>
                      <a:pt x="1600" y="332"/>
                    </a:lnTo>
                    <a:lnTo>
                      <a:pt x="1600" y="332"/>
                    </a:lnTo>
                    <a:cubicBezTo>
                      <a:pt x="1651" y="341"/>
                      <a:pt x="1702" y="341"/>
                      <a:pt x="1752" y="341"/>
                    </a:cubicBezTo>
                    <a:cubicBezTo>
                      <a:pt x="1765" y="341"/>
                      <a:pt x="1769" y="324"/>
                      <a:pt x="1761" y="319"/>
                    </a:cubicBezTo>
                    <a:cubicBezTo>
                      <a:pt x="1697" y="285"/>
                      <a:pt x="1629" y="264"/>
                      <a:pt x="1562" y="252"/>
                    </a:cubicBezTo>
                    <a:lnTo>
                      <a:pt x="1562" y="252"/>
                    </a:lnTo>
                    <a:cubicBezTo>
                      <a:pt x="1587" y="256"/>
                      <a:pt x="1617" y="256"/>
                      <a:pt x="1642" y="256"/>
                    </a:cubicBezTo>
                    <a:cubicBezTo>
                      <a:pt x="1659" y="256"/>
                      <a:pt x="1663" y="243"/>
                      <a:pt x="1655" y="230"/>
                    </a:cubicBezTo>
                    <a:cubicBezTo>
                      <a:pt x="1583" y="162"/>
                      <a:pt x="1485" y="158"/>
                      <a:pt x="1388" y="137"/>
                    </a:cubicBezTo>
                    <a:cubicBezTo>
                      <a:pt x="1248" y="103"/>
                      <a:pt x="1112" y="73"/>
                      <a:pt x="968" y="56"/>
                    </a:cubicBezTo>
                    <a:cubicBezTo>
                      <a:pt x="778" y="34"/>
                      <a:pt x="588" y="0"/>
                      <a:pt x="39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7" name="Google Shape;5717;p19"/>
              <p:cNvSpPr/>
              <p:nvPr/>
            </p:nvSpPr>
            <p:spPr>
              <a:xfrm>
                <a:off x="420349" y="5140241"/>
                <a:ext cx="522397" cy="376930"/>
              </a:xfrm>
              <a:custGeom>
                <a:avLst/>
                <a:gdLst/>
                <a:ahLst/>
                <a:cxnLst/>
                <a:rect l="l" t="t" r="r" b="b"/>
                <a:pathLst>
                  <a:path w="2011" h="1451" extrusionOk="0">
                    <a:moveTo>
                      <a:pt x="417" y="0"/>
                    </a:moveTo>
                    <a:cubicBezTo>
                      <a:pt x="361" y="0"/>
                      <a:pt x="308" y="16"/>
                      <a:pt x="263" y="55"/>
                    </a:cubicBezTo>
                    <a:cubicBezTo>
                      <a:pt x="0" y="280"/>
                      <a:pt x="560" y="678"/>
                      <a:pt x="704" y="784"/>
                    </a:cubicBezTo>
                    <a:cubicBezTo>
                      <a:pt x="866" y="916"/>
                      <a:pt x="1035" y="1039"/>
                      <a:pt x="1209" y="1149"/>
                    </a:cubicBezTo>
                    <a:cubicBezTo>
                      <a:pt x="1349" y="1234"/>
                      <a:pt x="1604" y="1382"/>
                      <a:pt x="1697" y="1416"/>
                    </a:cubicBezTo>
                    <a:cubicBezTo>
                      <a:pt x="1744" y="1434"/>
                      <a:pt x="1796" y="1451"/>
                      <a:pt x="1843" y="1451"/>
                    </a:cubicBezTo>
                    <a:cubicBezTo>
                      <a:pt x="1895" y="1451"/>
                      <a:pt x="1940" y="1431"/>
                      <a:pt x="1964" y="1374"/>
                    </a:cubicBezTo>
                    <a:cubicBezTo>
                      <a:pt x="2011" y="1259"/>
                      <a:pt x="1701" y="933"/>
                      <a:pt x="1570" y="810"/>
                    </a:cubicBezTo>
                    <a:cubicBezTo>
                      <a:pt x="1421" y="653"/>
                      <a:pt x="1264" y="513"/>
                      <a:pt x="1095" y="381"/>
                    </a:cubicBezTo>
                    <a:cubicBezTo>
                      <a:pt x="961" y="282"/>
                      <a:pt x="65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8" name="Google Shape;5718;p19"/>
              <p:cNvSpPr/>
              <p:nvPr/>
            </p:nvSpPr>
            <p:spPr>
              <a:xfrm>
                <a:off x="553871" y="5198690"/>
                <a:ext cx="369653" cy="308870"/>
              </a:xfrm>
              <a:custGeom>
                <a:avLst/>
                <a:gdLst/>
                <a:ahLst/>
                <a:cxnLst/>
                <a:rect l="l" t="t" r="r" b="b"/>
                <a:pathLst>
                  <a:path w="1423" h="1189" extrusionOk="0">
                    <a:moveTo>
                      <a:pt x="139" y="0"/>
                    </a:moveTo>
                    <a:cubicBezTo>
                      <a:pt x="126" y="0"/>
                      <a:pt x="117" y="19"/>
                      <a:pt x="131" y="29"/>
                    </a:cubicBezTo>
                    <a:cubicBezTo>
                      <a:pt x="513" y="322"/>
                      <a:pt x="878" y="644"/>
                      <a:pt x="1217" y="992"/>
                    </a:cubicBezTo>
                    <a:cubicBezTo>
                      <a:pt x="1056" y="860"/>
                      <a:pt x="882" y="750"/>
                      <a:pt x="721" y="623"/>
                    </a:cubicBezTo>
                    <a:cubicBezTo>
                      <a:pt x="525" y="470"/>
                      <a:pt x="326" y="245"/>
                      <a:pt x="101" y="139"/>
                    </a:cubicBezTo>
                    <a:cubicBezTo>
                      <a:pt x="99" y="138"/>
                      <a:pt x="97" y="138"/>
                      <a:pt x="95" y="138"/>
                    </a:cubicBezTo>
                    <a:cubicBezTo>
                      <a:pt x="81" y="138"/>
                      <a:pt x="70" y="162"/>
                      <a:pt x="84" y="169"/>
                    </a:cubicBezTo>
                    <a:cubicBezTo>
                      <a:pt x="186" y="228"/>
                      <a:pt x="263" y="334"/>
                      <a:pt x="356" y="411"/>
                    </a:cubicBezTo>
                    <a:cubicBezTo>
                      <a:pt x="479" y="513"/>
                      <a:pt x="606" y="614"/>
                      <a:pt x="738" y="716"/>
                    </a:cubicBezTo>
                    <a:cubicBezTo>
                      <a:pt x="763" y="737"/>
                      <a:pt x="788" y="759"/>
                      <a:pt x="814" y="776"/>
                    </a:cubicBezTo>
                    <a:cubicBezTo>
                      <a:pt x="793" y="763"/>
                      <a:pt x="767" y="750"/>
                      <a:pt x="742" y="733"/>
                    </a:cubicBezTo>
                    <a:cubicBezTo>
                      <a:pt x="496" y="568"/>
                      <a:pt x="254" y="398"/>
                      <a:pt x="12" y="228"/>
                    </a:cubicBezTo>
                    <a:cubicBezTo>
                      <a:pt x="11" y="228"/>
                      <a:pt x="9" y="227"/>
                      <a:pt x="8" y="227"/>
                    </a:cubicBezTo>
                    <a:cubicBezTo>
                      <a:pt x="3" y="227"/>
                      <a:pt x="0" y="234"/>
                      <a:pt x="4" y="241"/>
                    </a:cubicBezTo>
                    <a:cubicBezTo>
                      <a:pt x="492" y="674"/>
                      <a:pt x="1353" y="1153"/>
                      <a:pt x="1382" y="1170"/>
                    </a:cubicBezTo>
                    <a:lnTo>
                      <a:pt x="1387" y="1170"/>
                    </a:lnTo>
                    <a:lnTo>
                      <a:pt x="1408" y="1187"/>
                    </a:lnTo>
                    <a:cubicBezTo>
                      <a:pt x="1409" y="1188"/>
                      <a:pt x="1411" y="1189"/>
                      <a:pt x="1413" y="1189"/>
                    </a:cubicBezTo>
                    <a:cubicBezTo>
                      <a:pt x="1418" y="1189"/>
                      <a:pt x="1422" y="1186"/>
                      <a:pt x="1416" y="1183"/>
                    </a:cubicBezTo>
                    <a:cubicBezTo>
                      <a:pt x="1285" y="949"/>
                      <a:pt x="1073" y="742"/>
                      <a:pt x="869" y="568"/>
                    </a:cubicBezTo>
                    <a:cubicBezTo>
                      <a:pt x="644" y="364"/>
                      <a:pt x="402" y="173"/>
                      <a:pt x="148" y="4"/>
                    </a:cubicBezTo>
                    <a:cubicBezTo>
                      <a:pt x="145" y="1"/>
                      <a:pt x="142" y="0"/>
                      <a:pt x="1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19" name="Google Shape;5719;p19"/>
              <p:cNvSpPr/>
              <p:nvPr/>
            </p:nvSpPr>
            <p:spPr>
              <a:xfrm>
                <a:off x="964050" y="4992431"/>
                <a:ext cx="383161" cy="508375"/>
              </a:xfrm>
              <a:custGeom>
                <a:avLst/>
                <a:gdLst/>
                <a:ahLst/>
                <a:cxnLst/>
                <a:rect l="l" t="t" r="r" b="b"/>
                <a:pathLst>
                  <a:path w="1475" h="1957" extrusionOk="0">
                    <a:moveTo>
                      <a:pt x="1134" y="1"/>
                    </a:moveTo>
                    <a:cubicBezTo>
                      <a:pt x="905" y="1"/>
                      <a:pt x="659" y="509"/>
                      <a:pt x="579" y="632"/>
                    </a:cubicBezTo>
                    <a:cubicBezTo>
                      <a:pt x="452" y="832"/>
                      <a:pt x="338" y="1035"/>
                      <a:pt x="232" y="1243"/>
                    </a:cubicBezTo>
                    <a:cubicBezTo>
                      <a:pt x="147" y="1404"/>
                      <a:pt x="49" y="1587"/>
                      <a:pt x="20" y="1769"/>
                    </a:cubicBezTo>
                    <a:cubicBezTo>
                      <a:pt x="0" y="1872"/>
                      <a:pt x="82" y="1956"/>
                      <a:pt x="175" y="1956"/>
                    </a:cubicBezTo>
                    <a:cubicBezTo>
                      <a:pt x="203" y="1956"/>
                      <a:pt x="233" y="1948"/>
                      <a:pt x="261" y="1930"/>
                    </a:cubicBezTo>
                    <a:cubicBezTo>
                      <a:pt x="325" y="1883"/>
                      <a:pt x="384" y="1828"/>
                      <a:pt x="435" y="1769"/>
                    </a:cubicBezTo>
                    <a:cubicBezTo>
                      <a:pt x="520" y="1688"/>
                      <a:pt x="601" y="1599"/>
                      <a:pt x="673" y="1506"/>
                    </a:cubicBezTo>
                    <a:cubicBezTo>
                      <a:pt x="808" y="1345"/>
                      <a:pt x="931" y="1175"/>
                      <a:pt x="1033" y="988"/>
                    </a:cubicBezTo>
                    <a:cubicBezTo>
                      <a:pt x="1135" y="802"/>
                      <a:pt x="1474" y="255"/>
                      <a:pt x="1245" y="47"/>
                    </a:cubicBezTo>
                    <a:cubicBezTo>
                      <a:pt x="1209" y="15"/>
                      <a:pt x="1172" y="1"/>
                      <a:pt x="113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0" name="Google Shape;5720;p19"/>
              <p:cNvSpPr/>
              <p:nvPr/>
            </p:nvSpPr>
            <p:spPr>
              <a:xfrm>
                <a:off x="996781" y="5082572"/>
                <a:ext cx="242106" cy="405245"/>
              </a:xfrm>
              <a:custGeom>
                <a:avLst/>
                <a:gdLst/>
                <a:ahLst/>
                <a:cxnLst/>
                <a:rect l="l" t="t" r="r" b="b"/>
                <a:pathLst>
                  <a:path w="932" h="1560" extrusionOk="0">
                    <a:moveTo>
                      <a:pt x="836" y="0"/>
                    </a:moveTo>
                    <a:cubicBezTo>
                      <a:pt x="833" y="0"/>
                      <a:pt x="829" y="2"/>
                      <a:pt x="827" y="5"/>
                    </a:cubicBezTo>
                    <a:cubicBezTo>
                      <a:pt x="670" y="234"/>
                      <a:pt x="509" y="459"/>
                      <a:pt x="364" y="701"/>
                    </a:cubicBezTo>
                    <a:cubicBezTo>
                      <a:pt x="237" y="913"/>
                      <a:pt x="76" y="1163"/>
                      <a:pt x="29" y="1409"/>
                    </a:cubicBezTo>
                    <a:cubicBezTo>
                      <a:pt x="29" y="1420"/>
                      <a:pt x="38" y="1427"/>
                      <a:pt x="48" y="1427"/>
                    </a:cubicBezTo>
                    <a:cubicBezTo>
                      <a:pt x="50" y="1427"/>
                      <a:pt x="53" y="1427"/>
                      <a:pt x="55" y="1426"/>
                    </a:cubicBezTo>
                    <a:lnTo>
                      <a:pt x="72" y="1405"/>
                    </a:lnTo>
                    <a:lnTo>
                      <a:pt x="72" y="1405"/>
                    </a:lnTo>
                    <a:cubicBezTo>
                      <a:pt x="46" y="1447"/>
                      <a:pt x="25" y="1494"/>
                      <a:pt x="4" y="1541"/>
                    </a:cubicBezTo>
                    <a:cubicBezTo>
                      <a:pt x="0" y="1548"/>
                      <a:pt x="8" y="1560"/>
                      <a:pt x="16" y="1560"/>
                    </a:cubicBezTo>
                    <a:cubicBezTo>
                      <a:pt x="17" y="1560"/>
                      <a:pt x="19" y="1559"/>
                      <a:pt x="21" y="1558"/>
                    </a:cubicBezTo>
                    <a:cubicBezTo>
                      <a:pt x="76" y="1511"/>
                      <a:pt x="123" y="1460"/>
                      <a:pt x="165" y="1401"/>
                    </a:cubicBezTo>
                    <a:lnTo>
                      <a:pt x="165" y="1401"/>
                    </a:lnTo>
                    <a:cubicBezTo>
                      <a:pt x="152" y="1426"/>
                      <a:pt x="135" y="1452"/>
                      <a:pt x="123" y="1477"/>
                    </a:cubicBezTo>
                    <a:cubicBezTo>
                      <a:pt x="119" y="1485"/>
                      <a:pt x="129" y="1499"/>
                      <a:pt x="140" y="1499"/>
                    </a:cubicBezTo>
                    <a:cubicBezTo>
                      <a:pt x="141" y="1499"/>
                      <a:pt x="142" y="1499"/>
                      <a:pt x="144" y="1498"/>
                    </a:cubicBezTo>
                    <a:cubicBezTo>
                      <a:pt x="233" y="1456"/>
                      <a:pt x="280" y="1371"/>
                      <a:pt x="339" y="1290"/>
                    </a:cubicBezTo>
                    <a:cubicBezTo>
                      <a:pt x="424" y="1176"/>
                      <a:pt x="509" y="1061"/>
                      <a:pt x="581" y="938"/>
                    </a:cubicBezTo>
                    <a:cubicBezTo>
                      <a:pt x="712" y="718"/>
                      <a:pt x="865" y="502"/>
                      <a:pt x="928" y="251"/>
                    </a:cubicBezTo>
                    <a:cubicBezTo>
                      <a:pt x="931" y="241"/>
                      <a:pt x="924" y="234"/>
                      <a:pt x="916" y="234"/>
                    </a:cubicBezTo>
                    <a:cubicBezTo>
                      <a:pt x="911" y="234"/>
                      <a:pt x="906" y="236"/>
                      <a:pt x="903" y="243"/>
                    </a:cubicBezTo>
                    <a:cubicBezTo>
                      <a:pt x="801" y="472"/>
                      <a:pt x="649" y="688"/>
                      <a:pt x="513" y="900"/>
                    </a:cubicBezTo>
                    <a:cubicBezTo>
                      <a:pt x="432" y="1023"/>
                      <a:pt x="335" y="1142"/>
                      <a:pt x="250" y="1265"/>
                    </a:cubicBezTo>
                    <a:cubicBezTo>
                      <a:pt x="297" y="1193"/>
                      <a:pt x="339" y="1117"/>
                      <a:pt x="381" y="1053"/>
                    </a:cubicBezTo>
                    <a:cubicBezTo>
                      <a:pt x="534" y="837"/>
                      <a:pt x="661" y="603"/>
                      <a:pt x="763" y="362"/>
                    </a:cubicBezTo>
                    <a:cubicBezTo>
                      <a:pt x="769" y="347"/>
                      <a:pt x="757" y="335"/>
                      <a:pt x="746" y="335"/>
                    </a:cubicBezTo>
                    <a:cubicBezTo>
                      <a:pt x="741" y="335"/>
                      <a:pt x="736" y="338"/>
                      <a:pt x="733" y="345"/>
                    </a:cubicBezTo>
                    <a:cubicBezTo>
                      <a:pt x="610" y="552"/>
                      <a:pt x="483" y="756"/>
                      <a:pt x="356" y="960"/>
                    </a:cubicBezTo>
                    <a:cubicBezTo>
                      <a:pt x="292" y="1053"/>
                      <a:pt x="229" y="1150"/>
                      <a:pt x="165" y="1248"/>
                    </a:cubicBezTo>
                    <a:cubicBezTo>
                      <a:pt x="186" y="1201"/>
                      <a:pt x="203" y="1159"/>
                      <a:pt x="220" y="1117"/>
                    </a:cubicBezTo>
                    <a:cubicBezTo>
                      <a:pt x="275" y="981"/>
                      <a:pt x="343" y="854"/>
                      <a:pt x="420" y="731"/>
                    </a:cubicBezTo>
                    <a:cubicBezTo>
                      <a:pt x="559" y="489"/>
                      <a:pt x="725" y="264"/>
                      <a:pt x="852" y="18"/>
                    </a:cubicBezTo>
                    <a:cubicBezTo>
                      <a:pt x="855" y="9"/>
                      <a:pt x="845" y="0"/>
                      <a:pt x="83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1" name="Google Shape;5721;p19"/>
              <p:cNvSpPr/>
              <p:nvPr/>
            </p:nvSpPr>
            <p:spPr>
              <a:xfrm>
                <a:off x="604267" y="4988534"/>
                <a:ext cx="347312" cy="527338"/>
              </a:xfrm>
              <a:custGeom>
                <a:avLst/>
                <a:gdLst/>
                <a:ahLst/>
                <a:cxnLst/>
                <a:rect l="l" t="t" r="r" b="b"/>
                <a:pathLst>
                  <a:path w="1337" h="2030" extrusionOk="0">
                    <a:moveTo>
                      <a:pt x="385" y="0"/>
                    </a:moveTo>
                    <a:cubicBezTo>
                      <a:pt x="367" y="0"/>
                      <a:pt x="350" y="2"/>
                      <a:pt x="331" y="7"/>
                    </a:cubicBezTo>
                    <a:cubicBezTo>
                      <a:pt x="1" y="92"/>
                      <a:pt x="374" y="728"/>
                      <a:pt x="442" y="889"/>
                    </a:cubicBezTo>
                    <a:cubicBezTo>
                      <a:pt x="535" y="1101"/>
                      <a:pt x="641" y="1309"/>
                      <a:pt x="751" y="1517"/>
                    </a:cubicBezTo>
                    <a:cubicBezTo>
                      <a:pt x="836" y="1674"/>
                      <a:pt x="934" y="1856"/>
                      <a:pt x="1065" y="1983"/>
                    </a:cubicBezTo>
                    <a:cubicBezTo>
                      <a:pt x="1097" y="2015"/>
                      <a:pt x="1137" y="2029"/>
                      <a:pt x="1176" y="2029"/>
                    </a:cubicBezTo>
                    <a:cubicBezTo>
                      <a:pt x="1256" y="2029"/>
                      <a:pt x="1334" y="1969"/>
                      <a:pt x="1337" y="1877"/>
                    </a:cubicBezTo>
                    <a:cubicBezTo>
                      <a:pt x="1337" y="1797"/>
                      <a:pt x="1324" y="1720"/>
                      <a:pt x="1303" y="1644"/>
                    </a:cubicBezTo>
                    <a:cubicBezTo>
                      <a:pt x="1282" y="1525"/>
                      <a:pt x="1252" y="1411"/>
                      <a:pt x="1218" y="1296"/>
                    </a:cubicBezTo>
                    <a:cubicBezTo>
                      <a:pt x="1163" y="1097"/>
                      <a:pt x="1086" y="897"/>
                      <a:pt x="993" y="711"/>
                    </a:cubicBezTo>
                    <a:cubicBezTo>
                      <a:pt x="901" y="535"/>
                      <a:pt x="664" y="0"/>
                      <a:pt x="38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2" name="Google Shape;5722;p19"/>
              <p:cNvSpPr/>
              <p:nvPr/>
            </p:nvSpPr>
            <p:spPr>
              <a:xfrm>
                <a:off x="710773" y="5092183"/>
                <a:ext cx="227559" cy="40602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1563" extrusionOk="0">
                    <a:moveTo>
                      <a:pt x="20" y="0"/>
                    </a:moveTo>
                    <a:cubicBezTo>
                      <a:pt x="10" y="0"/>
                      <a:pt x="1" y="8"/>
                      <a:pt x="6" y="19"/>
                    </a:cubicBezTo>
                    <a:cubicBezTo>
                      <a:pt x="112" y="278"/>
                      <a:pt x="201" y="537"/>
                      <a:pt x="324" y="791"/>
                    </a:cubicBezTo>
                    <a:cubicBezTo>
                      <a:pt x="430" y="1016"/>
                      <a:pt x="545" y="1287"/>
                      <a:pt x="723" y="1465"/>
                    </a:cubicBezTo>
                    <a:cubicBezTo>
                      <a:pt x="727" y="1468"/>
                      <a:pt x="730" y="1469"/>
                      <a:pt x="733" y="1469"/>
                    </a:cubicBezTo>
                    <a:cubicBezTo>
                      <a:pt x="742" y="1469"/>
                      <a:pt x="749" y="1461"/>
                      <a:pt x="749" y="1449"/>
                    </a:cubicBezTo>
                    <a:cubicBezTo>
                      <a:pt x="744" y="1440"/>
                      <a:pt x="744" y="1432"/>
                      <a:pt x="740" y="1423"/>
                    </a:cubicBezTo>
                    <a:lnTo>
                      <a:pt x="740" y="1423"/>
                    </a:lnTo>
                    <a:cubicBezTo>
                      <a:pt x="766" y="1470"/>
                      <a:pt x="791" y="1512"/>
                      <a:pt x="816" y="1555"/>
                    </a:cubicBezTo>
                    <a:cubicBezTo>
                      <a:pt x="818" y="1560"/>
                      <a:pt x="822" y="1562"/>
                      <a:pt x="826" y="1562"/>
                    </a:cubicBezTo>
                    <a:cubicBezTo>
                      <a:pt x="832" y="1562"/>
                      <a:pt x="838" y="1558"/>
                      <a:pt x="838" y="1550"/>
                    </a:cubicBezTo>
                    <a:cubicBezTo>
                      <a:pt x="833" y="1482"/>
                      <a:pt x="816" y="1410"/>
                      <a:pt x="791" y="1347"/>
                    </a:cubicBezTo>
                    <a:lnTo>
                      <a:pt x="791" y="1347"/>
                    </a:lnTo>
                    <a:cubicBezTo>
                      <a:pt x="804" y="1372"/>
                      <a:pt x="816" y="1398"/>
                      <a:pt x="829" y="1419"/>
                    </a:cubicBezTo>
                    <a:cubicBezTo>
                      <a:pt x="833" y="1425"/>
                      <a:pt x="839" y="1428"/>
                      <a:pt x="844" y="1428"/>
                    </a:cubicBezTo>
                    <a:cubicBezTo>
                      <a:pt x="851" y="1428"/>
                      <a:pt x="857" y="1424"/>
                      <a:pt x="859" y="1415"/>
                    </a:cubicBezTo>
                    <a:cubicBezTo>
                      <a:pt x="876" y="1317"/>
                      <a:pt x="829" y="1232"/>
                      <a:pt x="795" y="1139"/>
                    </a:cubicBezTo>
                    <a:cubicBezTo>
                      <a:pt x="749" y="1003"/>
                      <a:pt x="702" y="872"/>
                      <a:pt x="643" y="740"/>
                    </a:cubicBezTo>
                    <a:cubicBezTo>
                      <a:pt x="537" y="507"/>
                      <a:pt x="443" y="265"/>
                      <a:pt x="269" y="66"/>
                    </a:cubicBezTo>
                    <a:cubicBezTo>
                      <a:pt x="267" y="64"/>
                      <a:pt x="265" y="63"/>
                      <a:pt x="262" y="63"/>
                    </a:cubicBezTo>
                    <a:cubicBezTo>
                      <a:pt x="253" y="63"/>
                      <a:pt x="242" y="73"/>
                      <a:pt x="248" y="83"/>
                    </a:cubicBezTo>
                    <a:cubicBezTo>
                      <a:pt x="380" y="303"/>
                      <a:pt x="477" y="545"/>
                      <a:pt x="575" y="778"/>
                    </a:cubicBezTo>
                    <a:cubicBezTo>
                      <a:pt x="634" y="914"/>
                      <a:pt x="676" y="1058"/>
                      <a:pt x="732" y="1198"/>
                    </a:cubicBezTo>
                    <a:cubicBezTo>
                      <a:pt x="693" y="1122"/>
                      <a:pt x="655" y="1046"/>
                      <a:pt x="626" y="973"/>
                    </a:cubicBezTo>
                    <a:cubicBezTo>
                      <a:pt x="532" y="723"/>
                      <a:pt x="414" y="490"/>
                      <a:pt x="265" y="269"/>
                    </a:cubicBezTo>
                    <a:cubicBezTo>
                      <a:pt x="261" y="264"/>
                      <a:pt x="257" y="262"/>
                      <a:pt x="252" y="262"/>
                    </a:cubicBezTo>
                    <a:cubicBezTo>
                      <a:pt x="240" y="262"/>
                      <a:pt x="229" y="274"/>
                      <a:pt x="235" y="286"/>
                    </a:cubicBezTo>
                    <a:cubicBezTo>
                      <a:pt x="337" y="503"/>
                      <a:pt x="435" y="719"/>
                      <a:pt x="532" y="944"/>
                    </a:cubicBezTo>
                    <a:cubicBezTo>
                      <a:pt x="575" y="1050"/>
                      <a:pt x="617" y="1156"/>
                      <a:pt x="664" y="1262"/>
                    </a:cubicBezTo>
                    <a:cubicBezTo>
                      <a:pt x="638" y="1219"/>
                      <a:pt x="613" y="1181"/>
                      <a:pt x="587" y="1147"/>
                    </a:cubicBezTo>
                    <a:cubicBezTo>
                      <a:pt x="507" y="1024"/>
                      <a:pt x="435" y="897"/>
                      <a:pt x="380" y="761"/>
                    </a:cubicBezTo>
                    <a:cubicBezTo>
                      <a:pt x="257" y="511"/>
                      <a:pt x="163" y="252"/>
                      <a:pt x="32" y="6"/>
                    </a:cubicBezTo>
                    <a:cubicBezTo>
                      <a:pt x="29" y="2"/>
                      <a:pt x="24" y="0"/>
                      <a:pt x="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3" name="Google Shape;5723;p19"/>
              <p:cNvSpPr/>
              <p:nvPr/>
            </p:nvSpPr>
            <p:spPr>
              <a:xfrm>
                <a:off x="1005353" y="5197650"/>
                <a:ext cx="524735" cy="334067"/>
              </a:xfrm>
              <a:custGeom>
                <a:avLst/>
                <a:gdLst/>
                <a:ahLst/>
                <a:cxnLst/>
                <a:rect l="l" t="t" r="r" b="b"/>
                <a:pathLst>
                  <a:path w="2020" h="1286" extrusionOk="0">
                    <a:moveTo>
                      <a:pt x="1724" y="0"/>
                    </a:moveTo>
                    <a:cubicBezTo>
                      <a:pt x="1507" y="0"/>
                      <a:pt x="1187" y="218"/>
                      <a:pt x="1078" y="288"/>
                    </a:cubicBezTo>
                    <a:cubicBezTo>
                      <a:pt x="900" y="394"/>
                      <a:pt x="726" y="508"/>
                      <a:pt x="560" y="635"/>
                    </a:cubicBezTo>
                    <a:cubicBezTo>
                      <a:pt x="412" y="746"/>
                      <a:pt x="272" y="869"/>
                      <a:pt x="136" y="1000"/>
                    </a:cubicBezTo>
                    <a:cubicBezTo>
                      <a:pt x="73" y="1081"/>
                      <a:pt x="1" y="1178"/>
                      <a:pt x="90" y="1263"/>
                    </a:cubicBezTo>
                    <a:cubicBezTo>
                      <a:pt x="106" y="1279"/>
                      <a:pt x="134" y="1285"/>
                      <a:pt x="168" y="1285"/>
                    </a:cubicBezTo>
                    <a:cubicBezTo>
                      <a:pt x="322" y="1285"/>
                      <a:pt x="621" y="1155"/>
                      <a:pt x="756" y="1089"/>
                    </a:cubicBezTo>
                    <a:cubicBezTo>
                      <a:pt x="951" y="1004"/>
                      <a:pt x="1141" y="903"/>
                      <a:pt x="1320" y="792"/>
                    </a:cubicBezTo>
                    <a:cubicBezTo>
                      <a:pt x="1494" y="678"/>
                      <a:pt x="2019" y="415"/>
                      <a:pt x="1913" y="126"/>
                    </a:cubicBezTo>
                    <a:cubicBezTo>
                      <a:pt x="1880" y="35"/>
                      <a:pt x="1810" y="0"/>
                      <a:pt x="1724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4" name="Google Shape;5724;p19"/>
              <p:cNvSpPr/>
              <p:nvPr/>
            </p:nvSpPr>
            <p:spPr>
              <a:xfrm>
                <a:off x="1020940" y="5254281"/>
                <a:ext cx="407060" cy="260812"/>
              </a:xfrm>
              <a:custGeom>
                <a:avLst/>
                <a:gdLst/>
                <a:ahLst/>
                <a:cxnLst/>
                <a:rect l="l" t="t" r="r" b="b"/>
                <a:pathLst>
                  <a:path w="1567" h="1004" extrusionOk="0">
                    <a:moveTo>
                      <a:pt x="1382" y="1"/>
                    </a:moveTo>
                    <a:cubicBezTo>
                      <a:pt x="1381" y="1"/>
                      <a:pt x="1380" y="1"/>
                      <a:pt x="1378" y="2"/>
                    </a:cubicBezTo>
                    <a:cubicBezTo>
                      <a:pt x="802" y="311"/>
                      <a:pt x="55" y="952"/>
                      <a:pt x="30" y="977"/>
                    </a:cubicBezTo>
                    <a:cubicBezTo>
                      <a:pt x="30" y="977"/>
                      <a:pt x="30" y="977"/>
                      <a:pt x="30" y="981"/>
                    </a:cubicBezTo>
                    <a:lnTo>
                      <a:pt x="4" y="990"/>
                    </a:lnTo>
                    <a:cubicBezTo>
                      <a:pt x="1" y="994"/>
                      <a:pt x="0" y="1004"/>
                      <a:pt x="5" y="1004"/>
                    </a:cubicBezTo>
                    <a:cubicBezTo>
                      <a:pt x="6" y="1004"/>
                      <a:pt x="7" y="1003"/>
                      <a:pt x="8" y="1003"/>
                    </a:cubicBezTo>
                    <a:cubicBezTo>
                      <a:pt x="276" y="960"/>
                      <a:pt x="539" y="833"/>
                      <a:pt x="776" y="702"/>
                    </a:cubicBezTo>
                    <a:cubicBezTo>
                      <a:pt x="1043" y="562"/>
                      <a:pt x="1306" y="405"/>
                      <a:pt x="1552" y="226"/>
                    </a:cubicBezTo>
                    <a:cubicBezTo>
                      <a:pt x="1567" y="216"/>
                      <a:pt x="1556" y="195"/>
                      <a:pt x="1542" y="195"/>
                    </a:cubicBezTo>
                    <a:cubicBezTo>
                      <a:pt x="1540" y="195"/>
                      <a:pt x="1538" y="196"/>
                      <a:pt x="1535" y="197"/>
                    </a:cubicBezTo>
                    <a:cubicBezTo>
                      <a:pt x="1128" y="456"/>
                      <a:pt x="700" y="685"/>
                      <a:pt x="259" y="884"/>
                    </a:cubicBezTo>
                    <a:cubicBezTo>
                      <a:pt x="433" y="778"/>
                      <a:pt x="598" y="651"/>
                      <a:pt x="776" y="545"/>
                    </a:cubicBezTo>
                    <a:cubicBezTo>
                      <a:pt x="984" y="417"/>
                      <a:pt x="1264" y="303"/>
                      <a:pt x="1438" y="133"/>
                    </a:cubicBezTo>
                    <a:cubicBezTo>
                      <a:pt x="1452" y="123"/>
                      <a:pt x="1440" y="104"/>
                      <a:pt x="1426" y="104"/>
                    </a:cubicBezTo>
                    <a:cubicBezTo>
                      <a:pt x="1423" y="104"/>
                      <a:pt x="1420" y="105"/>
                      <a:pt x="1417" y="108"/>
                    </a:cubicBezTo>
                    <a:cubicBezTo>
                      <a:pt x="1327" y="180"/>
                      <a:pt x="1200" y="218"/>
                      <a:pt x="1098" y="277"/>
                    </a:cubicBezTo>
                    <a:cubicBezTo>
                      <a:pt x="954" y="358"/>
                      <a:pt x="814" y="443"/>
                      <a:pt x="674" y="528"/>
                    </a:cubicBezTo>
                    <a:lnTo>
                      <a:pt x="594" y="583"/>
                    </a:lnTo>
                    <a:cubicBezTo>
                      <a:pt x="615" y="562"/>
                      <a:pt x="636" y="545"/>
                      <a:pt x="657" y="528"/>
                    </a:cubicBezTo>
                    <a:cubicBezTo>
                      <a:pt x="899" y="354"/>
                      <a:pt x="1141" y="184"/>
                      <a:pt x="1387" y="14"/>
                    </a:cubicBezTo>
                    <a:cubicBezTo>
                      <a:pt x="1394" y="11"/>
                      <a:pt x="1389" y="1"/>
                      <a:pt x="138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5" name="Google Shape;5725;p19"/>
              <p:cNvSpPr/>
              <p:nvPr/>
            </p:nvSpPr>
            <p:spPr>
              <a:xfrm>
                <a:off x="906121" y="4924630"/>
                <a:ext cx="165733" cy="562927"/>
              </a:xfrm>
              <a:custGeom>
                <a:avLst/>
                <a:gdLst/>
                <a:ahLst/>
                <a:cxnLst/>
                <a:rect l="l" t="t" r="r" b="b"/>
                <a:pathLst>
                  <a:path w="638" h="2167" extrusionOk="0">
                    <a:moveTo>
                      <a:pt x="286" y="1"/>
                    </a:moveTo>
                    <a:cubicBezTo>
                      <a:pt x="2" y="1"/>
                      <a:pt x="9" y="627"/>
                      <a:pt x="9" y="796"/>
                    </a:cubicBezTo>
                    <a:cubicBezTo>
                      <a:pt x="1" y="1003"/>
                      <a:pt x="5" y="1211"/>
                      <a:pt x="18" y="1419"/>
                    </a:cubicBezTo>
                    <a:cubicBezTo>
                      <a:pt x="31" y="1606"/>
                      <a:pt x="56" y="1788"/>
                      <a:pt x="94" y="1975"/>
                    </a:cubicBezTo>
                    <a:cubicBezTo>
                      <a:pt x="121" y="2062"/>
                      <a:pt x="157" y="2166"/>
                      <a:pt x="253" y="2166"/>
                    </a:cubicBezTo>
                    <a:cubicBezTo>
                      <a:pt x="264" y="2166"/>
                      <a:pt x="276" y="2165"/>
                      <a:pt x="289" y="2161"/>
                    </a:cubicBezTo>
                    <a:cubicBezTo>
                      <a:pt x="408" y="2132"/>
                      <a:pt x="484" y="1691"/>
                      <a:pt x="506" y="1508"/>
                    </a:cubicBezTo>
                    <a:cubicBezTo>
                      <a:pt x="539" y="1296"/>
                      <a:pt x="561" y="1084"/>
                      <a:pt x="569" y="872"/>
                    </a:cubicBezTo>
                    <a:cubicBezTo>
                      <a:pt x="569" y="664"/>
                      <a:pt x="637" y="75"/>
                      <a:pt x="336" y="7"/>
                    </a:cubicBezTo>
                    <a:cubicBezTo>
                      <a:pt x="318" y="3"/>
                      <a:pt x="302" y="1"/>
                      <a:pt x="28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6" name="Google Shape;5726;p19"/>
              <p:cNvSpPr/>
              <p:nvPr/>
            </p:nvSpPr>
            <p:spPr>
              <a:xfrm>
                <a:off x="931578" y="5033475"/>
                <a:ext cx="91699" cy="451744"/>
              </a:xfrm>
              <a:custGeom>
                <a:avLst/>
                <a:gdLst/>
                <a:ahLst/>
                <a:cxnLst/>
                <a:rect l="l" t="t" r="r" b="b"/>
                <a:pathLst>
                  <a:path w="353" h="1739" extrusionOk="0">
                    <a:moveTo>
                      <a:pt x="323" y="0"/>
                    </a:moveTo>
                    <a:cubicBezTo>
                      <a:pt x="315" y="0"/>
                      <a:pt x="308" y="6"/>
                      <a:pt x="306" y="16"/>
                    </a:cubicBezTo>
                    <a:cubicBezTo>
                      <a:pt x="297" y="500"/>
                      <a:pt x="255" y="983"/>
                      <a:pt x="179" y="1458"/>
                    </a:cubicBezTo>
                    <a:cubicBezTo>
                      <a:pt x="183" y="1255"/>
                      <a:pt x="170" y="1047"/>
                      <a:pt x="179" y="843"/>
                    </a:cubicBezTo>
                    <a:cubicBezTo>
                      <a:pt x="187" y="597"/>
                      <a:pt x="246" y="300"/>
                      <a:pt x="195" y="59"/>
                    </a:cubicBezTo>
                    <a:cubicBezTo>
                      <a:pt x="194" y="51"/>
                      <a:pt x="188" y="48"/>
                      <a:pt x="182" y="48"/>
                    </a:cubicBezTo>
                    <a:cubicBezTo>
                      <a:pt x="174" y="48"/>
                      <a:pt x="166" y="53"/>
                      <a:pt x="166" y="63"/>
                    </a:cubicBezTo>
                    <a:cubicBezTo>
                      <a:pt x="179" y="177"/>
                      <a:pt x="140" y="305"/>
                      <a:pt x="132" y="423"/>
                    </a:cubicBezTo>
                    <a:cubicBezTo>
                      <a:pt x="123" y="584"/>
                      <a:pt x="115" y="750"/>
                      <a:pt x="111" y="911"/>
                    </a:cubicBezTo>
                    <a:lnTo>
                      <a:pt x="111" y="1013"/>
                    </a:lnTo>
                    <a:cubicBezTo>
                      <a:pt x="106" y="983"/>
                      <a:pt x="102" y="958"/>
                      <a:pt x="102" y="928"/>
                    </a:cubicBezTo>
                    <a:cubicBezTo>
                      <a:pt x="89" y="631"/>
                      <a:pt x="81" y="334"/>
                      <a:pt x="72" y="42"/>
                    </a:cubicBezTo>
                    <a:cubicBezTo>
                      <a:pt x="72" y="35"/>
                      <a:pt x="69" y="32"/>
                      <a:pt x="66" y="32"/>
                    </a:cubicBezTo>
                    <a:cubicBezTo>
                      <a:pt x="63" y="32"/>
                      <a:pt x="60" y="35"/>
                      <a:pt x="60" y="42"/>
                    </a:cubicBezTo>
                    <a:cubicBezTo>
                      <a:pt x="0" y="686"/>
                      <a:pt x="128" y="1666"/>
                      <a:pt x="132" y="1700"/>
                    </a:cubicBezTo>
                    <a:cubicBezTo>
                      <a:pt x="132" y="1700"/>
                      <a:pt x="132" y="1704"/>
                      <a:pt x="136" y="1704"/>
                    </a:cubicBezTo>
                    <a:cubicBezTo>
                      <a:pt x="132" y="1713"/>
                      <a:pt x="132" y="1721"/>
                      <a:pt x="132" y="1730"/>
                    </a:cubicBezTo>
                    <a:cubicBezTo>
                      <a:pt x="129" y="1735"/>
                      <a:pt x="133" y="1739"/>
                      <a:pt x="137" y="1739"/>
                    </a:cubicBezTo>
                    <a:cubicBezTo>
                      <a:pt x="140" y="1739"/>
                      <a:pt x="143" y="1737"/>
                      <a:pt x="145" y="1734"/>
                    </a:cubicBezTo>
                    <a:cubicBezTo>
                      <a:pt x="255" y="1488"/>
                      <a:pt x="293" y="1195"/>
                      <a:pt x="314" y="928"/>
                    </a:cubicBezTo>
                    <a:cubicBezTo>
                      <a:pt x="344" y="627"/>
                      <a:pt x="352" y="322"/>
                      <a:pt x="340" y="16"/>
                    </a:cubicBezTo>
                    <a:cubicBezTo>
                      <a:pt x="338" y="6"/>
                      <a:pt x="330" y="0"/>
                      <a:pt x="3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7" name="Google Shape;5727;p19"/>
              <p:cNvSpPr/>
              <p:nvPr/>
            </p:nvSpPr>
            <p:spPr>
              <a:xfrm>
                <a:off x="942489" y="5604973"/>
                <a:ext cx="64163" cy="139498"/>
              </a:xfrm>
              <a:custGeom>
                <a:avLst/>
                <a:gdLst/>
                <a:ahLst/>
                <a:cxnLst/>
                <a:rect l="l" t="t" r="r" b="b"/>
                <a:pathLst>
                  <a:path w="247" h="537" extrusionOk="0">
                    <a:moveTo>
                      <a:pt x="149" y="1"/>
                    </a:moveTo>
                    <a:cubicBezTo>
                      <a:pt x="140" y="1"/>
                      <a:pt x="130" y="6"/>
                      <a:pt x="128" y="17"/>
                    </a:cubicBezTo>
                    <a:cubicBezTo>
                      <a:pt x="107" y="111"/>
                      <a:pt x="94" y="204"/>
                      <a:pt x="98" y="297"/>
                    </a:cubicBezTo>
                    <a:cubicBezTo>
                      <a:pt x="52" y="310"/>
                      <a:pt x="14" y="348"/>
                      <a:pt x="5" y="399"/>
                    </a:cubicBezTo>
                    <a:cubicBezTo>
                      <a:pt x="1" y="450"/>
                      <a:pt x="26" y="505"/>
                      <a:pt x="77" y="526"/>
                    </a:cubicBezTo>
                    <a:cubicBezTo>
                      <a:pt x="92" y="533"/>
                      <a:pt x="109" y="537"/>
                      <a:pt x="126" y="537"/>
                    </a:cubicBezTo>
                    <a:cubicBezTo>
                      <a:pt x="151" y="537"/>
                      <a:pt x="176" y="529"/>
                      <a:pt x="196" y="514"/>
                    </a:cubicBezTo>
                    <a:cubicBezTo>
                      <a:pt x="221" y="492"/>
                      <a:pt x="238" y="467"/>
                      <a:pt x="243" y="433"/>
                    </a:cubicBezTo>
                    <a:cubicBezTo>
                      <a:pt x="247" y="412"/>
                      <a:pt x="243" y="391"/>
                      <a:pt x="234" y="369"/>
                    </a:cubicBezTo>
                    <a:cubicBezTo>
                      <a:pt x="230" y="352"/>
                      <a:pt x="217" y="336"/>
                      <a:pt x="204" y="323"/>
                    </a:cubicBezTo>
                    <a:cubicBezTo>
                      <a:pt x="217" y="217"/>
                      <a:pt x="204" y="111"/>
                      <a:pt x="170" y="13"/>
                    </a:cubicBezTo>
                    <a:cubicBezTo>
                      <a:pt x="166" y="5"/>
                      <a:pt x="158" y="1"/>
                      <a:pt x="1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8" name="Google Shape;5728;p19"/>
              <p:cNvSpPr/>
              <p:nvPr/>
            </p:nvSpPr>
            <p:spPr>
              <a:xfrm>
                <a:off x="781431" y="5567566"/>
                <a:ext cx="171188" cy="81049"/>
              </a:xfrm>
              <a:custGeom>
                <a:avLst/>
                <a:gdLst/>
                <a:ahLst/>
                <a:cxnLst/>
                <a:rect l="l" t="t" r="r" b="b"/>
                <a:pathLst>
                  <a:path w="659" h="312" extrusionOk="0">
                    <a:moveTo>
                      <a:pt x="561" y="0"/>
                    </a:moveTo>
                    <a:cubicBezTo>
                      <a:pt x="428" y="0"/>
                      <a:pt x="284" y="63"/>
                      <a:pt x="171" y="140"/>
                    </a:cubicBezTo>
                    <a:cubicBezTo>
                      <a:pt x="154" y="123"/>
                      <a:pt x="137" y="115"/>
                      <a:pt x="116" y="111"/>
                    </a:cubicBezTo>
                    <a:lnTo>
                      <a:pt x="112" y="111"/>
                    </a:lnTo>
                    <a:cubicBezTo>
                      <a:pt x="108" y="110"/>
                      <a:pt x="104" y="110"/>
                      <a:pt x="101" y="110"/>
                    </a:cubicBezTo>
                    <a:cubicBezTo>
                      <a:pt x="0" y="110"/>
                      <a:pt x="18" y="311"/>
                      <a:pt x="106" y="311"/>
                    </a:cubicBezTo>
                    <a:cubicBezTo>
                      <a:pt x="115" y="311"/>
                      <a:pt x="124" y="309"/>
                      <a:pt x="133" y="306"/>
                    </a:cubicBezTo>
                    <a:lnTo>
                      <a:pt x="142" y="306"/>
                    </a:lnTo>
                    <a:cubicBezTo>
                      <a:pt x="188" y="284"/>
                      <a:pt x="209" y="234"/>
                      <a:pt x="197" y="187"/>
                    </a:cubicBezTo>
                    <a:cubicBezTo>
                      <a:pt x="265" y="149"/>
                      <a:pt x="341" y="123"/>
                      <a:pt x="417" y="102"/>
                    </a:cubicBezTo>
                    <a:cubicBezTo>
                      <a:pt x="494" y="89"/>
                      <a:pt x="570" y="64"/>
                      <a:pt x="646" y="34"/>
                    </a:cubicBezTo>
                    <a:cubicBezTo>
                      <a:pt x="659" y="30"/>
                      <a:pt x="659" y="9"/>
                      <a:pt x="642" y="9"/>
                    </a:cubicBezTo>
                    <a:cubicBezTo>
                      <a:pt x="616" y="3"/>
                      <a:pt x="589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29" name="Google Shape;5729;p19"/>
              <p:cNvSpPr/>
              <p:nvPr/>
            </p:nvSpPr>
            <p:spPr>
              <a:xfrm>
                <a:off x="750258" y="5487816"/>
                <a:ext cx="204439" cy="76633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95" extrusionOk="0">
                    <a:moveTo>
                      <a:pt x="191" y="1"/>
                    </a:moveTo>
                    <a:cubicBezTo>
                      <a:pt x="185" y="1"/>
                      <a:pt x="179" y="1"/>
                      <a:pt x="172" y="2"/>
                    </a:cubicBezTo>
                    <a:cubicBezTo>
                      <a:pt x="1" y="22"/>
                      <a:pt x="22" y="283"/>
                      <a:pt x="187" y="283"/>
                    </a:cubicBezTo>
                    <a:cubicBezTo>
                      <a:pt x="193" y="283"/>
                      <a:pt x="200" y="283"/>
                      <a:pt x="206" y="282"/>
                    </a:cubicBezTo>
                    <a:cubicBezTo>
                      <a:pt x="262" y="278"/>
                      <a:pt x="308" y="239"/>
                      <a:pt x="321" y="184"/>
                    </a:cubicBezTo>
                    <a:cubicBezTo>
                      <a:pt x="376" y="205"/>
                      <a:pt x="423" y="227"/>
                      <a:pt x="482" y="244"/>
                    </a:cubicBezTo>
                    <a:cubicBezTo>
                      <a:pt x="537" y="261"/>
                      <a:pt x="592" y="282"/>
                      <a:pt x="652" y="295"/>
                    </a:cubicBezTo>
                    <a:cubicBezTo>
                      <a:pt x="690" y="295"/>
                      <a:pt x="732" y="295"/>
                      <a:pt x="775" y="286"/>
                    </a:cubicBezTo>
                    <a:cubicBezTo>
                      <a:pt x="776" y="287"/>
                      <a:pt x="777" y="287"/>
                      <a:pt x="778" y="287"/>
                    </a:cubicBezTo>
                    <a:cubicBezTo>
                      <a:pt x="784" y="287"/>
                      <a:pt x="786" y="277"/>
                      <a:pt x="779" y="273"/>
                    </a:cubicBezTo>
                    <a:cubicBezTo>
                      <a:pt x="715" y="210"/>
                      <a:pt x="592" y="176"/>
                      <a:pt x="508" y="146"/>
                    </a:cubicBezTo>
                    <a:cubicBezTo>
                      <a:pt x="448" y="129"/>
                      <a:pt x="385" y="112"/>
                      <a:pt x="321" y="99"/>
                    </a:cubicBezTo>
                    <a:cubicBezTo>
                      <a:pt x="305" y="38"/>
                      <a:pt x="252" y="1"/>
                      <a:pt x="1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0" name="Google Shape;5730;p19"/>
              <p:cNvSpPr/>
              <p:nvPr/>
            </p:nvSpPr>
            <p:spPr>
              <a:xfrm>
                <a:off x="776755" y="5396376"/>
                <a:ext cx="138457" cy="113001"/>
              </a:xfrm>
              <a:custGeom>
                <a:avLst/>
                <a:gdLst/>
                <a:ahLst/>
                <a:cxnLst/>
                <a:rect l="l" t="t" r="r" b="b"/>
                <a:pathLst>
                  <a:path w="533" h="435" extrusionOk="0">
                    <a:moveTo>
                      <a:pt x="158" y="1"/>
                    </a:moveTo>
                    <a:cubicBezTo>
                      <a:pt x="125" y="1"/>
                      <a:pt x="91" y="15"/>
                      <a:pt x="66" y="44"/>
                    </a:cubicBezTo>
                    <a:cubicBezTo>
                      <a:pt x="1" y="126"/>
                      <a:pt x="62" y="240"/>
                      <a:pt x="162" y="240"/>
                    </a:cubicBezTo>
                    <a:cubicBezTo>
                      <a:pt x="165" y="240"/>
                      <a:pt x="169" y="240"/>
                      <a:pt x="172" y="239"/>
                    </a:cubicBezTo>
                    <a:cubicBezTo>
                      <a:pt x="193" y="235"/>
                      <a:pt x="215" y="227"/>
                      <a:pt x="232" y="214"/>
                    </a:cubicBezTo>
                    <a:cubicBezTo>
                      <a:pt x="261" y="244"/>
                      <a:pt x="287" y="273"/>
                      <a:pt x="316" y="299"/>
                    </a:cubicBezTo>
                    <a:cubicBezTo>
                      <a:pt x="346" y="328"/>
                      <a:pt x="380" y="358"/>
                      <a:pt x="414" y="388"/>
                    </a:cubicBezTo>
                    <a:cubicBezTo>
                      <a:pt x="448" y="405"/>
                      <a:pt x="482" y="422"/>
                      <a:pt x="516" y="434"/>
                    </a:cubicBezTo>
                    <a:cubicBezTo>
                      <a:pt x="524" y="434"/>
                      <a:pt x="533" y="426"/>
                      <a:pt x="533" y="417"/>
                    </a:cubicBezTo>
                    <a:cubicBezTo>
                      <a:pt x="486" y="341"/>
                      <a:pt x="431" y="273"/>
                      <a:pt x="363" y="218"/>
                    </a:cubicBezTo>
                    <a:cubicBezTo>
                      <a:pt x="333" y="188"/>
                      <a:pt x="308" y="167"/>
                      <a:pt x="278" y="146"/>
                    </a:cubicBezTo>
                    <a:cubicBezTo>
                      <a:pt x="278" y="133"/>
                      <a:pt x="278" y="121"/>
                      <a:pt x="278" y="108"/>
                    </a:cubicBezTo>
                    <a:cubicBezTo>
                      <a:pt x="270" y="41"/>
                      <a:pt x="215" y="1"/>
                      <a:pt x="15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1" name="Google Shape;5731;p19"/>
              <p:cNvSpPr/>
              <p:nvPr/>
            </p:nvSpPr>
            <p:spPr>
              <a:xfrm>
                <a:off x="860921" y="5330394"/>
                <a:ext cx="79749" cy="131445"/>
              </a:xfrm>
              <a:custGeom>
                <a:avLst/>
                <a:gdLst/>
                <a:ahLst/>
                <a:cxnLst/>
                <a:rect l="l" t="t" r="r" b="b"/>
                <a:pathLst>
                  <a:path w="307" h="506" extrusionOk="0">
                    <a:moveTo>
                      <a:pt x="124" y="1"/>
                    </a:moveTo>
                    <a:cubicBezTo>
                      <a:pt x="120" y="1"/>
                      <a:pt x="115" y="1"/>
                      <a:pt x="111" y="1"/>
                    </a:cubicBezTo>
                    <a:cubicBezTo>
                      <a:pt x="69" y="6"/>
                      <a:pt x="35" y="35"/>
                      <a:pt x="18" y="73"/>
                    </a:cubicBezTo>
                    <a:cubicBezTo>
                      <a:pt x="1" y="116"/>
                      <a:pt x="5" y="158"/>
                      <a:pt x="31" y="192"/>
                    </a:cubicBezTo>
                    <a:cubicBezTo>
                      <a:pt x="56" y="226"/>
                      <a:pt x="98" y="243"/>
                      <a:pt x="137" y="243"/>
                    </a:cubicBezTo>
                    <a:lnTo>
                      <a:pt x="145" y="243"/>
                    </a:lnTo>
                    <a:cubicBezTo>
                      <a:pt x="188" y="332"/>
                      <a:pt x="234" y="417"/>
                      <a:pt x="289" y="502"/>
                    </a:cubicBezTo>
                    <a:cubicBezTo>
                      <a:pt x="291" y="504"/>
                      <a:pt x="293" y="505"/>
                      <a:pt x="295" y="505"/>
                    </a:cubicBezTo>
                    <a:cubicBezTo>
                      <a:pt x="300" y="505"/>
                      <a:pt x="306" y="501"/>
                      <a:pt x="306" y="498"/>
                    </a:cubicBezTo>
                    <a:cubicBezTo>
                      <a:pt x="302" y="430"/>
                      <a:pt x="289" y="366"/>
                      <a:pt x="264" y="307"/>
                    </a:cubicBezTo>
                    <a:cubicBezTo>
                      <a:pt x="247" y="273"/>
                      <a:pt x="230" y="239"/>
                      <a:pt x="209" y="205"/>
                    </a:cubicBezTo>
                    <a:cubicBezTo>
                      <a:pt x="221" y="196"/>
                      <a:pt x="226" y="179"/>
                      <a:pt x="230" y="167"/>
                    </a:cubicBezTo>
                    <a:cubicBezTo>
                      <a:pt x="251" y="129"/>
                      <a:pt x="243" y="82"/>
                      <a:pt x="217" y="48"/>
                    </a:cubicBezTo>
                    <a:cubicBezTo>
                      <a:pt x="194" y="17"/>
                      <a:pt x="161" y="1"/>
                      <a:pt x="12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2" name="Google Shape;5732;p19"/>
              <p:cNvSpPr/>
              <p:nvPr/>
            </p:nvSpPr>
            <p:spPr>
              <a:xfrm>
                <a:off x="979896" y="5330654"/>
                <a:ext cx="65462" cy="152746"/>
              </a:xfrm>
              <a:custGeom>
                <a:avLst/>
                <a:gdLst/>
                <a:ahLst/>
                <a:cxnLst/>
                <a:rect l="l" t="t" r="r" b="b"/>
                <a:pathLst>
                  <a:path w="252" h="588" extrusionOk="0">
                    <a:moveTo>
                      <a:pt x="125" y="0"/>
                    </a:moveTo>
                    <a:cubicBezTo>
                      <a:pt x="83" y="0"/>
                      <a:pt x="40" y="22"/>
                      <a:pt x="18" y="64"/>
                    </a:cubicBezTo>
                    <a:cubicBezTo>
                      <a:pt x="5" y="94"/>
                      <a:pt x="1" y="123"/>
                      <a:pt x="9" y="157"/>
                    </a:cubicBezTo>
                    <a:lnTo>
                      <a:pt x="9" y="166"/>
                    </a:lnTo>
                    <a:cubicBezTo>
                      <a:pt x="18" y="200"/>
                      <a:pt x="43" y="229"/>
                      <a:pt x="77" y="242"/>
                    </a:cubicBezTo>
                    <a:cubicBezTo>
                      <a:pt x="69" y="280"/>
                      <a:pt x="60" y="314"/>
                      <a:pt x="52" y="348"/>
                    </a:cubicBezTo>
                    <a:cubicBezTo>
                      <a:pt x="35" y="420"/>
                      <a:pt x="22" y="497"/>
                      <a:pt x="18" y="573"/>
                    </a:cubicBezTo>
                    <a:cubicBezTo>
                      <a:pt x="18" y="582"/>
                      <a:pt x="27" y="588"/>
                      <a:pt x="36" y="588"/>
                    </a:cubicBezTo>
                    <a:cubicBezTo>
                      <a:pt x="42" y="588"/>
                      <a:pt x="48" y="585"/>
                      <a:pt x="48" y="577"/>
                    </a:cubicBezTo>
                    <a:cubicBezTo>
                      <a:pt x="65" y="463"/>
                      <a:pt x="111" y="361"/>
                      <a:pt x="137" y="251"/>
                    </a:cubicBezTo>
                    <a:cubicBezTo>
                      <a:pt x="183" y="251"/>
                      <a:pt x="230" y="212"/>
                      <a:pt x="243" y="166"/>
                    </a:cubicBezTo>
                    <a:lnTo>
                      <a:pt x="243" y="153"/>
                    </a:lnTo>
                    <a:cubicBezTo>
                      <a:pt x="251" y="111"/>
                      <a:pt x="239" y="68"/>
                      <a:pt x="209" y="34"/>
                    </a:cubicBezTo>
                    <a:cubicBezTo>
                      <a:pt x="186" y="11"/>
                      <a:pt x="155" y="0"/>
                      <a:pt x="1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3" name="Google Shape;5733;p19"/>
              <p:cNvSpPr/>
              <p:nvPr/>
            </p:nvSpPr>
            <p:spPr>
              <a:xfrm>
                <a:off x="1034967" y="5375334"/>
                <a:ext cx="117676" cy="13975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538" extrusionOk="0">
                    <a:moveTo>
                      <a:pt x="300" y="1"/>
                    </a:moveTo>
                    <a:cubicBezTo>
                      <a:pt x="294" y="1"/>
                      <a:pt x="288" y="1"/>
                      <a:pt x="281" y="2"/>
                    </a:cubicBezTo>
                    <a:cubicBezTo>
                      <a:pt x="196" y="11"/>
                      <a:pt x="150" y="104"/>
                      <a:pt x="200" y="176"/>
                    </a:cubicBezTo>
                    <a:cubicBezTo>
                      <a:pt x="171" y="214"/>
                      <a:pt x="145" y="257"/>
                      <a:pt x="120" y="299"/>
                    </a:cubicBezTo>
                    <a:cubicBezTo>
                      <a:pt x="82" y="359"/>
                      <a:pt x="56" y="426"/>
                      <a:pt x="22" y="486"/>
                    </a:cubicBezTo>
                    <a:cubicBezTo>
                      <a:pt x="1" y="510"/>
                      <a:pt x="22" y="537"/>
                      <a:pt x="44" y="537"/>
                    </a:cubicBezTo>
                    <a:cubicBezTo>
                      <a:pt x="53" y="537"/>
                      <a:pt x="62" y="533"/>
                      <a:pt x="69" y="524"/>
                    </a:cubicBezTo>
                    <a:cubicBezTo>
                      <a:pt x="124" y="460"/>
                      <a:pt x="171" y="397"/>
                      <a:pt x="209" y="325"/>
                    </a:cubicBezTo>
                    <a:cubicBezTo>
                      <a:pt x="230" y="291"/>
                      <a:pt x="243" y="257"/>
                      <a:pt x="256" y="219"/>
                    </a:cubicBezTo>
                    <a:cubicBezTo>
                      <a:pt x="268" y="222"/>
                      <a:pt x="280" y="225"/>
                      <a:pt x="292" y="225"/>
                    </a:cubicBezTo>
                    <a:cubicBezTo>
                      <a:pt x="297" y="225"/>
                      <a:pt x="301" y="224"/>
                      <a:pt x="306" y="223"/>
                    </a:cubicBezTo>
                    <a:lnTo>
                      <a:pt x="306" y="227"/>
                    </a:lnTo>
                    <a:cubicBezTo>
                      <a:pt x="452" y="211"/>
                      <a:pt x="436" y="1"/>
                      <a:pt x="30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4" name="Google Shape;5734;p19"/>
              <p:cNvSpPr/>
              <p:nvPr/>
            </p:nvSpPr>
            <p:spPr>
              <a:xfrm>
                <a:off x="1025356" y="5545225"/>
                <a:ext cx="169370" cy="73256"/>
              </a:xfrm>
              <a:custGeom>
                <a:avLst/>
                <a:gdLst/>
                <a:ahLst/>
                <a:cxnLst/>
                <a:rect l="l" t="t" r="r" b="b"/>
                <a:pathLst>
                  <a:path w="652" h="282" extrusionOk="0">
                    <a:moveTo>
                      <a:pt x="17" y="1"/>
                    </a:moveTo>
                    <a:cubicBezTo>
                      <a:pt x="4" y="1"/>
                      <a:pt x="1" y="23"/>
                      <a:pt x="13" y="31"/>
                    </a:cubicBezTo>
                    <a:cubicBezTo>
                      <a:pt x="123" y="86"/>
                      <a:pt x="237" y="129"/>
                      <a:pt x="356" y="150"/>
                    </a:cubicBezTo>
                    <a:cubicBezTo>
                      <a:pt x="356" y="218"/>
                      <a:pt x="411" y="273"/>
                      <a:pt x="479" y="281"/>
                    </a:cubicBezTo>
                    <a:cubicBezTo>
                      <a:pt x="483" y="282"/>
                      <a:pt x="487" y="282"/>
                      <a:pt x="491" y="282"/>
                    </a:cubicBezTo>
                    <a:cubicBezTo>
                      <a:pt x="586" y="282"/>
                      <a:pt x="651" y="180"/>
                      <a:pt x="611" y="95"/>
                    </a:cubicBezTo>
                    <a:cubicBezTo>
                      <a:pt x="586" y="45"/>
                      <a:pt x="538" y="19"/>
                      <a:pt x="490" y="19"/>
                    </a:cubicBezTo>
                    <a:cubicBezTo>
                      <a:pt x="448" y="19"/>
                      <a:pt x="407" y="38"/>
                      <a:pt x="382" y="78"/>
                    </a:cubicBezTo>
                    <a:cubicBezTo>
                      <a:pt x="263" y="35"/>
                      <a:pt x="144" y="10"/>
                      <a:pt x="21" y="1"/>
                    </a:cubicBezTo>
                    <a:cubicBezTo>
                      <a:pt x="20" y="1"/>
                      <a:pt x="19" y="1"/>
                      <a:pt x="1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5" name="Google Shape;5735;p19"/>
              <p:cNvSpPr/>
              <p:nvPr/>
            </p:nvSpPr>
            <p:spPr>
              <a:xfrm>
                <a:off x="1008471" y="5587048"/>
                <a:ext cx="121053" cy="113780"/>
              </a:xfrm>
              <a:custGeom>
                <a:avLst/>
                <a:gdLst/>
                <a:ahLst/>
                <a:cxnLst/>
                <a:rect l="l" t="t" r="r" b="b"/>
                <a:pathLst>
                  <a:path w="466" h="438" extrusionOk="0">
                    <a:moveTo>
                      <a:pt x="25" y="0"/>
                    </a:moveTo>
                    <a:cubicBezTo>
                      <a:pt x="13" y="0"/>
                      <a:pt x="0" y="17"/>
                      <a:pt x="10" y="27"/>
                    </a:cubicBezTo>
                    <a:cubicBezTo>
                      <a:pt x="44" y="86"/>
                      <a:pt x="82" y="137"/>
                      <a:pt x="129" y="184"/>
                    </a:cubicBezTo>
                    <a:cubicBezTo>
                      <a:pt x="145" y="201"/>
                      <a:pt x="167" y="218"/>
                      <a:pt x="188" y="235"/>
                    </a:cubicBezTo>
                    <a:cubicBezTo>
                      <a:pt x="175" y="248"/>
                      <a:pt x="167" y="269"/>
                      <a:pt x="162" y="286"/>
                    </a:cubicBezTo>
                    <a:cubicBezTo>
                      <a:pt x="150" y="354"/>
                      <a:pt x="196" y="421"/>
                      <a:pt x="264" y="434"/>
                    </a:cubicBezTo>
                    <a:cubicBezTo>
                      <a:pt x="275" y="436"/>
                      <a:pt x="285" y="437"/>
                      <a:pt x="294" y="437"/>
                    </a:cubicBezTo>
                    <a:cubicBezTo>
                      <a:pt x="435" y="437"/>
                      <a:pt x="466" y="216"/>
                      <a:pt x="311" y="188"/>
                    </a:cubicBezTo>
                    <a:cubicBezTo>
                      <a:pt x="302" y="187"/>
                      <a:pt x="292" y="186"/>
                      <a:pt x="283" y="186"/>
                    </a:cubicBezTo>
                    <a:cubicBezTo>
                      <a:pt x="267" y="186"/>
                      <a:pt x="251" y="189"/>
                      <a:pt x="235" y="197"/>
                    </a:cubicBezTo>
                    <a:cubicBezTo>
                      <a:pt x="175" y="129"/>
                      <a:pt x="99" y="69"/>
                      <a:pt x="35" y="6"/>
                    </a:cubicBezTo>
                    <a:cubicBezTo>
                      <a:pt x="32" y="2"/>
                      <a:pt x="28" y="0"/>
                      <a:pt x="2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6" name="Google Shape;5736;p19"/>
              <p:cNvSpPr/>
              <p:nvPr/>
            </p:nvSpPr>
            <p:spPr>
              <a:xfrm>
                <a:off x="1065880" y="5434562"/>
                <a:ext cx="147290" cy="82608"/>
              </a:xfrm>
              <a:custGeom>
                <a:avLst/>
                <a:gdLst/>
                <a:ahLst/>
                <a:cxnLst/>
                <a:rect l="l" t="t" r="r" b="b"/>
                <a:pathLst>
                  <a:path w="567" h="318" extrusionOk="0">
                    <a:moveTo>
                      <a:pt x="377" y="0"/>
                    </a:moveTo>
                    <a:cubicBezTo>
                      <a:pt x="286" y="0"/>
                      <a:pt x="203" y="99"/>
                      <a:pt x="260" y="203"/>
                    </a:cubicBezTo>
                    <a:cubicBezTo>
                      <a:pt x="183" y="237"/>
                      <a:pt x="103" y="266"/>
                      <a:pt x="22" y="287"/>
                    </a:cubicBezTo>
                    <a:cubicBezTo>
                      <a:pt x="1" y="292"/>
                      <a:pt x="5" y="317"/>
                      <a:pt x="22" y="317"/>
                    </a:cubicBezTo>
                    <a:cubicBezTo>
                      <a:pt x="124" y="317"/>
                      <a:pt x="221" y="296"/>
                      <a:pt x="310" y="258"/>
                    </a:cubicBezTo>
                    <a:lnTo>
                      <a:pt x="310" y="254"/>
                    </a:lnTo>
                    <a:cubicBezTo>
                      <a:pt x="334" y="266"/>
                      <a:pt x="357" y="272"/>
                      <a:pt x="379" y="272"/>
                    </a:cubicBezTo>
                    <a:cubicBezTo>
                      <a:pt x="489" y="272"/>
                      <a:pt x="567" y="133"/>
                      <a:pt x="472" y="41"/>
                    </a:cubicBezTo>
                    <a:cubicBezTo>
                      <a:pt x="443" y="13"/>
                      <a:pt x="409" y="0"/>
                      <a:pt x="3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7" name="Google Shape;5737;p19"/>
              <p:cNvSpPr/>
              <p:nvPr/>
            </p:nvSpPr>
            <p:spPr>
              <a:xfrm>
                <a:off x="852088" y="5614065"/>
                <a:ext cx="84165" cy="119755"/>
              </a:xfrm>
              <a:custGeom>
                <a:avLst/>
                <a:gdLst/>
                <a:ahLst/>
                <a:cxnLst/>
                <a:rect l="l" t="t" r="r" b="b"/>
                <a:pathLst>
                  <a:path w="324" h="461" extrusionOk="0">
                    <a:moveTo>
                      <a:pt x="304" y="1"/>
                    </a:moveTo>
                    <a:cubicBezTo>
                      <a:pt x="302" y="1"/>
                      <a:pt x="300" y="2"/>
                      <a:pt x="298" y="4"/>
                    </a:cubicBezTo>
                    <a:cubicBezTo>
                      <a:pt x="222" y="71"/>
                      <a:pt x="166" y="161"/>
                      <a:pt x="141" y="262"/>
                    </a:cubicBezTo>
                    <a:cubicBezTo>
                      <a:pt x="136" y="261"/>
                      <a:pt x="130" y="260"/>
                      <a:pt x="124" y="260"/>
                    </a:cubicBezTo>
                    <a:cubicBezTo>
                      <a:pt x="115" y="260"/>
                      <a:pt x="106" y="262"/>
                      <a:pt x="99" y="267"/>
                    </a:cubicBezTo>
                    <a:cubicBezTo>
                      <a:pt x="1" y="296"/>
                      <a:pt x="5" y="436"/>
                      <a:pt x="103" y="457"/>
                    </a:cubicBezTo>
                    <a:cubicBezTo>
                      <a:pt x="112" y="460"/>
                      <a:pt x="120" y="461"/>
                      <a:pt x="129" y="461"/>
                    </a:cubicBezTo>
                    <a:cubicBezTo>
                      <a:pt x="212" y="461"/>
                      <a:pt x="262" y="354"/>
                      <a:pt x="196" y="292"/>
                    </a:cubicBezTo>
                    <a:cubicBezTo>
                      <a:pt x="217" y="245"/>
                      <a:pt x="243" y="199"/>
                      <a:pt x="264" y="152"/>
                    </a:cubicBezTo>
                    <a:cubicBezTo>
                      <a:pt x="285" y="110"/>
                      <a:pt x="323" y="63"/>
                      <a:pt x="311" y="8"/>
                    </a:cubicBezTo>
                    <a:cubicBezTo>
                      <a:pt x="311" y="3"/>
                      <a:pt x="308" y="1"/>
                      <a:pt x="30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8" name="Google Shape;5738;p19"/>
              <p:cNvSpPr/>
              <p:nvPr/>
            </p:nvSpPr>
            <p:spPr>
              <a:xfrm>
                <a:off x="817019" y="5386245"/>
                <a:ext cx="322894" cy="297180"/>
              </a:xfrm>
              <a:custGeom>
                <a:avLst/>
                <a:gdLst/>
                <a:ahLst/>
                <a:cxnLst/>
                <a:rect l="l" t="t" r="r" b="b"/>
                <a:pathLst>
                  <a:path w="1243" h="1144" extrusionOk="0">
                    <a:moveTo>
                      <a:pt x="559" y="0"/>
                    </a:moveTo>
                    <a:cubicBezTo>
                      <a:pt x="505" y="0"/>
                      <a:pt x="452" y="29"/>
                      <a:pt x="420" y="96"/>
                    </a:cubicBezTo>
                    <a:cubicBezTo>
                      <a:pt x="407" y="117"/>
                      <a:pt x="403" y="143"/>
                      <a:pt x="403" y="168"/>
                    </a:cubicBezTo>
                    <a:cubicBezTo>
                      <a:pt x="370" y="148"/>
                      <a:pt x="333" y="138"/>
                      <a:pt x="295" y="138"/>
                    </a:cubicBezTo>
                    <a:cubicBezTo>
                      <a:pt x="270" y="138"/>
                      <a:pt x="245" y="143"/>
                      <a:pt x="221" y="151"/>
                    </a:cubicBezTo>
                    <a:cubicBezTo>
                      <a:pt x="166" y="177"/>
                      <a:pt x="128" y="227"/>
                      <a:pt x="115" y="287"/>
                    </a:cubicBezTo>
                    <a:cubicBezTo>
                      <a:pt x="111" y="338"/>
                      <a:pt x="115" y="389"/>
                      <a:pt x="140" y="435"/>
                    </a:cubicBezTo>
                    <a:cubicBezTo>
                      <a:pt x="68" y="452"/>
                      <a:pt x="17" y="507"/>
                      <a:pt x="9" y="579"/>
                    </a:cubicBezTo>
                    <a:cubicBezTo>
                      <a:pt x="0" y="647"/>
                      <a:pt x="34" y="711"/>
                      <a:pt x="98" y="741"/>
                    </a:cubicBezTo>
                    <a:cubicBezTo>
                      <a:pt x="123" y="753"/>
                      <a:pt x="153" y="762"/>
                      <a:pt x="183" y="762"/>
                    </a:cubicBezTo>
                    <a:cubicBezTo>
                      <a:pt x="153" y="809"/>
                      <a:pt x="144" y="864"/>
                      <a:pt x="149" y="923"/>
                    </a:cubicBezTo>
                    <a:cubicBezTo>
                      <a:pt x="161" y="982"/>
                      <a:pt x="208" y="1029"/>
                      <a:pt x="267" y="1042"/>
                    </a:cubicBezTo>
                    <a:cubicBezTo>
                      <a:pt x="282" y="1046"/>
                      <a:pt x="297" y="1048"/>
                      <a:pt x="311" y="1048"/>
                    </a:cubicBezTo>
                    <a:cubicBezTo>
                      <a:pt x="359" y="1048"/>
                      <a:pt x="405" y="1027"/>
                      <a:pt x="437" y="991"/>
                    </a:cubicBezTo>
                    <a:cubicBezTo>
                      <a:pt x="450" y="1008"/>
                      <a:pt x="463" y="1025"/>
                      <a:pt x="480" y="1042"/>
                    </a:cubicBezTo>
                    <a:cubicBezTo>
                      <a:pt x="537" y="1100"/>
                      <a:pt x="601" y="1144"/>
                      <a:pt x="678" y="1144"/>
                    </a:cubicBezTo>
                    <a:cubicBezTo>
                      <a:pt x="697" y="1144"/>
                      <a:pt x="717" y="1141"/>
                      <a:pt x="738" y="1135"/>
                    </a:cubicBezTo>
                    <a:cubicBezTo>
                      <a:pt x="823" y="1114"/>
                      <a:pt x="849" y="1029"/>
                      <a:pt x="849" y="948"/>
                    </a:cubicBezTo>
                    <a:lnTo>
                      <a:pt x="857" y="948"/>
                    </a:lnTo>
                    <a:lnTo>
                      <a:pt x="899" y="961"/>
                    </a:lnTo>
                    <a:cubicBezTo>
                      <a:pt x="916" y="965"/>
                      <a:pt x="933" y="970"/>
                      <a:pt x="955" y="970"/>
                    </a:cubicBezTo>
                    <a:cubicBezTo>
                      <a:pt x="963" y="971"/>
                      <a:pt x="972" y="972"/>
                      <a:pt x="980" y="972"/>
                    </a:cubicBezTo>
                    <a:cubicBezTo>
                      <a:pt x="1031" y="972"/>
                      <a:pt x="1079" y="950"/>
                      <a:pt x="1112" y="910"/>
                    </a:cubicBezTo>
                    <a:cubicBezTo>
                      <a:pt x="1162" y="855"/>
                      <a:pt x="1145" y="766"/>
                      <a:pt x="1107" y="711"/>
                    </a:cubicBezTo>
                    <a:cubicBezTo>
                      <a:pt x="1099" y="698"/>
                      <a:pt x="1086" y="686"/>
                      <a:pt x="1073" y="677"/>
                    </a:cubicBezTo>
                    <a:cubicBezTo>
                      <a:pt x="1095" y="669"/>
                      <a:pt x="1116" y="656"/>
                      <a:pt x="1133" y="639"/>
                    </a:cubicBezTo>
                    <a:cubicBezTo>
                      <a:pt x="1205" y="575"/>
                      <a:pt x="1243" y="473"/>
                      <a:pt x="1179" y="389"/>
                    </a:cubicBezTo>
                    <a:cubicBezTo>
                      <a:pt x="1141" y="342"/>
                      <a:pt x="1090" y="317"/>
                      <a:pt x="1035" y="312"/>
                    </a:cubicBezTo>
                    <a:cubicBezTo>
                      <a:pt x="1052" y="249"/>
                      <a:pt x="1027" y="181"/>
                      <a:pt x="972" y="147"/>
                    </a:cubicBezTo>
                    <a:cubicBezTo>
                      <a:pt x="926" y="117"/>
                      <a:pt x="871" y="101"/>
                      <a:pt x="817" y="101"/>
                    </a:cubicBezTo>
                    <a:cubicBezTo>
                      <a:pt x="786" y="101"/>
                      <a:pt x="755" y="106"/>
                      <a:pt x="726" y="117"/>
                    </a:cubicBezTo>
                    <a:cubicBezTo>
                      <a:pt x="693" y="45"/>
                      <a:pt x="625" y="0"/>
                      <a:pt x="5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39" name="Google Shape;5739;p19"/>
              <p:cNvSpPr/>
              <p:nvPr/>
            </p:nvSpPr>
            <p:spPr>
              <a:xfrm>
                <a:off x="858842" y="5556915"/>
                <a:ext cx="51954" cy="49876"/>
              </a:xfrm>
              <a:custGeom>
                <a:avLst/>
                <a:gdLst/>
                <a:ahLst/>
                <a:cxnLst/>
                <a:rect l="l" t="t" r="r" b="b"/>
                <a:pathLst>
                  <a:path w="200" h="192" extrusionOk="0">
                    <a:moveTo>
                      <a:pt x="98" y="1"/>
                    </a:moveTo>
                    <a:cubicBezTo>
                      <a:pt x="85" y="1"/>
                      <a:pt x="73" y="3"/>
                      <a:pt x="60" y="7"/>
                    </a:cubicBezTo>
                    <a:cubicBezTo>
                      <a:pt x="39" y="20"/>
                      <a:pt x="22" y="37"/>
                      <a:pt x="9" y="58"/>
                    </a:cubicBezTo>
                    <a:cubicBezTo>
                      <a:pt x="9" y="58"/>
                      <a:pt x="9" y="62"/>
                      <a:pt x="5" y="67"/>
                    </a:cubicBezTo>
                    <a:cubicBezTo>
                      <a:pt x="5" y="71"/>
                      <a:pt x="5" y="75"/>
                      <a:pt x="0" y="79"/>
                    </a:cubicBezTo>
                    <a:cubicBezTo>
                      <a:pt x="0" y="101"/>
                      <a:pt x="0" y="118"/>
                      <a:pt x="9" y="135"/>
                    </a:cubicBezTo>
                    <a:cubicBezTo>
                      <a:pt x="9" y="139"/>
                      <a:pt x="13" y="147"/>
                      <a:pt x="17" y="152"/>
                    </a:cubicBezTo>
                    <a:lnTo>
                      <a:pt x="22" y="156"/>
                    </a:lnTo>
                    <a:cubicBezTo>
                      <a:pt x="26" y="164"/>
                      <a:pt x="30" y="168"/>
                      <a:pt x="34" y="173"/>
                    </a:cubicBezTo>
                    <a:lnTo>
                      <a:pt x="43" y="177"/>
                    </a:lnTo>
                    <a:lnTo>
                      <a:pt x="51" y="181"/>
                    </a:lnTo>
                    <a:cubicBezTo>
                      <a:pt x="56" y="185"/>
                      <a:pt x="68" y="190"/>
                      <a:pt x="77" y="190"/>
                    </a:cubicBezTo>
                    <a:lnTo>
                      <a:pt x="81" y="190"/>
                    </a:lnTo>
                    <a:cubicBezTo>
                      <a:pt x="88" y="191"/>
                      <a:pt x="94" y="192"/>
                      <a:pt x="101" y="192"/>
                    </a:cubicBezTo>
                    <a:cubicBezTo>
                      <a:pt x="131" y="192"/>
                      <a:pt x="158" y="177"/>
                      <a:pt x="179" y="156"/>
                    </a:cubicBezTo>
                    <a:cubicBezTo>
                      <a:pt x="191" y="135"/>
                      <a:pt x="200" y="105"/>
                      <a:pt x="196" y="79"/>
                    </a:cubicBezTo>
                    <a:cubicBezTo>
                      <a:pt x="196" y="58"/>
                      <a:pt x="183" y="37"/>
                      <a:pt x="170" y="24"/>
                    </a:cubicBezTo>
                    <a:cubicBezTo>
                      <a:pt x="162" y="20"/>
                      <a:pt x="157" y="16"/>
                      <a:pt x="149" y="16"/>
                    </a:cubicBezTo>
                    <a:lnTo>
                      <a:pt x="145" y="16"/>
                    </a:lnTo>
                    <a:cubicBezTo>
                      <a:pt x="140" y="12"/>
                      <a:pt x="140" y="12"/>
                      <a:pt x="136" y="7"/>
                    </a:cubicBezTo>
                    <a:cubicBezTo>
                      <a:pt x="123" y="3"/>
                      <a:pt x="111" y="1"/>
                      <a:pt x="9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0" name="Google Shape;5740;p19"/>
              <p:cNvSpPr/>
              <p:nvPr/>
            </p:nvSpPr>
            <p:spPr>
              <a:xfrm>
                <a:off x="906121" y="5597180"/>
                <a:ext cx="41823" cy="3766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5" extrusionOk="0">
                    <a:moveTo>
                      <a:pt x="88" y="0"/>
                    </a:moveTo>
                    <a:cubicBezTo>
                      <a:pt x="76" y="0"/>
                      <a:pt x="63" y="4"/>
                      <a:pt x="52" y="13"/>
                    </a:cubicBezTo>
                    <a:cubicBezTo>
                      <a:pt x="43" y="22"/>
                      <a:pt x="31" y="30"/>
                      <a:pt x="26" y="43"/>
                    </a:cubicBezTo>
                    <a:cubicBezTo>
                      <a:pt x="1" y="77"/>
                      <a:pt x="14" y="124"/>
                      <a:pt x="52" y="141"/>
                    </a:cubicBezTo>
                    <a:cubicBezTo>
                      <a:pt x="59" y="144"/>
                      <a:pt x="66" y="145"/>
                      <a:pt x="73" y="145"/>
                    </a:cubicBezTo>
                    <a:cubicBezTo>
                      <a:pt x="98" y="145"/>
                      <a:pt x="122" y="130"/>
                      <a:pt x="132" y="107"/>
                    </a:cubicBezTo>
                    <a:cubicBezTo>
                      <a:pt x="137" y="98"/>
                      <a:pt x="137" y="90"/>
                      <a:pt x="141" y="81"/>
                    </a:cubicBezTo>
                    <a:cubicBezTo>
                      <a:pt x="160" y="40"/>
                      <a:pt x="126" y="0"/>
                      <a:pt x="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1" name="Google Shape;5741;p19"/>
              <p:cNvSpPr/>
              <p:nvPr/>
            </p:nvSpPr>
            <p:spPr>
              <a:xfrm>
                <a:off x="844815" y="5509117"/>
                <a:ext cx="49616" cy="31432"/>
              </a:xfrm>
              <a:custGeom>
                <a:avLst/>
                <a:gdLst/>
                <a:ahLst/>
                <a:cxnLst/>
                <a:rect l="l" t="t" r="r" b="b"/>
                <a:pathLst>
                  <a:path w="191" h="121" extrusionOk="0">
                    <a:moveTo>
                      <a:pt x="84" y="0"/>
                    </a:moveTo>
                    <a:cubicBezTo>
                      <a:pt x="0" y="4"/>
                      <a:pt x="10" y="121"/>
                      <a:pt x="82" y="121"/>
                    </a:cubicBezTo>
                    <a:cubicBezTo>
                      <a:pt x="87" y="121"/>
                      <a:pt x="92" y="120"/>
                      <a:pt x="97" y="119"/>
                    </a:cubicBezTo>
                    <a:lnTo>
                      <a:pt x="118" y="119"/>
                    </a:lnTo>
                    <a:cubicBezTo>
                      <a:pt x="121" y="120"/>
                      <a:pt x="124" y="120"/>
                      <a:pt x="127" y="120"/>
                    </a:cubicBezTo>
                    <a:cubicBezTo>
                      <a:pt x="157" y="120"/>
                      <a:pt x="182" y="100"/>
                      <a:pt x="186" y="73"/>
                    </a:cubicBezTo>
                    <a:cubicBezTo>
                      <a:pt x="190" y="39"/>
                      <a:pt x="169" y="13"/>
                      <a:pt x="135" y="9"/>
                    </a:cubicBezTo>
                    <a:cubicBezTo>
                      <a:pt x="118" y="5"/>
                      <a:pt x="101" y="0"/>
                      <a:pt x="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2" name="Google Shape;5742;p19"/>
              <p:cNvSpPr/>
              <p:nvPr/>
            </p:nvSpPr>
            <p:spPr>
              <a:xfrm>
                <a:off x="851569" y="5456903"/>
                <a:ext cx="58188" cy="49357"/>
              </a:xfrm>
              <a:custGeom>
                <a:avLst/>
                <a:gdLst/>
                <a:ahLst/>
                <a:cxnLst/>
                <a:rect l="l" t="t" r="r" b="b"/>
                <a:pathLst>
                  <a:path w="224" h="190" extrusionOk="0">
                    <a:moveTo>
                      <a:pt x="124" y="0"/>
                    </a:moveTo>
                    <a:cubicBezTo>
                      <a:pt x="96" y="0"/>
                      <a:pt x="69" y="12"/>
                      <a:pt x="50" y="36"/>
                    </a:cubicBezTo>
                    <a:cubicBezTo>
                      <a:pt x="1" y="101"/>
                      <a:pt x="45" y="189"/>
                      <a:pt x="124" y="189"/>
                    </a:cubicBezTo>
                    <a:cubicBezTo>
                      <a:pt x="127" y="189"/>
                      <a:pt x="131" y="189"/>
                      <a:pt x="134" y="189"/>
                    </a:cubicBezTo>
                    <a:cubicBezTo>
                      <a:pt x="185" y="180"/>
                      <a:pt x="224" y="134"/>
                      <a:pt x="219" y="83"/>
                    </a:cubicBezTo>
                    <a:cubicBezTo>
                      <a:pt x="211" y="30"/>
                      <a:pt x="168" y="0"/>
                      <a:pt x="12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3" name="Google Shape;5743;p19"/>
              <p:cNvSpPr/>
              <p:nvPr/>
            </p:nvSpPr>
            <p:spPr>
              <a:xfrm>
                <a:off x="901705" y="5437420"/>
                <a:ext cx="36628" cy="26497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02" extrusionOk="0">
                    <a:moveTo>
                      <a:pt x="88" y="1"/>
                    </a:moveTo>
                    <a:cubicBezTo>
                      <a:pt x="47" y="1"/>
                      <a:pt x="1" y="77"/>
                      <a:pt x="52" y="94"/>
                    </a:cubicBezTo>
                    <a:cubicBezTo>
                      <a:pt x="62" y="99"/>
                      <a:pt x="72" y="101"/>
                      <a:pt x="83" y="101"/>
                    </a:cubicBezTo>
                    <a:cubicBezTo>
                      <a:pt x="99" y="101"/>
                      <a:pt x="114" y="96"/>
                      <a:pt x="124" y="86"/>
                    </a:cubicBezTo>
                    <a:lnTo>
                      <a:pt x="124" y="81"/>
                    </a:lnTo>
                    <a:cubicBezTo>
                      <a:pt x="141" y="60"/>
                      <a:pt x="137" y="30"/>
                      <a:pt x="115" y="18"/>
                    </a:cubicBezTo>
                    <a:cubicBezTo>
                      <a:pt x="108" y="6"/>
                      <a:pt x="98" y="1"/>
                      <a:pt x="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4" name="Google Shape;5744;p19"/>
              <p:cNvSpPr/>
              <p:nvPr/>
            </p:nvSpPr>
            <p:spPr>
              <a:xfrm>
                <a:off x="935994" y="5417417"/>
                <a:ext cx="46759" cy="40525"/>
              </a:xfrm>
              <a:custGeom>
                <a:avLst/>
                <a:gdLst/>
                <a:ahLst/>
                <a:cxnLst/>
                <a:rect l="l" t="t" r="r" b="b"/>
                <a:pathLst>
                  <a:path w="180" h="156" extrusionOk="0">
                    <a:moveTo>
                      <a:pt x="89" y="0"/>
                    </a:moveTo>
                    <a:cubicBezTo>
                      <a:pt x="80" y="0"/>
                      <a:pt x="72" y="2"/>
                      <a:pt x="64" y="6"/>
                    </a:cubicBezTo>
                    <a:cubicBezTo>
                      <a:pt x="9" y="27"/>
                      <a:pt x="0" y="99"/>
                      <a:pt x="43" y="137"/>
                    </a:cubicBezTo>
                    <a:cubicBezTo>
                      <a:pt x="60" y="146"/>
                      <a:pt x="72" y="154"/>
                      <a:pt x="94" y="154"/>
                    </a:cubicBezTo>
                    <a:cubicBezTo>
                      <a:pt x="98" y="155"/>
                      <a:pt x="102" y="155"/>
                      <a:pt x="106" y="155"/>
                    </a:cubicBezTo>
                    <a:cubicBezTo>
                      <a:pt x="139" y="155"/>
                      <a:pt x="170" y="124"/>
                      <a:pt x="166" y="86"/>
                    </a:cubicBezTo>
                    <a:cubicBezTo>
                      <a:pt x="180" y="40"/>
                      <a:pt x="132" y="0"/>
                      <a:pt x="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5" name="Google Shape;5745;p19"/>
              <p:cNvSpPr/>
              <p:nvPr/>
            </p:nvSpPr>
            <p:spPr>
              <a:xfrm>
                <a:off x="987429" y="5421054"/>
                <a:ext cx="57929" cy="48837"/>
              </a:xfrm>
              <a:custGeom>
                <a:avLst/>
                <a:gdLst/>
                <a:ahLst/>
                <a:cxnLst/>
                <a:rect l="l" t="t" r="r" b="b"/>
                <a:pathLst>
                  <a:path w="223" h="188" extrusionOk="0">
                    <a:moveTo>
                      <a:pt x="123" y="1"/>
                    </a:moveTo>
                    <a:cubicBezTo>
                      <a:pt x="95" y="1"/>
                      <a:pt x="68" y="12"/>
                      <a:pt x="48" y="38"/>
                    </a:cubicBezTo>
                    <a:cubicBezTo>
                      <a:pt x="0" y="98"/>
                      <a:pt x="46" y="188"/>
                      <a:pt x="119" y="188"/>
                    </a:cubicBezTo>
                    <a:cubicBezTo>
                      <a:pt x="124" y="188"/>
                      <a:pt x="128" y="188"/>
                      <a:pt x="133" y="187"/>
                    </a:cubicBezTo>
                    <a:cubicBezTo>
                      <a:pt x="188" y="183"/>
                      <a:pt x="222" y="136"/>
                      <a:pt x="218" y="81"/>
                    </a:cubicBezTo>
                    <a:cubicBezTo>
                      <a:pt x="210" y="31"/>
                      <a:pt x="167" y="1"/>
                      <a:pt x="12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6" name="Google Shape;5746;p19"/>
              <p:cNvSpPr/>
              <p:nvPr/>
            </p:nvSpPr>
            <p:spPr>
              <a:xfrm>
                <a:off x="1033928" y="5458202"/>
                <a:ext cx="37926" cy="33511"/>
              </a:xfrm>
              <a:custGeom>
                <a:avLst/>
                <a:gdLst/>
                <a:ahLst/>
                <a:cxnLst/>
                <a:rect l="l" t="t" r="r" b="b"/>
                <a:pathLst>
                  <a:path w="146" h="129" extrusionOk="0">
                    <a:moveTo>
                      <a:pt x="81" y="0"/>
                    </a:moveTo>
                    <a:cubicBezTo>
                      <a:pt x="61" y="0"/>
                      <a:pt x="44" y="9"/>
                      <a:pt x="26" y="23"/>
                    </a:cubicBezTo>
                    <a:cubicBezTo>
                      <a:pt x="9" y="35"/>
                      <a:pt x="1" y="56"/>
                      <a:pt x="5" y="73"/>
                    </a:cubicBezTo>
                    <a:cubicBezTo>
                      <a:pt x="5" y="82"/>
                      <a:pt x="9" y="90"/>
                      <a:pt x="9" y="95"/>
                    </a:cubicBezTo>
                    <a:cubicBezTo>
                      <a:pt x="18" y="112"/>
                      <a:pt x="31" y="124"/>
                      <a:pt x="47" y="129"/>
                    </a:cubicBezTo>
                    <a:cubicBezTo>
                      <a:pt x="81" y="129"/>
                      <a:pt x="111" y="116"/>
                      <a:pt x="128" y="90"/>
                    </a:cubicBezTo>
                    <a:cubicBezTo>
                      <a:pt x="141" y="73"/>
                      <a:pt x="145" y="52"/>
                      <a:pt x="137" y="35"/>
                    </a:cubicBezTo>
                    <a:cubicBezTo>
                      <a:pt x="128" y="18"/>
                      <a:pt x="115" y="6"/>
                      <a:pt x="94" y="1"/>
                    </a:cubicBezTo>
                    <a:cubicBezTo>
                      <a:pt x="90" y="1"/>
                      <a:pt x="86" y="0"/>
                      <a:pt x="8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7" name="Google Shape;5747;p19"/>
              <p:cNvSpPr/>
              <p:nvPr/>
            </p:nvSpPr>
            <p:spPr>
              <a:xfrm>
                <a:off x="1040682" y="5492232"/>
                <a:ext cx="60786" cy="53773"/>
              </a:xfrm>
              <a:custGeom>
                <a:avLst/>
                <a:gdLst/>
                <a:ahLst/>
                <a:cxnLst/>
                <a:rect l="l" t="t" r="r" b="b"/>
                <a:pathLst>
                  <a:path w="234" h="207" extrusionOk="0">
                    <a:moveTo>
                      <a:pt x="117" y="1"/>
                    </a:moveTo>
                    <a:cubicBezTo>
                      <a:pt x="92" y="1"/>
                      <a:pt x="69" y="10"/>
                      <a:pt x="51" y="27"/>
                    </a:cubicBezTo>
                    <a:cubicBezTo>
                      <a:pt x="0" y="65"/>
                      <a:pt x="0" y="138"/>
                      <a:pt x="51" y="180"/>
                    </a:cubicBezTo>
                    <a:cubicBezTo>
                      <a:pt x="60" y="184"/>
                      <a:pt x="68" y="193"/>
                      <a:pt x="77" y="197"/>
                    </a:cubicBezTo>
                    <a:lnTo>
                      <a:pt x="98" y="201"/>
                    </a:lnTo>
                    <a:cubicBezTo>
                      <a:pt x="108" y="205"/>
                      <a:pt x="118" y="206"/>
                      <a:pt x="128" y="206"/>
                    </a:cubicBezTo>
                    <a:cubicBezTo>
                      <a:pt x="157" y="206"/>
                      <a:pt x="185" y="193"/>
                      <a:pt x="204" y="171"/>
                    </a:cubicBezTo>
                    <a:cubicBezTo>
                      <a:pt x="234" y="133"/>
                      <a:pt x="234" y="87"/>
                      <a:pt x="208" y="48"/>
                    </a:cubicBezTo>
                    <a:cubicBezTo>
                      <a:pt x="187" y="27"/>
                      <a:pt x="161" y="10"/>
                      <a:pt x="132" y="2"/>
                    </a:cubicBezTo>
                    <a:cubicBezTo>
                      <a:pt x="127" y="1"/>
                      <a:pt x="122" y="1"/>
                      <a:pt x="1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8" name="Google Shape;5748;p19"/>
              <p:cNvSpPr/>
              <p:nvPr/>
            </p:nvSpPr>
            <p:spPr>
              <a:xfrm>
                <a:off x="952620" y="5617702"/>
                <a:ext cx="36368" cy="30653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18" extrusionOk="0">
                    <a:moveTo>
                      <a:pt x="80" y="1"/>
                    </a:moveTo>
                    <a:cubicBezTo>
                      <a:pt x="42" y="1"/>
                      <a:pt x="0" y="24"/>
                      <a:pt x="17" y="62"/>
                    </a:cubicBezTo>
                    <a:cubicBezTo>
                      <a:pt x="25" y="83"/>
                      <a:pt x="42" y="104"/>
                      <a:pt x="64" y="113"/>
                    </a:cubicBezTo>
                    <a:cubicBezTo>
                      <a:pt x="71" y="116"/>
                      <a:pt x="77" y="117"/>
                      <a:pt x="84" y="117"/>
                    </a:cubicBezTo>
                    <a:cubicBezTo>
                      <a:pt x="114" y="117"/>
                      <a:pt x="139" y="89"/>
                      <a:pt x="136" y="57"/>
                    </a:cubicBezTo>
                    <a:lnTo>
                      <a:pt x="136" y="49"/>
                    </a:lnTo>
                    <a:cubicBezTo>
                      <a:pt x="139" y="15"/>
                      <a:pt x="111" y="1"/>
                      <a:pt x="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49" name="Google Shape;5749;p19"/>
              <p:cNvSpPr/>
              <p:nvPr/>
            </p:nvSpPr>
            <p:spPr>
              <a:xfrm>
                <a:off x="986650" y="5601336"/>
                <a:ext cx="65722" cy="44941"/>
              </a:xfrm>
              <a:custGeom>
                <a:avLst/>
                <a:gdLst/>
                <a:ahLst/>
                <a:cxnLst/>
                <a:rect l="l" t="t" r="r" b="b"/>
                <a:pathLst>
                  <a:path w="253" h="173" extrusionOk="0">
                    <a:moveTo>
                      <a:pt x="138" y="0"/>
                    </a:moveTo>
                    <a:cubicBezTo>
                      <a:pt x="132" y="0"/>
                      <a:pt x="126" y="1"/>
                      <a:pt x="119" y="2"/>
                    </a:cubicBezTo>
                    <a:lnTo>
                      <a:pt x="111" y="2"/>
                    </a:lnTo>
                    <a:cubicBezTo>
                      <a:pt x="0" y="14"/>
                      <a:pt x="16" y="172"/>
                      <a:pt x="116" y="172"/>
                    </a:cubicBezTo>
                    <a:cubicBezTo>
                      <a:pt x="120" y="172"/>
                      <a:pt x="124" y="172"/>
                      <a:pt x="128" y="171"/>
                    </a:cubicBezTo>
                    <a:lnTo>
                      <a:pt x="140" y="171"/>
                    </a:lnTo>
                    <a:lnTo>
                      <a:pt x="140" y="167"/>
                    </a:lnTo>
                    <a:cubicBezTo>
                      <a:pt x="253" y="163"/>
                      <a:pt x="240" y="0"/>
                      <a:pt x="1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0" name="Google Shape;5750;p19"/>
              <p:cNvSpPr/>
              <p:nvPr/>
            </p:nvSpPr>
            <p:spPr>
              <a:xfrm>
                <a:off x="1043799" y="5566786"/>
                <a:ext cx="41044" cy="31692"/>
              </a:xfrm>
              <a:custGeom>
                <a:avLst/>
                <a:gdLst/>
                <a:ahLst/>
                <a:cxnLst/>
                <a:rect l="l" t="t" r="r" b="b"/>
                <a:pathLst>
                  <a:path w="158" h="122" extrusionOk="0">
                    <a:moveTo>
                      <a:pt x="76" y="0"/>
                    </a:moveTo>
                    <a:cubicBezTo>
                      <a:pt x="59" y="0"/>
                      <a:pt x="43" y="5"/>
                      <a:pt x="31" y="16"/>
                    </a:cubicBezTo>
                    <a:cubicBezTo>
                      <a:pt x="1" y="41"/>
                      <a:pt x="1" y="88"/>
                      <a:pt x="31" y="109"/>
                    </a:cubicBezTo>
                    <a:cubicBezTo>
                      <a:pt x="41" y="118"/>
                      <a:pt x="54" y="122"/>
                      <a:pt x="67" y="122"/>
                    </a:cubicBezTo>
                    <a:cubicBezTo>
                      <a:pt x="79" y="122"/>
                      <a:pt x="92" y="118"/>
                      <a:pt x="103" y="109"/>
                    </a:cubicBezTo>
                    <a:lnTo>
                      <a:pt x="111" y="109"/>
                    </a:lnTo>
                    <a:cubicBezTo>
                      <a:pt x="149" y="92"/>
                      <a:pt x="158" y="41"/>
                      <a:pt x="124" y="16"/>
                    </a:cubicBezTo>
                    <a:cubicBezTo>
                      <a:pt x="109" y="5"/>
                      <a:pt x="92" y="0"/>
                      <a:pt x="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1" name="Google Shape;5751;p19"/>
              <p:cNvSpPr/>
              <p:nvPr/>
            </p:nvSpPr>
            <p:spPr>
              <a:xfrm>
                <a:off x="911836" y="5476645"/>
                <a:ext cx="129106" cy="121054"/>
              </a:xfrm>
              <a:custGeom>
                <a:avLst/>
                <a:gdLst/>
                <a:ahLst/>
                <a:cxnLst/>
                <a:rect l="l" t="t" r="r" b="b"/>
                <a:pathLst>
                  <a:path w="497" h="466" extrusionOk="0">
                    <a:moveTo>
                      <a:pt x="217" y="1"/>
                    </a:moveTo>
                    <a:cubicBezTo>
                      <a:pt x="189" y="1"/>
                      <a:pt x="161" y="6"/>
                      <a:pt x="136" y="15"/>
                    </a:cubicBezTo>
                    <a:cubicBezTo>
                      <a:pt x="102" y="32"/>
                      <a:pt x="72" y="53"/>
                      <a:pt x="47" y="83"/>
                    </a:cubicBezTo>
                    <a:cubicBezTo>
                      <a:pt x="25" y="113"/>
                      <a:pt x="13" y="147"/>
                      <a:pt x="4" y="181"/>
                    </a:cubicBezTo>
                    <a:cubicBezTo>
                      <a:pt x="0" y="206"/>
                      <a:pt x="0" y="231"/>
                      <a:pt x="4" y="257"/>
                    </a:cubicBezTo>
                    <a:cubicBezTo>
                      <a:pt x="13" y="299"/>
                      <a:pt x="30" y="342"/>
                      <a:pt x="55" y="376"/>
                    </a:cubicBezTo>
                    <a:cubicBezTo>
                      <a:pt x="76" y="410"/>
                      <a:pt x="110" y="435"/>
                      <a:pt x="148" y="448"/>
                    </a:cubicBezTo>
                    <a:cubicBezTo>
                      <a:pt x="175" y="460"/>
                      <a:pt x="204" y="465"/>
                      <a:pt x="232" y="465"/>
                    </a:cubicBezTo>
                    <a:cubicBezTo>
                      <a:pt x="275" y="465"/>
                      <a:pt x="318" y="452"/>
                      <a:pt x="356" y="427"/>
                    </a:cubicBezTo>
                    <a:cubicBezTo>
                      <a:pt x="361" y="422"/>
                      <a:pt x="369" y="414"/>
                      <a:pt x="378" y="405"/>
                    </a:cubicBezTo>
                    <a:cubicBezTo>
                      <a:pt x="416" y="388"/>
                      <a:pt x="445" y="354"/>
                      <a:pt x="462" y="316"/>
                    </a:cubicBezTo>
                    <a:cubicBezTo>
                      <a:pt x="496" y="231"/>
                      <a:pt x="467" y="134"/>
                      <a:pt x="390" y="79"/>
                    </a:cubicBezTo>
                    <a:lnTo>
                      <a:pt x="369" y="66"/>
                    </a:lnTo>
                    <a:cubicBezTo>
                      <a:pt x="361" y="58"/>
                      <a:pt x="352" y="53"/>
                      <a:pt x="344" y="49"/>
                    </a:cubicBezTo>
                    <a:cubicBezTo>
                      <a:pt x="318" y="24"/>
                      <a:pt x="280" y="11"/>
                      <a:pt x="246" y="2"/>
                    </a:cubicBezTo>
                    <a:cubicBezTo>
                      <a:pt x="236" y="1"/>
                      <a:pt x="227" y="1"/>
                      <a:pt x="21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2" name="Google Shape;5752;p19"/>
              <p:cNvSpPr/>
              <p:nvPr/>
            </p:nvSpPr>
            <p:spPr>
              <a:xfrm>
                <a:off x="946905" y="5549901"/>
                <a:ext cx="1299" cy="2338"/>
              </a:xfrm>
              <a:custGeom>
                <a:avLst/>
                <a:gdLst/>
                <a:ahLst/>
                <a:cxnLst/>
                <a:rect l="l" t="t" r="r" b="b"/>
                <a:pathLst>
                  <a:path w="5" h="9" extrusionOk="0">
                    <a:moveTo>
                      <a:pt x="1" y="9"/>
                    </a:moveTo>
                    <a:lnTo>
                      <a:pt x="1" y="9"/>
                    </a:lnTo>
                    <a:cubicBezTo>
                      <a:pt x="5" y="0"/>
                      <a:pt x="5" y="0"/>
                      <a:pt x="1" y="9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3" name="Google Shape;5753;p19"/>
              <p:cNvSpPr/>
              <p:nvPr/>
            </p:nvSpPr>
            <p:spPr>
              <a:xfrm>
                <a:off x="904043" y="5527821"/>
                <a:ext cx="48317" cy="36108"/>
              </a:xfrm>
              <a:custGeom>
                <a:avLst/>
                <a:gdLst/>
                <a:ahLst/>
                <a:cxnLst/>
                <a:rect l="l" t="t" r="r" b="b"/>
                <a:pathLst>
                  <a:path w="186" h="139" extrusionOk="0">
                    <a:moveTo>
                      <a:pt x="103" y="1"/>
                    </a:moveTo>
                    <a:cubicBezTo>
                      <a:pt x="90" y="1"/>
                      <a:pt x="77" y="5"/>
                      <a:pt x="64" y="13"/>
                    </a:cubicBezTo>
                    <a:cubicBezTo>
                      <a:pt x="60" y="18"/>
                      <a:pt x="55" y="22"/>
                      <a:pt x="51" y="26"/>
                    </a:cubicBezTo>
                    <a:cubicBezTo>
                      <a:pt x="0" y="64"/>
                      <a:pt x="69" y="139"/>
                      <a:pt x="121" y="139"/>
                    </a:cubicBezTo>
                    <a:cubicBezTo>
                      <a:pt x="138" y="139"/>
                      <a:pt x="153" y="131"/>
                      <a:pt x="162" y="111"/>
                    </a:cubicBezTo>
                    <a:cubicBezTo>
                      <a:pt x="166" y="107"/>
                      <a:pt x="166" y="98"/>
                      <a:pt x="166" y="94"/>
                    </a:cubicBezTo>
                    <a:cubicBezTo>
                      <a:pt x="185" y="45"/>
                      <a:pt x="147" y="1"/>
                      <a:pt x="1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4" name="Google Shape;5754;p19"/>
              <p:cNvSpPr/>
              <p:nvPr/>
            </p:nvSpPr>
            <p:spPr>
              <a:xfrm>
                <a:off x="953659" y="5558733"/>
                <a:ext cx="24678" cy="26757"/>
              </a:xfrm>
              <a:custGeom>
                <a:avLst/>
                <a:gdLst/>
                <a:ahLst/>
                <a:cxnLst/>
                <a:rect l="l" t="t" r="r" b="b"/>
                <a:pathLst>
                  <a:path w="95" h="103" extrusionOk="0">
                    <a:moveTo>
                      <a:pt x="43" y="1"/>
                    </a:moveTo>
                    <a:cubicBezTo>
                      <a:pt x="30" y="1"/>
                      <a:pt x="16" y="8"/>
                      <a:pt x="9" y="26"/>
                    </a:cubicBezTo>
                    <a:cubicBezTo>
                      <a:pt x="0" y="38"/>
                      <a:pt x="0" y="51"/>
                      <a:pt x="0" y="68"/>
                    </a:cubicBezTo>
                    <a:cubicBezTo>
                      <a:pt x="2" y="92"/>
                      <a:pt x="21" y="102"/>
                      <a:pt x="40" y="102"/>
                    </a:cubicBezTo>
                    <a:cubicBezTo>
                      <a:pt x="63" y="102"/>
                      <a:pt x="85" y="87"/>
                      <a:pt x="81" y="60"/>
                    </a:cubicBezTo>
                    <a:cubicBezTo>
                      <a:pt x="81" y="57"/>
                      <a:pt x="82" y="53"/>
                      <a:pt x="83" y="53"/>
                    </a:cubicBezTo>
                    <a:lnTo>
                      <a:pt x="83" y="53"/>
                    </a:lnTo>
                    <a:cubicBezTo>
                      <a:pt x="83" y="53"/>
                      <a:pt x="82" y="55"/>
                      <a:pt x="81" y="60"/>
                    </a:cubicBezTo>
                    <a:cubicBezTo>
                      <a:pt x="95" y="27"/>
                      <a:pt x="69" y="1"/>
                      <a:pt x="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5" name="Google Shape;5755;p19"/>
              <p:cNvSpPr/>
              <p:nvPr/>
            </p:nvSpPr>
            <p:spPr>
              <a:xfrm>
                <a:off x="950282" y="5524963"/>
                <a:ext cx="45460" cy="35329"/>
              </a:xfrm>
              <a:custGeom>
                <a:avLst/>
                <a:gdLst/>
                <a:ahLst/>
                <a:cxnLst/>
                <a:rect l="l" t="t" r="r" b="b"/>
                <a:pathLst>
                  <a:path w="175" h="136" extrusionOk="0">
                    <a:moveTo>
                      <a:pt x="96" y="1"/>
                    </a:moveTo>
                    <a:cubicBezTo>
                      <a:pt x="86" y="1"/>
                      <a:pt x="77" y="3"/>
                      <a:pt x="68" y="7"/>
                    </a:cubicBezTo>
                    <a:cubicBezTo>
                      <a:pt x="56" y="12"/>
                      <a:pt x="43" y="20"/>
                      <a:pt x="39" y="33"/>
                    </a:cubicBezTo>
                    <a:cubicBezTo>
                      <a:pt x="0" y="67"/>
                      <a:pt x="17" y="126"/>
                      <a:pt x="68" y="135"/>
                    </a:cubicBezTo>
                    <a:cubicBezTo>
                      <a:pt x="72" y="135"/>
                      <a:pt x="76" y="135"/>
                      <a:pt x="80" y="135"/>
                    </a:cubicBezTo>
                    <a:cubicBezTo>
                      <a:pt x="106" y="135"/>
                      <a:pt x="134" y="123"/>
                      <a:pt x="149" y="101"/>
                    </a:cubicBezTo>
                    <a:cubicBezTo>
                      <a:pt x="174" y="71"/>
                      <a:pt x="162" y="24"/>
                      <a:pt x="123" y="7"/>
                    </a:cubicBezTo>
                    <a:cubicBezTo>
                      <a:pt x="115" y="3"/>
                      <a:pt x="105" y="1"/>
                      <a:pt x="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6" name="Google Shape;5756;p19"/>
              <p:cNvSpPr/>
              <p:nvPr/>
            </p:nvSpPr>
            <p:spPr>
              <a:xfrm>
                <a:off x="915472" y="5502363"/>
                <a:ext cx="27016" cy="20262"/>
              </a:xfrm>
              <a:custGeom>
                <a:avLst/>
                <a:gdLst/>
                <a:ahLst/>
                <a:cxnLst/>
                <a:rect l="l" t="t" r="r" b="b"/>
                <a:pathLst>
                  <a:path w="104" h="78" extrusionOk="0">
                    <a:moveTo>
                      <a:pt x="54" y="1"/>
                    </a:moveTo>
                    <a:cubicBezTo>
                      <a:pt x="52" y="1"/>
                      <a:pt x="51" y="1"/>
                      <a:pt x="50" y="1"/>
                    </a:cubicBezTo>
                    <a:cubicBezTo>
                      <a:pt x="0" y="5"/>
                      <a:pt x="7" y="78"/>
                      <a:pt x="54" y="78"/>
                    </a:cubicBezTo>
                    <a:cubicBezTo>
                      <a:pt x="55" y="78"/>
                      <a:pt x="57" y="77"/>
                      <a:pt x="58" y="77"/>
                    </a:cubicBezTo>
                    <a:cubicBezTo>
                      <a:pt x="103" y="69"/>
                      <a:pt x="97" y="1"/>
                      <a:pt x="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7" name="Google Shape;5757;p19"/>
              <p:cNvSpPr/>
              <p:nvPr/>
            </p:nvSpPr>
            <p:spPr>
              <a:xfrm>
                <a:off x="943788" y="5485218"/>
                <a:ext cx="37667" cy="37407"/>
              </a:xfrm>
              <a:custGeom>
                <a:avLst/>
                <a:gdLst/>
                <a:ahLst/>
                <a:cxnLst/>
                <a:rect l="l" t="t" r="r" b="b"/>
                <a:pathLst>
                  <a:path w="145" h="144" extrusionOk="0">
                    <a:moveTo>
                      <a:pt x="75" y="0"/>
                    </a:moveTo>
                    <a:cubicBezTo>
                      <a:pt x="53" y="0"/>
                      <a:pt x="34" y="9"/>
                      <a:pt x="21" y="25"/>
                    </a:cubicBezTo>
                    <a:cubicBezTo>
                      <a:pt x="4" y="42"/>
                      <a:pt x="0" y="67"/>
                      <a:pt x="4" y="88"/>
                    </a:cubicBezTo>
                    <a:cubicBezTo>
                      <a:pt x="8" y="120"/>
                      <a:pt x="34" y="144"/>
                      <a:pt x="68" y="144"/>
                    </a:cubicBezTo>
                    <a:cubicBezTo>
                      <a:pt x="71" y="144"/>
                      <a:pt x="74" y="144"/>
                      <a:pt x="76" y="143"/>
                    </a:cubicBezTo>
                    <a:cubicBezTo>
                      <a:pt x="102" y="139"/>
                      <a:pt x="123" y="118"/>
                      <a:pt x="127" y="92"/>
                    </a:cubicBezTo>
                    <a:cubicBezTo>
                      <a:pt x="144" y="59"/>
                      <a:pt x="132" y="20"/>
                      <a:pt x="102" y="3"/>
                    </a:cubicBezTo>
                    <a:lnTo>
                      <a:pt x="98" y="3"/>
                    </a:lnTo>
                    <a:cubicBezTo>
                      <a:pt x="90" y="1"/>
                      <a:pt x="82" y="0"/>
                      <a:pt x="7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8" name="Google Shape;5758;p19"/>
              <p:cNvSpPr/>
              <p:nvPr/>
            </p:nvSpPr>
            <p:spPr>
              <a:xfrm>
                <a:off x="979116" y="5501064"/>
                <a:ext cx="30913" cy="25977"/>
              </a:xfrm>
              <a:custGeom>
                <a:avLst/>
                <a:gdLst/>
                <a:ahLst/>
                <a:cxnLst/>
                <a:rect l="l" t="t" r="r" b="b"/>
                <a:pathLst>
                  <a:path w="119" h="100" extrusionOk="0">
                    <a:moveTo>
                      <a:pt x="69" y="1"/>
                    </a:moveTo>
                    <a:cubicBezTo>
                      <a:pt x="55" y="1"/>
                      <a:pt x="40" y="6"/>
                      <a:pt x="29" y="19"/>
                    </a:cubicBezTo>
                    <a:cubicBezTo>
                      <a:pt x="1" y="51"/>
                      <a:pt x="27" y="100"/>
                      <a:pt x="67" y="100"/>
                    </a:cubicBezTo>
                    <a:cubicBezTo>
                      <a:pt x="69" y="100"/>
                      <a:pt x="70" y="99"/>
                      <a:pt x="72" y="99"/>
                    </a:cubicBezTo>
                    <a:cubicBezTo>
                      <a:pt x="97" y="95"/>
                      <a:pt x="119" y="74"/>
                      <a:pt x="119" y="44"/>
                    </a:cubicBezTo>
                    <a:cubicBezTo>
                      <a:pt x="116" y="17"/>
                      <a:pt x="93" y="1"/>
                      <a:pt x="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59" name="Google Shape;5759;p19"/>
              <p:cNvSpPr/>
              <p:nvPr/>
            </p:nvSpPr>
            <p:spPr>
              <a:xfrm>
                <a:off x="985611" y="5548602"/>
                <a:ext cx="35329" cy="35069"/>
              </a:xfrm>
              <a:custGeom>
                <a:avLst/>
                <a:gdLst/>
                <a:ahLst/>
                <a:cxnLst/>
                <a:rect l="l" t="t" r="r" b="b"/>
                <a:pathLst>
                  <a:path w="136" h="135" extrusionOk="0">
                    <a:moveTo>
                      <a:pt x="74" y="0"/>
                    </a:moveTo>
                    <a:cubicBezTo>
                      <a:pt x="57" y="0"/>
                      <a:pt x="40" y="8"/>
                      <a:pt x="30" y="22"/>
                    </a:cubicBezTo>
                    <a:cubicBezTo>
                      <a:pt x="0" y="52"/>
                      <a:pt x="9" y="99"/>
                      <a:pt x="38" y="124"/>
                    </a:cubicBezTo>
                    <a:cubicBezTo>
                      <a:pt x="49" y="131"/>
                      <a:pt x="61" y="134"/>
                      <a:pt x="73" y="134"/>
                    </a:cubicBezTo>
                    <a:cubicBezTo>
                      <a:pt x="92" y="134"/>
                      <a:pt x="110" y="127"/>
                      <a:pt x="123" y="111"/>
                    </a:cubicBezTo>
                    <a:cubicBezTo>
                      <a:pt x="132" y="94"/>
                      <a:pt x="136" y="77"/>
                      <a:pt x="132" y="56"/>
                    </a:cubicBezTo>
                    <a:cubicBezTo>
                      <a:pt x="132" y="44"/>
                      <a:pt x="127" y="31"/>
                      <a:pt x="119" y="22"/>
                    </a:cubicBezTo>
                    <a:cubicBezTo>
                      <a:pt x="108" y="8"/>
                      <a:pt x="91" y="0"/>
                      <a:pt x="7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0" name="Google Shape;5760;p19"/>
              <p:cNvSpPr/>
              <p:nvPr/>
            </p:nvSpPr>
            <p:spPr>
              <a:xfrm>
                <a:off x="1000937" y="5524443"/>
                <a:ext cx="30133" cy="25198"/>
              </a:xfrm>
              <a:custGeom>
                <a:avLst/>
                <a:gdLst/>
                <a:ahLst/>
                <a:cxnLst/>
                <a:rect l="l" t="t" r="r" b="b"/>
                <a:pathLst>
                  <a:path w="116" h="97" extrusionOk="0">
                    <a:moveTo>
                      <a:pt x="51" y="1"/>
                    </a:moveTo>
                    <a:cubicBezTo>
                      <a:pt x="22" y="5"/>
                      <a:pt x="1" y="39"/>
                      <a:pt x="13" y="69"/>
                    </a:cubicBezTo>
                    <a:cubicBezTo>
                      <a:pt x="20" y="85"/>
                      <a:pt x="40" y="97"/>
                      <a:pt x="58" y="97"/>
                    </a:cubicBezTo>
                    <a:cubicBezTo>
                      <a:pt x="63" y="97"/>
                      <a:pt x="68" y="96"/>
                      <a:pt x="73" y="94"/>
                    </a:cubicBezTo>
                    <a:cubicBezTo>
                      <a:pt x="94" y="86"/>
                      <a:pt x="107" y="69"/>
                      <a:pt x="111" y="47"/>
                    </a:cubicBezTo>
                    <a:cubicBezTo>
                      <a:pt x="115" y="26"/>
                      <a:pt x="98" y="5"/>
                      <a:pt x="8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61" name="Google Shape;5761;p19"/>
            <p:cNvGrpSpPr/>
            <p:nvPr/>
          </p:nvGrpSpPr>
          <p:grpSpPr>
            <a:xfrm rot="1312391">
              <a:off x="-350228" y="721085"/>
              <a:ext cx="1126895" cy="958919"/>
              <a:chOff x="1978145" y="-996458"/>
              <a:chExt cx="962247" cy="818814"/>
            </a:xfrm>
          </p:grpSpPr>
          <p:sp>
            <p:nvSpPr>
              <p:cNvPr id="5762" name="Google Shape;5762;p19"/>
              <p:cNvSpPr/>
              <p:nvPr/>
            </p:nvSpPr>
            <p:spPr>
              <a:xfrm rot="-2700000">
                <a:off x="2212355" y="-990843"/>
                <a:ext cx="350393" cy="807585"/>
              </a:xfrm>
              <a:custGeom>
                <a:avLst/>
                <a:gdLst/>
                <a:ahLst/>
                <a:cxnLst/>
                <a:rect l="l" t="t" r="r" b="b"/>
                <a:pathLst>
                  <a:path w="3878" h="8938" extrusionOk="0">
                    <a:moveTo>
                      <a:pt x="47" y="1"/>
                    </a:moveTo>
                    <a:cubicBezTo>
                      <a:pt x="22" y="1"/>
                      <a:pt x="0" y="22"/>
                      <a:pt x="5" y="47"/>
                    </a:cubicBezTo>
                    <a:cubicBezTo>
                      <a:pt x="5" y="60"/>
                      <a:pt x="60" y="1332"/>
                      <a:pt x="556" y="3054"/>
                    </a:cubicBezTo>
                    <a:cubicBezTo>
                      <a:pt x="1010" y="4645"/>
                      <a:pt x="1939" y="6952"/>
                      <a:pt x="3784" y="8925"/>
                    </a:cubicBezTo>
                    <a:cubicBezTo>
                      <a:pt x="3794" y="8934"/>
                      <a:pt x="3805" y="8937"/>
                      <a:pt x="3815" y="8937"/>
                    </a:cubicBezTo>
                    <a:cubicBezTo>
                      <a:pt x="3849" y="8937"/>
                      <a:pt x="3877" y="8898"/>
                      <a:pt x="3852" y="8865"/>
                    </a:cubicBezTo>
                    <a:cubicBezTo>
                      <a:pt x="2015" y="6906"/>
                      <a:pt x="1095" y="4611"/>
                      <a:pt x="641" y="3029"/>
                    </a:cubicBezTo>
                    <a:cubicBezTo>
                      <a:pt x="149" y="1320"/>
                      <a:pt x="94" y="56"/>
                      <a:pt x="94" y="43"/>
                    </a:cubicBezTo>
                    <a:cubicBezTo>
                      <a:pt x="94" y="26"/>
                      <a:pt x="81" y="9"/>
                      <a:pt x="64" y="5"/>
                    </a:cubicBezTo>
                    <a:cubicBezTo>
                      <a:pt x="60" y="1"/>
                      <a:pt x="51" y="1"/>
                      <a:pt x="4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3" name="Google Shape;5763;p19"/>
              <p:cNvSpPr/>
              <p:nvPr/>
            </p:nvSpPr>
            <p:spPr>
              <a:xfrm rot="-2700000">
                <a:off x="2793365" y="-486310"/>
                <a:ext cx="120081" cy="125954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394" extrusionOk="0">
                    <a:moveTo>
                      <a:pt x="1" y="1"/>
                    </a:moveTo>
                    <a:cubicBezTo>
                      <a:pt x="1" y="1"/>
                      <a:pt x="170" y="1087"/>
                      <a:pt x="832" y="1337"/>
                    </a:cubicBezTo>
                    <a:cubicBezTo>
                      <a:pt x="942" y="1379"/>
                      <a:pt x="1062" y="1394"/>
                      <a:pt x="1152" y="1394"/>
                    </a:cubicBezTo>
                    <a:cubicBezTo>
                      <a:pt x="1224" y="1394"/>
                      <a:pt x="1276" y="1384"/>
                      <a:pt x="1286" y="1371"/>
                    </a:cubicBezTo>
                    <a:cubicBezTo>
                      <a:pt x="1328" y="1303"/>
                      <a:pt x="1243" y="764"/>
                      <a:pt x="925" y="552"/>
                    </a:cubicBezTo>
                    <a:cubicBezTo>
                      <a:pt x="582" y="319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4" name="Google Shape;5764;p19"/>
              <p:cNvSpPr/>
              <p:nvPr/>
            </p:nvSpPr>
            <p:spPr>
              <a:xfrm rot="-2700000">
                <a:off x="2686772" y="-451615"/>
                <a:ext cx="85565" cy="168691"/>
              </a:xfrm>
              <a:custGeom>
                <a:avLst/>
                <a:gdLst/>
                <a:ahLst/>
                <a:cxnLst/>
                <a:rect l="l" t="t" r="r" b="b"/>
                <a:pathLst>
                  <a:path w="947" h="1867" extrusionOk="0">
                    <a:moveTo>
                      <a:pt x="598" y="0"/>
                    </a:moveTo>
                    <a:cubicBezTo>
                      <a:pt x="598" y="0"/>
                      <a:pt x="0" y="988"/>
                      <a:pt x="276" y="1557"/>
                    </a:cubicBezTo>
                    <a:cubicBezTo>
                      <a:pt x="343" y="1695"/>
                      <a:pt x="456" y="1866"/>
                      <a:pt x="532" y="1866"/>
                    </a:cubicBezTo>
                    <a:cubicBezTo>
                      <a:pt x="533" y="1866"/>
                      <a:pt x="534" y="1866"/>
                      <a:pt x="535" y="1866"/>
                    </a:cubicBezTo>
                    <a:cubicBezTo>
                      <a:pt x="683" y="1862"/>
                      <a:pt x="946" y="1294"/>
                      <a:pt x="865" y="925"/>
                    </a:cubicBezTo>
                    <a:cubicBezTo>
                      <a:pt x="781" y="560"/>
                      <a:pt x="598" y="0"/>
                      <a:pt x="5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5" name="Google Shape;5765;p19"/>
              <p:cNvSpPr/>
              <p:nvPr/>
            </p:nvSpPr>
            <p:spPr>
              <a:xfrm rot="-2700000">
                <a:off x="2680195" y="-510521"/>
                <a:ext cx="185226" cy="55477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614" extrusionOk="0">
                    <a:moveTo>
                      <a:pt x="1076" y="1"/>
                    </a:moveTo>
                    <a:cubicBezTo>
                      <a:pt x="544" y="1"/>
                      <a:pt x="1" y="121"/>
                      <a:pt x="1" y="121"/>
                    </a:cubicBezTo>
                    <a:cubicBezTo>
                      <a:pt x="1" y="121"/>
                      <a:pt x="531" y="401"/>
                      <a:pt x="870" y="546"/>
                    </a:cubicBezTo>
                    <a:cubicBezTo>
                      <a:pt x="979" y="592"/>
                      <a:pt x="1115" y="613"/>
                      <a:pt x="1255" y="613"/>
                    </a:cubicBezTo>
                    <a:cubicBezTo>
                      <a:pt x="1546" y="613"/>
                      <a:pt x="1855" y="523"/>
                      <a:pt x="1981" y="389"/>
                    </a:cubicBezTo>
                    <a:cubicBezTo>
                      <a:pt x="2049" y="312"/>
                      <a:pt x="2036" y="283"/>
                      <a:pt x="1905" y="185"/>
                    </a:cubicBezTo>
                    <a:cubicBezTo>
                      <a:pt x="1714" y="45"/>
                      <a:pt x="1397" y="1"/>
                      <a:pt x="107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6" name="Google Shape;5766;p19"/>
              <p:cNvSpPr/>
              <p:nvPr/>
            </p:nvSpPr>
            <p:spPr>
              <a:xfrm rot="-2700000">
                <a:off x="2548807" y="-542748"/>
                <a:ext cx="211609" cy="68308"/>
              </a:xfrm>
              <a:custGeom>
                <a:avLst/>
                <a:gdLst/>
                <a:ahLst/>
                <a:cxnLst/>
                <a:rect l="l" t="t" r="r" b="b"/>
                <a:pathLst>
                  <a:path w="2342" h="756" extrusionOk="0">
                    <a:moveTo>
                      <a:pt x="635" y="1"/>
                    </a:moveTo>
                    <a:cubicBezTo>
                      <a:pt x="274" y="1"/>
                      <a:pt x="0" y="26"/>
                      <a:pt x="0" y="26"/>
                    </a:cubicBezTo>
                    <a:cubicBezTo>
                      <a:pt x="0" y="26"/>
                      <a:pt x="543" y="399"/>
                      <a:pt x="899" y="598"/>
                    </a:cubicBezTo>
                    <a:cubicBezTo>
                      <a:pt x="1084" y="703"/>
                      <a:pt x="1398" y="756"/>
                      <a:pt x="1686" y="756"/>
                    </a:cubicBezTo>
                    <a:cubicBezTo>
                      <a:pt x="2018" y="756"/>
                      <a:pt x="2315" y="685"/>
                      <a:pt x="2333" y="539"/>
                    </a:cubicBezTo>
                    <a:cubicBezTo>
                      <a:pt x="2341" y="484"/>
                      <a:pt x="2307" y="416"/>
                      <a:pt x="2223" y="340"/>
                    </a:cubicBezTo>
                    <a:cubicBezTo>
                      <a:pt x="1915" y="57"/>
                      <a:pt x="1176" y="1"/>
                      <a:pt x="6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7" name="Google Shape;5767;p19"/>
              <p:cNvSpPr/>
              <p:nvPr/>
            </p:nvSpPr>
            <p:spPr>
              <a:xfrm rot="-2700000">
                <a:off x="2423173" y="-582384"/>
                <a:ext cx="214410" cy="64332"/>
              </a:xfrm>
              <a:custGeom>
                <a:avLst/>
                <a:gdLst/>
                <a:ahLst/>
                <a:cxnLst/>
                <a:rect l="l" t="t" r="r" b="b"/>
                <a:pathLst>
                  <a:path w="2373" h="712" extrusionOk="0">
                    <a:moveTo>
                      <a:pt x="1032" y="1"/>
                    </a:moveTo>
                    <a:cubicBezTo>
                      <a:pt x="493" y="1"/>
                      <a:pt x="0" y="76"/>
                      <a:pt x="0" y="76"/>
                    </a:cubicBezTo>
                    <a:cubicBezTo>
                      <a:pt x="0" y="76"/>
                      <a:pt x="310" y="424"/>
                      <a:pt x="895" y="649"/>
                    </a:cubicBezTo>
                    <a:cubicBezTo>
                      <a:pt x="1013" y="693"/>
                      <a:pt x="1179" y="711"/>
                      <a:pt x="1357" y="711"/>
                    </a:cubicBezTo>
                    <a:cubicBezTo>
                      <a:pt x="1823" y="711"/>
                      <a:pt x="2372" y="587"/>
                      <a:pt x="2363" y="492"/>
                    </a:cubicBezTo>
                    <a:cubicBezTo>
                      <a:pt x="2359" y="407"/>
                      <a:pt x="2320" y="331"/>
                      <a:pt x="2257" y="280"/>
                    </a:cubicBezTo>
                    <a:cubicBezTo>
                      <a:pt x="2016" y="59"/>
                      <a:pt x="1506" y="1"/>
                      <a:pt x="103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8" name="Google Shape;5768;p19"/>
              <p:cNvSpPr/>
              <p:nvPr/>
            </p:nvSpPr>
            <p:spPr>
              <a:xfrm rot="-2700000">
                <a:off x="2312677" y="-632652"/>
                <a:ext cx="213959" cy="95866"/>
              </a:xfrm>
              <a:custGeom>
                <a:avLst/>
                <a:gdLst/>
                <a:ahLst/>
                <a:cxnLst/>
                <a:rect l="l" t="t" r="r" b="b"/>
                <a:pathLst>
                  <a:path w="2368" h="1061" extrusionOk="0">
                    <a:moveTo>
                      <a:pt x="1" y="0"/>
                    </a:moveTo>
                    <a:cubicBezTo>
                      <a:pt x="1" y="0"/>
                      <a:pt x="378" y="556"/>
                      <a:pt x="717" y="785"/>
                    </a:cubicBezTo>
                    <a:cubicBezTo>
                      <a:pt x="1032" y="993"/>
                      <a:pt x="1413" y="1060"/>
                      <a:pt x="1726" y="1060"/>
                    </a:cubicBezTo>
                    <a:cubicBezTo>
                      <a:pt x="2051" y="1060"/>
                      <a:pt x="2303" y="987"/>
                      <a:pt x="2329" y="925"/>
                    </a:cubicBezTo>
                    <a:cubicBezTo>
                      <a:pt x="2367" y="848"/>
                      <a:pt x="2350" y="751"/>
                      <a:pt x="2278" y="636"/>
                    </a:cubicBezTo>
                    <a:cubicBezTo>
                      <a:pt x="1901" y="47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69" name="Google Shape;5769;p19"/>
              <p:cNvSpPr/>
              <p:nvPr/>
            </p:nvSpPr>
            <p:spPr>
              <a:xfrm rot="-2700000">
                <a:off x="2209450" y="-673300"/>
                <a:ext cx="177184" cy="92252"/>
              </a:xfrm>
              <a:custGeom>
                <a:avLst/>
                <a:gdLst/>
                <a:ahLst/>
                <a:cxnLst/>
                <a:rect l="l" t="t" r="r" b="b"/>
                <a:pathLst>
                  <a:path w="1961" h="1021" extrusionOk="0">
                    <a:moveTo>
                      <a:pt x="1" y="0"/>
                    </a:moveTo>
                    <a:cubicBezTo>
                      <a:pt x="1" y="0"/>
                      <a:pt x="425" y="496"/>
                      <a:pt x="722" y="781"/>
                    </a:cubicBezTo>
                    <a:cubicBezTo>
                      <a:pt x="897" y="956"/>
                      <a:pt x="1258" y="1021"/>
                      <a:pt x="1540" y="1021"/>
                    </a:cubicBezTo>
                    <a:cubicBezTo>
                      <a:pt x="1742" y="1021"/>
                      <a:pt x="1904" y="987"/>
                      <a:pt x="1927" y="938"/>
                    </a:cubicBezTo>
                    <a:cubicBezTo>
                      <a:pt x="1960" y="861"/>
                      <a:pt x="1927" y="730"/>
                      <a:pt x="1842" y="598"/>
                    </a:cubicBezTo>
                    <a:cubicBezTo>
                      <a:pt x="1464" y="9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0" name="Google Shape;5770;p19"/>
              <p:cNvSpPr/>
              <p:nvPr/>
            </p:nvSpPr>
            <p:spPr>
              <a:xfrm rot="-2700000">
                <a:off x="2546981" y="-467909"/>
                <a:ext cx="89270" cy="193358"/>
              </a:xfrm>
              <a:custGeom>
                <a:avLst/>
                <a:gdLst/>
                <a:ahLst/>
                <a:cxnLst/>
                <a:rect l="l" t="t" r="r" b="b"/>
                <a:pathLst>
                  <a:path w="988" h="2140" extrusionOk="0">
                    <a:moveTo>
                      <a:pt x="819" y="0"/>
                    </a:moveTo>
                    <a:cubicBezTo>
                      <a:pt x="819" y="0"/>
                      <a:pt x="0" y="1111"/>
                      <a:pt x="212" y="1786"/>
                    </a:cubicBezTo>
                    <a:cubicBezTo>
                      <a:pt x="259" y="1934"/>
                      <a:pt x="378" y="2121"/>
                      <a:pt x="454" y="2138"/>
                    </a:cubicBezTo>
                    <a:cubicBezTo>
                      <a:pt x="458" y="2139"/>
                      <a:pt x="461" y="2139"/>
                      <a:pt x="465" y="2139"/>
                    </a:cubicBezTo>
                    <a:cubicBezTo>
                      <a:pt x="617" y="2139"/>
                      <a:pt x="988" y="1483"/>
                      <a:pt x="955" y="1065"/>
                    </a:cubicBezTo>
                    <a:cubicBezTo>
                      <a:pt x="925" y="653"/>
                      <a:pt x="819" y="0"/>
                      <a:pt x="81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1" name="Google Shape;5771;p19"/>
              <p:cNvSpPr/>
              <p:nvPr/>
            </p:nvSpPr>
            <p:spPr>
              <a:xfrm rot="-2700000">
                <a:off x="2402912" y="-498044"/>
                <a:ext cx="95143" cy="177727"/>
              </a:xfrm>
              <a:custGeom>
                <a:avLst/>
                <a:gdLst/>
                <a:ahLst/>
                <a:cxnLst/>
                <a:rect l="l" t="t" r="r" b="b"/>
                <a:pathLst>
                  <a:path w="1053" h="1967" extrusionOk="0">
                    <a:moveTo>
                      <a:pt x="980" y="0"/>
                    </a:moveTo>
                    <a:cubicBezTo>
                      <a:pt x="980" y="0"/>
                      <a:pt x="1" y="870"/>
                      <a:pt x="166" y="1553"/>
                    </a:cubicBezTo>
                    <a:cubicBezTo>
                      <a:pt x="213" y="1735"/>
                      <a:pt x="293" y="1926"/>
                      <a:pt x="391" y="1964"/>
                    </a:cubicBezTo>
                    <a:cubicBezTo>
                      <a:pt x="396" y="1966"/>
                      <a:pt x="403" y="1967"/>
                      <a:pt x="409" y="1967"/>
                    </a:cubicBezTo>
                    <a:cubicBezTo>
                      <a:pt x="569" y="1967"/>
                      <a:pt x="1052" y="1460"/>
                      <a:pt x="1048" y="1069"/>
                    </a:cubicBezTo>
                    <a:cubicBezTo>
                      <a:pt x="1044" y="658"/>
                      <a:pt x="980" y="0"/>
                      <a:pt x="98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2" name="Google Shape;5772;p19"/>
              <p:cNvSpPr/>
              <p:nvPr/>
            </p:nvSpPr>
            <p:spPr>
              <a:xfrm rot="-2700000">
                <a:off x="2280216" y="-539887"/>
                <a:ext cx="91619" cy="162637"/>
              </a:xfrm>
              <a:custGeom>
                <a:avLst/>
                <a:gdLst/>
                <a:ahLst/>
                <a:cxnLst/>
                <a:rect l="l" t="t" r="r" b="b"/>
                <a:pathLst>
                  <a:path w="1014" h="1800" extrusionOk="0">
                    <a:moveTo>
                      <a:pt x="1014" y="1"/>
                    </a:moveTo>
                    <a:lnTo>
                      <a:pt x="1014" y="1"/>
                    </a:lnTo>
                    <a:cubicBezTo>
                      <a:pt x="1014" y="1"/>
                      <a:pt x="0" y="781"/>
                      <a:pt x="94" y="1481"/>
                    </a:cubicBezTo>
                    <a:cubicBezTo>
                      <a:pt x="123" y="1689"/>
                      <a:pt x="254" y="1799"/>
                      <a:pt x="323" y="1799"/>
                    </a:cubicBezTo>
                    <a:cubicBezTo>
                      <a:pt x="324" y="1799"/>
                      <a:pt x="326" y="1799"/>
                      <a:pt x="327" y="1799"/>
                    </a:cubicBezTo>
                    <a:cubicBezTo>
                      <a:pt x="441" y="1790"/>
                      <a:pt x="929" y="1451"/>
                      <a:pt x="967" y="1069"/>
                    </a:cubicBezTo>
                    <a:cubicBezTo>
                      <a:pt x="1010" y="658"/>
                      <a:pt x="1014" y="1"/>
                      <a:pt x="101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3" name="Google Shape;5773;p19"/>
              <p:cNvSpPr/>
              <p:nvPr/>
            </p:nvSpPr>
            <p:spPr>
              <a:xfrm rot="-2700000">
                <a:off x="2155987" y="-600529"/>
                <a:ext cx="97040" cy="162276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796" extrusionOk="0">
                    <a:moveTo>
                      <a:pt x="1074" y="1"/>
                    </a:moveTo>
                    <a:cubicBezTo>
                      <a:pt x="1073" y="1"/>
                      <a:pt x="0" y="798"/>
                      <a:pt x="47" y="1502"/>
                    </a:cubicBezTo>
                    <a:cubicBezTo>
                      <a:pt x="56" y="1659"/>
                      <a:pt x="115" y="1739"/>
                      <a:pt x="174" y="1790"/>
                    </a:cubicBezTo>
                    <a:cubicBezTo>
                      <a:pt x="179" y="1794"/>
                      <a:pt x="185" y="1795"/>
                      <a:pt x="194" y="1795"/>
                    </a:cubicBezTo>
                    <a:cubicBezTo>
                      <a:pt x="321" y="1795"/>
                      <a:pt x="892" y="1466"/>
                      <a:pt x="959" y="1069"/>
                    </a:cubicBezTo>
                    <a:cubicBezTo>
                      <a:pt x="1027" y="662"/>
                      <a:pt x="1074" y="1"/>
                      <a:pt x="107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4" name="Google Shape;5774;p19"/>
              <p:cNvSpPr/>
              <p:nvPr/>
            </p:nvSpPr>
            <p:spPr>
              <a:xfrm rot="-2700000">
                <a:off x="2049204" y="-663099"/>
                <a:ext cx="98938" cy="149988"/>
              </a:xfrm>
              <a:custGeom>
                <a:avLst/>
                <a:gdLst/>
                <a:ahLst/>
                <a:cxnLst/>
                <a:rect l="l" t="t" r="r" b="b"/>
                <a:pathLst>
                  <a:path w="1095" h="1660" extrusionOk="0">
                    <a:moveTo>
                      <a:pt x="1069" y="1"/>
                    </a:moveTo>
                    <a:cubicBezTo>
                      <a:pt x="1069" y="1"/>
                      <a:pt x="0" y="645"/>
                      <a:pt x="43" y="1269"/>
                    </a:cubicBezTo>
                    <a:cubicBezTo>
                      <a:pt x="51" y="1400"/>
                      <a:pt x="94" y="1617"/>
                      <a:pt x="157" y="1659"/>
                    </a:cubicBezTo>
                    <a:cubicBezTo>
                      <a:pt x="157" y="1659"/>
                      <a:pt x="764" y="1485"/>
                      <a:pt x="967" y="946"/>
                    </a:cubicBezTo>
                    <a:cubicBezTo>
                      <a:pt x="1095" y="603"/>
                      <a:pt x="1069" y="1"/>
                      <a:pt x="10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5" name="Google Shape;5775;p19"/>
              <p:cNvSpPr/>
              <p:nvPr/>
            </p:nvSpPr>
            <p:spPr>
              <a:xfrm rot="-2700000">
                <a:off x="2209965" y="-663032"/>
                <a:ext cx="150982" cy="70567"/>
              </a:xfrm>
              <a:custGeom>
                <a:avLst/>
                <a:gdLst/>
                <a:ahLst/>
                <a:cxnLst/>
                <a:rect l="l" t="t" r="r" b="b"/>
                <a:pathLst>
                  <a:path w="1671" h="781" extrusionOk="0">
                    <a:moveTo>
                      <a:pt x="18" y="0"/>
                    </a:moveTo>
                    <a:cubicBezTo>
                      <a:pt x="14" y="0"/>
                      <a:pt x="9" y="4"/>
                      <a:pt x="5" y="9"/>
                    </a:cubicBezTo>
                    <a:cubicBezTo>
                      <a:pt x="1" y="17"/>
                      <a:pt x="1" y="30"/>
                      <a:pt x="9" y="34"/>
                    </a:cubicBezTo>
                    <a:cubicBezTo>
                      <a:pt x="18" y="38"/>
                      <a:pt x="900" y="581"/>
                      <a:pt x="1638" y="781"/>
                    </a:cubicBezTo>
                    <a:cubicBezTo>
                      <a:pt x="1639" y="781"/>
                      <a:pt x="1640" y="781"/>
                      <a:pt x="1642" y="781"/>
                    </a:cubicBezTo>
                    <a:cubicBezTo>
                      <a:pt x="1661" y="781"/>
                      <a:pt x="1670" y="751"/>
                      <a:pt x="1647" y="747"/>
                    </a:cubicBezTo>
                    <a:cubicBezTo>
                      <a:pt x="917" y="552"/>
                      <a:pt x="39" y="9"/>
                      <a:pt x="26" y="4"/>
                    </a:cubicBezTo>
                    <a:cubicBezTo>
                      <a:pt x="26" y="0"/>
                      <a:pt x="22" y="0"/>
                      <a:pt x="1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6" name="Google Shape;5776;p19"/>
              <p:cNvSpPr/>
              <p:nvPr/>
            </p:nvSpPr>
            <p:spPr>
              <a:xfrm rot="-2700000">
                <a:off x="2177273" y="-593377"/>
                <a:ext cx="69482" cy="133724"/>
              </a:xfrm>
              <a:custGeom>
                <a:avLst/>
                <a:gdLst/>
                <a:ahLst/>
                <a:cxnLst/>
                <a:rect l="l" t="t" r="r" b="b"/>
                <a:pathLst>
                  <a:path w="769" h="1480" extrusionOk="0">
                    <a:moveTo>
                      <a:pt x="751" y="1"/>
                    </a:moveTo>
                    <a:cubicBezTo>
                      <a:pt x="743" y="1"/>
                      <a:pt x="739" y="5"/>
                      <a:pt x="734" y="13"/>
                    </a:cubicBezTo>
                    <a:cubicBezTo>
                      <a:pt x="544" y="654"/>
                      <a:pt x="9" y="1447"/>
                      <a:pt x="5" y="1451"/>
                    </a:cubicBezTo>
                    <a:cubicBezTo>
                      <a:pt x="1" y="1460"/>
                      <a:pt x="1" y="1472"/>
                      <a:pt x="9" y="1477"/>
                    </a:cubicBezTo>
                    <a:cubicBezTo>
                      <a:pt x="13" y="1478"/>
                      <a:pt x="16" y="1479"/>
                      <a:pt x="20" y="1479"/>
                    </a:cubicBezTo>
                    <a:cubicBezTo>
                      <a:pt x="25" y="1479"/>
                      <a:pt x="30" y="1477"/>
                      <a:pt x="35" y="1472"/>
                    </a:cubicBezTo>
                    <a:cubicBezTo>
                      <a:pt x="39" y="1464"/>
                      <a:pt x="578" y="671"/>
                      <a:pt x="768" y="22"/>
                    </a:cubicBezTo>
                    <a:cubicBezTo>
                      <a:pt x="768" y="13"/>
                      <a:pt x="764" y="5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7" name="Google Shape;5777;p19"/>
              <p:cNvSpPr/>
              <p:nvPr/>
            </p:nvSpPr>
            <p:spPr>
              <a:xfrm rot="-2700000">
                <a:off x="2062775" y="-660616"/>
                <a:ext cx="79783" cy="131285"/>
              </a:xfrm>
              <a:custGeom>
                <a:avLst/>
                <a:gdLst/>
                <a:ahLst/>
                <a:cxnLst/>
                <a:rect l="l" t="t" r="r" b="b"/>
                <a:pathLst>
                  <a:path w="883" h="1453" extrusionOk="0">
                    <a:moveTo>
                      <a:pt x="865" y="0"/>
                    </a:moveTo>
                    <a:cubicBezTo>
                      <a:pt x="857" y="0"/>
                      <a:pt x="848" y="4"/>
                      <a:pt x="848" y="13"/>
                    </a:cubicBezTo>
                    <a:cubicBezTo>
                      <a:pt x="721" y="543"/>
                      <a:pt x="13" y="1417"/>
                      <a:pt x="9" y="1425"/>
                    </a:cubicBezTo>
                    <a:cubicBezTo>
                      <a:pt x="0" y="1430"/>
                      <a:pt x="4" y="1442"/>
                      <a:pt x="9" y="1447"/>
                    </a:cubicBezTo>
                    <a:cubicBezTo>
                      <a:pt x="13" y="1451"/>
                      <a:pt x="17" y="1453"/>
                      <a:pt x="21" y="1453"/>
                    </a:cubicBezTo>
                    <a:cubicBezTo>
                      <a:pt x="26" y="1453"/>
                      <a:pt x="30" y="1451"/>
                      <a:pt x="34" y="1447"/>
                    </a:cubicBezTo>
                    <a:cubicBezTo>
                      <a:pt x="43" y="1438"/>
                      <a:pt x="751" y="560"/>
                      <a:pt x="882" y="21"/>
                    </a:cubicBezTo>
                    <a:cubicBezTo>
                      <a:pt x="882" y="13"/>
                      <a:pt x="878" y="4"/>
                      <a:pt x="870" y="4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8" name="Google Shape;5778;p19"/>
              <p:cNvSpPr/>
              <p:nvPr/>
            </p:nvSpPr>
            <p:spPr>
              <a:xfrm rot="-2700000">
                <a:off x="2314359" y="-616105"/>
                <a:ext cx="176733" cy="70567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781" extrusionOk="0">
                    <a:moveTo>
                      <a:pt x="21" y="0"/>
                    </a:moveTo>
                    <a:cubicBezTo>
                      <a:pt x="13" y="0"/>
                      <a:pt x="9" y="5"/>
                      <a:pt x="9" y="9"/>
                    </a:cubicBezTo>
                    <a:cubicBezTo>
                      <a:pt x="0" y="13"/>
                      <a:pt x="0" y="26"/>
                      <a:pt x="9" y="30"/>
                    </a:cubicBezTo>
                    <a:cubicBezTo>
                      <a:pt x="17" y="38"/>
                      <a:pt x="929" y="760"/>
                      <a:pt x="1934" y="781"/>
                    </a:cubicBezTo>
                    <a:cubicBezTo>
                      <a:pt x="1943" y="781"/>
                      <a:pt x="1951" y="776"/>
                      <a:pt x="1955" y="768"/>
                    </a:cubicBezTo>
                    <a:cubicBezTo>
                      <a:pt x="1955" y="755"/>
                      <a:pt x="1947" y="747"/>
                      <a:pt x="1938" y="747"/>
                    </a:cubicBezTo>
                    <a:cubicBezTo>
                      <a:pt x="942" y="721"/>
                      <a:pt x="38" y="13"/>
                      <a:pt x="30" y="5"/>
                    </a:cubicBezTo>
                    <a:cubicBezTo>
                      <a:pt x="25" y="5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79" name="Google Shape;5779;p19"/>
              <p:cNvSpPr/>
              <p:nvPr/>
            </p:nvSpPr>
            <p:spPr>
              <a:xfrm rot="-2700000">
                <a:off x="2301916" y="-543367"/>
                <a:ext cx="65597" cy="14583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614" extrusionOk="0">
                    <a:moveTo>
                      <a:pt x="705" y="0"/>
                    </a:moveTo>
                    <a:cubicBezTo>
                      <a:pt x="696" y="0"/>
                      <a:pt x="692" y="5"/>
                      <a:pt x="692" y="13"/>
                    </a:cubicBezTo>
                    <a:cubicBezTo>
                      <a:pt x="565" y="666"/>
                      <a:pt x="9" y="1578"/>
                      <a:pt x="5" y="1587"/>
                    </a:cubicBezTo>
                    <a:cubicBezTo>
                      <a:pt x="1" y="1595"/>
                      <a:pt x="5" y="1608"/>
                      <a:pt x="13" y="1612"/>
                    </a:cubicBezTo>
                    <a:cubicBezTo>
                      <a:pt x="15" y="1613"/>
                      <a:pt x="17" y="1614"/>
                      <a:pt x="19" y="1614"/>
                    </a:cubicBezTo>
                    <a:cubicBezTo>
                      <a:pt x="24" y="1614"/>
                      <a:pt x="32" y="1611"/>
                      <a:pt x="35" y="1608"/>
                    </a:cubicBezTo>
                    <a:cubicBezTo>
                      <a:pt x="39" y="1595"/>
                      <a:pt x="599" y="679"/>
                      <a:pt x="726" y="22"/>
                    </a:cubicBezTo>
                    <a:cubicBezTo>
                      <a:pt x="726" y="9"/>
                      <a:pt x="717" y="0"/>
                      <a:pt x="70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0" name="Google Shape;5780;p19"/>
              <p:cNvSpPr/>
              <p:nvPr/>
            </p:nvSpPr>
            <p:spPr>
              <a:xfrm rot="-2700000">
                <a:off x="2432597" y="-499966"/>
                <a:ext cx="52767" cy="15703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738" extrusionOk="0">
                    <a:moveTo>
                      <a:pt x="566" y="0"/>
                    </a:moveTo>
                    <a:cubicBezTo>
                      <a:pt x="558" y="0"/>
                      <a:pt x="549" y="9"/>
                      <a:pt x="549" y="17"/>
                    </a:cubicBezTo>
                    <a:cubicBezTo>
                      <a:pt x="490" y="717"/>
                      <a:pt x="11" y="1705"/>
                      <a:pt x="7" y="1714"/>
                    </a:cubicBezTo>
                    <a:cubicBezTo>
                      <a:pt x="1" y="1726"/>
                      <a:pt x="14" y="1738"/>
                      <a:pt x="25" y="1738"/>
                    </a:cubicBezTo>
                    <a:cubicBezTo>
                      <a:pt x="29" y="1738"/>
                      <a:pt x="34" y="1736"/>
                      <a:pt x="36" y="1731"/>
                    </a:cubicBezTo>
                    <a:cubicBezTo>
                      <a:pt x="40" y="1722"/>
                      <a:pt x="524" y="730"/>
                      <a:pt x="583" y="17"/>
                    </a:cubicBezTo>
                    <a:cubicBezTo>
                      <a:pt x="583" y="9"/>
                      <a:pt x="575" y="0"/>
                      <a:pt x="5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1" name="Google Shape;5781;p19"/>
              <p:cNvSpPr/>
              <p:nvPr/>
            </p:nvSpPr>
            <p:spPr>
              <a:xfrm rot="-2700000">
                <a:off x="2427870" y="-570129"/>
                <a:ext cx="191280" cy="36051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399" extrusionOk="0">
                    <a:moveTo>
                      <a:pt x="17" y="1"/>
                    </a:moveTo>
                    <a:cubicBezTo>
                      <a:pt x="9" y="1"/>
                      <a:pt x="5" y="5"/>
                      <a:pt x="0" y="9"/>
                    </a:cubicBezTo>
                    <a:cubicBezTo>
                      <a:pt x="0" y="18"/>
                      <a:pt x="0" y="30"/>
                      <a:pt x="13" y="35"/>
                    </a:cubicBezTo>
                    <a:cubicBezTo>
                      <a:pt x="21" y="38"/>
                      <a:pt x="890" y="399"/>
                      <a:pt x="1738" y="399"/>
                    </a:cubicBezTo>
                    <a:cubicBezTo>
                      <a:pt x="1860" y="399"/>
                      <a:pt x="1981" y="391"/>
                      <a:pt x="2100" y="374"/>
                    </a:cubicBezTo>
                    <a:cubicBezTo>
                      <a:pt x="2108" y="374"/>
                      <a:pt x="2117" y="366"/>
                      <a:pt x="2113" y="357"/>
                    </a:cubicBezTo>
                    <a:cubicBezTo>
                      <a:pt x="2113" y="344"/>
                      <a:pt x="2104" y="340"/>
                      <a:pt x="2096" y="340"/>
                    </a:cubicBezTo>
                    <a:cubicBezTo>
                      <a:pt x="1979" y="357"/>
                      <a:pt x="1859" y="365"/>
                      <a:pt x="1738" y="365"/>
                    </a:cubicBezTo>
                    <a:cubicBezTo>
                      <a:pt x="900" y="365"/>
                      <a:pt x="33" y="5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2" name="Google Shape;5782;p19"/>
              <p:cNvSpPr/>
              <p:nvPr/>
            </p:nvSpPr>
            <p:spPr>
              <a:xfrm rot="-2700000">
                <a:off x="2553045" y="-532499"/>
                <a:ext cx="183328" cy="46532"/>
              </a:xfrm>
              <a:custGeom>
                <a:avLst/>
                <a:gdLst/>
                <a:ahLst/>
                <a:cxnLst/>
                <a:rect l="l" t="t" r="r" b="b"/>
                <a:pathLst>
                  <a:path w="2029" h="515" extrusionOk="0">
                    <a:moveTo>
                      <a:pt x="18" y="1"/>
                    </a:moveTo>
                    <a:cubicBezTo>
                      <a:pt x="14" y="1"/>
                      <a:pt x="5" y="5"/>
                      <a:pt x="5" y="13"/>
                    </a:cubicBezTo>
                    <a:cubicBezTo>
                      <a:pt x="1" y="22"/>
                      <a:pt x="5" y="30"/>
                      <a:pt x="14" y="35"/>
                    </a:cubicBezTo>
                    <a:cubicBezTo>
                      <a:pt x="26" y="39"/>
                      <a:pt x="1182" y="514"/>
                      <a:pt x="1971" y="514"/>
                    </a:cubicBezTo>
                    <a:cubicBezTo>
                      <a:pt x="1984" y="514"/>
                      <a:pt x="1998" y="514"/>
                      <a:pt x="2011" y="514"/>
                    </a:cubicBezTo>
                    <a:cubicBezTo>
                      <a:pt x="2024" y="510"/>
                      <a:pt x="2028" y="501"/>
                      <a:pt x="2028" y="493"/>
                    </a:cubicBezTo>
                    <a:cubicBezTo>
                      <a:pt x="2028" y="484"/>
                      <a:pt x="2020" y="476"/>
                      <a:pt x="2011" y="476"/>
                    </a:cubicBezTo>
                    <a:cubicBezTo>
                      <a:pt x="1992" y="476"/>
                      <a:pt x="1972" y="477"/>
                      <a:pt x="1951" y="477"/>
                    </a:cubicBezTo>
                    <a:cubicBezTo>
                      <a:pt x="1168" y="477"/>
                      <a:pt x="39" y="9"/>
                      <a:pt x="26" y="5"/>
                    </a:cubicBezTo>
                    <a:cubicBezTo>
                      <a:pt x="26" y="5"/>
                      <a:pt x="22" y="1"/>
                      <a:pt x="1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3" name="Google Shape;5783;p19"/>
              <p:cNvSpPr/>
              <p:nvPr/>
            </p:nvSpPr>
            <p:spPr>
              <a:xfrm rot="-2700000">
                <a:off x="2584402" y="-465160"/>
                <a:ext cx="27016" cy="158662"/>
              </a:xfrm>
              <a:custGeom>
                <a:avLst/>
                <a:gdLst/>
                <a:ahLst/>
                <a:cxnLst/>
                <a:rect l="l" t="t" r="r" b="b"/>
                <a:pathLst>
                  <a:path w="299" h="1756" extrusionOk="0">
                    <a:moveTo>
                      <a:pt x="277" y="0"/>
                    </a:moveTo>
                    <a:cubicBezTo>
                      <a:pt x="269" y="0"/>
                      <a:pt x="260" y="5"/>
                      <a:pt x="260" y="17"/>
                    </a:cubicBezTo>
                    <a:cubicBezTo>
                      <a:pt x="239" y="586"/>
                      <a:pt x="6" y="1722"/>
                      <a:pt x="6" y="1735"/>
                    </a:cubicBezTo>
                    <a:cubicBezTo>
                      <a:pt x="1" y="1748"/>
                      <a:pt x="11" y="1756"/>
                      <a:pt x="20" y="1756"/>
                    </a:cubicBezTo>
                    <a:cubicBezTo>
                      <a:pt x="27" y="1756"/>
                      <a:pt x="34" y="1752"/>
                      <a:pt x="35" y="1744"/>
                    </a:cubicBezTo>
                    <a:cubicBezTo>
                      <a:pt x="35" y="1731"/>
                      <a:pt x="273" y="590"/>
                      <a:pt x="298" y="17"/>
                    </a:cubicBezTo>
                    <a:cubicBezTo>
                      <a:pt x="298" y="9"/>
                      <a:pt x="290" y="0"/>
                      <a:pt x="28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4" name="Google Shape;5784;p19"/>
              <p:cNvSpPr/>
              <p:nvPr/>
            </p:nvSpPr>
            <p:spPr>
              <a:xfrm rot="-2700000">
                <a:off x="2723117" y="-446700"/>
                <a:ext cx="17348" cy="135350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498" extrusionOk="0">
                    <a:moveTo>
                      <a:pt x="137" y="0"/>
                    </a:moveTo>
                    <a:cubicBezTo>
                      <a:pt x="128" y="0"/>
                      <a:pt x="120" y="9"/>
                      <a:pt x="120" y="17"/>
                    </a:cubicBezTo>
                    <a:cubicBezTo>
                      <a:pt x="158" y="425"/>
                      <a:pt x="1" y="1468"/>
                      <a:pt x="1" y="1476"/>
                    </a:cubicBezTo>
                    <a:cubicBezTo>
                      <a:pt x="1" y="1485"/>
                      <a:pt x="5" y="1498"/>
                      <a:pt x="18" y="1498"/>
                    </a:cubicBezTo>
                    <a:cubicBezTo>
                      <a:pt x="26" y="1498"/>
                      <a:pt x="35" y="1493"/>
                      <a:pt x="35" y="1485"/>
                    </a:cubicBezTo>
                    <a:cubicBezTo>
                      <a:pt x="35" y="1472"/>
                      <a:pt x="192" y="425"/>
                      <a:pt x="154" y="17"/>
                    </a:cubicBezTo>
                    <a:cubicBezTo>
                      <a:pt x="154" y="5"/>
                      <a:pt x="145" y="0"/>
                      <a:pt x="1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5" name="Google Shape;5785;p19"/>
              <p:cNvSpPr/>
              <p:nvPr/>
            </p:nvSpPr>
            <p:spPr>
              <a:xfrm rot="-2700000">
                <a:off x="2692323" y="-487443"/>
                <a:ext cx="141675" cy="22227"/>
              </a:xfrm>
              <a:custGeom>
                <a:avLst/>
                <a:gdLst/>
                <a:ahLst/>
                <a:cxnLst/>
                <a:rect l="l" t="t" r="r" b="b"/>
                <a:pathLst>
                  <a:path w="1568" h="246" extrusionOk="0">
                    <a:moveTo>
                      <a:pt x="21" y="1"/>
                    </a:moveTo>
                    <a:cubicBezTo>
                      <a:pt x="13" y="1"/>
                      <a:pt x="9" y="5"/>
                      <a:pt x="4" y="13"/>
                    </a:cubicBezTo>
                    <a:cubicBezTo>
                      <a:pt x="0" y="22"/>
                      <a:pt x="4" y="30"/>
                      <a:pt x="17" y="35"/>
                    </a:cubicBezTo>
                    <a:cubicBezTo>
                      <a:pt x="24" y="38"/>
                      <a:pt x="628" y="246"/>
                      <a:pt x="1235" y="246"/>
                    </a:cubicBezTo>
                    <a:cubicBezTo>
                      <a:pt x="1339" y="246"/>
                      <a:pt x="1443" y="240"/>
                      <a:pt x="1544" y="225"/>
                    </a:cubicBezTo>
                    <a:cubicBezTo>
                      <a:pt x="1567" y="225"/>
                      <a:pt x="1566" y="190"/>
                      <a:pt x="1546" y="190"/>
                    </a:cubicBezTo>
                    <a:cubicBezTo>
                      <a:pt x="1544" y="190"/>
                      <a:pt x="1542" y="191"/>
                      <a:pt x="1540" y="192"/>
                    </a:cubicBezTo>
                    <a:cubicBezTo>
                      <a:pt x="1440" y="206"/>
                      <a:pt x="1337" y="212"/>
                      <a:pt x="1234" y="212"/>
                    </a:cubicBezTo>
                    <a:cubicBezTo>
                      <a:pt x="633" y="212"/>
                      <a:pt x="33" y="4"/>
                      <a:pt x="2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6" name="Google Shape;5786;p19"/>
              <p:cNvSpPr/>
              <p:nvPr/>
            </p:nvSpPr>
            <p:spPr>
              <a:xfrm rot="-2700000">
                <a:off x="2801561" y="-470156"/>
                <a:ext cx="94872" cy="98757"/>
              </a:xfrm>
              <a:custGeom>
                <a:avLst/>
                <a:gdLst/>
                <a:ahLst/>
                <a:cxnLst/>
                <a:rect l="l" t="t" r="r" b="b"/>
                <a:pathLst>
                  <a:path w="1050" h="1093" extrusionOk="0">
                    <a:moveTo>
                      <a:pt x="22" y="1"/>
                    </a:moveTo>
                    <a:cubicBezTo>
                      <a:pt x="17" y="1"/>
                      <a:pt x="13" y="1"/>
                      <a:pt x="13" y="5"/>
                    </a:cubicBezTo>
                    <a:cubicBezTo>
                      <a:pt x="5" y="9"/>
                      <a:pt x="0" y="22"/>
                      <a:pt x="9" y="30"/>
                    </a:cubicBezTo>
                    <a:cubicBezTo>
                      <a:pt x="13" y="34"/>
                      <a:pt x="573" y="798"/>
                      <a:pt x="1014" y="1091"/>
                    </a:cubicBezTo>
                    <a:cubicBezTo>
                      <a:pt x="1017" y="1092"/>
                      <a:pt x="1020" y="1092"/>
                      <a:pt x="1023" y="1092"/>
                    </a:cubicBezTo>
                    <a:cubicBezTo>
                      <a:pt x="1039" y="1092"/>
                      <a:pt x="1050" y="1072"/>
                      <a:pt x="1035" y="1061"/>
                    </a:cubicBezTo>
                    <a:cubicBezTo>
                      <a:pt x="598" y="772"/>
                      <a:pt x="43" y="17"/>
                      <a:pt x="34" y="9"/>
                    </a:cubicBezTo>
                    <a:cubicBezTo>
                      <a:pt x="34" y="5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787" name="Google Shape;5787;p19"/>
            <p:cNvGrpSpPr/>
            <p:nvPr/>
          </p:nvGrpSpPr>
          <p:grpSpPr>
            <a:xfrm rot="-5400000">
              <a:off x="320683" y="-377961"/>
              <a:ext cx="1149752" cy="1149752"/>
              <a:chOff x="342480" y="-805874"/>
              <a:chExt cx="1149637" cy="1149637"/>
            </a:xfrm>
          </p:grpSpPr>
          <p:sp>
            <p:nvSpPr>
              <p:cNvPr id="5788" name="Google Shape;5788;p19"/>
              <p:cNvSpPr/>
              <p:nvPr/>
            </p:nvSpPr>
            <p:spPr>
              <a:xfrm rot="-2700000">
                <a:off x="415019" y="-541693"/>
                <a:ext cx="1004557" cy="621275"/>
              </a:xfrm>
              <a:custGeom>
                <a:avLst/>
                <a:gdLst/>
                <a:ahLst/>
                <a:cxnLst/>
                <a:rect l="l" t="t" r="r" b="b"/>
                <a:pathLst>
                  <a:path w="11118" h="6876" extrusionOk="0">
                    <a:moveTo>
                      <a:pt x="5596" y="1"/>
                    </a:moveTo>
                    <a:cubicBezTo>
                      <a:pt x="5407" y="1"/>
                      <a:pt x="5240" y="116"/>
                      <a:pt x="5175" y="394"/>
                    </a:cubicBezTo>
                    <a:cubicBezTo>
                      <a:pt x="5031" y="1009"/>
                      <a:pt x="6197" y="1832"/>
                      <a:pt x="7309" y="2371"/>
                    </a:cubicBezTo>
                    <a:cubicBezTo>
                      <a:pt x="7198" y="2410"/>
                      <a:pt x="7086" y="2428"/>
                      <a:pt x="6972" y="2428"/>
                    </a:cubicBezTo>
                    <a:cubicBezTo>
                      <a:pt x="6143" y="2428"/>
                      <a:pt x="5251" y="1487"/>
                      <a:pt x="4781" y="1103"/>
                    </a:cubicBezTo>
                    <a:cubicBezTo>
                      <a:pt x="4612" y="965"/>
                      <a:pt x="4417" y="903"/>
                      <a:pt x="4241" y="903"/>
                    </a:cubicBezTo>
                    <a:cubicBezTo>
                      <a:pt x="3859" y="903"/>
                      <a:pt x="3565" y="1196"/>
                      <a:pt x="3826" y="1637"/>
                    </a:cubicBezTo>
                    <a:cubicBezTo>
                      <a:pt x="4208" y="2282"/>
                      <a:pt x="4959" y="2706"/>
                      <a:pt x="6206" y="3020"/>
                    </a:cubicBezTo>
                    <a:cubicBezTo>
                      <a:pt x="6127" y="3104"/>
                      <a:pt x="6011" y="3145"/>
                      <a:pt x="5857" y="3145"/>
                    </a:cubicBezTo>
                    <a:cubicBezTo>
                      <a:pt x="5608" y="3145"/>
                      <a:pt x="5261" y="3036"/>
                      <a:pt x="4815" y="2820"/>
                    </a:cubicBezTo>
                    <a:cubicBezTo>
                      <a:pt x="4203" y="2526"/>
                      <a:pt x="2990" y="1499"/>
                      <a:pt x="2460" y="1499"/>
                    </a:cubicBezTo>
                    <a:cubicBezTo>
                      <a:pt x="2303" y="1499"/>
                      <a:pt x="2206" y="1589"/>
                      <a:pt x="2202" y="1815"/>
                    </a:cubicBezTo>
                    <a:cubicBezTo>
                      <a:pt x="2185" y="2799"/>
                      <a:pt x="3351" y="3181"/>
                      <a:pt x="3653" y="3397"/>
                    </a:cubicBezTo>
                    <a:cubicBezTo>
                      <a:pt x="3886" y="3565"/>
                      <a:pt x="3882" y="3810"/>
                      <a:pt x="3641" y="3810"/>
                    </a:cubicBezTo>
                    <a:cubicBezTo>
                      <a:pt x="3571" y="3810"/>
                      <a:pt x="3482" y="3789"/>
                      <a:pt x="3373" y="3741"/>
                    </a:cubicBezTo>
                    <a:cubicBezTo>
                      <a:pt x="2982" y="3572"/>
                      <a:pt x="1813" y="2324"/>
                      <a:pt x="1257" y="2324"/>
                    </a:cubicBezTo>
                    <a:cubicBezTo>
                      <a:pt x="1113" y="2324"/>
                      <a:pt x="1010" y="2408"/>
                      <a:pt x="972" y="2617"/>
                    </a:cubicBezTo>
                    <a:cubicBezTo>
                      <a:pt x="790" y="3631"/>
                      <a:pt x="2579" y="4390"/>
                      <a:pt x="2579" y="4390"/>
                    </a:cubicBezTo>
                    <a:cubicBezTo>
                      <a:pt x="2579" y="4390"/>
                      <a:pt x="1804" y="4227"/>
                      <a:pt x="1120" y="4227"/>
                    </a:cubicBezTo>
                    <a:cubicBezTo>
                      <a:pt x="526" y="4227"/>
                      <a:pt x="1" y="4350"/>
                      <a:pt x="115" y="4810"/>
                    </a:cubicBezTo>
                    <a:cubicBezTo>
                      <a:pt x="213" y="5212"/>
                      <a:pt x="685" y="5331"/>
                      <a:pt x="1210" y="5331"/>
                    </a:cubicBezTo>
                    <a:cubicBezTo>
                      <a:pt x="1976" y="5331"/>
                      <a:pt x="2855" y="5077"/>
                      <a:pt x="2855" y="5077"/>
                    </a:cubicBezTo>
                    <a:cubicBezTo>
                      <a:pt x="2855" y="5077"/>
                      <a:pt x="3457" y="4945"/>
                      <a:pt x="3792" y="4903"/>
                    </a:cubicBezTo>
                    <a:lnTo>
                      <a:pt x="3792" y="4903"/>
                    </a:lnTo>
                    <a:cubicBezTo>
                      <a:pt x="3071" y="5297"/>
                      <a:pt x="2316" y="6260"/>
                      <a:pt x="2758" y="6633"/>
                    </a:cubicBezTo>
                    <a:cubicBezTo>
                      <a:pt x="2851" y="6713"/>
                      <a:pt x="2950" y="6747"/>
                      <a:pt x="3052" y="6747"/>
                    </a:cubicBezTo>
                    <a:cubicBezTo>
                      <a:pt x="3430" y="6747"/>
                      <a:pt x="3837" y="6275"/>
                      <a:pt x="4064" y="5934"/>
                    </a:cubicBezTo>
                    <a:cubicBezTo>
                      <a:pt x="4352" y="5501"/>
                      <a:pt x="5035" y="4899"/>
                      <a:pt x="5582" y="4755"/>
                    </a:cubicBezTo>
                    <a:lnTo>
                      <a:pt x="5582" y="4755"/>
                    </a:lnTo>
                    <a:cubicBezTo>
                      <a:pt x="4823" y="5412"/>
                      <a:pt x="4361" y="6370"/>
                      <a:pt x="4700" y="6710"/>
                    </a:cubicBezTo>
                    <a:cubicBezTo>
                      <a:pt x="4808" y="6817"/>
                      <a:pt x="4943" y="6875"/>
                      <a:pt x="5086" y="6875"/>
                    </a:cubicBezTo>
                    <a:cubicBezTo>
                      <a:pt x="5398" y="6875"/>
                      <a:pt x="5747" y="6598"/>
                      <a:pt x="5939" y="5938"/>
                    </a:cubicBezTo>
                    <a:cubicBezTo>
                      <a:pt x="6219" y="4971"/>
                      <a:pt x="7097" y="4131"/>
                      <a:pt x="7563" y="3906"/>
                    </a:cubicBezTo>
                    <a:lnTo>
                      <a:pt x="7563" y="3906"/>
                    </a:lnTo>
                    <a:cubicBezTo>
                      <a:pt x="6846" y="4627"/>
                      <a:pt x="6422" y="5968"/>
                      <a:pt x="6885" y="6281"/>
                    </a:cubicBezTo>
                    <a:cubicBezTo>
                      <a:pt x="6998" y="6358"/>
                      <a:pt x="7125" y="6395"/>
                      <a:pt x="7253" y="6395"/>
                    </a:cubicBezTo>
                    <a:cubicBezTo>
                      <a:pt x="7643" y="6395"/>
                      <a:pt x="8042" y="6048"/>
                      <a:pt x="8081" y="5399"/>
                    </a:cubicBezTo>
                    <a:cubicBezTo>
                      <a:pt x="8136" y="4534"/>
                      <a:pt x="8361" y="3749"/>
                      <a:pt x="8963" y="3304"/>
                    </a:cubicBezTo>
                    <a:lnTo>
                      <a:pt x="8963" y="3304"/>
                    </a:lnTo>
                    <a:cubicBezTo>
                      <a:pt x="8865" y="3444"/>
                      <a:pt x="8713" y="4114"/>
                      <a:pt x="8971" y="4661"/>
                    </a:cubicBezTo>
                    <a:cubicBezTo>
                      <a:pt x="9065" y="4862"/>
                      <a:pt x="9177" y="4946"/>
                      <a:pt x="9287" y="4946"/>
                    </a:cubicBezTo>
                    <a:cubicBezTo>
                      <a:pt x="9475" y="4946"/>
                      <a:pt x="9661" y="4700"/>
                      <a:pt x="9752" y="4369"/>
                    </a:cubicBezTo>
                    <a:cubicBezTo>
                      <a:pt x="9892" y="3843"/>
                      <a:pt x="9680" y="3266"/>
                      <a:pt x="10078" y="2854"/>
                    </a:cubicBezTo>
                    <a:lnTo>
                      <a:pt x="10078" y="2854"/>
                    </a:lnTo>
                    <a:cubicBezTo>
                      <a:pt x="9956" y="3144"/>
                      <a:pt x="10156" y="3517"/>
                      <a:pt x="10460" y="3517"/>
                    </a:cubicBezTo>
                    <a:cubicBezTo>
                      <a:pt x="10534" y="3517"/>
                      <a:pt x="10615" y="3495"/>
                      <a:pt x="10698" y="3444"/>
                    </a:cubicBezTo>
                    <a:cubicBezTo>
                      <a:pt x="11117" y="3181"/>
                      <a:pt x="10888" y="1701"/>
                      <a:pt x="10948" y="874"/>
                    </a:cubicBezTo>
                    <a:lnTo>
                      <a:pt x="10948" y="874"/>
                    </a:lnTo>
                    <a:cubicBezTo>
                      <a:pt x="10894" y="898"/>
                      <a:pt x="10830" y="908"/>
                      <a:pt x="10759" y="908"/>
                    </a:cubicBezTo>
                    <a:cubicBezTo>
                      <a:pt x="10290" y="908"/>
                      <a:pt x="9499" y="452"/>
                      <a:pt x="9110" y="452"/>
                    </a:cubicBezTo>
                    <a:cubicBezTo>
                      <a:pt x="9019" y="452"/>
                      <a:pt x="8950" y="477"/>
                      <a:pt x="8912" y="539"/>
                    </a:cubicBezTo>
                    <a:cubicBezTo>
                      <a:pt x="8687" y="903"/>
                      <a:pt x="8933" y="1022"/>
                      <a:pt x="9582" y="1370"/>
                    </a:cubicBezTo>
                    <a:cubicBezTo>
                      <a:pt x="9530" y="1393"/>
                      <a:pt x="9471" y="1403"/>
                      <a:pt x="9407" y="1403"/>
                    </a:cubicBezTo>
                    <a:cubicBezTo>
                      <a:pt x="9080" y="1403"/>
                      <a:pt x="8630" y="1131"/>
                      <a:pt x="8403" y="886"/>
                    </a:cubicBezTo>
                    <a:cubicBezTo>
                      <a:pt x="8198" y="666"/>
                      <a:pt x="7743" y="301"/>
                      <a:pt x="7478" y="301"/>
                    </a:cubicBezTo>
                    <a:cubicBezTo>
                      <a:pt x="7385" y="301"/>
                      <a:pt x="7316" y="344"/>
                      <a:pt x="7287" y="454"/>
                    </a:cubicBezTo>
                    <a:cubicBezTo>
                      <a:pt x="7177" y="878"/>
                      <a:pt x="7733" y="1438"/>
                      <a:pt x="8721" y="1955"/>
                    </a:cubicBezTo>
                    <a:cubicBezTo>
                      <a:pt x="8610" y="1984"/>
                      <a:pt x="8500" y="1998"/>
                      <a:pt x="8392" y="1998"/>
                    </a:cubicBezTo>
                    <a:cubicBezTo>
                      <a:pt x="7380" y="1998"/>
                      <a:pt x="6517" y="830"/>
                      <a:pt x="6253" y="420"/>
                    </a:cubicBezTo>
                    <a:cubicBezTo>
                      <a:pt x="6090" y="169"/>
                      <a:pt x="5826" y="1"/>
                      <a:pt x="559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89" name="Google Shape;5789;p19"/>
              <p:cNvSpPr/>
              <p:nvPr/>
            </p:nvSpPr>
            <p:spPr>
              <a:xfrm rot="-2700000">
                <a:off x="501754" y="-517750"/>
                <a:ext cx="855111" cy="382740"/>
              </a:xfrm>
              <a:custGeom>
                <a:avLst/>
                <a:gdLst/>
                <a:ahLst/>
                <a:cxnLst/>
                <a:rect l="l" t="t" r="r" b="b"/>
                <a:pathLst>
                  <a:path w="9464" h="4236" extrusionOk="0">
                    <a:moveTo>
                      <a:pt x="9421" y="0"/>
                    </a:moveTo>
                    <a:cubicBezTo>
                      <a:pt x="9412" y="0"/>
                      <a:pt x="9402" y="4"/>
                      <a:pt x="9395" y="11"/>
                    </a:cubicBezTo>
                    <a:cubicBezTo>
                      <a:pt x="9387" y="19"/>
                      <a:pt x="8377" y="931"/>
                      <a:pt x="6727" y="1898"/>
                    </a:cubicBezTo>
                    <a:cubicBezTo>
                      <a:pt x="5201" y="2789"/>
                      <a:pt x="2804" y="3904"/>
                      <a:pt x="34" y="4163"/>
                    </a:cubicBezTo>
                    <a:cubicBezTo>
                      <a:pt x="17" y="4163"/>
                      <a:pt x="1" y="4184"/>
                      <a:pt x="5" y="4205"/>
                    </a:cubicBezTo>
                    <a:cubicBezTo>
                      <a:pt x="5" y="4220"/>
                      <a:pt x="18" y="4236"/>
                      <a:pt x="36" y="4236"/>
                    </a:cubicBezTo>
                    <a:cubicBezTo>
                      <a:pt x="39" y="4236"/>
                      <a:pt x="41" y="4235"/>
                      <a:pt x="43" y="4235"/>
                    </a:cubicBezTo>
                    <a:cubicBezTo>
                      <a:pt x="2825" y="3976"/>
                      <a:pt x="5230" y="2857"/>
                      <a:pt x="6761" y="1962"/>
                    </a:cubicBezTo>
                    <a:cubicBezTo>
                      <a:pt x="8420" y="995"/>
                      <a:pt x="9438" y="74"/>
                      <a:pt x="9446" y="61"/>
                    </a:cubicBezTo>
                    <a:cubicBezTo>
                      <a:pt x="9463" y="49"/>
                      <a:pt x="9463" y="23"/>
                      <a:pt x="9446" y="11"/>
                    </a:cubicBezTo>
                    <a:lnTo>
                      <a:pt x="9442" y="6"/>
                    </a:lnTo>
                    <a:cubicBezTo>
                      <a:pt x="9436" y="2"/>
                      <a:pt x="9429" y="0"/>
                      <a:pt x="94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0" name="Google Shape;5790;p19"/>
              <p:cNvSpPr/>
              <p:nvPr/>
            </p:nvSpPr>
            <p:spPr>
              <a:xfrm rot="-2700000">
                <a:off x="832576" y="-146942"/>
                <a:ext cx="223175" cy="214410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2373" extrusionOk="0">
                    <a:moveTo>
                      <a:pt x="2429" y="0"/>
                    </a:moveTo>
                    <a:cubicBezTo>
                      <a:pt x="2422" y="0"/>
                      <a:pt x="2416" y="2"/>
                      <a:pt x="2410" y="7"/>
                    </a:cubicBezTo>
                    <a:cubicBezTo>
                      <a:pt x="1434" y="537"/>
                      <a:pt x="30" y="2293"/>
                      <a:pt x="13" y="2310"/>
                    </a:cubicBezTo>
                    <a:cubicBezTo>
                      <a:pt x="1" y="2327"/>
                      <a:pt x="5" y="2348"/>
                      <a:pt x="22" y="2365"/>
                    </a:cubicBezTo>
                    <a:cubicBezTo>
                      <a:pt x="27" y="2370"/>
                      <a:pt x="34" y="2372"/>
                      <a:pt x="41" y="2372"/>
                    </a:cubicBezTo>
                    <a:cubicBezTo>
                      <a:pt x="53" y="2372"/>
                      <a:pt x="65" y="2367"/>
                      <a:pt x="73" y="2356"/>
                    </a:cubicBezTo>
                    <a:cubicBezTo>
                      <a:pt x="85" y="2339"/>
                      <a:pt x="1481" y="596"/>
                      <a:pt x="2444" y="70"/>
                    </a:cubicBezTo>
                    <a:cubicBezTo>
                      <a:pt x="2465" y="62"/>
                      <a:pt x="2469" y="36"/>
                      <a:pt x="2456" y="19"/>
                    </a:cubicBezTo>
                    <a:cubicBezTo>
                      <a:pt x="2456" y="15"/>
                      <a:pt x="2452" y="11"/>
                      <a:pt x="2448" y="7"/>
                    </a:cubicBezTo>
                    <a:cubicBezTo>
                      <a:pt x="2441" y="2"/>
                      <a:pt x="2435" y="0"/>
                      <a:pt x="242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1" name="Google Shape;5791;p19"/>
              <p:cNvSpPr/>
              <p:nvPr/>
            </p:nvSpPr>
            <p:spPr>
              <a:xfrm rot="-2700000">
                <a:off x="629978" y="-98299"/>
                <a:ext cx="231487" cy="148813"/>
              </a:xfrm>
              <a:custGeom>
                <a:avLst/>
                <a:gdLst/>
                <a:ahLst/>
                <a:cxnLst/>
                <a:rect l="l" t="t" r="r" b="b"/>
                <a:pathLst>
                  <a:path w="2562" h="1647" extrusionOk="0">
                    <a:moveTo>
                      <a:pt x="51" y="0"/>
                    </a:moveTo>
                    <a:cubicBezTo>
                      <a:pt x="24" y="0"/>
                      <a:pt x="0" y="33"/>
                      <a:pt x="23" y="59"/>
                    </a:cubicBezTo>
                    <a:cubicBezTo>
                      <a:pt x="935" y="1153"/>
                      <a:pt x="2487" y="1641"/>
                      <a:pt x="2500" y="1645"/>
                    </a:cubicBezTo>
                    <a:cubicBezTo>
                      <a:pt x="2503" y="1646"/>
                      <a:pt x="2506" y="1646"/>
                      <a:pt x="2509" y="1646"/>
                    </a:cubicBezTo>
                    <a:cubicBezTo>
                      <a:pt x="2542" y="1646"/>
                      <a:pt x="2561" y="1605"/>
                      <a:pt x="2538" y="1582"/>
                    </a:cubicBezTo>
                    <a:cubicBezTo>
                      <a:pt x="2534" y="1577"/>
                      <a:pt x="2529" y="1573"/>
                      <a:pt x="2525" y="1573"/>
                    </a:cubicBezTo>
                    <a:cubicBezTo>
                      <a:pt x="2508" y="1569"/>
                      <a:pt x="981" y="1090"/>
                      <a:pt x="78" y="12"/>
                    </a:cubicBezTo>
                    <a:cubicBezTo>
                      <a:pt x="70" y="4"/>
                      <a:pt x="60" y="0"/>
                      <a:pt x="5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2" name="Google Shape;5792;p19"/>
              <p:cNvSpPr/>
              <p:nvPr/>
            </p:nvSpPr>
            <p:spPr>
              <a:xfrm rot="-2700000">
                <a:off x="936443" y="-338606"/>
                <a:ext cx="217844" cy="298349"/>
              </a:xfrm>
              <a:custGeom>
                <a:avLst/>
                <a:gdLst/>
                <a:ahLst/>
                <a:cxnLst/>
                <a:rect l="l" t="t" r="r" b="b"/>
                <a:pathLst>
                  <a:path w="2411" h="3302" extrusionOk="0">
                    <a:moveTo>
                      <a:pt x="2368" y="0"/>
                    </a:moveTo>
                    <a:cubicBezTo>
                      <a:pt x="2360" y="0"/>
                      <a:pt x="2353" y="2"/>
                      <a:pt x="2347" y="7"/>
                    </a:cubicBezTo>
                    <a:cubicBezTo>
                      <a:pt x="883" y="961"/>
                      <a:pt x="18" y="3230"/>
                      <a:pt x="9" y="3251"/>
                    </a:cubicBezTo>
                    <a:cubicBezTo>
                      <a:pt x="1" y="3272"/>
                      <a:pt x="14" y="3294"/>
                      <a:pt x="31" y="3298"/>
                    </a:cubicBezTo>
                    <a:cubicBezTo>
                      <a:pt x="36" y="3300"/>
                      <a:pt x="42" y="3301"/>
                      <a:pt x="47" y="3301"/>
                    </a:cubicBezTo>
                    <a:cubicBezTo>
                      <a:pt x="62" y="3301"/>
                      <a:pt x="74" y="3292"/>
                      <a:pt x="77" y="3277"/>
                    </a:cubicBezTo>
                    <a:cubicBezTo>
                      <a:pt x="86" y="3255"/>
                      <a:pt x="947" y="1012"/>
                      <a:pt x="2385" y="70"/>
                    </a:cubicBezTo>
                    <a:cubicBezTo>
                      <a:pt x="2402" y="57"/>
                      <a:pt x="2410" y="32"/>
                      <a:pt x="2397" y="15"/>
                    </a:cubicBezTo>
                    <a:cubicBezTo>
                      <a:pt x="2393" y="11"/>
                      <a:pt x="2389" y="11"/>
                      <a:pt x="2389" y="7"/>
                    </a:cubicBezTo>
                    <a:cubicBezTo>
                      <a:pt x="2383" y="2"/>
                      <a:pt x="2375" y="0"/>
                      <a:pt x="236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3" name="Google Shape;5793;p19"/>
              <p:cNvSpPr/>
              <p:nvPr/>
            </p:nvSpPr>
            <p:spPr>
              <a:xfrm rot="-2700000">
                <a:off x="700303" y="-409356"/>
                <a:ext cx="343075" cy="130110"/>
              </a:xfrm>
              <a:custGeom>
                <a:avLst/>
                <a:gdLst/>
                <a:ahLst/>
                <a:cxnLst/>
                <a:rect l="l" t="t" r="r" b="b"/>
                <a:pathLst>
                  <a:path w="3797" h="1440" extrusionOk="0">
                    <a:moveTo>
                      <a:pt x="45" y="1"/>
                    </a:moveTo>
                    <a:cubicBezTo>
                      <a:pt x="33" y="1"/>
                      <a:pt x="21" y="7"/>
                      <a:pt x="13" y="17"/>
                    </a:cubicBezTo>
                    <a:cubicBezTo>
                      <a:pt x="0" y="34"/>
                      <a:pt x="4" y="55"/>
                      <a:pt x="21" y="68"/>
                    </a:cubicBezTo>
                    <a:cubicBezTo>
                      <a:pt x="1566" y="1284"/>
                      <a:pt x="2875" y="1439"/>
                      <a:pt x="3450" y="1439"/>
                    </a:cubicBezTo>
                    <a:cubicBezTo>
                      <a:pt x="3647" y="1439"/>
                      <a:pt x="3758" y="1421"/>
                      <a:pt x="3762" y="1421"/>
                    </a:cubicBezTo>
                    <a:cubicBezTo>
                      <a:pt x="3784" y="1417"/>
                      <a:pt x="3796" y="1395"/>
                      <a:pt x="3792" y="1378"/>
                    </a:cubicBezTo>
                    <a:cubicBezTo>
                      <a:pt x="3792" y="1370"/>
                      <a:pt x="3784" y="1361"/>
                      <a:pt x="3779" y="1357"/>
                    </a:cubicBezTo>
                    <a:cubicBezTo>
                      <a:pt x="3771" y="1349"/>
                      <a:pt x="3758" y="1344"/>
                      <a:pt x="3750" y="1344"/>
                    </a:cubicBezTo>
                    <a:cubicBezTo>
                      <a:pt x="3745" y="1346"/>
                      <a:pt x="3634" y="1365"/>
                      <a:pt x="3436" y="1365"/>
                    </a:cubicBezTo>
                    <a:cubicBezTo>
                      <a:pt x="2868" y="1365"/>
                      <a:pt x="1587" y="1207"/>
                      <a:pt x="68" y="8"/>
                    </a:cubicBezTo>
                    <a:cubicBezTo>
                      <a:pt x="61" y="3"/>
                      <a:pt x="53" y="1"/>
                      <a:pt x="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4" name="Google Shape;5794;p19"/>
              <p:cNvSpPr/>
              <p:nvPr/>
            </p:nvSpPr>
            <p:spPr>
              <a:xfrm rot="-2700000">
                <a:off x="643551" y="-269300"/>
                <a:ext cx="300879" cy="183057"/>
              </a:xfrm>
              <a:custGeom>
                <a:avLst/>
                <a:gdLst/>
                <a:ahLst/>
                <a:cxnLst/>
                <a:rect l="l" t="t" r="r" b="b"/>
                <a:pathLst>
                  <a:path w="3330" h="2026" extrusionOk="0">
                    <a:moveTo>
                      <a:pt x="56" y="0"/>
                    </a:moveTo>
                    <a:cubicBezTo>
                      <a:pt x="29" y="0"/>
                      <a:pt x="1" y="35"/>
                      <a:pt x="25" y="65"/>
                    </a:cubicBezTo>
                    <a:cubicBezTo>
                      <a:pt x="1336" y="1826"/>
                      <a:pt x="3270" y="2025"/>
                      <a:pt x="3287" y="2025"/>
                    </a:cubicBezTo>
                    <a:cubicBezTo>
                      <a:pt x="3289" y="2025"/>
                      <a:pt x="3291" y="2026"/>
                      <a:pt x="3293" y="2026"/>
                    </a:cubicBezTo>
                    <a:cubicBezTo>
                      <a:pt x="3311" y="2026"/>
                      <a:pt x="3325" y="2010"/>
                      <a:pt x="3329" y="1991"/>
                    </a:cubicBezTo>
                    <a:cubicBezTo>
                      <a:pt x="3329" y="1978"/>
                      <a:pt x="3325" y="1970"/>
                      <a:pt x="3316" y="1961"/>
                    </a:cubicBezTo>
                    <a:cubicBezTo>
                      <a:pt x="3308" y="1957"/>
                      <a:pt x="3304" y="1953"/>
                      <a:pt x="3295" y="1949"/>
                    </a:cubicBezTo>
                    <a:cubicBezTo>
                      <a:pt x="3274" y="1949"/>
                      <a:pt x="1374" y="1754"/>
                      <a:pt x="84" y="19"/>
                    </a:cubicBezTo>
                    <a:cubicBezTo>
                      <a:pt x="77" y="6"/>
                      <a:pt x="67" y="0"/>
                      <a:pt x="5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5" name="Google Shape;5795;p19"/>
              <p:cNvSpPr/>
              <p:nvPr/>
            </p:nvSpPr>
            <p:spPr>
              <a:xfrm rot="-2700000">
                <a:off x="1040289" y="-513089"/>
                <a:ext cx="150711" cy="314703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3483" extrusionOk="0">
                    <a:moveTo>
                      <a:pt x="1626" y="0"/>
                    </a:moveTo>
                    <a:cubicBezTo>
                      <a:pt x="1615" y="0"/>
                      <a:pt x="1606" y="5"/>
                      <a:pt x="1600" y="13"/>
                    </a:cubicBezTo>
                    <a:cubicBezTo>
                      <a:pt x="145" y="1481"/>
                      <a:pt x="1" y="3423"/>
                      <a:pt x="1" y="3444"/>
                    </a:cubicBezTo>
                    <a:cubicBezTo>
                      <a:pt x="1" y="3466"/>
                      <a:pt x="13" y="3482"/>
                      <a:pt x="34" y="3482"/>
                    </a:cubicBezTo>
                    <a:cubicBezTo>
                      <a:pt x="56" y="3482"/>
                      <a:pt x="73" y="3470"/>
                      <a:pt x="73" y="3449"/>
                    </a:cubicBezTo>
                    <a:cubicBezTo>
                      <a:pt x="77" y="3427"/>
                      <a:pt x="217" y="1514"/>
                      <a:pt x="1655" y="64"/>
                    </a:cubicBezTo>
                    <a:cubicBezTo>
                      <a:pt x="1667" y="51"/>
                      <a:pt x="1667" y="26"/>
                      <a:pt x="1655" y="13"/>
                    </a:cubicBezTo>
                    <a:cubicBezTo>
                      <a:pt x="1646" y="5"/>
                      <a:pt x="1636" y="0"/>
                      <a:pt x="162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6" name="Google Shape;5796;p19"/>
              <p:cNvSpPr/>
              <p:nvPr/>
            </p:nvSpPr>
            <p:spPr>
              <a:xfrm rot="-2700000">
                <a:off x="1091355" y="-635290"/>
                <a:ext cx="88637" cy="245854"/>
              </a:xfrm>
              <a:custGeom>
                <a:avLst/>
                <a:gdLst/>
                <a:ahLst/>
                <a:cxnLst/>
                <a:rect l="l" t="t" r="r" b="b"/>
                <a:pathLst>
                  <a:path w="981" h="2721" extrusionOk="0">
                    <a:moveTo>
                      <a:pt x="938" y="1"/>
                    </a:moveTo>
                    <a:cubicBezTo>
                      <a:pt x="929" y="1"/>
                      <a:pt x="920" y="5"/>
                      <a:pt x="913" y="14"/>
                    </a:cubicBezTo>
                    <a:cubicBezTo>
                      <a:pt x="1" y="998"/>
                      <a:pt x="306" y="2669"/>
                      <a:pt x="310" y="2686"/>
                    </a:cubicBezTo>
                    <a:cubicBezTo>
                      <a:pt x="312" y="2710"/>
                      <a:pt x="328" y="2720"/>
                      <a:pt x="345" y="2720"/>
                    </a:cubicBezTo>
                    <a:cubicBezTo>
                      <a:pt x="367" y="2720"/>
                      <a:pt x="390" y="2702"/>
                      <a:pt x="383" y="2673"/>
                    </a:cubicBezTo>
                    <a:cubicBezTo>
                      <a:pt x="378" y="2656"/>
                      <a:pt x="81" y="1023"/>
                      <a:pt x="964" y="61"/>
                    </a:cubicBezTo>
                    <a:cubicBezTo>
                      <a:pt x="981" y="48"/>
                      <a:pt x="976" y="22"/>
                      <a:pt x="964" y="10"/>
                    </a:cubicBezTo>
                    <a:cubicBezTo>
                      <a:pt x="956" y="4"/>
                      <a:pt x="947" y="1"/>
                      <a:pt x="93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7" name="Google Shape;5797;p19"/>
              <p:cNvSpPr/>
              <p:nvPr/>
            </p:nvSpPr>
            <p:spPr>
              <a:xfrm rot="-2700000">
                <a:off x="1114273" y="-708942"/>
                <a:ext cx="45358" cy="178359"/>
              </a:xfrm>
              <a:custGeom>
                <a:avLst/>
                <a:gdLst/>
                <a:ahLst/>
                <a:cxnLst/>
                <a:rect l="l" t="t" r="r" b="b"/>
                <a:pathLst>
                  <a:path w="502" h="1974" extrusionOk="0">
                    <a:moveTo>
                      <a:pt x="459" y="0"/>
                    </a:moveTo>
                    <a:cubicBezTo>
                      <a:pt x="447" y="0"/>
                      <a:pt x="435" y="7"/>
                      <a:pt x="429" y="21"/>
                    </a:cubicBezTo>
                    <a:cubicBezTo>
                      <a:pt x="1" y="831"/>
                      <a:pt x="344" y="1900"/>
                      <a:pt x="361" y="1947"/>
                    </a:cubicBezTo>
                    <a:cubicBezTo>
                      <a:pt x="366" y="1965"/>
                      <a:pt x="380" y="1973"/>
                      <a:pt x="395" y="1973"/>
                    </a:cubicBezTo>
                    <a:cubicBezTo>
                      <a:pt x="417" y="1973"/>
                      <a:pt x="440" y="1954"/>
                      <a:pt x="429" y="1926"/>
                    </a:cubicBezTo>
                    <a:cubicBezTo>
                      <a:pt x="425" y="1913"/>
                      <a:pt x="81" y="836"/>
                      <a:pt x="493" y="55"/>
                    </a:cubicBezTo>
                    <a:cubicBezTo>
                      <a:pt x="501" y="38"/>
                      <a:pt x="497" y="21"/>
                      <a:pt x="484" y="9"/>
                    </a:cubicBezTo>
                    <a:lnTo>
                      <a:pt x="476" y="4"/>
                    </a:lnTo>
                    <a:cubicBezTo>
                      <a:pt x="470" y="2"/>
                      <a:pt x="465" y="0"/>
                      <a:pt x="45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8" name="Google Shape;5798;p19"/>
              <p:cNvSpPr/>
              <p:nvPr/>
            </p:nvSpPr>
            <p:spPr>
              <a:xfrm rot="-2700000">
                <a:off x="768255" y="-527987"/>
                <a:ext cx="259497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2872" h="1934" extrusionOk="0">
                    <a:moveTo>
                      <a:pt x="51" y="1"/>
                    </a:moveTo>
                    <a:cubicBezTo>
                      <a:pt x="24" y="1"/>
                      <a:pt x="0" y="31"/>
                      <a:pt x="17" y="58"/>
                    </a:cubicBezTo>
                    <a:cubicBezTo>
                      <a:pt x="1527" y="1750"/>
                      <a:pt x="2816" y="1933"/>
                      <a:pt x="2829" y="1933"/>
                    </a:cubicBezTo>
                    <a:cubicBezTo>
                      <a:pt x="2831" y="1933"/>
                      <a:pt x="2834" y="1933"/>
                      <a:pt x="2836" y="1933"/>
                    </a:cubicBezTo>
                    <a:cubicBezTo>
                      <a:pt x="2851" y="1933"/>
                      <a:pt x="2867" y="1921"/>
                      <a:pt x="2867" y="1903"/>
                    </a:cubicBezTo>
                    <a:cubicBezTo>
                      <a:pt x="2872" y="1890"/>
                      <a:pt x="2867" y="1877"/>
                      <a:pt x="2855" y="1869"/>
                    </a:cubicBezTo>
                    <a:cubicBezTo>
                      <a:pt x="2850" y="1865"/>
                      <a:pt x="2842" y="1865"/>
                      <a:pt x="2838" y="1865"/>
                    </a:cubicBezTo>
                    <a:cubicBezTo>
                      <a:pt x="2825" y="1860"/>
                      <a:pt x="1561" y="1678"/>
                      <a:pt x="72" y="7"/>
                    </a:cubicBezTo>
                    <a:cubicBezTo>
                      <a:pt x="65" y="3"/>
                      <a:pt x="58" y="1"/>
                      <a:pt x="5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9" name="Google Shape;5799;p19"/>
              <p:cNvSpPr/>
              <p:nvPr/>
            </p:nvSpPr>
            <p:spPr>
              <a:xfrm rot="-2700000">
                <a:off x="884823" y="-613589"/>
                <a:ext cx="175287" cy="116647"/>
              </a:xfrm>
              <a:custGeom>
                <a:avLst/>
                <a:gdLst/>
                <a:ahLst/>
                <a:cxnLst/>
                <a:rect l="l" t="t" r="r" b="b"/>
                <a:pathLst>
                  <a:path w="1940" h="1291" extrusionOk="0">
                    <a:moveTo>
                      <a:pt x="43" y="0"/>
                    </a:moveTo>
                    <a:cubicBezTo>
                      <a:pt x="34" y="0"/>
                      <a:pt x="24" y="4"/>
                      <a:pt x="18" y="13"/>
                    </a:cubicBezTo>
                    <a:cubicBezTo>
                      <a:pt x="1" y="25"/>
                      <a:pt x="1" y="51"/>
                      <a:pt x="18" y="64"/>
                    </a:cubicBezTo>
                    <a:cubicBezTo>
                      <a:pt x="815" y="920"/>
                      <a:pt x="1880" y="1285"/>
                      <a:pt x="1888" y="1289"/>
                    </a:cubicBezTo>
                    <a:cubicBezTo>
                      <a:pt x="1892" y="1290"/>
                      <a:pt x="1895" y="1290"/>
                      <a:pt x="1899" y="1290"/>
                    </a:cubicBezTo>
                    <a:cubicBezTo>
                      <a:pt x="1916" y="1290"/>
                      <a:pt x="1931" y="1282"/>
                      <a:pt x="1935" y="1264"/>
                    </a:cubicBezTo>
                    <a:cubicBezTo>
                      <a:pt x="1939" y="1251"/>
                      <a:pt x="1935" y="1234"/>
                      <a:pt x="1927" y="1226"/>
                    </a:cubicBezTo>
                    <a:cubicBezTo>
                      <a:pt x="1922" y="1222"/>
                      <a:pt x="1918" y="1217"/>
                      <a:pt x="1914" y="1217"/>
                    </a:cubicBezTo>
                    <a:cubicBezTo>
                      <a:pt x="1901" y="1213"/>
                      <a:pt x="853" y="857"/>
                      <a:pt x="69" y="13"/>
                    </a:cubicBezTo>
                    <a:cubicBezTo>
                      <a:pt x="62" y="4"/>
                      <a:pt x="53" y="0"/>
                      <a:pt x="4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0" name="Google Shape;5800;p19"/>
              <p:cNvSpPr/>
              <p:nvPr/>
            </p:nvSpPr>
            <p:spPr>
              <a:xfrm rot="-2700000">
                <a:off x="976930" y="-675291"/>
                <a:ext cx="112401" cy="52405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580" extrusionOk="0">
                    <a:moveTo>
                      <a:pt x="41" y="1"/>
                    </a:moveTo>
                    <a:cubicBezTo>
                      <a:pt x="31" y="1"/>
                      <a:pt x="20" y="5"/>
                      <a:pt x="13" y="14"/>
                    </a:cubicBezTo>
                    <a:cubicBezTo>
                      <a:pt x="1" y="31"/>
                      <a:pt x="1" y="57"/>
                      <a:pt x="17" y="69"/>
                    </a:cubicBezTo>
                    <a:cubicBezTo>
                      <a:pt x="463" y="421"/>
                      <a:pt x="1167" y="574"/>
                      <a:pt x="1197" y="578"/>
                    </a:cubicBezTo>
                    <a:cubicBezTo>
                      <a:pt x="1199" y="579"/>
                      <a:pt x="1202" y="579"/>
                      <a:pt x="1205" y="579"/>
                    </a:cubicBezTo>
                    <a:cubicBezTo>
                      <a:pt x="1223" y="579"/>
                      <a:pt x="1240" y="567"/>
                      <a:pt x="1243" y="549"/>
                    </a:cubicBezTo>
                    <a:cubicBezTo>
                      <a:pt x="1243" y="536"/>
                      <a:pt x="1239" y="523"/>
                      <a:pt x="1231" y="515"/>
                    </a:cubicBezTo>
                    <a:cubicBezTo>
                      <a:pt x="1226" y="511"/>
                      <a:pt x="1222" y="506"/>
                      <a:pt x="1214" y="506"/>
                    </a:cubicBezTo>
                    <a:cubicBezTo>
                      <a:pt x="1209" y="502"/>
                      <a:pt x="497" y="349"/>
                      <a:pt x="64" y="10"/>
                    </a:cubicBezTo>
                    <a:cubicBezTo>
                      <a:pt x="58" y="4"/>
                      <a:pt x="50" y="1"/>
                      <a:pt x="4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01" name="Google Shape;5801;p19"/>
            <p:cNvGrpSpPr/>
            <p:nvPr/>
          </p:nvGrpSpPr>
          <p:grpSpPr>
            <a:xfrm>
              <a:off x="294855" y="154323"/>
              <a:ext cx="854115" cy="854115"/>
              <a:chOff x="1573274" y="-1786841"/>
              <a:chExt cx="808209" cy="808209"/>
            </a:xfrm>
          </p:grpSpPr>
          <p:sp>
            <p:nvSpPr>
              <p:cNvPr id="5802" name="Google Shape;5802;p19"/>
              <p:cNvSpPr/>
              <p:nvPr/>
            </p:nvSpPr>
            <p:spPr>
              <a:xfrm rot="-2700000">
                <a:off x="1838211" y="-1451742"/>
                <a:ext cx="287597" cy="124147"/>
              </a:xfrm>
              <a:custGeom>
                <a:avLst/>
                <a:gdLst/>
                <a:ahLst/>
                <a:cxnLst/>
                <a:rect l="l" t="t" r="r" b="b"/>
                <a:pathLst>
                  <a:path w="3183" h="1374" extrusionOk="0">
                    <a:moveTo>
                      <a:pt x="3103" y="1"/>
                    </a:moveTo>
                    <a:cubicBezTo>
                      <a:pt x="3095" y="1"/>
                      <a:pt x="3086" y="3"/>
                      <a:pt x="3077" y="7"/>
                    </a:cubicBezTo>
                    <a:lnTo>
                      <a:pt x="57" y="1271"/>
                    </a:lnTo>
                    <a:cubicBezTo>
                      <a:pt x="53" y="1271"/>
                      <a:pt x="49" y="1271"/>
                      <a:pt x="45" y="1275"/>
                    </a:cubicBezTo>
                    <a:cubicBezTo>
                      <a:pt x="0" y="1308"/>
                      <a:pt x="30" y="1374"/>
                      <a:pt x="77" y="1374"/>
                    </a:cubicBezTo>
                    <a:cubicBezTo>
                      <a:pt x="84" y="1374"/>
                      <a:pt x="92" y="1372"/>
                      <a:pt x="100" y="1369"/>
                    </a:cubicBezTo>
                    <a:lnTo>
                      <a:pt x="3120" y="105"/>
                    </a:lnTo>
                    <a:cubicBezTo>
                      <a:pt x="3182" y="86"/>
                      <a:pt x="3155" y="1"/>
                      <a:pt x="310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3" name="Google Shape;5803;p19"/>
              <p:cNvSpPr/>
              <p:nvPr/>
            </p:nvSpPr>
            <p:spPr>
              <a:xfrm rot="-2700000">
                <a:off x="1680203" y="-1657052"/>
                <a:ext cx="594349" cy="548630"/>
              </a:xfrm>
              <a:custGeom>
                <a:avLst/>
                <a:gdLst/>
                <a:ahLst/>
                <a:cxnLst/>
                <a:rect l="l" t="t" r="r" b="b"/>
                <a:pathLst>
                  <a:path w="6578" h="6072" extrusionOk="0">
                    <a:moveTo>
                      <a:pt x="4092" y="0"/>
                    </a:moveTo>
                    <a:cubicBezTo>
                      <a:pt x="4003" y="0"/>
                      <a:pt x="3892" y="45"/>
                      <a:pt x="3758" y="150"/>
                    </a:cubicBezTo>
                    <a:cubicBezTo>
                      <a:pt x="3147" y="620"/>
                      <a:pt x="3080" y="2410"/>
                      <a:pt x="3080" y="2410"/>
                    </a:cubicBezTo>
                    <a:cubicBezTo>
                      <a:pt x="3080" y="2410"/>
                      <a:pt x="3088" y="1575"/>
                      <a:pt x="2867" y="799"/>
                    </a:cubicBezTo>
                    <a:cubicBezTo>
                      <a:pt x="2759" y="420"/>
                      <a:pt x="2533" y="239"/>
                      <a:pt x="2325" y="239"/>
                    </a:cubicBezTo>
                    <a:cubicBezTo>
                      <a:pt x="2109" y="239"/>
                      <a:pt x="1912" y="433"/>
                      <a:pt x="1883" y="803"/>
                    </a:cubicBezTo>
                    <a:cubicBezTo>
                      <a:pt x="1828" y="1532"/>
                      <a:pt x="2715" y="2448"/>
                      <a:pt x="2715" y="2448"/>
                    </a:cubicBezTo>
                    <a:cubicBezTo>
                      <a:pt x="2715" y="2448"/>
                      <a:pt x="2002" y="1719"/>
                      <a:pt x="1544" y="1430"/>
                    </a:cubicBezTo>
                    <a:cubicBezTo>
                      <a:pt x="1414" y="1350"/>
                      <a:pt x="1259" y="1312"/>
                      <a:pt x="1109" y="1312"/>
                    </a:cubicBezTo>
                    <a:cubicBezTo>
                      <a:pt x="731" y="1312"/>
                      <a:pt x="388" y="1555"/>
                      <a:pt x="586" y="1965"/>
                    </a:cubicBezTo>
                    <a:cubicBezTo>
                      <a:pt x="861" y="2542"/>
                      <a:pt x="2532" y="2762"/>
                      <a:pt x="2532" y="2762"/>
                    </a:cubicBezTo>
                    <a:cubicBezTo>
                      <a:pt x="2532" y="2762"/>
                      <a:pt x="1599" y="2792"/>
                      <a:pt x="899" y="2919"/>
                    </a:cubicBezTo>
                    <a:cubicBezTo>
                      <a:pt x="200" y="3051"/>
                      <a:pt x="0" y="3784"/>
                      <a:pt x="759" y="3907"/>
                    </a:cubicBezTo>
                    <a:cubicBezTo>
                      <a:pt x="809" y="3915"/>
                      <a:pt x="859" y="3919"/>
                      <a:pt x="911" y="3919"/>
                    </a:cubicBezTo>
                    <a:cubicBezTo>
                      <a:pt x="1656" y="3919"/>
                      <a:pt x="2613" y="3144"/>
                      <a:pt x="2613" y="3144"/>
                    </a:cubicBezTo>
                    <a:lnTo>
                      <a:pt x="2613" y="3144"/>
                    </a:lnTo>
                    <a:cubicBezTo>
                      <a:pt x="2613" y="3144"/>
                      <a:pt x="1642" y="4069"/>
                      <a:pt x="1336" y="4399"/>
                    </a:cubicBezTo>
                    <a:cubicBezTo>
                      <a:pt x="1042" y="4718"/>
                      <a:pt x="890" y="5493"/>
                      <a:pt x="1534" y="5493"/>
                    </a:cubicBezTo>
                    <a:cubicBezTo>
                      <a:pt x="1559" y="5493"/>
                      <a:pt x="1585" y="5492"/>
                      <a:pt x="1612" y="5490"/>
                    </a:cubicBezTo>
                    <a:cubicBezTo>
                      <a:pt x="2350" y="5426"/>
                      <a:pt x="2944" y="3339"/>
                      <a:pt x="2944" y="3339"/>
                    </a:cubicBezTo>
                    <a:lnTo>
                      <a:pt x="2944" y="3339"/>
                    </a:lnTo>
                    <a:cubicBezTo>
                      <a:pt x="2944" y="3339"/>
                      <a:pt x="2719" y="4735"/>
                      <a:pt x="2787" y="5434"/>
                    </a:cubicBezTo>
                    <a:cubicBezTo>
                      <a:pt x="2825" y="5825"/>
                      <a:pt x="3053" y="6071"/>
                      <a:pt x="3292" y="6071"/>
                    </a:cubicBezTo>
                    <a:cubicBezTo>
                      <a:pt x="3478" y="6071"/>
                      <a:pt x="3670" y="5922"/>
                      <a:pt x="3784" y="5574"/>
                    </a:cubicBezTo>
                    <a:cubicBezTo>
                      <a:pt x="4047" y="4785"/>
                      <a:pt x="3321" y="3280"/>
                      <a:pt x="3321" y="3280"/>
                    </a:cubicBezTo>
                    <a:lnTo>
                      <a:pt x="3321" y="3280"/>
                    </a:lnTo>
                    <a:cubicBezTo>
                      <a:pt x="3737" y="3746"/>
                      <a:pt x="4123" y="4243"/>
                      <a:pt x="4488" y="4752"/>
                    </a:cubicBezTo>
                    <a:cubicBezTo>
                      <a:pt x="4717" y="5088"/>
                      <a:pt x="5011" y="5253"/>
                      <a:pt x="5242" y="5253"/>
                    </a:cubicBezTo>
                    <a:cubicBezTo>
                      <a:pt x="5515" y="5253"/>
                      <a:pt x="5701" y="5023"/>
                      <a:pt x="5590" y="4573"/>
                    </a:cubicBezTo>
                    <a:cubicBezTo>
                      <a:pt x="5387" y="3738"/>
                      <a:pt x="3635" y="2983"/>
                      <a:pt x="3635" y="2983"/>
                    </a:cubicBezTo>
                    <a:lnTo>
                      <a:pt x="3635" y="2983"/>
                    </a:lnTo>
                    <a:cubicBezTo>
                      <a:pt x="3635" y="2983"/>
                      <a:pt x="4420" y="3199"/>
                      <a:pt x="5243" y="3339"/>
                    </a:cubicBezTo>
                    <a:cubicBezTo>
                      <a:pt x="5337" y="3356"/>
                      <a:pt x="5428" y="3363"/>
                      <a:pt x="5515" y="3363"/>
                    </a:cubicBezTo>
                    <a:cubicBezTo>
                      <a:pt x="6188" y="3363"/>
                      <a:pt x="6578" y="2905"/>
                      <a:pt x="5845" y="2593"/>
                    </a:cubicBezTo>
                    <a:cubicBezTo>
                      <a:pt x="5629" y="2499"/>
                      <a:pt x="5365" y="2465"/>
                      <a:pt x="5094" y="2465"/>
                    </a:cubicBezTo>
                    <a:cubicBezTo>
                      <a:pt x="4682" y="2465"/>
                      <a:pt x="4252" y="2544"/>
                      <a:pt x="3944" y="2617"/>
                    </a:cubicBezTo>
                    <a:lnTo>
                      <a:pt x="3944" y="2617"/>
                    </a:lnTo>
                    <a:cubicBezTo>
                      <a:pt x="4438" y="2470"/>
                      <a:pt x="5213" y="2203"/>
                      <a:pt x="5501" y="1901"/>
                    </a:cubicBezTo>
                    <a:cubicBezTo>
                      <a:pt x="5855" y="1523"/>
                      <a:pt x="5741" y="1012"/>
                      <a:pt x="5273" y="1012"/>
                    </a:cubicBezTo>
                    <a:cubicBezTo>
                      <a:pt x="5168" y="1012"/>
                      <a:pt x="5046" y="1037"/>
                      <a:pt x="4908" y="1095"/>
                    </a:cubicBezTo>
                    <a:cubicBezTo>
                      <a:pt x="4153" y="1414"/>
                      <a:pt x="3423" y="2423"/>
                      <a:pt x="3423" y="2423"/>
                    </a:cubicBezTo>
                    <a:cubicBezTo>
                      <a:pt x="3423" y="2423"/>
                      <a:pt x="4072" y="1422"/>
                      <a:pt x="4280" y="934"/>
                    </a:cubicBezTo>
                    <a:cubicBezTo>
                      <a:pt x="4445" y="551"/>
                      <a:pt x="4404" y="0"/>
                      <a:pt x="40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4" name="Google Shape;5804;p19"/>
              <p:cNvSpPr/>
              <p:nvPr/>
            </p:nvSpPr>
            <p:spPr>
              <a:xfrm rot="-2700000">
                <a:off x="1916047" y="-1347928"/>
                <a:ext cx="111226" cy="153421"/>
              </a:xfrm>
              <a:custGeom>
                <a:avLst/>
                <a:gdLst/>
                <a:ahLst/>
                <a:cxnLst/>
                <a:rect l="l" t="t" r="r" b="b"/>
                <a:pathLst>
                  <a:path w="1231" h="1698" extrusionOk="0">
                    <a:moveTo>
                      <a:pt x="1196" y="1"/>
                    </a:moveTo>
                    <a:cubicBezTo>
                      <a:pt x="1188" y="1"/>
                      <a:pt x="1179" y="8"/>
                      <a:pt x="1175" y="15"/>
                    </a:cubicBezTo>
                    <a:cubicBezTo>
                      <a:pt x="1171" y="23"/>
                      <a:pt x="615" y="1164"/>
                      <a:pt x="13" y="1652"/>
                    </a:cubicBezTo>
                    <a:cubicBezTo>
                      <a:pt x="0" y="1660"/>
                      <a:pt x="0" y="1677"/>
                      <a:pt x="9" y="1686"/>
                    </a:cubicBezTo>
                    <a:cubicBezTo>
                      <a:pt x="14" y="1693"/>
                      <a:pt x="21" y="1698"/>
                      <a:pt x="30" y="1698"/>
                    </a:cubicBezTo>
                    <a:cubicBezTo>
                      <a:pt x="35" y="1698"/>
                      <a:pt x="42" y="1695"/>
                      <a:pt x="47" y="1690"/>
                    </a:cubicBezTo>
                    <a:cubicBezTo>
                      <a:pt x="658" y="1198"/>
                      <a:pt x="1217" y="48"/>
                      <a:pt x="1222" y="36"/>
                    </a:cubicBezTo>
                    <a:cubicBezTo>
                      <a:pt x="1230" y="23"/>
                      <a:pt x="1226" y="6"/>
                      <a:pt x="1209" y="2"/>
                    </a:cubicBezTo>
                    <a:lnTo>
                      <a:pt x="1201" y="2"/>
                    </a:lnTo>
                    <a:cubicBezTo>
                      <a:pt x="1199" y="1"/>
                      <a:pt x="1197" y="1"/>
                      <a:pt x="11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5" name="Google Shape;5805;p19"/>
              <p:cNvSpPr/>
              <p:nvPr/>
            </p:nvSpPr>
            <p:spPr>
              <a:xfrm rot="-2700000">
                <a:off x="1803892" y="-1312751"/>
                <a:ext cx="184051" cy="51954"/>
              </a:xfrm>
              <a:custGeom>
                <a:avLst/>
                <a:gdLst/>
                <a:ahLst/>
                <a:cxnLst/>
                <a:rect l="l" t="t" r="r" b="b"/>
                <a:pathLst>
                  <a:path w="2037" h="575" extrusionOk="0">
                    <a:moveTo>
                      <a:pt x="2007" y="0"/>
                    </a:moveTo>
                    <a:cubicBezTo>
                      <a:pt x="2004" y="0"/>
                      <a:pt x="2001" y="2"/>
                      <a:pt x="1998" y="2"/>
                    </a:cubicBezTo>
                    <a:cubicBezTo>
                      <a:pt x="1986" y="6"/>
                      <a:pt x="796" y="520"/>
                      <a:pt x="44" y="520"/>
                    </a:cubicBezTo>
                    <a:cubicBezTo>
                      <a:pt x="38" y="520"/>
                      <a:pt x="32" y="520"/>
                      <a:pt x="26" y="520"/>
                    </a:cubicBezTo>
                    <a:cubicBezTo>
                      <a:pt x="13" y="520"/>
                      <a:pt x="0" y="532"/>
                      <a:pt x="0" y="549"/>
                    </a:cubicBezTo>
                    <a:cubicBezTo>
                      <a:pt x="0" y="562"/>
                      <a:pt x="13" y="575"/>
                      <a:pt x="26" y="575"/>
                    </a:cubicBezTo>
                    <a:cubicBezTo>
                      <a:pt x="29" y="575"/>
                      <a:pt x="32" y="575"/>
                      <a:pt x="35" y="575"/>
                    </a:cubicBezTo>
                    <a:cubicBezTo>
                      <a:pt x="799" y="575"/>
                      <a:pt x="2007" y="57"/>
                      <a:pt x="2019" y="49"/>
                    </a:cubicBezTo>
                    <a:cubicBezTo>
                      <a:pt x="2032" y="45"/>
                      <a:pt x="2036" y="28"/>
                      <a:pt x="2032" y="15"/>
                    </a:cubicBezTo>
                    <a:cubicBezTo>
                      <a:pt x="2028" y="6"/>
                      <a:pt x="2019" y="2"/>
                      <a:pt x="2011" y="2"/>
                    </a:cubicBezTo>
                    <a:cubicBezTo>
                      <a:pt x="2009" y="1"/>
                      <a:pt x="2008" y="0"/>
                      <a:pt x="200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6" name="Google Shape;5806;p19"/>
              <p:cNvSpPr/>
              <p:nvPr/>
            </p:nvSpPr>
            <p:spPr>
              <a:xfrm rot="-2700000">
                <a:off x="1766105" y="-1397251"/>
                <a:ext cx="173118" cy="86017"/>
              </a:xfrm>
              <a:custGeom>
                <a:avLst/>
                <a:gdLst/>
                <a:ahLst/>
                <a:cxnLst/>
                <a:rect l="l" t="t" r="r" b="b"/>
                <a:pathLst>
                  <a:path w="1916" h="952" extrusionOk="0">
                    <a:moveTo>
                      <a:pt x="35" y="1"/>
                    </a:moveTo>
                    <a:cubicBezTo>
                      <a:pt x="13" y="1"/>
                      <a:pt x="1" y="31"/>
                      <a:pt x="13" y="48"/>
                    </a:cubicBezTo>
                    <a:cubicBezTo>
                      <a:pt x="569" y="641"/>
                      <a:pt x="1816" y="938"/>
                      <a:pt x="1871" y="951"/>
                    </a:cubicBezTo>
                    <a:cubicBezTo>
                      <a:pt x="1874" y="952"/>
                      <a:pt x="1876" y="952"/>
                      <a:pt x="1879" y="952"/>
                    </a:cubicBezTo>
                    <a:cubicBezTo>
                      <a:pt x="1907" y="952"/>
                      <a:pt x="1915" y="908"/>
                      <a:pt x="1884" y="900"/>
                    </a:cubicBezTo>
                    <a:cubicBezTo>
                      <a:pt x="1871" y="896"/>
                      <a:pt x="599" y="591"/>
                      <a:pt x="56" y="9"/>
                    </a:cubicBezTo>
                    <a:cubicBezTo>
                      <a:pt x="52" y="5"/>
                      <a:pt x="43" y="1"/>
                      <a:pt x="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7" name="Google Shape;5807;p19"/>
              <p:cNvSpPr/>
              <p:nvPr/>
            </p:nvSpPr>
            <p:spPr>
              <a:xfrm rot="-2700000">
                <a:off x="1815914" y="-1520811"/>
                <a:ext cx="67495" cy="178269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973" extrusionOk="0">
                    <a:moveTo>
                      <a:pt x="26" y="0"/>
                    </a:moveTo>
                    <a:cubicBezTo>
                      <a:pt x="9" y="0"/>
                      <a:pt x="0" y="13"/>
                      <a:pt x="0" y="25"/>
                    </a:cubicBezTo>
                    <a:cubicBezTo>
                      <a:pt x="59" y="819"/>
                      <a:pt x="687" y="1947"/>
                      <a:pt x="696" y="1960"/>
                    </a:cubicBezTo>
                    <a:cubicBezTo>
                      <a:pt x="701" y="1968"/>
                      <a:pt x="708" y="1972"/>
                      <a:pt x="716" y="1972"/>
                    </a:cubicBezTo>
                    <a:cubicBezTo>
                      <a:pt x="721" y="1972"/>
                      <a:pt x="725" y="1971"/>
                      <a:pt x="730" y="1968"/>
                    </a:cubicBezTo>
                    <a:cubicBezTo>
                      <a:pt x="742" y="1960"/>
                      <a:pt x="747" y="1947"/>
                      <a:pt x="742" y="1934"/>
                    </a:cubicBezTo>
                    <a:cubicBezTo>
                      <a:pt x="734" y="1921"/>
                      <a:pt x="110" y="806"/>
                      <a:pt x="51" y="25"/>
                    </a:cubicBezTo>
                    <a:cubicBezTo>
                      <a:pt x="51" y="9"/>
                      <a:pt x="43" y="0"/>
                      <a:pt x="3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8" name="Google Shape;5808;p19"/>
              <p:cNvSpPr/>
              <p:nvPr/>
            </p:nvSpPr>
            <p:spPr>
              <a:xfrm rot="-2700000">
                <a:off x="1867873" y="-1583002"/>
                <a:ext cx="70657" cy="182154"/>
              </a:xfrm>
              <a:custGeom>
                <a:avLst/>
                <a:gdLst/>
                <a:ahLst/>
                <a:cxnLst/>
                <a:rect l="l" t="t" r="r" b="b"/>
                <a:pathLst>
                  <a:path w="782" h="2016" extrusionOk="0">
                    <a:moveTo>
                      <a:pt x="749" y="1"/>
                    </a:moveTo>
                    <a:cubicBezTo>
                      <a:pt x="740" y="1"/>
                      <a:pt x="734" y="8"/>
                      <a:pt x="730" y="15"/>
                    </a:cubicBezTo>
                    <a:cubicBezTo>
                      <a:pt x="353" y="638"/>
                      <a:pt x="9" y="1966"/>
                      <a:pt x="5" y="1983"/>
                    </a:cubicBezTo>
                    <a:cubicBezTo>
                      <a:pt x="0" y="2003"/>
                      <a:pt x="17" y="2015"/>
                      <a:pt x="34" y="2015"/>
                    </a:cubicBezTo>
                    <a:cubicBezTo>
                      <a:pt x="45" y="2015"/>
                      <a:pt x="57" y="2009"/>
                      <a:pt x="60" y="1995"/>
                    </a:cubicBezTo>
                    <a:cubicBezTo>
                      <a:pt x="60" y="1978"/>
                      <a:pt x="404" y="659"/>
                      <a:pt x="777" y="40"/>
                    </a:cubicBezTo>
                    <a:cubicBezTo>
                      <a:pt x="781" y="27"/>
                      <a:pt x="781" y="15"/>
                      <a:pt x="769" y="6"/>
                    </a:cubicBezTo>
                    <a:cubicBezTo>
                      <a:pt x="764" y="2"/>
                      <a:pt x="760" y="2"/>
                      <a:pt x="756" y="2"/>
                    </a:cubicBezTo>
                    <a:cubicBezTo>
                      <a:pt x="753" y="1"/>
                      <a:pt x="751" y="1"/>
                      <a:pt x="74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9" name="Google Shape;5809;p19"/>
              <p:cNvSpPr/>
              <p:nvPr/>
            </p:nvSpPr>
            <p:spPr>
              <a:xfrm rot="-2700000">
                <a:off x="1896993" y="-1554233"/>
                <a:ext cx="168691" cy="10851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201" extrusionOk="0">
                    <a:moveTo>
                      <a:pt x="1841" y="0"/>
                    </a:moveTo>
                    <a:cubicBezTo>
                      <a:pt x="1833" y="0"/>
                      <a:pt x="1828" y="4"/>
                      <a:pt x="1824" y="9"/>
                    </a:cubicBezTo>
                    <a:cubicBezTo>
                      <a:pt x="1311" y="467"/>
                      <a:pt x="34" y="1145"/>
                      <a:pt x="22" y="1150"/>
                    </a:cubicBezTo>
                    <a:cubicBezTo>
                      <a:pt x="5" y="1158"/>
                      <a:pt x="0" y="1175"/>
                      <a:pt x="9" y="1184"/>
                    </a:cubicBezTo>
                    <a:cubicBezTo>
                      <a:pt x="14" y="1195"/>
                      <a:pt x="22" y="1201"/>
                      <a:pt x="30" y="1201"/>
                    </a:cubicBezTo>
                    <a:cubicBezTo>
                      <a:pt x="34" y="1201"/>
                      <a:pt x="38" y="1199"/>
                      <a:pt x="43" y="1196"/>
                    </a:cubicBezTo>
                    <a:cubicBezTo>
                      <a:pt x="55" y="1192"/>
                      <a:pt x="1341" y="509"/>
                      <a:pt x="1858" y="47"/>
                    </a:cubicBezTo>
                    <a:cubicBezTo>
                      <a:pt x="1867" y="38"/>
                      <a:pt x="1867" y="21"/>
                      <a:pt x="1858" y="9"/>
                    </a:cubicBezTo>
                    <a:cubicBezTo>
                      <a:pt x="1854" y="4"/>
                      <a:pt x="1845" y="0"/>
                      <a:pt x="184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0" name="Google Shape;5810;p19"/>
              <p:cNvSpPr/>
              <p:nvPr/>
            </p:nvSpPr>
            <p:spPr>
              <a:xfrm rot="-2700000">
                <a:off x="1933482" y="-1484507"/>
                <a:ext cx="235824" cy="16535"/>
              </a:xfrm>
              <a:custGeom>
                <a:avLst/>
                <a:gdLst/>
                <a:ahLst/>
                <a:cxnLst/>
                <a:rect l="l" t="t" r="r" b="b"/>
                <a:pathLst>
                  <a:path w="2610" h="183" extrusionOk="0">
                    <a:moveTo>
                      <a:pt x="479" y="0"/>
                    </a:moveTo>
                    <a:cubicBezTo>
                      <a:pt x="292" y="0"/>
                      <a:pt x="133" y="8"/>
                      <a:pt x="26" y="25"/>
                    </a:cubicBezTo>
                    <a:cubicBezTo>
                      <a:pt x="14" y="25"/>
                      <a:pt x="1" y="42"/>
                      <a:pt x="5" y="55"/>
                    </a:cubicBezTo>
                    <a:cubicBezTo>
                      <a:pt x="9" y="66"/>
                      <a:pt x="19" y="77"/>
                      <a:pt x="30" y="77"/>
                    </a:cubicBezTo>
                    <a:cubicBezTo>
                      <a:pt x="31" y="77"/>
                      <a:pt x="33" y="77"/>
                      <a:pt x="35" y="76"/>
                    </a:cubicBezTo>
                    <a:cubicBezTo>
                      <a:pt x="136" y="60"/>
                      <a:pt x="286" y="53"/>
                      <a:pt x="465" y="53"/>
                    </a:cubicBezTo>
                    <a:cubicBezTo>
                      <a:pt x="1246" y="53"/>
                      <a:pt x="2562" y="182"/>
                      <a:pt x="2580" y="182"/>
                    </a:cubicBezTo>
                    <a:cubicBezTo>
                      <a:pt x="2597" y="182"/>
                      <a:pt x="2605" y="174"/>
                      <a:pt x="2609" y="161"/>
                    </a:cubicBezTo>
                    <a:cubicBezTo>
                      <a:pt x="2609" y="144"/>
                      <a:pt x="2601" y="131"/>
                      <a:pt x="2584" y="131"/>
                    </a:cubicBezTo>
                    <a:cubicBezTo>
                      <a:pt x="2554" y="127"/>
                      <a:pt x="2228" y="93"/>
                      <a:pt x="1812" y="64"/>
                    </a:cubicBezTo>
                    <a:cubicBezTo>
                      <a:pt x="1387" y="32"/>
                      <a:pt x="871" y="0"/>
                      <a:pt x="4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1" name="Google Shape;5811;p19"/>
              <p:cNvSpPr/>
              <p:nvPr/>
            </p:nvSpPr>
            <p:spPr>
              <a:xfrm rot="-2700000">
                <a:off x="1998696" y="-1468091"/>
                <a:ext cx="180979" cy="165980"/>
              </a:xfrm>
              <a:custGeom>
                <a:avLst/>
                <a:gdLst/>
                <a:ahLst/>
                <a:cxnLst/>
                <a:rect l="l" t="t" r="r" b="b"/>
                <a:pathLst>
                  <a:path w="2003" h="1837" extrusionOk="0">
                    <a:moveTo>
                      <a:pt x="34" y="0"/>
                    </a:moveTo>
                    <a:cubicBezTo>
                      <a:pt x="26" y="0"/>
                      <a:pt x="13" y="5"/>
                      <a:pt x="9" y="13"/>
                    </a:cubicBezTo>
                    <a:cubicBezTo>
                      <a:pt x="0" y="26"/>
                      <a:pt x="9" y="43"/>
                      <a:pt x="22" y="51"/>
                    </a:cubicBezTo>
                    <a:cubicBezTo>
                      <a:pt x="827" y="501"/>
                      <a:pt x="1939" y="1811"/>
                      <a:pt x="1951" y="1828"/>
                    </a:cubicBezTo>
                    <a:cubicBezTo>
                      <a:pt x="1956" y="1833"/>
                      <a:pt x="1963" y="1836"/>
                      <a:pt x="1971" y="1836"/>
                    </a:cubicBezTo>
                    <a:cubicBezTo>
                      <a:pt x="1977" y="1836"/>
                      <a:pt x="1984" y="1834"/>
                      <a:pt x="1990" y="1828"/>
                    </a:cubicBezTo>
                    <a:cubicBezTo>
                      <a:pt x="1998" y="1820"/>
                      <a:pt x="2002" y="1803"/>
                      <a:pt x="1990" y="1794"/>
                    </a:cubicBezTo>
                    <a:cubicBezTo>
                      <a:pt x="1981" y="1778"/>
                      <a:pt x="861" y="458"/>
                      <a:pt x="47" y="5"/>
                    </a:cubicBezTo>
                    <a:lnTo>
                      <a:pt x="34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2" name="Google Shape;5812;p19"/>
              <p:cNvSpPr/>
              <p:nvPr/>
            </p:nvSpPr>
            <p:spPr>
              <a:xfrm rot="-2700000">
                <a:off x="2033853" y="-1419122"/>
                <a:ext cx="26203" cy="227512"/>
              </a:xfrm>
              <a:custGeom>
                <a:avLst/>
                <a:gdLst/>
                <a:ahLst/>
                <a:cxnLst/>
                <a:rect l="l" t="t" r="r" b="b"/>
                <a:pathLst>
                  <a:path w="290" h="2518" extrusionOk="0">
                    <a:moveTo>
                      <a:pt x="30" y="1"/>
                    </a:moveTo>
                    <a:cubicBezTo>
                      <a:pt x="13" y="1"/>
                      <a:pt x="1" y="13"/>
                      <a:pt x="5" y="26"/>
                    </a:cubicBezTo>
                    <a:cubicBezTo>
                      <a:pt x="26" y="718"/>
                      <a:pt x="213" y="2461"/>
                      <a:pt x="234" y="2503"/>
                    </a:cubicBezTo>
                    <a:cubicBezTo>
                      <a:pt x="237" y="2513"/>
                      <a:pt x="248" y="2517"/>
                      <a:pt x="258" y="2517"/>
                    </a:cubicBezTo>
                    <a:cubicBezTo>
                      <a:pt x="261" y="2517"/>
                      <a:pt x="265" y="2517"/>
                      <a:pt x="268" y="2516"/>
                    </a:cubicBezTo>
                    <a:cubicBezTo>
                      <a:pt x="281" y="2512"/>
                      <a:pt x="289" y="2495"/>
                      <a:pt x="281" y="2482"/>
                    </a:cubicBezTo>
                    <a:cubicBezTo>
                      <a:pt x="268" y="2423"/>
                      <a:pt x="81" y="743"/>
                      <a:pt x="56" y="26"/>
                    </a:cubicBezTo>
                    <a:cubicBezTo>
                      <a:pt x="56" y="13"/>
                      <a:pt x="43" y="1"/>
                      <a:pt x="3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13" name="Google Shape;5813;p19"/>
              <p:cNvSpPr/>
              <p:nvPr/>
            </p:nvSpPr>
            <p:spPr>
              <a:xfrm rot="-2700000">
                <a:off x="1913046" y="-1422582"/>
                <a:ext cx="80234" cy="74452"/>
              </a:xfrm>
              <a:custGeom>
                <a:avLst/>
                <a:gdLst/>
                <a:ahLst/>
                <a:cxnLst/>
                <a:rect l="l" t="t" r="r" b="b"/>
                <a:pathLst>
                  <a:path w="888" h="824" extrusionOk="0">
                    <a:moveTo>
                      <a:pt x="442" y="0"/>
                    </a:moveTo>
                    <a:cubicBezTo>
                      <a:pt x="239" y="0"/>
                      <a:pt x="65" y="145"/>
                      <a:pt x="35" y="353"/>
                    </a:cubicBezTo>
                    <a:cubicBezTo>
                      <a:pt x="1" y="577"/>
                      <a:pt x="158" y="785"/>
                      <a:pt x="382" y="819"/>
                    </a:cubicBezTo>
                    <a:cubicBezTo>
                      <a:pt x="403" y="822"/>
                      <a:pt x="423" y="824"/>
                      <a:pt x="444" y="824"/>
                    </a:cubicBezTo>
                    <a:cubicBezTo>
                      <a:pt x="644" y="824"/>
                      <a:pt x="822" y="675"/>
                      <a:pt x="853" y="471"/>
                    </a:cubicBezTo>
                    <a:cubicBezTo>
                      <a:pt x="887" y="246"/>
                      <a:pt x="730" y="34"/>
                      <a:pt x="505" y="5"/>
                    </a:cubicBezTo>
                    <a:cubicBezTo>
                      <a:pt x="484" y="2"/>
                      <a:pt x="463" y="0"/>
                      <a:pt x="44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4" name="Google Shape;5814;p19"/>
            <p:cNvGrpSpPr/>
            <p:nvPr/>
          </p:nvGrpSpPr>
          <p:grpSpPr>
            <a:xfrm rot="1236903">
              <a:off x="-1655513" y="-443976"/>
              <a:ext cx="2746439" cy="1979278"/>
              <a:chOff x="7327360" y="-243548"/>
              <a:chExt cx="2746343" cy="1979209"/>
            </a:xfrm>
          </p:grpSpPr>
          <p:sp>
            <p:nvSpPr>
              <p:cNvPr id="5815" name="Google Shape;5815;p19"/>
              <p:cNvSpPr/>
              <p:nvPr/>
            </p:nvSpPr>
            <p:spPr>
              <a:xfrm rot="-386426" flipH="1">
                <a:off x="9677715" y="915544"/>
                <a:ext cx="133694" cy="244174"/>
              </a:xfrm>
              <a:custGeom>
                <a:avLst/>
                <a:gdLst/>
                <a:ahLst/>
                <a:cxnLst/>
                <a:rect l="l" t="t" r="r" b="b"/>
                <a:pathLst>
                  <a:path w="1244" h="2272" extrusionOk="0">
                    <a:moveTo>
                      <a:pt x="1167" y="0"/>
                    </a:moveTo>
                    <a:lnTo>
                      <a:pt x="1167" y="0"/>
                    </a:lnTo>
                    <a:cubicBezTo>
                      <a:pt x="231" y="542"/>
                      <a:pt x="1" y="2272"/>
                      <a:pt x="1" y="2272"/>
                    </a:cubicBezTo>
                    <a:cubicBezTo>
                      <a:pt x="1" y="2272"/>
                      <a:pt x="608" y="1604"/>
                      <a:pt x="926" y="1155"/>
                    </a:cubicBezTo>
                    <a:cubicBezTo>
                      <a:pt x="1243" y="706"/>
                      <a:pt x="1167" y="0"/>
                      <a:pt x="116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16" name="Google Shape;5816;p19"/>
              <p:cNvGrpSpPr/>
              <p:nvPr/>
            </p:nvGrpSpPr>
            <p:grpSpPr>
              <a:xfrm flipH="1">
                <a:off x="8762645" y="820865"/>
                <a:ext cx="443836" cy="914796"/>
                <a:chOff x="94677" y="156138"/>
                <a:chExt cx="577310" cy="1189901"/>
              </a:xfrm>
            </p:grpSpPr>
            <p:sp>
              <p:nvSpPr>
                <p:cNvPr id="5817" name="Google Shape;5817;p19"/>
                <p:cNvSpPr/>
                <p:nvPr/>
              </p:nvSpPr>
              <p:spPr>
                <a:xfrm rot="386461">
                  <a:off x="243877" y="907533"/>
                  <a:ext cx="411004" cy="3281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2347" extrusionOk="0">
                      <a:moveTo>
                        <a:pt x="602" y="1"/>
                      </a:moveTo>
                      <a:cubicBezTo>
                        <a:pt x="360" y="1"/>
                        <a:pt x="1" y="87"/>
                        <a:pt x="321" y="760"/>
                      </a:cubicBezTo>
                      <a:cubicBezTo>
                        <a:pt x="594" y="1329"/>
                        <a:pt x="983" y="1838"/>
                        <a:pt x="1465" y="2249"/>
                      </a:cubicBezTo>
                      <a:cubicBezTo>
                        <a:pt x="1541" y="2310"/>
                        <a:pt x="1635" y="2347"/>
                        <a:pt x="1713" y="2347"/>
                      </a:cubicBezTo>
                      <a:cubicBezTo>
                        <a:pt x="1831" y="2347"/>
                        <a:pt x="1917" y="2264"/>
                        <a:pt x="1864" y="2057"/>
                      </a:cubicBezTo>
                      <a:lnTo>
                        <a:pt x="1864" y="2057"/>
                      </a:lnTo>
                      <a:cubicBezTo>
                        <a:pt x="2008" y="2137"/>
                        <a:pt x="2131" y="2174"/>
                        <a:pt x="2226" y="2174"/>
                      </a:cubicBezTo>
                      <a:cubicBezTo>
                        <a:pt x="2457" y="2174"/>
                        <a:pt x="2525" y="1960"/>
                        <a:pt x="2335" y="1630"/>
                      </a:cubicBezTo>
                      <a:lnTo>
                        <a:pt x="2335" y="1630"/>
                      </a:lnTo>
                      <a:cubicBezTo>
                        <a:pt x="2393" y="1653"/>
                        <a:pt x="2446" y="1664"/>
                        <a:pt x="2495" y="1664"/>
                      </a:cubicBezTo>
                      <a:cubicBezTo>
                        <a:pt x="2831" y="1664"/>
                        <a:pt x="2939" y="1175"/>
                        <a:pt x="2538" y="941"/>
                      </a:cubicBezTo>
                      <a:cubicBezTo>
                        <a:pt x="2663" y="919"/>
                        <a:pt x="2861" y="700"/>
                        <a:pt x="2335" y="448"/>
                      </a:cubicBezTo>
                      <a:cubicBezTo>
                        <a:pt x="1821" y="207"/>
                        <a:pt x="1262" y="54"/>
                        <a:pt x="698" y="5"/>
                      </a:cubicBezTo>
                      <a:cubicBezTo>
                        <a:pt x="671" y="3"/>
                        <a:pt x="638" y="1"/>
                        <a:pt x="60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8" name="Google Shape;5818;p19"/>
                <p:cNvSpPr/>
                <p:nvPr/>
              </p:nvSpPr>
              <p:spPr>
                <a:xfrm rot="386461">
                  <a:off x="255843" y="893751"/>
                  <a:ext cx="292456" cy="2391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92" h="1711" extrusionOk="0">
                      <a:moveTo>
                        <a:pt x="262" y="1"/>
                      </a:moveTo>
                      <a:cubicBezTo>
                        <a:pt x="137" y="1"/>
                        <a:pt x="0" y="51"/>
                        <a:pt x="88" y="298"/>
                      </a:cubicBezTo>
                      <a:cubicBezTo>
                        <a:pt x="231" y="709"/>
                        <a:pt x="745" y="1398"/>
                        <a:pt x="1139" y="1710"/>
                      </a:cubicBezTo>
                      <a:cubicBezTo>
                        <a:pt x="756" y="1322"/>
                        <a:pt x="499" y="572"/>
                        <a:pt x="499" y="572"/>
                      </a:cubicBezTo>
                      <a:lnTo>
                        <a:pt x="499" y="572"/>
                      </a:lnTo>
                      <a:cubicBezTo>
                        <a:pt x="499" y="572"/>
                        <a:pt x="1188" y="1371"/>
                        <a:pt x="1730" y="1634"/>
                      </a:cubicBezTo>
                      <a:cubicBezTo>
                        <a:pt x="1686" y="1579"/>
                        <a:pt x="1068" y="993"/>
                        <a:pt x="657" y="479"/>
                      </a:cubicBezTo>
                      <a:lnTo>
                        <a:pt x="657" y="479"/>
                      </a:lnTo>
                      <a:cubicBezTo>
                        <a:pt x="658" y="479"/>
                        <a:pt x="1024" y="627"/>
                        <a:pt x="2092" y="1168"/>
                      </a:cubicBezTo>
                      <a:cubicBezTo>
                        <a:pt x="2053" y="1125"/>
                        <a:pt x="1188" y="517"/>
                        <a:pt x="652" y="314"/>
                      </a:cubicBezTo>
                      <a:cubicBezTo>
                        <a:pt x="666" y="313"/>
                        <a:pt x="684" y="312"/>
                        <a:pt x="709" y="312"/>
                      </a:cubicBezTo>
                      <a:cubicBezTo>
                        <a:pt x="853" y="312"/>
                        <a:pt x="1205" y="354"/>
                        <a:pt x="1977" y="621"/>
                      </a:cubicBezTo>
                      <a:cubicBezTo>
                        <a:pt x="1708" y="375"/>
                        <a:pt x="428" y="24"/>
                        <a:pt x="428" y="24"/>
                      </a:cubicBezTo>
                      <a:cubicBezTo>
                        <a:pt x="428" y="24"/>
                        <a:pt x="347" y="1"/>
                        <a:pt x="262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9" name="Google Shape;5819;p19"/>
                <p:cNvSpPr/>
                <p:nvPr/>
              </p:nvSpPr>
              <p:spPr>
                <a:xfrm rot="386461">
                  <a:off x="228464" y="915567"/>
                  <a:ext cx="324330" cy="383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0" h="2742" extrusionOk="0">
                      <a:moveTo>
                        <a:pt x="340" y="1"/>
                      </a:moveTo>
                      <a:cubicBezTo>
                        <a:pt x="163" y="1"/>
                        <a:pt x="0" y="131"/>
                        <a:pt x="17" y="641"/>
                      </a:cubicBezTo>
                      <a:cubicBezTo>
                        <a:pt x="28" y="1276"/>
                        <a:pt x="175" y="1894"/>
                        <a:pt x="444" y="2469"/>
                      </a:cubicBezTo>
                      <a:cubicBezTo>
                        <a:pt x="504" y="2589"/>
                        <a:pt x="613" y="2680"/>
                        <a:pt x="710" y="2680"/>
                      </a:cubicBezTo>
                      <a:cubicBezTo>
                        <a:pt x="789" y="2680"/>
                        <a:pt x="860" y="2619"/>
                        <a:pt x="887" y="2463"/>
                      </a:cubicBezTo>
                      <a:cubicBezTo>
                        <a:pt x="1028" y="2652"/>
                        <a:pt x="1166" y="2741"/>
                        <a:pt x="1276" y="2741"/>
                      </a:cubicBezTo>
                      <a:cubicBezTo>
                        <a:pt x="1426" y="2741"/>
                        <a:pt x="1521" y="2574"/>
                        <a:pt x="1489" y="2266"/>
                      </a:cubicBezTo>
                      <a:lnTo>
                        <a:pt x="1489" y="2266"/>
                      </a:lnTo>
                      <a:cubicBezTo>
                        <a:pt x="1573" y="2353"/>
                        <a:pt x="1663" y="2389"/>
                        <a:pt x="1746" y="2389"/>
                      </a:cubicBezTo>
                      <a:cubicBezTo>
                        <a:pt x="2001" y="2389"/>
                        <a:pt x="2196" y="2045"/>
                        <a:pt x="1965" y="1719"/>
                      </a:cubicBezTo>
                      <a:lnTo>
                        <a:pt x="1965" y="1719"/>
                      </a:lnTo>
                      <a:cubicBezTo>
                        <a:pt x="1976" y="1721"/>
                        <a:pt x="1987" y="1723"/>
                        <a:pt x="2000" y="1723"/>
                      </a:cubicBezTo>
                      <a:cubicBezTo>
                        <a:pt x="2124" y="1723"/>
                        <a:pt x="2320" y="1591"/>
                        <a:pt x="1976" y="1183"/>
                      </a:cubicBezTo>
                      <a:cubicBezTo>
                        <a:pt x="1604" y="750"/>
                        <a:pt x="1161" y="383"/>
                        <a:pt x="668" y="104"/>
                      </a:cubicBezTo>
                      <a:cubicBezTo>
                        <a:pt x="588" y="62"/>
                        <a:pt x="461" y="1"/>
                        <a:pt x="340" y="1"/>
                      </a:cubicBezTo>
                      <a:close/>
                    </a:path>
                  </a:pathLst>
                </a:custGeom>
                <a:solidFill>
                  <a:srgbClr val="FFE96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0" name="Google Shape;5820;p19"/>
                <p:cNvSpPr/>
                <p:nvPr/>
              </p:nvSpPr>
              <p:spPr>
                <a:xfrm rot="386461">
                  <a:off x="237428" y="890529"/>
                  <a:ext cx="226612" cy="2965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1" h="2121" extrusionOk="0">
                      <a:moveTo>
                        <a:pt x="199" y="1"/>
                      </a:moveTo>
                      <a:cubicBezTo>
                        <a:pt x="120" y="1"/>
                        <a:pt x="51" y="53"/>
                        <a:pt x="38" y="226"/>
                      </a:cubicBezTo>
                      <a:cubicBezTo>
                        <a:pt x="0" y="659"/>
                        <a:pt x="181" y="1502"/>
                        <a:pt x="411" y="1945"/>
                      </a:cubicBezTo>
                      <a:cubicBezTo>
                        <a:pt x="225" y="1436"/>
                        <a:pt x="301" y="642"/>
                        <a:pt x="301" y="642"/>
                      </a:cubicBezTo>
                      <a:lnTo>
                        <a:pt x="301" y="642"/>
                      </a:lnTo>
                      <a:cubicBezTo>
                        <a:pt x="301" y="642"/>
                        <a:pt x="597" y="1655"/>
                        <a:pt x="985" y="2120"/>
                      </a:cubicBezTo>
                      <a:cubicBezTo>
                        <a:pt x="964" y="2055"/>
                        <a:pt x="641" y="1266"/>
                        <a:pt x="482" y="626"/>
                      </a:cubicBezTo>
                      <a:lnTo>
                        <a:pt x="482" y="626"/>
                      </a:lnTo>
                      <a:cubicBezTo>
                        <a:pt x="482" y="626"/>
                        <a:pt x="750" y="911"/>
                        <a:pt x="1500" y="1847"/>
                      </a:cubicBezTo>
                      <a:cubicBezTo>
                        <a:pt x="1483" y="1797"/>
                        <a:pt x="942" y="889"/>
                        <a:pt x="542" y="478"/>
                      </a:cubicBezTo>
                      <a:lnTo>
                        <a:pt x="542" y="478"/>
                      </a:lnTo>
                      <a:cubicBezTo>
                        <a:pt x="630" y="511"/>
                        <a:pt x="925" y="642"/>
                        <a:pt x="1620" y="1299"/>
                      </a:cubicBezTo>
                      <a:cubicBezTo>
                        <a:pt x="1483" y="971"/>
                        <a:pt x="460" y="122"/>
                        <a:pt x="460" y="122"/>
                      </a:cubicBezTo>
                      <a:cubicBezTo>
                        <a:pt x="460" y="122"/>
                        <a:pt x="318" y="1"/>
                        <a:pt x="199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1" name="Google Shape;5821;p19"/>
                <p:cNvSpPr/>
                <p:nvPr/>
              </p:nvSpPr>
              <p:spPr>
                <a:xfrm rot="386461">
                  <a:off x="116710" y="922106"/>
                  <a:ext cx="288402" cy="409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63" h="2926" extrusionOk="0">
                      <a:moveTo>
                        <a:pt x="793" y="1"/>
                      </a:moveTo>
                      <a:cubicBezTo>
                        <a:pt x="657" y="1"/>
                        <a:pt x="503" y="115"/>
                        <a:pt x="357" y="480"/>
                      </a:cubicBezTo>
                      <a:cubicBezTo>
                        <a:pt x="116" y="1065"/>
                        <a:pt x="1" y="1695"/>
                        <a:pt x="23" y="2330"/>
                      </a:cubicBezTo>
                      <a:cubicBezTo>
                        <a:pt x="34" y="2492"/>
                        <a:pt x="125" y="2642"/>
                        <a:pt x="240" y="2642"/>
                      </a:cubicBezTo>
                      <a:cubicBezTo>
                        <a:pt x="301" y="2642"/>
                        <a:pt x="368" y="2601"/>
                        <a:pt x="433" y="2499"/>
                      </a:cubicBezTo>
                      <a:cubicBezTo>
                        <a:pt x="499" y="2783"/>
                        <a:pt x="623" y="2926"/>
                        <a:pt x="750" y="2926"/>
                      </a:cubicBezTo>
                      <a:cubicBezTo>
                        <a:pt x="868" y="2926"/>
                        <a:pt x="989" y="2802"/>
                        <a:pt x="1068" y="2554"/>
                      </a:cubicBezTo>
                      <a:cubicBezTo>
                        <a:pt x="1130" y="2722"/>
                        <a:pt x="1248" y="2795"/>
                        <a:pt x="1367" y="2795"/>
                      </a:cubicBezTo>
                      <a:cubicBezTo>
                        <a:pt x="1575" y="2795"/>
                        <a:pt x="1787" y="2573"/>
                        <a:pt x="1714" y="2242"/>
                      </a:cubicBezTo>
                      <a:lnTo>
                        <a:pt x="1714" y="2242"/>
                      </a:lnTo>
                      <a:cubicBezTo>
                        <a:pt x="1741" y="2261"/>
                        <a:pt x="1781" y="2276"/>
                        <a:pt x="1823" y="2276"/>
                      </a:cubicBezTo>
                      <a:cubicBezTo>
                        <a:pt x="1938" y="2276"/>
                        <a:pt x="2063" y="2168"/>
                        <a:pt x="1939" y="1755"/>
                      </a:cubicBezTo>
                      <a:cubicBezTo>
                        <a:pt x="1769" y="1213"/>
                        <a:pt x="1506" y="704"/>
                        <a:pt x="1161" y="250"/>
                      </a:cubicBezTo>
                      <a:cubicBezTo>
                        <a:pt x="1090" y="158"/>
                        <a:pt x="954" y="1"/>
                        <a:pt x="793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2" name="Google Shape;5822;p19"/>
                <p:cNvSpPr/>
                <p:nvPr/>
              </p:nvSpPr>
              <p:spPr>
                <a:xfrm rot="386461">
                  <a:off x="157521" y="897761"/>
                  <a:ext cx="196835" cy="3177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08" h="2273" extrusionOk="0">
                      <a:moveTo>
                        <a:pt x="552" y="0"/>
                      </a:moveTo>
                      <a:cubicBezTo>
                        <a:pt x="495" y="0"/>
                        <a:pt x="433" y="40"/>
                        <a:pt x="373" y="154"/>
                      </a:cubicBezTo>
                      <a:cubicBezTo>
                        <a:pt x="165" y="543"/>
                        <a:pt x="0" y="1386"/>
                        <a:pt x="33" y="1884"/>
                      </a:cubicBezTo>
                      <a:cubicBezTo>
                        <a:pt x="61" y="1342"/>
                        <a:pt x="444" y="647"/>
                        <a:pt x="444" y="647"/>
                      </a:cubicBezTo>
                      <a:lnTo>
                        <a:pt x="444" y="647"/>
                      </a:lnTo>
                      <a:cubicBezTo>
                        <a:pt x="444" y="647"/>
                        <a:pt x="318" y="1692"/>
                        <a:pt x="493" y="2272"/>
                      </a:cubicBezTo>
                      <a:cubicBezTo>
                        <a:pt x="498" y="2201"/>
                        <a:pt x="515" y="1347"/>
                        <a:pt x="619" y="696"/>
                      </a:cubicBezTo>
                      <a:cubicBezTo>
                        <a:pt x="619" y="696"/>
                        <a:pt x="756" y="1068"/>
                        <a:pt x="1073" y="2223"/>
                      </a:cubicBezTo>
                      <a:cubicBezTo>
                        <a:pt x="1084" y="2168"/>
                        <a:pt x="947" y="1117"/>
                        <a:pt x="739" y="581"/>
                      </a:cubicBezTo>
                      <a:lnTo>
                        <a:pt x="739" y="581"/>
                      </a:lnTo>
                      <a:cubicBezTo>
                        <a:pt x="810" y="647"/>
                        <a:pt x="1024" y="893"/>
                        <a:pt x="1407" y="1769"/>
                      </a:cubicBezTo>
                      <a:cubicBezTo>
                        <a:pt x="1402" y="1408"/>
                        <a:pt x="799" y="225"/>
                        <a:pt x="799" y="225"/>
                      </a:cubicBezTo>
                      <a:cubicBezTo>
                        <a:pt x="799" y="225"/>
                        <a:pt x="688" y="0"/>
                        <a:pt x="552" y="0"/>
                      </a:cubicBezTo>
                      <a:close/>
                    </a:path>
                  </a:pathLst>
                </a:custGeom>
                <a:solidFill>
                  <a:srgbClr val="53A9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3" name="Google Shape;5823;p19"/>
                <p:cNvSpPr/>
                <p:nvPr/>
              </p:nvSpPr>
              <p:spPr>
                <a:xfrm rot="386461">
                  <a:off x="129446" y="848954"/>
                  <a:ext cx="300844" cy="223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2" h="1597" extrusionOk="0">
                      <a:moveTo>
                        <a:pt x="1366" y="1"/>
                      </a:moveTo>
                      <a:cubicBezTo>
                        <a:pt x="1020" y="1"/>
                        <a:pt x="766" y="86"/>
                        <a:pt x="766" y="86"/>
                      </a:cubicBezTo>
                      <a:cubicBezTo>
                        <a:pt x="520" y="228"/>
                        <a:pt x="0" y="929"/>
                        <a:pt x="49" y="1432"/>
                      </a:cubicBezTo>
                      <a:cubicBezTo>
                        <a:pt x="203" y="1383"/>
                        <a:pt x="548" y="1235"/>
                        <a:pt x="662" y="896"/>
                      </a:cubicBezTo>
                      <a:lnTo>
                        <a:pt x="662" y="896"/>
                      </a:lnTo>
                      <a:cubicBezTo>
                        <a:pt x="662" y="896"/>
                        <a:pt x="553" y="1367"/>
                        <a:pt x="810" y="1596"/>
                      </a:cubicBezTo>
                      <a:cubicBezTo>
                        <a:pt x="958" y="1432"/>
                        <a:pt x="1161" y="967"/>
                        <a:pt x="1078" y="742"/>
                      </a:cubicBezTo>
                      <a:lnTo>
                        <a:pt x="1078" y="742"/>
                      </a:lnTo>
                      <a:cubicBezTo>
                        <a:pt x="1136" y="824"/>
                        <a:pt x="1426" y="1058"/>
                        <a:pt x="1752" y="1058"/>
                      </a:cubicBezTo>
                      <a:cubicBezTo>
                        <a:pt x="1797" y="1058"/>
                        <a:pt x="1843" y="1054"/>
                        <a:pt x="1889" y="1044"/>
                      </a:cubicBezTo>
                      <a:cubicBezTo>
                        <a:pt x="1675" y="573"/>
                        <a:pt x="1451" y="458"/>
                        <a:pt x="1451" y="458"/>
                      </a:cubicBezTo>
                      <a:cubicBezTo>
                        <a:pt x="1451" y="458"/>
                        <a:pt x="1987" y="441"/>
                        <a:pt x="2151" y="173"/>
                      </a:cubicBezTo>
                      <a:cubicBezTo>
                        <a:pt x="1881" y="40"/>
                        <a:pt x="1602" y="1"/>
                        <a:pt x="1366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4" name="Google Shape;5824;p19"/>
                <p:cNvSpPr/>
                <p:nvPr/>
              </p:nvSpPr>
              <p:spPr>
                <a:xfrm rot="386461">
                  <a:off x="157203" y="171039"/>
                  <a:ext cx="321394" cy="990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99" h="7084" extrusionOk="0">
                      <a:moveTo>
                        <a:pt x="110" y="0"/>
                      </a:moveTo>
                      <a:lnTo>
                        <a:pt x="0" y="6"/>
                      </a:lnTo>
                      <a:cubicBezTo>
                        <a:pt x="120" y="3646"/>
                        <a:pt x="2190" y="7050"/>
                        <a:pt x="2206" y="7083"/>
                      </a:cubicBezTo>
                      <a:lnTo>
                        <a:pt x="2299" y="7023"/>
                      </a:lnTo>
                      <a:cubicBezTo>
                        <a:pt x="2283" y="6990"/>
                        <a:pt x="230" y="3613"/>
                        <a:pt x="11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5" name="Google Shape;5825;p19"/>
                <p:cNvSpPr/>
                <p:nvPr/>
              </p:nvSpPr>
              <p:spPr>
                <a:xfrm rot="386461">
                  <a:off x="265526" y="741489"/>
                  <a:ext cx="238075" cy="1213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03" h="868" extrusionOk="0">
                      <a:moveTo>
                        <a:pt x="253" y="0"/>
                      </a:moveTo>
                      <a:cubicBezTo>
                        <a:pt x="99" y="0"/>
                        <a:pt x="0" y="19"/>
                        <a:pt x="0" y="19"/>
                      </a:cubicBezTo>
                      <a:cubicBezTo>
                        <a:pt x="230" y="484"/>
                        <a:pt x="767" y="824"/>
                        <a:pt x="1703" y="867"/>
                      </a:cubicBezTo>
                      <a:cubicBezTo>
                        <a:pt x="1326" y="111"/>
                        <a:pt x="628" y="0"/>
                        <a:pt x="253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26" name="Google Shape;5826;p19"/>
              <p:cNvSpPr/>
              <p:nvPr/>
            </p:nvSpPr>
            <p:spPr>
              <a:xfrm rot="-386426" flipH="1">
                <a:off x="8196309" y="-73038"/>
                <a:ext cx="296619" cy="190653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27" name="Google Shape;5827;p19"/>
              <p:cNvSpPr/>
              <p:nvPr/>
            </p:nvSpPr>
            <p:spPr>
              <a:xfrm rot="-386426" flipH="1">
                <a:off x="8343105" y="-115390"/>
                <a:ext cx="281358" cy="213652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28" name="Google Shape;5828;p19"/>
              <p:cNvGrpSpPr/>
              <p:nvPr/>
            </p:nvGrpSpPr>
            <p:grpSpPr>
              <a:xfrm flipH="1">
                <a:off x="7327360" y="-52666"/>
                <a:ext cx="1384497" cy="625245"/>
                <a:chOff x="738049" y="-980089"/>
                <a:chExt cx="1800855" cy="813275"/>
              </a:xfrm>
            </p:grpSpPr>
            <p:grpSp>
              <p:nvGrpSpPr>
                <p:cNvPr id="5829" name="Google Shape;5829;p19"/>
                <p:cNvGrpSpPr/>
                <p:nvPr/>
              </p:nvGrpSpPr>
              <p:grpSpPr>
                <a:xfrm>
                  <a:off x="738049" y="-980089"/>
                  <a:ext cx="1800855" cy="813275"/>
                  <a:chOff x="738049" y="-980089"/>
                  <a:chExt cx="1800855" cy="813275"/>
                </a:xfrm>
              </p:grpSpPr>
              <p:sp>
                <p:nvSpPr>
                  <p:cNvPr id="5830" name="Google Shape;5830;p19"/>
                  <p:cNvSpPr/>
                  <p:nvPr/>
                </p:nvSpPr>
                <p:spPr>
                  <a:xfrm rot="386461">
                    <a:off x="750845" y="-732651"/>
                    <a:ext cx="1518340" cy="31356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0861" h="2243" extrusionOk="0">
                        <a:moveTo>
                          <a:pt x="822" y="1"/>
                        </a:moveTo>
                        <a:cubicBezTo>
                          <a:pt x="548" y="1"/>
                          <a:pt x="275" y="5"/>
                          <a:pt x="1" y="14"/>
                        </a:cubicBezTo>
                        <a:lnTo>
                          <a:pt x="6" y="91"/>
                        </a:lnTo>
                        <a:cubicBezTo>
                          <a:pt x="279" y="82"/>
                          <a:pt x="552" y="77"/>
                          <a:pt x="825" y="77"/>
                        </a:cubicBezTo>
                        <a:cubicBezTo>
                          <a:pt x="3174" y="77"/>
                          <a:pt x="5517" y="414"/>
                          <a:pt x="7773" y="1076"/>
                        </a:cubicBezTo>
                        <a:cubicBezTo>
                          <a:pt x="9667" y="1640"/>
                          <a:pt x="10806" y="2237"/>
                          <a:pt x="10822" y="2242"/>
                        </a:cubicBezTo>
                        <a:lnTo>
                          <a:pt x="10860" y="2171"/>
                        </a:lnTo>
                        <a:cubicBezTo>
                          <a:pt x="10849" y="2166"/>
                          <a:pt x="9700" y="1569"/>
                          <a:pt x="7801" y="1005"/>
                        </a:cubicBezTo>
                        <a:cubicBezTo>
                          <a:pt x="5530" y="338"/>
                          <a:pt x="3180" y="1"/>
                          <a:pt x="822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1" name="Google Shape;5831;p19"/>
                  <p:cNvSpPr/>
                  <p:nvPr/>
                </p:nvSpPr>
                <p:spPr>
                  <a:xfrm rot="386461">
                    <a:off x="2117623" y="-395558"/>
                    <a:ext cx="411004" cy="2063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940" h="1476" extrusionOk="0">
                        <a:moveTo>
                          <a:pt x="285" y="1"/>
                        </a:moveTo>
                        <a:cubicBezTo>
                          <a:pt x="113" y="1"/>
                          <a:pt x="0" y="14"/>
                          <a:pt x="0" y="14"/>
                        </a:cubicBezTo>
                        <a:cubicBezTo>
                          <a:pt x="712" y="1202"/>
                          <a:pt x="2939" y="1476"/>
                          <a:pt x="2939" y="1476"/>
                        </a:cubicBezTo>
                        <a:cubicBezTo>
                          <a:pt x="2939" y="1476"/>
                          <a:pt x="2064" y="710"/>
                          <a:pt x="1483" y="305"/>
                        </a:cubicBezTo>
                        <a:cubicBezTo>
                          <a:pt x="1109" y="46"/>
                          <a:pt x="599" y="1"/>
                          <a:pt x="285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2" name="Google Shape;5832;p19"/>
                  <p:cNvSpPr/>
                  <p:nvPr/>
                </p:nvSpPr>
                <p:spPr>
                  <a:xfrm rot="386461">
                    <a:off x="1951219" y="-560711"/>
                    <a:ext cx="452384" cy="1174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36" h="840" extrusionOk="0">
                        <a:moveTo>
                          <a:pt x="2164" y="1"/>
                        </a:moveTo>
                        <a:cubicBezTo>
                          <a:pt x="1454" y="1"/>
                          <a:pt x="556" y="116"/>
                          <a:pt x="0" y="615"/>
                        </a:cubicBezTo>
                        <a:cubicBezTo>
                          <a:pt x="0" y="615"/>
                          <a:pt x="506" y="840"/>
                          <a:pt x="1045" y="840"/>
                        </a:cubicBezTo>
                        <a:cubicBezTo>
                          <a:pt x="1199" y="840"/>
                          <a:pt x="1357" y="821"/>
                          <a:pt x="1505" y="774"/>
                        </a:cubicBezTo>
                        <a:cubicBezTo>
                          <a:pt x="2179" y="560"/>
                          <a:pt x="3235" y="84"/>
                          <a:pt x="3235" y="84"/>
                        </a:cubicBezTo>
                        <a:cubicBezTo>
                          <a:pt x="3235" y="84"/>
                          <a:pt x="2768" y="1"/>
                          <a:pt x="2164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3" name="Google Shape;5833;p19"/>
                  <p:cNvSpPr/>
                  <p:nvPr/>
                </p:nvSpPr>
                <p:spPr>
                  <a:xfrm rot="386461">
                    <a:off x="1758191" y="-686747"/>
                    <a:ext cx="440921" cy="1448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54" h="1036" extrusionOk="0">
                        <a:moveTo>
                          <a:pt x="2911" y="0"/>
                        </a:moveTo>
                        <a:cubicBezTo>
                          <a:pt x="2308" y="0"/>
                          <a:pt x="731" y="84"/>
                          <a:pt x="1" y="920"/>
                        </a:cubicBezTo>
                        <a:cubicBezTo>
                          <a:pt x="1" y="920"/>
                          <a:pt x="370" y="1035"/>
                          <a:pt x="804" y="1035"/>
                        </a:cubicBezTo>
                        <a:cubicBezTo>
                          <a:pt x="1039" y="1035"/>
                          <a:pt x="1292" y="1002"/>
                          <a:pt x="1517" y="898"/>
                        </a:cubicBezTo>
                        <a:cubicBezTo>
                          <a:pt x="2163" y="602"/>
                          <a:pt x="3153" y="6"/>
                          <a:pt x="3153" y="6"/>
                        </a:cubicBezTo>
                        <a:cubicBezTo>
                          <a:pt x="3153" y="6"/>
                          <a:pt x="3063" y="0"/>
                          <a:pt x="291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4" name="Google Shape;5834;p19"/>
                  <p:cNvSpPr/>
                  <p:nvPr/>
                </p:nvSpPr>
                <p:spPr>
                  <a:xfrm rot="386461">
                    <a:off x="1569402" y="-808296"/>
                    <a:ext cx="422468" cy="18495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22" h="1323" extrusionOk="0">
                        <a:moveTo>
                          <a:pt x="3022" y="0"/>
                        </a:moveTo>
                        <a:cubicBezTo>
                          <a:pt x="3022" y="0"/>
                          <a:pt x="778" y="142"/>
                          <a:pt x="1" y="1286"/>
                        </a:cubicBezTo>
                        <a:cubicBezTo>
                          <a:pt x="1" y="1286"/>
                          <a:pt x="198" y="1322"/>
                          <a:pt x="470" y="1322"/>
                        </a:cubicBezTo>
                        <a:cubicBezTo>
                          <a:pt x="778" y="1322"/>
                          <a:pt x="1183" y="1276"/>
                          <a:pt x="1506" y="1078"/>
                        </a:cubicBezTo>
                        <a:cubicBezTo>
                          <a:pt x="2113" y="712"/>
                          <a:pt x="3022" y="0"/>
                          <a:pt x="3022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5" name="Google Shape;5835;p19"/>
                  <p:cNvSpPr/>
                  <p:nvPr/>
                </p:nvSpPr>
                <p:spPr>
                  <a:xfrm rot="386461">
                    <a:off x="1435937" y="-906537"/>
                    <a:ext cx="394229" cy="23458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0" h="1678" extrusionOk="0">
                        <a:moveTo>
                          <a:pt x="2819" y="1"/>
                        </a:moveTo>
                        <a:cubicBezTo>
                          <a:pt x="2819" y="1"/>
                          <a:pt x="619" y="439"/>
                          <a:pt x="0" y="1676"/>
                        </a:cubicBezTo>
                        <a:cubicBezTo>
                          <a:pt x="0" y="1676"/>
                          <a:pt x="25" y="1677"/>
                          <a:pt x="69" y="1677"/>
                        </a:cubicBezTo>
                        <a:cubicBezTo>
                          <a:pt x="290" y="1677"/>
                          <a:pt x="1000" y="1646"/>
                          <a:pt x="1462" y="1276"/>
                        </a:cubicBezTo>
                        <a:cubicBezTo>
                          <a:pt x="2009" y="833"/>
                          <a:pt x="2819" y="1"/>
                          <a:pt x="2819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6" name="Google Shape;5836;p19"/>
                  <p:cNvSpPr/>
                  <p:nvPr/>
                </p:nvSpPr>
                <p:spPr>
                  <a:xfrm rot="386461">
                    <a:off x="1225468" y="-958678"/>
                    <a:ext cx="394928" cy="23444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825" h="1677" extrusionOk="0">
                        <a:moveTo>
                          <a:pt x="2825" y="0"/>
                        </a:moveTo>
                        <a:cubicBezTo>
                          <a:pt x="2825" y="0"/>
                          <a:pt x="619" y="433"/>
                          <a:pt x="0" y="1675"/>
                        </a:cubicBezTo>
                        <a:cubicBezTo>
                          <a:pt x="0" y="1675"/>
                          <a:pt x="25" y="1677"/>
                          <a:pt x="69" y="1677"/>
                        </a:cubicBezTo>
                        <a:cubicBezTo>
                          <a:pt x="292" y="1677"/>
                          <a:pt x="1005" y="1646"/>
                          <a:pt x="1462" y="1276"/>
                        </a:cubicBezTo>
                        <a:cubicBezTo>
                          <a:pt x="2009" y="827"/>
                          <a:pt x="2825" y="0"/>
                          <a:pt x="2825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7" name="Google Shape;5837;p19"/>
                  <p:cNvSpPr/>
                  <p:nvPr/>
                </p:nvSpPr>
                <p:spPr>
                  <a:xfrm rot="386461">
                    <a:off x="1769001" y="-552630"/>
                    <a:ext cx="301683" cy="3451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58" h="2469" extrusionOk="0">
                        <a:moveTo>
                          <a:pt x="1" y="0"/>
                        </a:moveTo>
                        <a:cubicBezTo>
                          <a:pt x="209" y="1369"/>
                          <a:pt x="2157" y="2469"/>
                          <a:pt x="2157" y="2469"/>
                        </a:cubicBezTo>
                        <a:cubicBezTo>
                          <a:pt x="2157" y="2469"/>
                          <a:pt x="1648" y="1429"/>
                          <a:pt x="1265" y="832"/>
                        </a:cubicBezTo>
                        <a:cubicBezTo>
                          <a:pt x="882" y="241"/>
                          <a:pt x="1" y="0"/>
                          <a:pt x="1" y="0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8" name="Google Shape;5838;p19"/>
                  <p:cNvSpPr/>
                  <p:nvPr/>
                </p:nvSpPr>
                <p:spPr>
                  <a:xfrm rot="386461">
                    <a:off x="1426763" y="-675215"/>
                    <a:ext cx="245065" cy="3896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53" h="2787" extrusionOk="0">
                        <a:moveTo>
                          <a:pt x="17" y="1"/>
                        </a:moveTo>
                        <a:cubicBezTo>
                          <a:pt x="0" y="1385"/>
                          <a:pt x="1752" y="2787"/>
                          <a:pt x="1752" y="2787"/>
                        </a:cubicBezTo>
                        <a:cubicBezTo>
                          <a:pt x="1752" y="2787"/>
                          <a:pt x="1413" y="1670"/>
                          <a:pt x="1134" y="1030"/>
                        </a:cubicBezTo>
                        <a:cubicBezTo>
                          <a:pt x="849" y="384"/>
                          <a:pt x="17" y="1"/>
                          <a:pt x="17" y="1"/>
                        </a:cubicBezTo>
                        <a:close/>
                      </a:path>
                    </a:pathLst>
                  </a:custGeom>
                  <a:solidFill>
                    <a:srgbClr val="40897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5839" name="Google Shape;5839;p19"/>
                  <p:cNvSpPr/>
                  <p:nvPr/>
                </p:nvSpPr>
                <p:spPr>
                  <a:xfrm rot="386461">
                    <a:off x="1289540" y="-631963"/>
                    <a:ext cx="323771" cy="256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16" h="1833" extrusionOk="0">
                        <a:moveTo>
                          <a:pt x="0" y="0"/>
                        </a:moveTo>
                        <a:lnTo>
                          <a:pt x="0" y="0"/>
                        </a:lnTo>
                        <a:cubicBezTo>
                          <a:pt x="148" y="214"/>
                          <a:pt x="367" y="701"/>
                          <a:pt x="865" y="1352"/>
                        </a:cubicBezTo>
                        <a:cubicBezTo>
                          <a:pt x="1170" y="1754"/>
                          <a:pt x="1637" y="1832"/>
                          <a:pt x="1953" y="1832"/>
                        </a:cubicBezTo>
                        <a:cubicBezTo>
                          <a:pt x="2154" y="1832"/>
                          <a:pt x="2294" y="1801"/>
                          <a:pt x="2294" y="1801"/>
                        </a:cubicBezTo>
                        <a:lnTo>
                          <a:pt x="2316" y="1774"/>
                        </a:lnTo>
                        <a:cubicBezTo>
                          <a:pt x="2316" y="1774"/>
                          <a:pt x="2124" y="936"/>
                          <a:pt x="1911" y="712"/>
                        </a:cubicBezTo>
                        <a:cubicBezTo>
                          <a:pt x="1703" y="493"/>
                          <a:pt x="1500" y="334"/>
                          <a:pt x="0" y="0"/>
                        </a:cubicBezTo>
                        <a:close/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5840" name="Google Shape;5840;p19"/>
                <p:cNvSpPr/>
                <p:nvPr/>
              </p:nvSpPr>
              <p:spPr>
                <a:xfrm rot="386461">
                  <a:off x="1253474" y="-722456"/>
                  <a:ext cx="245764" cy="3889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8" h="2782" extrusionOk="0">
                      <a:moveTo>
                        <a:pt x="23" y="1"/>
                      </a:moveTo>
                      <a:lnTo>
                        <a:pt x="23" y="1"/>
                      </a:lnTo>
                      <a:cubicBezTo>
                        <a:pt x="1" y="1385"/>
                        <a:pt x="1758" y="2781"/>
                        <a:pt x="1758" y="2781"/>
                      </a:cubicBezTo>
                      <a:cubicBezTo>
                        <a:pt x="1758" y="2781"/>
                        <a:pt x="1418" y="1670"/>
                        <a:pt x="1134" y="1030"/>
                      </a:cubicBezTo>
                      <a:cubicBezTo>
                        <a:pt x="849" y="384"/>
                        <a:pt x="23" y="1"/>
                        <a:pt x="23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41" name="Google Shape;5841;p19"/>
              <p:cNvSpPr/>
              <p:nvPr/>
            </p:nvSpPr>
            <p:spPr>
              <a:xfrm rot="-386426" flipH="1">
                <a:off x="8267894" y="118298"/>
                <a:ext cx="184312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2" name="Google Shape;5842;p19"/>
              <p:cNvSpPr/>
              <p:nvPr/>
            </p:nvSpPr>
            <p:spPr>
              <a:xfrm rot="-386426" flipH="1">
                <a:off x="8387447" y="102458"/>
                <a:ext cx="183668" cy="233641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43" name="Google Shape;5843;p19"/>
              <p:cNvGrpSpPr/>
              <p:nvPr/>
            </p:nvGrpSpPr>
            <p:grpSpPr>
              <a:xfrm flipH="1">
                <a:off x="8868105" y="199668"/>
                <a:ext cx="1205597" cy="1051927"/>
                <a:chOff x="-1033342" y="-651870"/>
                <a:chExt cx="1568154" cy="1368271"/>
              </a:xfrm>
            </p:grpSpPr>
            <p:sp>
              <p:nvSpPr>
                <p:cNvPr id="5844" name="Google Shape;5844;p19"/>
                <p:cNvSpPr/>
                <p:nvPr/>
              </p:nvSpPr>
              <p:spPr>
                <a:xfrm rot="386461">
                  <a:off x="-969781" y="-574875"/>
                  <a:ext cx="1441032" cy="12142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308" h="8686" extrusionOk="0">
                      <a:moveTo>
                        <a:pt x="5166" y="815"/>
                      </a:moveTo>
                      <a:cubicBezTo>
                        <a:pt x="5342" y="815"/>
                        <a:pt x="5532" y="858"/>
                        <a:pt x="5699" y="966"/>
                      </a:cubicBezTo>
                      <a:cubicBezTo>
                        <a:pt x="6367" y="1399"/>
                        <a:pt x="6695" y="1875"/>
                        <a:pt x="6711" y="2220"/>
                      </a:cubicBezTo>
                      <a:cubicBezTo>
                        <a:pt x="6722" y="2445"/>
                        <a:pt x="6621" y="2532"/>
                        <a:pt x="6525" y="2532"/>
                      </a:cubicBezTo>
                      <a:cubicBezTo>
                        <a:pt x="6474" y="2532"/>
                        <a:pt x="6424" y="2508"/>
                        <a:pt x="6394" y="2466"/>
                      </a:cubicBezTo>
                      <a:cubicBezTo>
                        <a:pt x="6027" y="1968"/>
                        <a:pt x="5513" y="1601"/>
                        <a:pt x="4927" y="1415"/>
                      </a:cubicBezTo>
                      <a:lnTo>
                        <a:pt x="4927" y="1421"/>
                      </a:lnTo>
                      <a:cubicBezTo>
                        <a:pt x="4229" y="1207"/>
                        <a:pt x="4637" y="815"/>
                        <a:pt x="5166" y="815"/>
                      </a:cubicBezTo>
                      <a:close/>
                      <a:moveTo>
                        <a:pt x="3158" y="2572"/>
                      </a:moveTo>
                      <a:cubicBezTo>
                        <a:pt x="3881" y="2572"/>
                        <a:pt x="5249" y="3034"/>
                        <a:pt x="5157" y="3358"/>
                      </a:cubicBezTo>
                      <a:cubicBezTo>
                        <a:pt x="5094" y="3593"/>
                        <a:pt x="4962" y="3706"/>
                        <a:pt x="4680" y="3706"/>
                      </a:cubicBezTo>
                      <a:cubicBezTo>
                        <a:pt x="4521" y="3706"/>
                        <a:pt x="4314" y="3670"/>
                        <a:pt x="4046" y="3599"/>
                      </a:cubicBezTo>
                      <a:cubicBezTo>
                        <a:pt x="3668" y="3502"/>
                        <a:pt x="3267" y="3478"/>
                        <a:pt x="2963" y="3478"/>
                      </a:cubicBezTo>
                      <a:cubicBezTo>
                        <a:pt x="2667" y="3478"/>
                        <a:pt x="2464" y="3500"/>
                        <a:pt x="2464" y="3500"/>
                      </a:cubicBezTo>
                      <a:cubicBezTo>
                        <a:pt x="2464" y="3500"/>
                        <a:pt x="2323" y="3565"/>
                        <a:pt x="2204" y="3565"/>
                      </a:cubicBezTo>
                      <a:cubicBezTo>
                        <a:pt x="2114" y="3565"/>
                        <a:pt x="2038" y="3529"/>
                        <a:pt x="2042" y="3402"/>
                      </a:cubicBezTo>
                      <a:cubicBezTo>
                        <a:pt x="2053" y="3106"/>
                        <a:pt x="2322" y="2740"/>
                        <a:pt x="2907" y="2592"/>
                      </a:cubicBezTo>
                      <a:lnTo>
                        <a:pt x="2913" y="2597"/>
                      </a:lnTo>
                      <a:cubicBezTo>
                        <a:pt x="2980" y="2580"/>
                        <a:pt x="3064" y="2572"/>
                        <a:pt x="3158" y="2572"/>
                      </a:cubicBezTo>
                      <a:close/>
                      <a:moveTo>
                        <a:pt x="6383" y="4206"/>
                      </a:moveTo>
                      <a:cubicBezTo>
                        <a:pt x="6433" y="4206"/>
                        <a:pt x="6494" y="4229"/>
                        <a:pt x="6569" y="4283"/>
                      </a:cubicBezTo>
                      <a:lnTo>
                        <a:pt x="6569" y="4289"/>
                      </a:lnTo>
                      <a:cubicBezTo>
                        <a:pt x="6569" y="4289"/>
                        <a:pt x="7390" y="4803"/>
                        <a:pt x="7242" y="5203"/>
                      </a:cubicBezTo>
                      <a:cubicBezTo>
                        <a:pt x="7181" y="5373"/>
                        <a:pt x="7081" y="5445"/>
                        <a:pt x="6971" y="5445"/>
                      </a:cubicBezTo>
                      <a:cubicBezTo>
                        <a:pt x="6826" y="5445"/>
                        <a:pt x="6663" y="5321"/>
                        <a:pt x="6542" y="5132"/>
                      </a:cubicBezTo>
                      <a:cubicBezTo>
                        <a:pt x="6328" y="4803"/>
                        <a:pt x="6120" y="4573"/>
                        <a:pt x="6191" y="4398"/>
                      </a:cubicBezTo>
                      <a:cubicBezTo>
                        <a:pt x="6234" y="4285"/>
                        <a:pt x="6290" y="4206"/>
                        <a:pt x="6383" y="4206"/>
                      </a:cubicBezTo>
                      <a:close/>
                      <a:moveTo>
                        <a:pt x="2900" y="5192"/>
                      </a:moveTo>
                      <a:cubicBezTo>
                        <a:pt x="3122" y="5192"/>
                        <a:pt x="3314" y="5235"/>
                        <a:pt x="3427" y="5312"/>
                      </a:cubicBezTo>
                      <a:cubicBezTo>
                        <a:pt x="3756" y="5541"/>
                        <a:pt x="3446" y="5757"/>
                        <a:pt x="2950" y="5757"/>
                      </a:cubicBezTo>
                      <a:cubicBezTo>
                        <a:pt x="2901" y="5757"/>
                        <a:pt x="2850" y="5755"/>
                        <a:pt x="2798" y="5750"/>
                      </a:cubicBezTo>
                      <a:lnTo>
                        <a:pt x="2798" y="5756"/>
                      </a:lnTo>
                      <a:cubicBezTo>
                        <a:pt x="2746" y="5751"/>
                        <a:pt x="2692" y="5749"/>
                        <a:pt x="2639" y="5749"/>
                      </a:cubicBezTo>
                      <a:cubicBezTo>
                        <a:pt x="2135" y="5749"/>
                        <a:pt x="1581" y="5924"/>
                        <a:pt x="1512" y="5924"/>
                      </a:cubicBezTo>
                      <a:cubicBezTo>
                        <a:pt x="1507" y="5924"/>
                        <a:pt x="1504" y="5923"/>
                        <a:pt x="1506" y="5920"/>
                      </a:cubicBezTo>
                      <a:cubicBezTo>
                        <a:pt x="1777" y="5401"/>
                        <a:pt x="2412" y="5192"/>
                        <a:pt x="2900" y="5192"/>
                      </a:cubicBezTo>
                      <a:close/>
                      <a:moveTo>
                        <a:pt x="4934" y="1"/>
                      </a:moveTo>
                      <a:cubicBezTo>
                        <a:pt x="4905" y="1"/>
                        <a:pt x="4875" y="1"/>
                        <a:pt x="4845" y="3"/>
                      </a:cubicBezTo>
                      <a:cubicBezTo>
                        <a:pt x="3252" y="79"/>
                        <a:pt x="2749" y="807"/>
                        <a:pt x="2655" y="1749"/>
                      </a:cubicBezTo>
                      <a:cubicBezTo>
                        <a:pt x="2798" y="1703"/>
                        <a:pt x="2972" y="1683"/>
                        <a:pt x="3159" y="1683"/>
                      </a:cubicBezTo>
                      <a:cubicBezTo>
                        <a:pt x="3836" y="1683"/>
                        <a:pt x="4692" y="1940"/>
                        <a:pt x="4911" y="2138"/>
                      </a:cubicBezTo>
                      <a:cubicBezTo>
                        <a:pt x="5134" y="2339"/>
                        <a:pt x="4990" y="2512"/>
                        <a:pt x="4716" y="2512"/>
                      </a:cubicBezTo>
                      <a:cubicBezTo>
                        <a:pt x="4647" y="2512"/>
                        <a:pt x="4570" y="2501"/>
                        <a:pt x="4489" y="2477"/>
                      </a:cubicBezTo>
                      <a:cubicBezTo>
                        <a:pt x="4193" y="2389"/>
                        <a:pt x="3159" y="1903"/>
                        <a:pt x="2402" y="1903"/>
                      </a:cubicBezTo>
                      <a:cubicBezTo>
                        <a:pt x="2124" y="1903"/>
                        <a:pt x="1883" y="1968"/>
                        <a:pt x="1730" y="2143"/>
                      </a:cubicBezTo>
                      <a:cubicBezTo>
                        <a:pt x="964" y="3013"/>
                        <a:pt x="844" y="4748"/>
                        <a:pt x="844" y="4748"/>
                      </a:cubicBezTo>
                      <a:cubicBezTo>
                        <a:pt x="1238" y="4579"/>
                        <a:pt x="1648" y="4442"/>
                        <a:pt x="2064" y="4343"/>
                      </a:cubicBezTo>
                      <a:cubicBezTo>
                        <a:pt x="2324" y="4286"/>
                        <a:pt x="2693" y="4260"/>
                        <a:pt x="3045" y="4260"/>
                      </a:cubicBezTo>
                      <a:cubicBezTo>
                        <a:pt x="3472" y="4260"/>
                        <a:pt x="3873" y="4299"/>
                        <a:pt x="4029" y="4371"/>
                      </a:cubicBezTo>
                      <a:cubicBezTo>
                        <a:pt x="4270" y="4477"/>
                        <a:pt x="4155" y="4764"/>
                        <a:pt x="3581" y="4764"/>
                      </a:cubicBezTo>
                      <a:cubicBezTo>
                        <a:pt x="3476" y="4764"/>
                        <a:pt x="3355" y="4754"/>
                        <a:pt x="3219" y="4732"/>
                      </a:cubicBezTo>
                      <a:cubicBezTo>
                        <a:pt x="2949" y="4690"/>
                        <a:pt x="2623" y="4668"/>
                        <a:pt x="2297" y="4668"/>
                      </a:cubicBezTo>
                      <a:cubicBezTo>
                        <a:pt x="1564" y="4668"/>
                        <a:pt x="834" y="4779"/>
                        <a:pt x="751" y="5022"/>
                      </a:cubicBezTo>
                      <a:cubicBezTo>
                        <a:pt x="630" y="5378"/>
                        <a:pt x="488" y="6363"/>
                        <a:pt x="663" y="7173"/>
                      </a:cubicBezTo>
                      <a:cubicBezTo>
                        <a:pt x="663" y="7173"/>
                        <a:pt x="1774" y="6467"/>
                        <a:pt x="2028" y="6467"/>
                      </a:cubicBezTo>
                      <a:cubicBezTo>
                        <a:pt x="2087" y="6467"/>
                        <a:pt x="2100" y="6505"/>
                        <a:pt x="2042" y="6599"/>
                      </a:cubicBezTo>
                      <a:cubicBezTo>
                        <a:pt x="1" y="7693"/>
                        <a:pt x="1150" y="8651"/>
                        <a:pt x="1150" y="8651"/>
                      </a:cubicBezTo>
                      <a:cubicBezTo>
                        <a:pt x="1150" y="8651"/>
                        <a:pt x="1271" y="8671"/>
                        <a:pt x="1444" y="8671"/>
                      </a:cubicBezTo>
                      <a:cubicBezTo>
                        <a:pt x="1747" y="8671"/>
                        <a:pt x="2210" y="8609"/>
                        <a:pt x="2464" y="8268"/>
                      </a:cubicBezTo>
                      <a:cubicBezTo>
                        <a:pt x="2862" y="7746"/>
                        <a:pt x="3297" y="6521"/>
                        <a:pt x="3431" y="6521"/>
                      </a:cubicBezTo>
                      <a:cubicBezTo>
                        <a:pt x="3434" y="6521"/>
                        <a:pt x="3436" y="6521"/>
                        <a:pt x="3438" y="6522"/>
                      </a:cubicBezTo>
                      <a:cubicBezTo>
                        <a:pt x="3559" y="6566"/>
                        <a:pt x="3608" y="7660"/>
                        <a:pt x="2617" y="8684"/>
                      </a:cubicBezTo>
                      <a:cubicBezTo>
                        <a:pt x="2621" y="8685"/>
                        <a:pt x="2628" y="8685"/>
                        <a:pt x="2639" y="8685"/>
                      </a:cubicBezTo>
                      <a:cubicBezTo>
                        <a:pt x="2867" y="8685"/>
                        <a:pt x="4648" y="8476"/>
                        <a:pt x="4648" y="8476"/>
                      </a:cubicBezTo>
                      <a:cubicBezTo>
                        <a:pt x="4648" y="8476"/>
                        <a:pt x="5168" y="7452"/>
                        <a:pt x="5097" y="6741"/>
                      </a:cubicBezTo>
                      <a:cubicBezTo>
                        <a:pt x="5031" y="6029"/>
                        <a:pt x="4648" y="5383"/>
                        <a:pt x="5097" y="5318"/>
                      </a:cubicBezTo>
                      <a:cubicBezTo>
                        <a:pt x="5113" y="5315"/>
                        <a:pt x="5130" y="5314"/>
                        <a:pt x="5145" y="5314"/>
                      </a:cubicBezTo>
                      <a:cubicBezTo>
                        <a:pt x="5549" y="5314"/>
                        <a:pt x="5518" y="6184"/>
                        <a:pt x="5524" y="6801"/>
                      </a:cubicBezTo>
                      <a:cubicBezTo>
                        <a:pt x="5529" y="7436"/>
                        <a:pt x="4954" y="8476"/>
                        <a:pt x="4954" y="8476"/>
                      </a:cubicBezTo>
                      <a:cubicBezTo>
                        <a:pt x="5070" y="8493"/>
                        <a:pt x="5186" y="8501"/>
                        <a:pt x="5303" y="8501"/>
                      </a:cubicBezTo>
                      <a:cubicBezTo>
                        <a:pt x="5602" y="8501"/>
                        <a:pt x="5903" y="8447"/>
                        <a:pt x="6186" y="8345"/>
                      </a:cubicBezTo>
                      <a:cubicBezTo>
                        <a:pt x="6755" y="8137"/>
                        <a:pt x="6690" y="7365"/>
                        <a:pt x="6602" y="6807"/>
                      </a:cubicBezTo>
                      <a:cubicBezTo>
                        <a:pt x="6525" y="6279"/>
                        <a:pt x="6496" y="5698"/>
                        <a:pt x="6708" y="5698"/>
                      </a:cubicBezTo>
                      <a:cubicBezTo>
                        <a:pt x="6723" y="5698"/>
                        <a:pt x="6738" y="5701"/>
                        <a:pt x="6755" y="5706"/>
                      </a:cubicBezTo>
                      <a:cubicBezTo>
                        <a:pt x="7018" y="5794"/>
                        <a:pt x="7073" y="6380"/>
                        <a:pt x="6657" y="8164"/>
                      </a:cubicBezTo>
                      <a:cubicBezTo>
                        <a:pt x="6657" y="8164"/>
                        <a:pt x="8091" y="7535"/>
                        <a:pt x="8321" y="6856"/>
                      </a:cubicBezTo>
                      <a:cubicBezTo>
                        <a:pt x="8551" y="6177"/>
                        <a:pt x="8167" y="5690"/>
                        <a:pt x="7719" y="5143"/>
                      </a:cubicBezTo>
                      <a:cubicBezTo>
                        <a:pt x="7313" y="4648"/>
                        <a:pt x="6872" y="3639"/>
                        <a:pt x="7174" y="3639"/>
                      </a:cubicBezTo>
                      <a:cubicBezTo>
                        <a:pt x="7206" y="3639"/>
                        <a:pt x="7247" y="3651"/>
                        <a:pt x="7297" y="3676"/>
                      </a:cubicBezTo>
                      <a:cubicBezTo>
                        <a:pt x="8633" y="4332"/>
                        <a:pt x="8633" y="6341"/>
                        <a:pt x="8633" y="6341"/>
                      </a:cubicBezTo>
                      <a:cubicBezTo>
                        <a:pt x="8633" y="6341"/>
                        <a:pt x="8939" y="5947"/>
                        <a:pt x="9103" y="5006"/>
                      </a:cubicBezTo>
                      <a:cubicBezTo>
                        <a:pt x="8917" y="4447"/>
                        <a:pt x="8857" y="4081"/>
                        <a:pt x="8200" y="3687"/>
                      </a:cubicBezTo>
                      <a:cubicBezTo>
                        <a:pt x="7598" y="3326"/>
                        <a:pt x="7433" y="2859"/>
                        <a:pt x="7877" y="2859"/>
                      </a:cubicBezTo>
                      <a:cubicBezTo>
                        <a:pt x="7917" y="2859"/>
                        <a:pt x="7963" y="2863"/>
                        <a:pt x="8014" y="2871"/>
                      </a:cubicBezTo>
                      <a:cubicBezTo>
                        <a:pt x="8622" y="2975"/>
                        <a:pt x="9268" y="4081"/>
                        <a:pt x="9421" y="5044"/>
                      </a:cubicBezTo>
                      <a:cubicBezTo>
                        <a:pt x="9705" y="4480"/>
                        <a:pt x="10308" y="3079"/>
                        <a:pt x="9158" y="2280"/>
                      </a:cubicBezTo>
                      <a:cubicBezTo>
                        <a:pt x="8610" y="1895"/>
                        <a:pt x="8202" y="1794"/>
                        <a:pt x="7925" y="1794"/>
                      </a:cubicBezTo>
                      <a:cubicBezTo>
                        <a:pt x="7623" y="1794"/>
                        <a:pt x="7478" y="1913"/>
                        <a:pt x="7478" y="1913"/>
                      </a:cubicBezTo>
                      <a:cubicBezTo>
                        <a:pt x="7478" y="1913"/>
                        <a:pt x="6471" y="1"/>
                        <a:pt x="4934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5" name="Google Shape;5845;p19"/>
                <p:cNvSpPr/>
                <p:nvPr/>
              </p:nvSpPr>
              <p:spPr>
                <a:xfrm rot="386461">
                  <a:off x="-937364" y="-596011"/>
                  <a:ext cx="1014789" cy="1204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59" h="8613" extrusionOk="0">
                      <a:moveTo>
                        <a:pt x="4946" y="814"/>
                      </a:moveTo>
                      <a:cubicBezTo>
                        <a:pt x="5123" y="814"/>
                        <a:pt x="5313" y="858"/>
                        <a:pt x="5480" y="966"/>
                      </a:cubicBezTo>
                      <a:cubicBezTo>
                        <a:pt x="6148" y="1404"/>
                        <a:pt x="6476" y="1880"/>
                        <a:pt x="6492" y="2225"/>
                      </a:cubicBezTo>
                      <a:cubicBezTo>
                        <a:pt x="6503" y="2450"/>
                        <a:pt x="6402" y="2537"/>
                        <a:pt x="6306" y="2537"/>
                      </a:cubicBezTo>
                      <a:cubicBezTo>
                        <a:pt x="6255" y="2537"/>
                        <a:pt x="6205" y="2513"/>
                        <a:pt x="6175" y="2471"/>
                      </a:cubicBezTo>
                      <a:cubicBezTo>
                        <a:pt x="5808" y="1973"/>
                        <a:pt x="5294" y="1606"/>
                        <a:pt x="4708" y="1420"/>
                      </a:cubicBezTo>
                      <a:cubicBezTo>
                        <a:pt x="4006" y="1206"/>
                        <a:pt x="4416" y="814"/>
                        <a:pt x="4946" y="814"/>
                      </a:cubicBezTo>
                      <a:close/>
                      <a:moveTo>
                        <a:pt x="2925" y="2574"/>
                      </a:moveTo>
                      <a:cubicBezTo>
                        <a:pt x="3646" y="2574"/>
                        <a:pt x="5030" y="3037"/>
                        <a:pt x="4938" y="3363"/>
                      </a:cubicBezTo>
                      <a:cubicBezTo>
                        <a:pt x="4871" y="3597"/>
                        <a:pt x="4740" y="3709"/>
                        <a:pt x="4460" y="3709"/>
                      </a:cubicBezTo>
                      <a:cubicBezTo>
                        <a:pt x="4302" y="3709"/>
                        <a:pt x="4096" y="3673"/>
                        <a:pt x="3827" y="3604"/>
                      </a:cubicBezTo>
                      <a:cubicBezTo>
                        <a:pt x="3444" y="3503"/>
                        <a:pt x="3036" y="3478"/>
                        <a:pt x="2731" y="3478"/>
                      </a:cubicBezTo>
                      <a:cubicBezTo>
                        <a:pt x="2442" y="3478"/>
                        <a:pt x="2245" y="3500"/>
                        <a:pt x="2245" y="3500"/>
                      </a:cubicBezTo>
                      <a:cubicBezTo>
                        <a:pt x="2245" y="3500"/>
                        <a:pt x="2104" y="3564"/>
                        <a:pt x="1984" y="3564"/>
                      </a:cubicBezTo>
                      <a:cubicBezTo>
                        <a:pt x="1894" y="3564"/>
                        <a:pt x="1816" y="3528"/>
                        <a:pt x="1818" y="3401"/>
                      </a:cubicBezTo>
                      <a:cubicBezTo>
                        <a:pt x="1829" y="3106"/>
                        <a:pt x="2103" y="2745"/>
                        <a:pt x="2688" y="2597"/>
                      </a:cubicBezTo>
                      <a:cubicBezTo>
                        <a:pt x="2754" y="2581"/>
                        <a:pt x="2834" y="2574"/>
                        <a:pt x="2925" y="2574"/>
                      </a:cubicBezTo>
                      <a:close/>
                      <a:moveTo>
                        <a:pt x="2676" y="5193"/>
                      </a:moveTo>
                      <a:cubicBezTo>
                        <a:pt x="2901" y="5193"/>
                        <a:pt x="3094" y="5238"/>
                        <a:pt x="3208" y="5317"/>
                      </a:cubicBezTo>
                      <a:cubicBezTo>
                        <a:pt x="3537" y="5542"/>
                        <a:pt x="3226" y="5762"/>
                        <a:pt x="2729" y="5762"/>
                      </a:cubicBezTo>
                      <a:cubicBezTo>
                        <a:pt x="2680" y="5762"/>
                        <a:pt x="2630" y="5759"/>
                        <a:pt x="2579" y="5755"/>
                      </a:cubicBezTo>
                      <a:cubicBezTo>
                        <a:pt x="2527" y="5751"/>
                        <a:pt x="2474" y="5749"/>
                        <a:pt x="2420" y="5749"/>
                      </a:cubicBezTo>
                      <a:cubicBezTo>
                        <a:pt x="1910" y="5749"/>
                        <a:pt x="1349" y="5928"/>
                        <a:pt x="1291" y="5928"/>
                      </a:cubicBezTo>
                      <a:cubicBezTo>
                        <a:pt x="1287" y="5928"/>
                        <a:pt x="1286" y="5927"/>
                        <a:pt x="1287" y="5925"/>
                      </a:cubicBezTo>
                      <a:cubicBezTo>
                        <a:pt x="1557" y="5404"/>
                        <a:pt x="2189" y="5193"/>
                        <a:pt x="2676" y="5193"/>
                      </a:cubicBezTo>
                      <a:close/>
                      <a:moveTo>
                        <a:pt x="4710" y="0"/>
                      </a:moveTo>
                      <a:cubicBezTo>
                        <a:pt x="4681" y="0"/>
                        <a:pt x="4651" y="1"/>
                        <a:pt x="4620" y="2"/>
                      </a:cubicBezTo>
                      <a:cubicBezTo>
                        <a:pt x="3033" y="79"/>
                        <a:pt x="2530" y="802"/>
                        <a:pt x="2431" y="1748"/>
                      </a:cubicBezTo>
                      <a:cubicBezTo>
                        <a:pt x="2575" y="1702"/>
                        <a:pt x="2749" y="1682"/>
                        <a:pt x="2938" y="1682"/>
                      </a:cubicBezTo>
                      <a:cubicBezTo>
                        <a:pt x="3617" y="1682"/>
                        <a:pt x="4473" y="1940"/>
                        <a:pt x="4692" y="2137"/>
                      </a:cubicBezTo>
                      <a:cubicBezTo>
                        <a:pt x="4916" y="2339"/>
                        <a:pt x="4766" y="2516"/>
                        <a:pt x="4489" y="2516"/>
                      </a:cubicBezTo>
                      <a:cubicBezTo>
                        <a:pt x="4421" y="2516"/>
                        <a:pt x="4345" y="2506"/>
                        <a:pt x="4265" y="2482"/>
                      </a:cubicBezTo>
                      <a:cubicBezTo>
                        <a:pt x="3968" y="2394"/>
                        <a:pt x="2934" y="1908"/>
                        <a:pt x="2179" y="1908"/>
                      </a:cubicBezTo>
                      <a:cubicBezTo>
                        <a:pt x="1902" y="1908"/>
                        <a:pt x="1663" y="1973"/>
                        <a:pt x="1511" y="2148"/>
                      </a:cubicBezTo>
                      <a:cubicBezTo>
                        <a:pt x="745" y="3018"/>
                        <a:pt x="625" y="4748"/>
                        <a:pt x="625" y="4748"/>
                      </a:cubicBezTo>
                      <a:cubicBezTo>
                        <a:pt x="1019" y="4578"/>
                        <a:pt x="1429" y="4441"/>
                        <a:pt x="1845" y="4343"/>
                      </a:cubicBezTo>
                      <a:cubicBezTo>
                        <a:pt x="2105" y="4286"/>
                        <a:pt x="2474" y="4259"/>
                        <a:pt x="2826" y="4259"/>
                      </a:cubicBezTo>
                      <a:cubicBezTo>
                        <a:pt x="3253" y="4259"/>
                        <a:pt x="3654" y="4298"/>
                        <a:pt x="3810" y="4370"/>
                      </a:cubicBezTo>
                      <a:cubicBezTo>
                        <a:pt x="4051" y="4477"/>
                        <a:pt x="3936" y="4763"/>
                        <a:pt x="3362" y="4763"/>
                      </a:cubicBezTo>
                      <a:cubicBezTo>
                        <a:pt x="3257" y="4763"/>
                        <a:pt x="3136" y="4754"/>
                        <a:pt x="3000" y="4732"/>
                      </a:cubicBezTo>
                      <a:cubicBezTo>
                        <a:pt x="2730" y="4690"/>
                        <a:pt x="2404" y="4668"/>
                        <a:pt x="2078" y="4668"/>
                      </a:cubicBezTo>
                      <a:cubicBezTo>
                        <a:pt x="1345" y="4668"/>
                        <a:pt x="615" y="4779"/>
                        <a:pt x="532" y="5022"/>
                      </a:cubicBezTo>
                      <a:cubicBezTo>
                        <a:pt x="411" y="5377"/>
                        <a:pt x="269" y="6363"/>
                        <a:pt x="444" y="7173"/>
                      </a:cubicBezTo>
                      <a:cubicBezTo>
                        <a:pt x="444" y="7173"/>
                        <a:pt x="1559" y="6463"/>
                        <a:pt x="1811" y="6463"/>
                      </a:cubicBezTo>
                      <a:cubicBezTo>
                        <a:pt x="1868" y="6463"/>
                        <a:pt x="1881" y="6501"/>
                        <a:pt x="1823" y="6593"/>
                      </a:cubicBezTo>
                      <a:cubicBezTo>
                        <a:pt x="1" y="7572"/>
                        <a:pt x="718" y="8437"/>
                        <a:pt x="898" y="8612"/>
                      </a:cubicBezTo>
                      <a:cubicBezTo>
                        <a:pt x="1183" y="8098"/>
                        <a:pt x="1856" y="7118"/>
                        <a:pt x="3203" y="6105"/>
                      </a:cubicBezTo>
                      <a:cubicBezTo>
                        <a:pt x="5119" y="4666"/>
                        <a:pt x="6821" y="3002"/>
                        <a:pt x="7259" y="1913"/>
                      </a:cubicBezTo>
                      <a:lnTo>
                        <a:pt x="7253" y="1913"/>
                      </a:lnTo>
                      <a:cubicBezTo>
                        <a:pt x="7253" y="1913"/>
                        <a:pt x="6252" y="0"/>
                        <a:pt x="4710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6" name="Google Shape;5846;p19"/>
                <p:cNvSpPr/>
                <p:nvPr/>
              </p:nvSpPr>
              <p:spPr>
                <a:xfrm rot="386461">
                  <a:off x="-758954" y="-394902"/>
                  <a:ext cx="877089" cy="92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74" h="6586" extrusionOk="0">
                      <a:moveTo>
                        <a:pt x="6126" y="1"/>
                      </a:moveTo>
                      <a:cubicBezTo>
                        <a:pt x="5989" y="275"/>
                        <a:pt x="5847" y="543"/>
                        <a:pt x="5699" y="805"/>
                      </a:cubicBezTo>
                      <a:lnTo>
                        <a:pt x="5611" y="953"/>
                      </a:lnTo>
                      <a:lnTo>
                        <a:pt x="5568" y="1024"/>
                      </a:lnTo>
                      <a:lnTo>
                        <a:pt x="5524" y="1096"/>
                      </a:lnTo>
                      <a:cubicBezTo>
                        <a:pt x="5464" y="1189"/>
                        <a:pt x="5409" y="1287"/>
                        <a:pt x="5338" y="1380"/>
                      </a:cubicBezTo>
                      <a:lnTo>
                        <a:pt x="5245" y="1517"/>
                      </a:lnTo>
                      <a:cubicBezTo>
                        <a:pt x="5212" y="1566"/>
                        <a:pt x="5173" y="1610"/>
                        <a:pt x="5141" y="1654"/>
                      </a:cubicBezTo>
                      <a:lnTo>
                        <a:pt x="5037" y="1791"/>
                      </a:lnTo>
                      <a:lnTo>
                        <a:pt x="4927" y="1922"/>
                      </a:lnTo>
                      <a:cubicBezTo>
                        <a:pt x="4637" y="2272"/>
                        <a:pt x="4336" y="2612"/>
                        <a:pt x="4024" y="2940"/>
                      </a:cubicBezTo>
                      <a:cubicBezTo>
                        <a:pt x="3706" y="3263"/>
                        <a:pt x="3373" y="3575"/>
                        <a:pt x="3028" y="3865"/>
                      </a:cubicBezTo>
                      <a:cubicBezTo>
                        <a:pt x="2853" y="4013"/>
                        <a:pt x="2672" y="4150"/>
                        <a:pt x="2491" y="4287"/>
                      </a:cubicBezTo>
                      <a:cubicBezTo>
                        <a:pt x="2305" y="4418"/>
                        <a:pt x="2119" y="4549"/>
                        <a:pt x="1933" y="4681"/>
                      </a:cubicBezTo>
                      <a:cubicBezTo>
                        <a:pt x="1747" y="4818"/>
                        <a:pt x="1566" y="4954"/>
                        <a:pt x="1386" y="5091"/>
                      </a:cubicBezTo>
                      <a:cubicBezTo>
                        <a:pt x="1298" y="5162"/>
                        <a:pt x="1205" y="5234"/>
                        <a:pt x="1117" y="5310"/>
                      </a:cubicBezTo>
                      <a:cubicBezTo>
                        <a:pt x="1035" y="5381"/>
                        <a:pt x="948" y="5458"/>
                        <a:pt x="866" y="5535"/>
                      </a:cubicBezTo>
                      <a:cubicBezTo>
                        <a:pt x="521" y="5841"/>
                        <a:pt x="231" y="6192"/>
                        <a:pt x="1" y="6586"/>
                      </a:cubicBezTo>
                      <a:cubicBezTo>
                        <a:pt x="236" y="6197"/>
                        <a:pt x="537" y="5847"/>
                        <a:pt x="882" y="5551"/>
                      </a:cubicBezTo>
                      <a:cubicBezTo>
                        <a:pt x="964" y="5474"/>
                        <a:pt x="1052" y="5403"/>
                        <a:pt x="1139" y="5332"/>
                      </a:cubicBezTo>
                      <a:cubicBezTo>
                        <a:pt x="1227" y="5256"/>
                        <a:pt x="1315" y="5190"/>
                        <a:pt x="1408" y="5119"/>
                      </a:cubicBezTo>
                      <a:cubicBezTo>
                        <a:pt x="1588" y="4982"/>
                        <a:pt x="1774" y="4850"/>
                        <a:pt x="1960" y="4719"/>
                      </a:cubicBezTo>
                      <a:cubicBezTo>
                        <a:pt x="2152" y="4593"/>
                        <a:pt x="2338" y="4462"/>
                        <a:pt x="2524" y="4330"/>
                      </a:cubicBezTo>
                      <a:cubicBezTo>
                        <a:pt x="2710" y="4205"/>
                        <a:pt x="2896" y="4068"/>
                        <a:pt x="3072" y="3920"/>
                      </a:cubicBezTo>
                      <a:cubicBezTo>
                        <a:pt x="3427" y="3635"/>
                        <a:pt x="3767" y="3329"/>
                        <a:pt x="4095" y="3006"/>
                      </a:cubicBezTo>
                      <a:cubicBezTo>
                        <a:pt x="4418" y="2683"/>
                        <a:pt x="4725" y="2344"/>
                        <a:pt x="5026" y="1999"/>
                      </a:cubicBezTo>
                      <a:lnTo>
                        <a:pt x="5135" y="1867"/>
                      </a:lnTo>
                      <a:lnTo>
                        <a:pt x="5245" y="1731"/>
                      </a:lnTo>
                      <a:cubicBezTo>
                        <a:pt x="5283" y="1687"/>
                        <a:pt x="5316" y="1643"/>
                        <a:pt x="5349" y="1594"/>
                      </a:cubicBezTo>
                      <a:lnTo>
                        <a:pt x="5447" y="1457"/>
                      </a:lnTo>
                      <a:cubicBezTo>
                        <a:pt x="5518" y="1364"/>
                        <a:pt x="5578" y="1271"/>
                        <a:pt x="5644" y="1172"/>
                      </a:cubicBezTo>
                      <a:lnTo>
                        <a:pt x="5688" y="1101"/>
                      </a:lnTo>
                      <a:lnTo>
                        <a:pt x="5737" y="1030"/>
                      </a:lnTo>
                      <a:lnTo>
                        <a:pt x="5825" y="882"/>
                      </a:lnTo>
                      <a:cubicBezTo>
                        <a:pt x="5984" y="608"/>
                        <a:pt x="6131" y="335"/>
                        <a:pt x="6274" y="61"/>
                      </a:cubicBezTo>
                      <a:lnTo>
                        <a:pt x="6126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5847" name="Google Shape;5847;p19"/>
              <p:cNvGrpSpPr/>
              <p:nvPr/>
            </p:nvGrpSpPr>
            <p:grpSpPr>
              <a:xfrm flipH="1">
                <a:off x="8344470" y="454764"/>
                <a:ext cx="647092" cy="941478"/>
                <a:chOff x="374228" y="-320060"/>
                <a:chExt cx="841691" cy="1224608"/>
              </a:xfrm>
            </p:grpSpPr>
            <p:sp>
              <p:nvSpPr>
                <p:cNvPr id="5848" name="Google Shape;5848;p19"/>
                <p:cNvSpPr/>
                <p:nvPr/>
              </p:nvSpPr>
              <p:spPr>
                <a:xfrm rot="386461">
                  <a:off x="493489" y="-294553"/>
                  <a:ext cx="511379" cy="10065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8" h="7200" extrusionOk="0">
                      <a:moveTo>
                        <a:pt x="50" y="0"/>
                      </a:moveTo>
                      <a:cubicBezTo>
                        <a:pt x="34" y="0"/>
                        <a:pt x="23" y="6"/>
                        <a:pt x="12" y="17"/>
                      </a:cubicBezTo>
                      <a:cubicBezTo>
                        <a:pt x="6" y="27"/>
                        <a:pt x="1" y="44"/>
                        <a:pt x="1" y="60"/>
                      </a:cubicBezTo>
                      <a:cubicBezTo>
                        <a:pt x="1" y="93"/>
                        <a:pt x="171" y="3624"/>
                        <a:pt x="3559" y="7187"/>
                      </a:cubicBezTo>
                      <a:cubicBezTo>
                        <a:pt x="3570" y="7195"/>
                        <a:pt x="3585" y="7199"/>
                        <a:pt x="3600" y="7199"/>
                      </a:cubicBezTo>
                      <a:cubicBezTo>
                        <a:pt x="3615" y="7199"/>
                        <a:pt x="3630" y="7195"/>
                        <a:pt x="3641" y="7187"/>
                      </a:cubicBezTo>
                      <a:cubicBezTo>
                        <a:pt x="3657" y="7165"/>
                        <a:pt x="3657" y="7127"/>
                        <a:pt x="3641" y="7105"/>
                      </a:cubicBezTo>
                      <a:cubicBezTo>
                        <a:pt x="280" y="3580"/>
                        <a:pt x="105" y="88"/>
                        <a:pt x="105" y="55"/>
                      </a:cubicBezTo>
                      <a:cubicBezTo>
                        <a:pt x="105" y="22"/>
                        <a:pt x="83" y="0"/>
                        <a:pt x="5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9" name="Google Shape;5849;p19"/>
                <p:cNvSpPr/>
                <p:nvPr/>
              </p:nvSpPr>
              <p:spPr>
                <a:xfrm rot="386461">
                  <a:off x="711251" y="404507"/>
                  <a:ext cx="411703" cy="1786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5" h="1278" extrusionOk="0">
                      <a:moveTo>
                        <a:pt x="59" y="0"/>
                      </a:moveTo>
                      <a:cubicBezTo>
                        <a:pt x="45" y="0"/>
                        <a:pt x="31" y="6"/>
                        <a:pt x="23" y="19"/>
                      </a:cubicBezTo>
                      <a:cubicBezTo>
                        <a:pt x="17" y="24"/>
                        <a:pt x="12" y="35"/>
                        <a:pt x="6" y="46"/>
                      </a:cubicBezTo>
                      <a:cubicBezTo>
                        <a:pt x="1" y="73"/>
                        <a:pt x="23" y="106"/>
                        <a:pt x="50" y="112"/>
                      </a:cubicBezTo>
                      <a:cubicBezTo>
                        <a:pt x="1369" y="380"/>
                        <a:pt x="2820" y="1261"/>
                        <a:pt x="2836" y="1267"/>
                      </a:cubicBezTo>
                      <a:cubicBezTo>
                        <a:pt x="2847" y="1274"/>
                        <a:pt x="2857" y="1278"/>
                        <a:pt x="2867" y="1278"/>
                      </a:cubicBezTo>
                      <a:cubicBezTo>
                        <a:pt x="2914" y="1278"/>
                        <a:pt x="2945" y="1205"/>
                        <a:pt x="2891" y="1174"/>
                      </a:cubicBezTo>
                      <a:cubicBezTo>
                        <a:pt x="2880" y="1168"/>
                        <a:pt x="1413" y="276"/>
                        <a:pt x="72" y="2"/>
                      </a:cubicBezTo>
                      <a:cubicBezTo>
                        <a:pt x="68" y="1"/>
                        <a:pt x="63" y="0"/>
                        <a:pt x="5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0" name="Google Shape;5850;p19"/>
                <p:cNvSpPr/>
                <p:nvPr/>
              </p:nvSpPr>
              <p:spPr>
                <a:xfrm rot="386461">
                  <a:off x="765701" y="545057"/>
                  <a:ext cx="62909" cy="236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0" h="1693" extrusionOk="0">
                      <a:moveTo>
                        <a:pt x="303" y="1"/>
                      </a:moveTo>
                      <a:cubicBezTo>
                        <a:pt x="288" y="1"/>
                        <a:pt x="276" y="7"/>
                        <a:pt x="263" y="19"/>
                      </a:cubicBezTo>
                      <a:cubicBezTo>
                        <a:pt x="258" y="25"/>
                        <a:pt x="252" y="30"/>
                        <a:pt x="252" y="41"/>
                      </a:cubicBezTo>
                      <a:cubicBezTo>
                        <a:pt x="242" y="74"/>
                        <a:pt x="1" y="912"/>
                        <a:pt x="335" y="1661"/>
                      </a:cubicBezTo>
                      <a:cubicBezTo>
                        <a:pt x="343" y="1682"/>
                        <a:pt x="363" y="1693"/>
                        <a:pt x="384" y="1693"/>
                      </a:cubicBezTo>
                      <a:cubicBezTo>
                        <a:pt x="391" y="1693"/>
                        <a:pt x="399" y="1692"/>
                        <a:pt x="406" y="1689"/>
                      </a:cubicBezTo>
                      <a:cubicBezTo>
                        <a:pt x="433" y="1678"/>
                        <a:pt x="450" y="1645"/>
                        <a:pt x="433" y="1618"/>
                      </a:cubicBezTo>
                      <a:cubicBezTo>
                        <a:pt x="121" y="901"/>
                        <a:pt x="356" y="80"/>
                        <a:pt x="356" y="74"/>
                      </a:cubicBezTo>
                      <a:cubicBezTo>
                        <a:pt x="362" y="41"/>
                        <a:pt x="346" y="14"/>
                        <a:pt x="318" y="3"/>
                      </a:cubicBezTo>
                      <a:cubicBezTo>
                        <a:pt x="313" y="2"/>
                        <a:pt x="308" y="1"/>
                        <a:pt x="30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1" name="Google Shape;5851;p19"/>
                <p:cNvSpPr/>
                <p:nvPr/>
              </p:nvSpPr>
              <p:spPr>
                <a:xfrm rot="386461">
                  <a:off x="604995" y="134716"/>
                  <a:ext cx="443997" cy="1600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76" h="1145" extrusionOk="0">
                      <a:moveTo>
                        <a:pt x="57" y="1"/>
                      </a:moveTo>
                      <a:cubicBezTo>
                        <a:pt x="42" y="1"/>
                        <a:pt x="31" y="7"/>
                        <a:pt x="23" y="19"/>
                      </a:cubicBezTo>
                      <a:cubicBezTo>
                        <a:pt x="12" y="24"/>
                        <a:pt x="6" y="35"/>
                        <a:pt x="6" y="46"/>
                      </a:cubicBezTo>
                      <a:cubicBezTo>
                        <a:pt x="1" y="79"/>
                        <a:pt x="23" y="107"/>
                        <a:pt x="50" y="112"/>
                      </a:cubicBezTo>
                      <a:cubicBezTo>
                        <a:pt x="1118" y="276"/>
                        <a:pt x="2141" y="627"/>
                        <a:pt x="3088" y="1136"/>
                      </a:cubicBezTo>
                      <a:cubicBezTo>
                        <a:pt x="3098" y="1142"/>
                        <a:pt x="3109" y="1145"/>
                        <a:pt x="3120" y="1145"/>
                      </a:cubicBezTo>
                      <a:cubicBezTo>
                        <a:pt x="3138" y="1145"/>
                        <a:pt x="3154" y="1136"/>
                        <a:pt x="3165" y="1119"/>
                      </a:cubicBezTo>
                      <a:cubicBezTo>
                        <a:pt x="3176" y="1092"/>
                        <a:pt x="3170" y="1059"/>
                        <a:pt x="3143" y="1043"/>
                      </a:cubicBezTo>
                      <a:cubicBezTo>
                        <a:pt x="2185" y="523"/>
                        <a:pt x="1145" y="172"/>
                        <a:pt x="72" y="3"/>
                      </a:cubicBezTo>
                      <a:cubicBezTo>
                        <a:pt x="67" y="1"/>
                        <a:pt x="62" y="1"/>
                        <a:pt x="57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2" name="Google Shape;5852;p19"/>
                <p:cNvSpPr/>
                <p:nvPr/>
              </p:nvSpPr>
              <p:spPr>
                <a:xfrm rot="386461">
                  <a:off x="585540" y="249183"/>
                  <a:ext cx="78986" cy="325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5" h="2325" extrusionOk="0">
                      <a:moveTo>
                        <a:pt x="502" y="0"/>
                      </a:moveTo>
                      <a:cubicBezTo>
                        <a:pt x="487" y="0"/>
                        <a:pt x="473" y="6"/>
                        <a:pt x="460" y="16"/>
                      </a:cubicBezTo>
                      <a:cubicBezTo>
                        <a:pt x="460" y="21"/>
                        <a:pt x="455" y="21"/>
                        <a:pt x="455" y="27"/>
                      </a:cubicBezTo>
                      <a:cubicBezTo>
                        <a:pt x="438" y="54"/>
                        <a:pt x="0" y="738"/>
                        <a:pt x="444" y="2287"/>
                      </a:cubicBezTo>
                      <a:cubicBezTo>
                        <a:pt x="452" y="2313"/>
                        <a:pt x="474" y="2325"/>
                        <a:pt x="495" y="2325"/>
                      </a:cubicBezTo>
                      <a:cubicBezTo>
                        <a:pt x="528" y="2325"/>
                        <a:pt x="561" y="2298"/>
                        <a:pt x="548" y="2255"/>
                      </a:cubicBezTo>
                      <a:cubicBezTo>
                        <a:pt x="121" y="766"/>
                        <a:pt x="542" y="92"/>
                        <a:pt x="548" y="87"/>
                      </a:cubicBezTo>
                      <a:cubicBezTo>
                        <a:pt x="564" y="60"/>
                        <a:pt x="559" y="27"/>
                        <a:pt x="531" y="10"/>
                      </a:cubicBezTo>
                      <a:cubicBezTo>
                        <a:pt x="522" y="3"/>
                        <a:pt x="512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3" name="Google Shape;5853;p19"/>
                <p:cNvSpPr/>
                <p:nvPr/>
              </p:nvSpPr>
              <p:spPr>
                <a:xfrm rot="386461">
                  <a:off x="399145" y="16593"/>
                  <a:ext cx="187049" cy="4547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8" h="3253" extrusionOk="0">
                      <a:moveTo>
                        <a:pt x="1261" y="0"/>
                      </a:moveTo>
                      <a:cubicBezTo>
                        <a:pt x="1248" y="0"/>
                        <a:pt x="1234" y="5"/>
                        <a:pt x="1222" y="17"/>
                      </a:cubicBezTo>
                      <a:cubicBezTo>
                        <a:pt x="1211" y="33"/>
                        <a:pt x="1" y="1369"/>
                        <a:pt x="565" y="3219"/>
                      </a:cubicBezTo>
                      <a:cubicBezTo>
                        <a:pt x="575" y="3242"/>
                        <a:pt x="596" y="3252"/>
                        <a:pt x="616" y="3252"/>
                      </a:cubicBezTo>
                      <a:cubicBezTo>
                        <a:pt x="648" y="3252"/>
                        <a:pt x="681" y="3226"/>
                        <a:pt x="674" y="3186"/>
                      </a:cubicBezTo>
                      <a:cubicBezTo>
                        <a:pt x="121" y="1402"/>
                        <a:pt x="1293" y="104"/>
                        <a:pt x="1304" y="93"/>
                      </a:cubicBezTo>
                      <a:cubicBezTo>
                        <a:pt x="1337" y="52"/>
                        <a:pt x="1303" y="0"/>
                        <a:pt x="126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4" name="Google Shape;5854;p19"/>
                <p:cNvSpPr/>
                <p:nvPr/>
              </p:nvSpPr>
              <p:spPr>
                <a:xfrm rot="386461">
                  <a:off x="861780" y="691808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5" y="1"/>
                      </a:cubicBezTo>
                      <a:cubicBezTo>
                        <a:pt x="225" y="12"/>
                        <a:pt x="1" y="570"/>
                        <a:pt x="329" y="888"/>
                      </a:cubicBezTo>
                      <a:cubicBezTo>
                        <a:pt x="429" y="988"/>
                        <a:pt x="559" y="1037"/>
                        <a:pt x="690" y="1037"/>
                      </a:cubicBezTo>
                      <a:cubicBezTo>
                        <a:pt x="825" y="1037"/>
                        <a:pt x="960" y="985"/>
                        <a:pt x="1062" y="882"/>
                      </a:cubicBezTo>
                      <a:cubicBezTo>
                        <a:pt x="1378" y="555"/>
                        <a:pt x="1147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5" name="Google Shape;5855;p19"/>
                <p:cNvSpPr/>
                <p:nvPr/>
              </p:nvSpPr>
              <p:spPr>
                <a:xfrm rot="386461">
                  <a:off x="712805" y="749036"/>
                  <a:ext cx="193619" cy="14511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5" h="1038" extrusionOk="0">
                      <a:moveTo>
                        <a:pt x="692" y="0"/>
                      </a:moveTo>
                      <a:cubicBezTo>
                        <a:pt x="690" y="0"/>
                        <a:pt x="687" y="0"/>
                        <a:pt x="685" y="0"/>
                      </a:cubicBezTo>
                      <a:cubicBezTo>
                        <a:pt x="225" y="6"/>
                        <a:pt x="1" y="570"/>
                        <a:pt x="335" y="893"/>
                      </a:cubicBezTo>
                      <a:cubicBezTo>
                        <a:pt x="434" y="989"/>
                        <a:pt x="563" y="1037"/>
                        <a:pt x="693" y="1037"/>
                      </a:cubicBezTo>
                      <a:cubicBezTo>
                        <a:pt x="827" y="1037"/>
                        <a:pt x="962" y="985"/>
                        <a:pt x="1063" y="882"/>
                      </a:cubicBezTo>
                      <a:cubicBezTo>
                        <a:pt x="1384" y="555"/>
                        <a:pt x="1153" y="0"/>
                        <a:pt x="692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6" name="Google Shape;5856;p19"/>
                <p:cNvSpPr/>
                <p:nvPr/>
              </p:nvSpPr>
              <p:spPr>
                <a:xfrm rot="386461">
                  <a:off x="542352" y="548022"/>
                  <a:ext cx="193480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84" h="1037" extrusionOk="0">
                      <a:moveTo>
                        <a:pt x="691" y="1"/>
                      </a:moveTo>
                      <a:cubicBezTo>
                        <a:pt x="689" y="1"/>
                        <a:pt x="687" y="1"/>
                        <a:pt x="684" y="1"/>
                      </a:cubicBezTo>
                      <a:cubicBezTo>
                        <a:pt x="224" y="6"/>
                        <a:pt x="0" y="570"/>
                        <a:pt x="334" y="887"/>
                      </a:cubicBezTo>
                      <a:cubicBezTo>
                        <a:pt x="434" y="987"/>
                        <a:pt x="564" y="1037"/>
                        <a:pt x="695" y="1037"/>
                      </a:cubicBezTo>
                      <a:cubicBezTo>
                        <a:pt x="828" y="1037"/>
                        <a:pt x="962" y="985"/>
                        <a:pt x="1062" y="882"/>
                      </a:cubicBezTo>
                      <a:cubicBezTo>
                        <a:pt x="1383" y="550"/>
                        <a:pt x="1152" y="1"/>
                        <a:pt x="69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7" name="Google Shape;5857;p19"/>
                <p:cNvSpPr/>
                <p:nvPr/>
              </p:nvSpPr>
              <p:spPr>
                <a:xfrm rot="386461">
                  <a:off x="1015615" y="542890"/>
                  <a:ext cx="192781" cy="1449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9" h="1037" extrusionOk="0">
                      <a:moveTo>
                        <a:pt x="692" y="1"/>
                      </a:moveTo>
                      <a:cubicBezTo>
                        <a:pt x="690" y="1"/>
                        <a:pt x="687" y="1"/>
                        <a:pt x="685" y="1"/>
                      </a:cubicBezTo>
                      <a:cubicBezTo>
                        <a:pt x="225" y="6"/>
                        <a:pt x="1" y="570"/>
                        <a:pt x="329" y="887"/>
                      </a:cubicBezTo>
                      <a:cubicBezTo>
                        <a:pt x="429" y="987"/>
                        <a:pt x="560" y="1037"/>
                        <a:pt x="691" y="1037"/>
                      </a:cubicBezTo>
                      <a:cubicBezTo>
                        <a:pt x="825" y="1037"/>
                        <a:pt x="960" y="985"/>
                        <a:pt x="1063" y="882"/>
                      </a:cubicBezTo>
                      <a:cubicBezTo>
                        <a:pt x="1379" y="550"/>
                        <a:pt x="1147" y="1"/>
                        <a:pt x="692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58" name="Google Shape;5858;p19"/>
              <p:cNvSpPr/>
              <p:nvPr/>
            </p:nvSpPr>
            <p:spPr>
              <a:xfrm rot="-386426" flipH="1">
                <a:off x="8420836" y="882885"/>
                <a:ext cx="148095" cy="111125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9" name="Google Shape;5859;p19"/>
              <p:cNvSpPr/>
              <p:nvPr/>
            </p:nvSpPr>
            <p:spPr>
              <a:xfrm rot="-386426" flipH="1">
                <a:off x="8849813" y="986618"/>
                <a:ext cx="148202" cy="111555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860" name="Google Shape;5860;p19"/>
              <p:cNvGrpSpPr/>
              <p:nvPr/>
            </p:nvGrpSpPr>
            <p:grpSpPr>
              <a:xfrm flipH="1">
                <a:off x="8002882" y="-24494"/>
                <a:ext cx="1010595" cy="1108463"/>
                <a:chOff x="345723" y="-943444"/>
                <a:chExt cx="1314510" cy="1441809"/>
              </a:xfrm>
            </p:grpSpPr>
            <p:sp>
              <p:nvSpPr>
                <p:cNvPr id="5861" name="Google Shape;5861;p19"/>
                <p:cNvSpPr/>
                <p:nvPr/>
              </p:nvSpPr>
              <p:spPr>
                <a:xfrm rot="386461">
                  <a:off x="415968" y="-881755"/>
                  <a:ext cx="1174019" cy="13184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398" h="94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2" y="3232"/>
                        <a:pt x="1700" y="5116"/>
                        <a:pt x="2088" y="5116"/>
                      </a:cubicBezTo>
                      <a:cubicBezTo>
                        <a:pt x="2117" y="5116"/>
                        <a:pt x="2139" y="5106"/>
                        <a:pt x="2152" y="5085"/>
                      </a:cubicBezTo>
                      <a:cubicBezTo>
                        <a:pt x="2289" y="4874"/>
                        <a:pt x="2345" y="4370"/>
                        <a:pt x="2487" y="4370"/>
                      </a:cubicBezTo>
                      <a:cubicBezTo>
                        <a:pt x="2544" y="4370"/>
                        <a:pt x="2615" y="4451"/>
                        <a:pt x="2710" y="4664"/>
                      </a:cubicBezTo>
                      <a:cubicBezTo>
                        <a:pt x="3017" y="5770"/>
                        <a:pt x="3592" y="7413"/>
                        <a:pt x="4015" y="7413"/>
                      </a:cubicBezTo>
                      <a:cubicBezTo>
                        <a:pt x="4052" y="7413"/>
                        <a:pt x="4088" y="7400"/>
                        <a:pt x="4123" y="7373"/>
                      </a:cubicBezTo>
                      <a:cubicBezTo>
                        <a:pt x="4485" y="7091"/>
                        <a:pt x="4568" y="6063"/>
                        <a:pt x="4748" y="6063"/>
                      </a:cubicBezTo>
                      <a:cubicBezTo>
                        <a:pt x="4777" y="6063"/>
                        <a:pt x="4809" y="6090"/>
                        <a:pt x="4845" y="6152"/>
                      </a:cubicBezTo>
                      <a:cubicBezTo>
                        <a:pt x="5102" y="6601"/>
                        <a:pt x="5206" y="8813"/>
                        <a:pt x="5819" y="8813"/>
                      </a:cubicBezTo>
                      <a:cubicBezTo>
                        <a:pt x="6406" y="8813"/>
                        <a:pt x="6236" y="7794"/>
                        <a:pt x="6345" y="7794"/>
                      </a:cubicBezTo>
                      <a:cubicBezTo>
                        <a:pt x="6350" y="7794"/>
                        <a:pt x="6355" y="7796"/>
                        <a:pt x="6361" y="7800"/>
                      </a:cubicBezTo>
                      <a:cubicBezTo>
                        <a:pt x="6504" y="7899"/>
                        <a:pt x="6673" y="8922"/>
                        <a:pt x="7199" y="9272"/>
                      </a:cubicBezTo>
                      <a:cubicBezTo>
                        <a:pt x="7357" y="9377"/>
                        <a:pt x="7527" y="9431"/>
                        <a:pt x="7687" y="9431"/>
                      </a:cubicBezTo>
                      <a:cubicBezTo>
                        <a:pt x="8056" y="9431"/>
                        <a:pt x="8375" y="9148"/>
                        <a:pt x="8387" y="8550"/>
                      </a:cubicBezTo>
                      <a:cubicBezTo>
                        <a:pt x="8397" y="7691"/>
                        <a:pt x="7423" y="7067"/>
                        <a:pt x="7642" y="6897"/>
                      </a:cubicBezTo>
                      <a:cubicBezTo>
                        <a:pt x="7861" y="6727"/>
                        <a:pt x="8359" y="6700"/>
                        <a:pt x="7971" y="6114"/>
                      </a:cubicBezTo>
                      <a:cubicBezTo>
                        <a:pt x="7587" y="5528"/>
                        <a:pt x="6339" y="5030"/>
                        <a:pt x="6312" y="4877"/>
                      </a:cubicBezTo>
                      <a:cubicBezTo>
                        <a:pt x="6279" y="4724"/>
                        <a:pt x="6504" y="4697"/>
                        <a:pt x="6947" y="4642"/>
                      </a:cubicBezTo>
                      <a:cubicBezTo>
                        <a:pt x="7719" y="4538"/>
                        <a:pt x="7237" y="3618"/>
                        <a:pt x="6640" y="3328"/>
                      </a:cubicBezTo>
                      <a:cubicBezTo>
                        <a:pt x="6049" y="3043"/>
                        <a:pt x="4752" y="2770"/>
                        <a:pt x="5048" y="2513"/>
                      </a:cubicBezTo>
                      <a:cubicBezTo>
                        <a:pt x="5338" y="2261"/>
                        <a:pt x="6405" y="2080"/>
                        <a:pt x="5387" y="1429"/>
                      </a:cubicBezTo>
                      <a:cubicBezTo>
                        <a:pt x="4374" y="783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2" name="Google Shape;5862;p19"/>
                <p:cNvSpPr/>
                <p:nvPr/>
              </p:nvSpPr>
              <p:spPr>
                <a:xfrm rot="386461">
                  <a:off x="500623" y="-710203"/>
                  <a:ext cx="955795" cy="9661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7" h="6911" extrusionOk="0">
                      <a:moveTo>
                        <a:pt x="66" y="0"/>
                      </a:moveTo>
                      <a:cubicBezTo>
                        <a:pt x="65" y="0"/>
                        <a:pt x="65" y="1"/>
                        <a:pt x="66" y="1"/>
                      </a:cubicBezTo>
                      <a:cubicBezTo>
                        <a:pt x="69" y="3"/>
                        <a:pt x="95" y="19"/>
                        <a:pt x="141" y="50"/>
                      </a:cubicBezTo>
                      <a:lnTo>
                        <a:pt x="141" y="50"/>
                      </a:lnTo>
                      <a:lnTo>
                        <a:pt x="16" y="12"/>
                      </a:lnTo>
                      <a:lnTo>
                        <a:pt x="16" y="12"/>
                      </a:lnTo>
                      <a:cubicBezTo>
                        <a:pt x="0" y="29"/>
                        <a:pt x="6" y="56"/>
                        <a:pt x="27" y="67"/>
                      </a:cubicBezTo>
                      <a:cubicBezTo>
                        <a:pt x="71" y="94"/>
                        <a:pt x="5101" y="3307"/>
                        <a:pt x="6760" y="6887"/>
                      </a:cubicBezTo>
                      <a:cubicBezTo>
                        <a:pt x="6764" y="6904"/>
                        <a:pt x="6778" y="6911"/>
                        <a:pt x="6794" y="6911"/>
                      </a:cubicBezTo>
                      <a:cubicBezTo>
                        <a:pt x="6799" y="6911"/>
                        <a:pt x="6804" y="6910"/>
                        <a:pt x="6809" y="6909"/>
                      </a:cubicBezTo>
                      <a:cubicBezTo>
                        <a:pt x="6831" y="6898"/>
                        <a:pt x="6837" y="6876"/>
                        <a:pt x="6831" y="6860"/>
                      </a:cubicBezTo>
                      <a:cubicBezTo>
                        <a:pt x="5275" y="3501"/>
                        <a:pt x="777" y="467"/>
                        <a:pt x="141" y="50"/>
                      </a:cubicBezTo>
                      <a:lnTo>
                        <a:pt x="141" y="50"/>
                      </a:lnTo>
                      <a:lnTo>
                        <a:pt x="378" y="122"/>
                      </a:lnTo>
                      <a:cubicBezTo>
                        <a:pt x="388" y="106"/>
                        <a:pt x="79" y="0"/>
                        <a:pt x="6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3" name="Google Shape;5863;p19"/>
                <p:cNvSpPr/>
                <p:nvPr/>
              </p:nvSpPr>
              <p:spPr>
                <a:xfrm rot="386461">
                  <a:off x="1175969" y="-73038"/>
                  <a:ext cx="286305" cy="335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48" h="2400" extrusionOk="0">
                      <a:moveTo>
                        <a:pt x="0" y="1"/>
                      </a:moveTo>
                      <a:lnTo>
                        <a:pt x="22" y="66"/>
                      </a:lnTo>
                      <a:cubicBezTo>
                        <a:pt x="274" y="871"/>
                        <a:pt x="99" y="2343"/>
                        <a:pt x="99" y="2360"/>
                      </a:cubicBezTo>
                      <a:cubicBezTo>
                        <a:pt x="96" y="2386"/>
                        <a:pt x="116" y="2399"/>
                        <a:pt x="136" y="2399"/>
                      </a:cubicBezTo>
                      <a:cubicBezTo>
                        <a:pt x="154" y="2399"/>
                        <a:pt x="173" y="2388"/>
                        <a:pt x="175" y="2365"/>
                      </a:cubicBezTo>
                      <a:cubicBezTo>
                        <a:pt x="181" y="2305"/>
                        <a:pt x="345" y="942"/>
                        <a:pt x="115" y="115"/>
                      </a:cubicBezTo>
                      <a:lnTo>
                        <a:pt x="115" y="115"/>
                      </a:lnTo>
                      <a:cubicBezTo>
                        <a:pt x="761" y="313"/>
                        <a:pt x="1390" y="575"/>
                        <a:pt x="1987" y="893"/>
                      </a:cubicBezTo>
                      <a:cubicBezTo>
                        <a:pt x="1992" y="896"/>
                        <a:pt x="1997" y="897"/>
                        <a:pt x="2002" y="897"/>
                      </a:cubicBezTo>
                      <a:cubicBezTo>
                        <a:pt x="2015" y="897"/>
                        <a:pt x="2028" y="888"/>
                        <a:pt x="2036" y="876"/>
                      </a:cubicBezTo>
                      <a:cubicBezTo>
                        <a:pt x="2047" y="860"/>
                        <a:pt x="2042" y="833"/>
                        <a:pt x="2020" y="822"/>
                      </a:cubicBezTo>
                      <a:cubicBezTo>
                        <a:pt x="2014" y="816"/>
                        <a:pt x="1046" y="291"/>
                        <a:pt x="71" y="22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4" name="Google Shape;5864;p19"/>
                <p:cNvSpPr/>
                <p:nvPr/>
              </p:nvSpPr>
              <p:spPr>
                <a:xfrm rot="386461">
                  <a:off x="946784" y="-354675"/>
                  <a:ext cx="417715" cy="4354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8" h="3115" extrusionOk="0">
                      <a:moveTo>
                        <a:pt x="136" y="1"/>
                      </a:moveTo>
                      <a:cubicBezTo>
                        <a:pt x="107" y="1"/>
                        <a:pt x="79" y="1"/>
                        <a:pt x="50" y="2"/>
                      </a:cubicBezTo>
                      <a:lnTo>
                        <a:pt x="1" y="2"/>
                      </a:lnTo>
                      <a:lnTo>
                        <a:pt x="12" y="51"/>
                      </a:lnTo>
                      <a:cubicBezTo>
                        <a:pt x="411" y="1375"/>
                        <a:pt x="83" y="3056"/>
                        <a:pt x="77" y="3072"/>
                      </a:cubicBezTo>
                      <a:cubicBezTo>
                        <a:pt x="74" y="3098"/>
                        <a:pt x="96" y="3114"/>
                        <a:pt x="117" y="3114"/>
                      </a:cubicBezTo>
                      <a:cubicBezTo>
                        <a:pt x="132" y="3114"/>
                        <a:pt x="147" y="3107"/>
                        <a:pt x="154" y="3089"/>
                      </a:cubicBezTo>
                      <a:cubicBezTo>
                        <a:pt x="154" y="3072"/>
                        <a:pt x="483" y="1414"/>
                        <a:pt x="99" y="78"/>
                      </a:cubicBezTo>
                      <a:cubicBezTo>
                        <a:pt x="114" y="78"/>
                        <a:pt x="128" y="78"/>
                        <a:pt x="143" y="78"/>
                      </a:cubicBezTo>
                      <a:cubicBezTo>
                        <a:pt x="1609" y="78"/>
                        <a:pt x="2913" y="620"/>
                        <a:pt x="2929" y="626"/>
                      </a:cubicBezTo>
                      <a:cubicBezTo>
                        <a:pt x="2931" y="626"/>
                        <a:pt x="2933" y="626"/>
                        <a:pt x="2935" y="626"/>
                      </a:cubicBezTo>
                      <a:cubicBezTo>
                        <a:pt x="2970" y="626"/>
                        <a:pt x="2988" y="580"/>
                        <a:pt x="2957" y="554"/>
                      </a:cubicBezTo>
                      <a:cubicBezTo>
                        <a:pt x="2946" y="549"/>
                        <a:pt x="1618" y="1"/>
                        <a:pt x="13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5" name="Google Shape;5865;p19"/>
                <p:cNvSpPr/>
                <p:nvPr/>
              </p:nvSpPr>
              <p:spPr>
                <a:xfrm rot="386461">
                  <a:off x="687999" y="-649055"/>
                  <a:ext cx="466504" cy="3728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7" h="2667" extrusionOk="0">
                      <a:moveTo>
                        <a:pt x="1837" y="1"/>
                      </a:moveTo>
                      <a:cubicBezTo>
                        <a:pt x="1249" y="1"/>
                        <a:pt x="581" y="46"/>
                        <a:pt x="39" y="202"/>
                      </a:cubicBezTo>
                      <a:lnTo>
                        <a:pt x="1" y="213"/>
                      </a:lnTo>
                      <a:lnTo>
                        <a:pt x="12" y="252"/>
                      </a:lnTo>
                      <a:cubicBezTo>
                        <a:pt x="346" y="1379"/>
                        <a:pt x="99" y="2605"/>
                        <a:pt x="99" y="2616"/>
                      </a:cubicBezTo>
                      <a:cubicBezTo>
                        <a:pt x="94" y="2638"/>
                        <a:pt x="105" y="2660"/>
                        <a:pt x="127" y="2665"/>
                      </a:cubicBezTo>
                      <a:cubicBezTo>
                        <a:pt x="130" y="2666"/>
                        <a:pt x="133" y="2666"/>
                        <a:pt x="135" y="2666"/>
                      </a:cubicBezTo>
                      <a:cubicBezTo>
                        <a:pt x="154" y="2666"/>
                        <a:pt x="171" y="2652"/>
                        <a:pt x="171" y="2633"/>
                      </a:cubicBezTo>
                      <a:cubicBezTo>
                        <a:pt x="171" y="2622"/>
                        <a:pt x="422" y="1401"/>
                        <a:pt x="99" y="262"/>
                      </a:cubicBezTo>
                      <a:cubicBezTo>
                        <a:pt x="622" y="119"/>
                        <a:pt x="1259" y="77"/>
                        <a:pt x="1824" y="77"/>
                      </a:cubicBezTo>
                      <a:cubicBezTo>
                        <a:pt x="2615" y="77"/>
                        <a:pt x="3267" y="158"/>
                        <a:pt x="3280" y="158"/>
                      </a:cubicBezTo>
                      <a:cubicBezTo>
                        <a:pt x="3283" y="159"/>
                        <a:pt x="3286" y="160"/>
                        <a:pt x="3289" y="160"/>
                      </a:cubicBezTo>
                      <a:cubicBezTo>
                        <a:pt x="3330" y="160"/>
                        <a:pt x="3336" y="92"/>
                        <a:pt x="3285" y="82"/>
                      </a:cubicBezTo>
                      <a:cubicBezTo>
                        <a:pt x="3276" y="82"/>
                        <a:pt x="2628" y="1"/>
                        <a:pt x="1837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5866" name="Google Shape;5866;p19"/>
              <p:cNvSpPr/>
              <p:nvPr/>
            </p:nvSpPr>
            <p:spPr>
              <a:xfrm rot="-386426" flipH="1">
                <a:off x="8653315" y="587382"/>
                <a:ext cx="219133" cy="228053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7" name="Google Shape;5867;p19"/>
              <p:cNvSpPr/>
              <p:nvPr/>
            </p:nvSpPr>
            <p:spPr>
              <a:xfrm rot="-386426" flipH="1">
                <a:off x="8663166" y="580440"/>
                <a:ext cx="147235" cy="179046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8" name="Google Shape;5868;p19"/>
              <p:cNvSpPr/>
              <p:nvPr/>
            </p:nvSpPr>
            <p:spPr>
              <a:xfrm rot="-386426" flipH="1">
                <a:off x="8439355" y="591188"/>
                <a:ext cx="240305" cy="224291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9" name="Google Shape;5869;p19"/>
              <p:cNvSpPr/>
              <p:nvPr/>
            </p:nvSpPr>
            <p:spPr>
              <a:xfrm rot="-386426" flipH="1">
                <a:off x="8507381" y="581800"/>
                <a:ext cx="161743" cy="163141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0" name="Google Shape;5870;p19"/>
              <p:cNvSpPr/>
              <p:nvPr/>
            </p:nvSpPr>
            <p:spPr>
              <a:xfrm rot="-386426" flipH="1">
                <a:off x="8383168" y="406266"/>
                <a:ext cx="261261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1" name="Google Shape;5871;p19"/>
              <p:cNvSpPr/>
              <p:nvPr/>
            </p:nvSpPr>
            <p:spPr>
              <a:xfrm rot="-386426" flipH="1">
                <a:off x="8463778" y="448106"/>
                <a:ext cx="194844" cy="14863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2" name="Google Shape;5872;p19"/>
              <p:cNvSpPr/>
              <p:nvPr/>
            </p:nvSpPr>
            <p:spPr>
              <a:xfrm rot="-386426" flipH="1">
                <a:off x="8571507" y="318815"/>
                <a:ext cx="219025" cy="237510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3" name="Google Shape;5873;p19"/>
              <p:cNvSpPr/>
              <p:nvPr/>
            </p:nvSpPr>
            <p:spPr>
              <a:xfrm rot="-386426" flipH="1">
                <a:off x="8598960" y="386412"/>
                <a:ext cx="149599" cy="184420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4" name="Google Shape;5874;p19"/>
              <p:cNvSpPr/>
              <p:nvPr/>
            </p:nvSpPr>
            <p:spPr>
              <a:xfrm rot="-386426" flipH="1">
                <a:off x="8662387" y="416514"/>
                <a:ext cx="268892" cy="212362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5" name="Google Shape;5875;p19"/>
              <p:cNvSpPr/>
              <p:nvPr/>
            </p:nvSpPr>
            <p:spPr>
              <a:xfrm rot="-386426" flipH="1">
                <a:off x="8661413" y="464604"/>
                <a:ext cx="200648" cy="144871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6" name="Google Shape;5876;p19"/>
              <p:cNvSpPr/>
              <p:nvPr/>
            </p:nvSpPr>
            <p:spPr>
              <a:xfrm rot="-386426" flipH="1">
                <a:off x="8605325" y="522905"/>
                <a:ext cx="124881" cy="109835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7" name="Google Shape;5877;p19"/>
              <p:cNvSpPr/>
              <p:nvPr/>
            </p:nvSpPr>
            <p:spPr>
              <a:xfrm rot="-386426" flipH="1">
                <a:off x="8649886" y="343629"/>
                <a:ext cx="319618" cy="229665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8" name="Google Shape;5878;p19"/>
              <p:cNvSpPr/>
              <p:nvPr/>
            </p:nvSpPr>
            <p:spPr>
              <a:xfrm rot="-386426" flipH="1">
                <a:off x="9224398" y="-85714"/>
                <a:ext cx="254276" cy="289634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9" name="Google Shape;5879;p19"/>
              <p:cNvSpPr/>
              <p:nvPr/>
            </p:nvSpPr>
            <p:spPr>
              <a:xfrm rot="-386426" flipH="1">
                <a:off x="9079535" y="316869"/>
                <a:ext cx="314244" cy="238907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0" name="Google Shape;5880;p19"/>
              <p:cNvSpPr/>
              <p:nvPr/>
            </p:nvSpPr>
            <p:spPr>
              <a:xfrm rot="-386426" flipH="1">
                <a:off x="8537372" y="-68228"/>
                <a:ext cx="264271" cy="279854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1" name="Google Shape;5881;p19"/>
              <p:cNvSpPr/>
              <p:nvPr/>
            </p:nvSpPr>
            <p:spPr>
              <a:xfrm rot="-386426" flipH="1">
                <a:off x="8838283" y="-227180"/>
                <a:ext cx="303605" cy="209246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2" name="Google Shape;5882;p19"/>
              <p:cNvSpPr/>
              <p:nvPr/>
            </p:nvSpPr>
            <p:spPr>
              <a:xfrm rot="-386426" flipH="1">
                <a:off x="8549735" y="-182091"/>
                <a:ext cx="937252" cy="804204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3" name="Google Shape;5883;p19"/>
              <p:cNvSpPr/>
              <p:nvPr/>
            </p:nvSpPr>
            <p:spPr>
              <a:xfrm rot="-386426" flipH="1">
                <a:off x="8828431" y="442299"/>
                <a:ext cx="354224" cy="12026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4" name="Google Shape;5884;p19"/>
              <p:cNvSpPr/>
              <p:nvPr/>
            </p:nvSpPr>
            <p:spPr>
              <a:xfrm rot="-386426" flipH="1">
                <a:off x="9149613" y="121373"/>
                <a:ext cx="246001" cy="269644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5" name="Google Shape;5885;p19"/>
              <p:cNvSpPr/>
              <p:nvPr/>
            </p:nvSpPr>
            <p:spPr>
              <a:xfrm rot="-386426" flipH="1">
                <a:off x="9014665" y="-138631"/>
                <a:ext cx="305969" cy="179369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6" name="Google Shape;5886;p19"/>
              <p:cNvSpPr/>
              <p:nvPr/>
            </p:nvSpPr>
            <p:spPr>
              <a:xfrm rot="-386426" flipH="1">
                <a:off x="8659834" y="-120402"/>
                <a:ext cx="309408" cy="177327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7" name="Google Shape;5887;p19"/>
              <p:cNvSpPr/>
              <p:nvPr/>
            </p:nvSpPr>
            <p:spPr>
              <a:xfrm rot="-386426" flipH="1">
                <a:off x="8570474" y="113677"/>
                <a:ext cx="191298" cy="328323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8" name="Google Shape;5888;p19"/>
              <p:cNvSpPr/>
              <p:nvPr/>
            </p:nvSpPr>
            <p:spPr>
              <a:xfrm rot="-386426" flipH="1">
                <a:off x="8717258" y="252888"/>
                <a:ext cx="278564" cy="225581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9" name="Google Shape;5889;p19"/>
              <p:cNvSpPr/>
              <p:nvPr/>
            </p:nvSpPr>
            <p:spPr>
              <a:xfrm rot="-386426" flipH="1">
                <a:off x="8890947" y="297566"/>
                <a:ext cx="330043" cy="133371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0" name="Google Shape;5890;p19"/>
              <p:cNvSpPr/>
              <p:nvPr/>
            </p:nvSpPr>
            <p:spPr>
              <a:xfrm rot="-386426" flipH="1">
                <a:off x="9177990" y="-47174"/>
                <a:ext cx="159487" cy="338318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1" name="Google Shape;5891;p19"/>
              <p:cNvSpPr/>
              <p:nvPr/>
            </p:nvSpPr>
            <p:spPr>
              <a:xfrm rot="-386426" flipH="1">
                <a:off x="8815072" y="-79125"/>
                <a:ext cx="341327" cy="88019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2" name="Google Shape;5892;p19"/>
              <p:cNvSpPr/>
              <p:nvPr/>
            </p:nvSpPr>
            <p:spPr>
              <a:xfrm rot="-386426" flipH="1">
                <a:off x="8664751" y="7431"/>
                <a:ext cx="131222" cy="283078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3" name="Google Shape;5893;p19"/>
              <p:cNvSpPr/>
              <p:nvPr/>
            </p:nvSpPr>
            <p:spPr>
              <a:xfrm rot="-386426" flipH="1">
                <a:off x="8732656" y="9938"/>
                <a:ext cx="236866" cy="222142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4" name="Google Shape;5894;p19"/>
              <p:cNvSpPr/>
              <p:nvPr/>
            </p:nvSpPr>
            <p:spPr>
              <a:xfrm rot="-386426" flipH="1">
                <a:off x="9026925" y="-22768"/>
                <a:ext cx="195382" cy="192050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5" name="Google Shape;5895;p19"/>
              <p:cNvSpPr/>
              <p:nvPr/>
            </p:nvSpPr>
            <p:spPr>
              <a:xfrm rot="-386426" flipH="1">
                <a:off x="9050218" y="128960"/>
                <a:ext cx="192480" cy="217091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6" name="Google Shape;5896;p19"/>
              <p:cNvSpPr/>
              <p:nvPr/>
            </p:nvSpPr>
            <p:spPr>
              <a:xfrm rot="-386426" flipH="1">
                <a:off x="8873533" y="188283"/>
                <a:ext cx="204624" cy="163463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7" name="Google Shape;5897;p19"/>
              <p:cNvSpPr/>
              <p:nvPr/>
            </p:nvSpPr>
            <p:spPr>
              <a:xfrm rot="-386426" flipH="1">
                <a:off x="8835591" y="41119"/>
                <a:ext cx="211502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8" name="Google Shape;5898;p19"/>
              <p:cNvSpPr/>
              <p:nvPr/>
            </p:nvSpPr>
            <p:spPr>
              <a:xfrm rot="-386426" flipH="1">
                <a:off x="9004643" y="56845"/>
                <a:ext cx="155618" cy="195919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9" name="Google Shape;5899;p19"/>
              <p:cNvSpPr/>
              <p:nvPr/>
            </p:nvSpPr>
            <p:spPr>
              <a:xfrm rot="-386426" flipH="1">
                <a:off x="8778134" y="196828"/>
                <a:ext cx="152501" cy="204624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0" name="Google Shape;5900;p19"/>
              <p:cNvSpPr/>
              <p:nvPr/>
            </p:nvSpPr>
            <p:spPr>
              <a:xfrm rot="-386426" flipH="1">
                <a:off x="8969614" y="227433"/>
                <a:ext cx="33638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1" name="Google Shape;5901;p19"/>
              <p:cNvSpPr/>
              <p:nvPr/>
            </p:nvSpPr>
            <p:spPr>
              <a:xfrm rot="-386426" flipH="1">
                <a:off x="8926034" y="238987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2" name="Google Shape;5902;p19"/>
              <p:cNvSpPr/>
              <p:nvPr/>
            </p:nvSpPr>
            <p:spPr>
              <a:xfrm rot="-386426" flipH="1">
                <a:off x="8911113" y="159451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3" name="Google Shape;5903;p19"/>
              <p:cNvSpPr/>
              <p:nvPr/>
            </p:nvSpPr>
            <p:spPr>
              <a:xfrm rot="-386426" flipH="1">
                <a:off x="9053024" y="200042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4" name="Google Shape;5904;p19"/>
              <p:cNvSpPr/>
              <p:nvPr/>
            </p:nvSpPr>
            <p:spPr>
              <a:xfrm rot="-386426" flipH="1">
                <a:off x="9038633" y="241085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5" name="Google Shape;5905;p19"/>
              <p:cNvSpPr/>
              <p:nvPr/>
            </p:nvSpPr>
            <p:spPr>
              <a:xfrm rot="-386426" flipH="1">
                <a:off x="8942457" y="190946"/>
                <a:ext cx="33101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6" name="Google Shape;5906;p19"/>
              <p:cNvSpPr/>
              <p:nvPr/>
            </p:nvSpPr>
            <p:spPr>
              <a:xfrm rot="-386426" flipH="1">
                <a:off x="8958471" y="144009"/>
                <a:ext cx="33638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7" name="Google Shape;5907;p19"/>
              <p:cNvSpPr/>
              <p:nvPr/>
            </p:nvSpPr>
            <p:spPr>
              <a:xfrm rot="-386426" flipH="1">
                <a:off x="8939622" y="102748"/>
                <a:ext cx="28265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8" name="Google Shape;5908;p19"/>
              <p:cNvSpPr/>
              <p:nvPr/>
            </p:nvSpPr>
            <p:spPr>
              <a:xfrm rot="-386426" flipH="1">
                <a:off x="8999550" y="13529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09" name="Google Shape;5909;p19"/>
              <p:cNvSpPr/>
              <p:nvPr/>
            </p:nvSpPr>
            <p:spPr>
              <a:xfrm rot="-386426" flipH="1">
                <a:off x="9050528" y="130993"/>
                <a:ext cx="28372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0" name="Google Shape;5910;p19"/>
              <p:cNvSpPr/>
              <p:nvPr/>
            </p:nvSpPr>
            <p:spPr>
              <a:xfrm rot="-386426" flipH="1">
                <a:off x="8990167" y="94287"/>
                <a:ext cx="32994" cy="2848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1" name="Google Shape;5911;p19"/>
              <p:cNvSpPr/>
              <p:nvPr/>
            </p:nvSpPr>
            <p:spPr>
              <a:xfrm rot="-386426" flipH="1">
                <a:off x="9023465" y="174740"/>
                <a:ext cx="33638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2" name="Google Shape;5912;p19"/>
              <p:cNvSpPr/>
              <p:nvPr/>
            </p:nvSpPr>
            <p:spPr>
              <a:xfrm rot="-386426" flipH="1">
                <a:off x="9011321" y="218328"/>
                <a:ext cx="32994" cy="28695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3" name="Google Shape;5913;p19"/>
              <p:cNvSpPr/>
              <p:nvPr/>
            </p:nvSpPr>
            <p:spPr>
              <a:xfrm rot="-386426" flipH="1">
                <a:off x="8999650" y="262682"/>
                <a:ext cx="33101" cy="28265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4" name="Google Shape;5914;p19"/>
              <p:cNvSpPr/>
              <p:nvPr/>
            </p:nvSpPr>
            <p:spPr>
              <a:xfrm rot="-386426" flipH="1">
                <a:off x="8986082" y="183648"/>
                <a:ext cx="32994" cy="2837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5" name="Google Shape;5915;p19"/>
              <p:cNvSpPr/>
              <p:nvPr/>
            </p:nvSpPr>
            <p:spPr>
              <a:xfrm rot="-386426" flipH="1">
                <a:off x="9257348" y="977228"/>
                <a:ext cx="275662" cy="286624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6" name="Google Shape;5916;p19"/>
              <p:cNvSpPr/>
              <p:nvPr/>
            </p:nvSpPr>
            <p:spPr>
              <a:xfrm rot="-386426" flipH="1">
                <a:off x="9269189" y="969003"/>
                <a:ext cx="185387" cy="224721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7" name="Google Shape;5917;p19"/>
              <p:cNvSpPr/>
              <p:nvPr/>
            </p:nvSpPr>
            <p:spPr>
              <a:xfrm rot="-386426" flipH="1">
                <a:off x="8989424" y="981807"/>
                <a:ext cx="300918" cy="281143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8" name="Google Shape;5918;p19"/>
              <p:cNvSpPr/>
              <p:nvPr/>
            </p:nvSpPr>
            <p:spPr>
              <a:xfrm rot="-386426" flipH="1">
                <a:off x="9074130" y="970133"/>
                <a:ext cx="203765" cy="204947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19" name="Google Shape;5919;p19"/>
              <p:cNvSpPr/>
              <p:nvPr/>
            </p:nvSpPr>
            <p:spPr>
              <a:xfrm rot="-386426" flipH="1">
                <a:off x="8917625" y="749925"/>
                <a:ext cx="328323" cy="256963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0" name="Google Shape;5920;p19"/>
              <p:cNvSpPr/>
              <p:nvPr/>
            </p:nvSpPr>
            <p:spPr>
              <a:xfrm rot="-386426" flipH="1">
                <a:off x="9019918" y="802997"/>
                <a:ext cx="244818" cy="185817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1" name="Google Shape;5921;p19"/>
              <p:cNvSpPr/>
              <p:nvPr/>
            </p:nvSpPr>
            <p:spPr>
              <a:xfrm rot="-386426" flipH="1">
                <a:off x="9154210" y="640268"/>
                <a:ext cx="275018" cy="298339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2" name="Google Shape;5922;p19"/>
              <p:cNvSpPr/>
              <p:nvPr/>
            </p:nvSpPr>
            <p:spPr>
              <a:xfrm rot="-386426" flipH="1">
                <a:off x="9189424" y="725617"/>
                <a:ext cx="187107" cy="231385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3" name="Google Shape;5923;p19"/>
              <p:cNvSpPr/>
              <p:nvPr/>
            </p:nvSpPr>
            <p:spPr>
              <a:xfrm rot="-386426" flipH="1">
                <a:off x="9268379" y="763685"/>
                <a:ext cx="337673" cy="265775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4" name="Google Shape;5924;p19"/>
              <p:cNvSpPr/>
              <p:nvPr/>
            </p:nvSpPr>
            <p:spPr>
              <a:xfrm rot="-386426" flipH="1">
                <a:off x="9267062" y="823134"/>
                <a:ext cx="251911" cy="181948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5" name="Google Shape;5925;p19"/>
              <p:cNvSpPr/>
              <p:nvPr/>
            </p:nvSpPr>
            <p:spPr>
              <a:xfrm rot="-386426" flipH="1">
                <a:off x="9206869" y="896695"/>
                <a:ext cx="137670" cy="13777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6" name="Google Shape;5926;p19"/>
              <p:cNvSpPr/>
              <p:nvPr/>
            </p:nvSpPr>
            <p:spPr>
              <a:xfrm rot="-386426" flipH="1">
                <a:off x="8062452" y="418965"/>
                <a:ext cx="267817" cy="172491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7" name="Google Shape;5927;p19"/>
              <p:cNvSpPr/>
              <p:nvPr/>
            </p:nvSpPr>
            <p:spPr>
              <a:xfrm rot="-386426" flipH="1">
                <a:off x="8067444" y="431316"/>
                <a:ext cx="172383" cy="124666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8" name="Google Shape;5928;p19"/>
              <p:cNvSpPr/>
              <p:nvPr/>
            </p:nvSpPr>
            <p:spPr>
              <a:xfrm rot="-386426" flipH="1">
                <a:off x="8071852" y="432183"/>
                <a:ext cx="160131" cy="98228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9" name="Google Shape;5929;p19"/>
              <p:cNvSpPr/>
              <p:nvPr/>
            </p:nvSpPr>
            <p:spPr>
              <a:xfrm rot="-386426" flipH="1">
                <a:off x="8077680" y="431957"/>
                <a:ext cx="143044" cy="66847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0" name="Google Shape;5930;p19"/>
              <p:cNvSpPr/>
              <p:nvPr/>
            </p:nvSpPr>
            <p:spPr>
              <a:xfrm rot="-386426" flipH="1">
                <a:off x="8081826" y="430030"/>
                <a:ext cx="127138" cy="39657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1" name="Google Shape;5931;p19"/>
              <p:cNvSpPr/>
              <p:nvPr/>
            </p:nvSpPr>
            <p:spPr>
              <a:xfrm rot="-386426" flipH="1">
                <a:off x="8053428" y="339932"/>
                <a:ext cx="149492" cy="7189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2" name="Google Shape;5932;p19"/>
              <p:cNvSpPr/>
              <p:nvPr/>
            </p:nvSpPr>
            <p:spPr>
              <a:xfrm rot="-386426" flipH="1">
                <a:off x="8046648" y="287220"/>
                <a:ext cx="176037" cy="118970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3" name="Google Shape;5933;p19"/>
              <p:cNvSpPr/>
              <p:nvPr/>
            </p:nvSpPr>
            <p:spPr>
              <a:xfrm rot="-386426" flipH="1">
                <a:off x="8049303" y="285949"/>
                <a:ext cx="147127" cy="116498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70653858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5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5" name="Google Shape;5935;p20"/>
          <p:cNvSpPr txBox="1">
            <a:spLocks noGrp="1"/>
          </p:cNvSpPr>
          <p:nvPr>
            <p:ph type="title"/>
          </p:nvPr>
        </p:nvSpPr>
        <p:spPr>
          <a:xfrm>
            <a:off x="718000" y="445025"/>
            <a:ext cx="7707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5936" name="Google Shape;5936;p20"/>
          <p:cNvGrpSpPr/>
          <p:nvPr/>
        </p:nvGrpSpPr>
        <p:grpSpPr>
          <a:xfrm rot="-8100000">
            <a:off x="6654984" y="-319622"/>
            <a:ext cx="3232589" cy="1924962"/>
            <a:chOff x="238125" y="2514275"/>
            <a:chExt cx="904975" cy="538900"/>
          </a:xfrm>
        </p:grpSpPr>
        <p:sp>
          <p:nvSpPr>
            <p:cNvPr id="5937" name="Google Shape;5937;p20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20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20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20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20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20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20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20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20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20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20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20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20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20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20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20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20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20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20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20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20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20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20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20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20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20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20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20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20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20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20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20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20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20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20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20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20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20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20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20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20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20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20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20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20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20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20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20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20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20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20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20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20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20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20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20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20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20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20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20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20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20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20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20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20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20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20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20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20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20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20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20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20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20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20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20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20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20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20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20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20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20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20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20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20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20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20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20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20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20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20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20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20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20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20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20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20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20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20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20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20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20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20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20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20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20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20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20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20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20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20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20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20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20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20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20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20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20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20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20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20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20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20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20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20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20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20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20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20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20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20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20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20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20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20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20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20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20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20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20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20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20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20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20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20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20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20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20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20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20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20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20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20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20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20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20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20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20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20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20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20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20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20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20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20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20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20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20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20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20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20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20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20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20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20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20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20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20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20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20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20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20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20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20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20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20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20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20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20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20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20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20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20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20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20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20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20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20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20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20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20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20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20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20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20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20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20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20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20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20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20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20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20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20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20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20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20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20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20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20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20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20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20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20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20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20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20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20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20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20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20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20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20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20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20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20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20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20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20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20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20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20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20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20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20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20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20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20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20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20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20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20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20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20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20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20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20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20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20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20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20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20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20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20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20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20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20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20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20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20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20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20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20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20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20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20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20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20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20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20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20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20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20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20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20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20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20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20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20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20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20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20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20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20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20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20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20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20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20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20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20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20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20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20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20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20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20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20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20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46" name="Google Shape;6246;p20"/>
          <p:cNvSpPr/>
          <p:nvPr/>
        </p:nvSpPr>
        <p:spPr>
          <a:xfrm flipH="1">
            <a:off x="-397952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7" name="Google Shape;6247;p20"/>
          <p:cNvSpPr/>
          <p:nvPr/>
        </p:nvSpPr>
        <p:spPr>
          <a:xfrm flipH="1">
            <a:off x="1243188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48" name="Google Shape;6248;p20"/>
          <p:cNvSpPr/>
          <p:nvPr/>
        </p:nvSpPr>
        <p:spPr>
          <a:xfrm flipH="1">
            <a:off x="64659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3412545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62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54" name="Google Shape;6254;p22"/>
          <p:cNvSpPr/>
          <p:nvPr/>
        </p:nvSpPr>
        <p:spPr>
          <a:xfrm>
            <a:off x="0" y="1395924"/>
            <a:ext cx="9189448" cy="3951160"/>
          </a:xfrm>
          <a:custGeom>
            <a:avLst/>
            <a:gdLst/>
            <a:ahLst/>
            <a:cxnLst/>
            <a:rect l="l" t="t" r="r" b="b"/>
            <a:pathLst>
              <a:path w="62702" h="28629" extrusionOk="0">
                <a:moveTo>
                  <a:pt x="11" y="28629"/>
                </a:moveTo>
                <a:lnTo>
                  <a:pt x="62702" y="28629"/>
                </a:lnTo>
                <a:cubicBezTo>
                  <a:pt x="61830" y="28338"/>
                  <a:pt x="60969" y="27983"/>
                  <a:pt x="60086" y="27703"/>
                </a:cubicBezTo>
                <a:cubicBezTo>
                  <a:pt x="57869" y="27025"/>
                  <a:pt x="55566" y="26713"/>
                  <a:pt x="53382" y="25927"/>
                </a:cubicBezTo>
                <a:cubicBezTo>
                  <a:pt x="51046" y="25088"/>
                  <a:pt x="48829" y="24108"/>
                  <a:pt x="46461" y="23796"/>
                </a:cubicBezTo>
                <a:cubicBezTo>
                  <a:pt x="43512" y="23409"/>
                  <a:pt x="41446" y="23000"/>
                  <a:pt x="39143" y="20934"/>
                </a:cubicBezTo>
                <a:cubicBezTo>
                  <a:pt x="37884" y="19803"/>
                  <a:pt x="36495" y="19104"/>
                  <a:pt x="35032" y="18168"/>
                </a:cubicBezTo>
                <a:cubicBezTo>
                  <a:pt x="33493" y="17177"/>
                  <a:pt x="31674" y="15186"/>
                  <a:pt x="30092" y="14562"/>
                </a:cubicBezTo>
                <a:cubicBezTo>
                  <a:pt x="29005" y="14132"/>
                  <a:pt x="28284" y="13497"/>
                  <a:pt x="27132" y="12948"/>
                </a:cubicBezTo>
                <a:cubicBezTo>
                  <a:pt x="25464" y="12130"/>
                  <a:pt x="23817" y="11656"/>
                  <a:pt x="22698" y="10214"/>
                </a:cubicBezTo>
                <a:cubicBezTo>
                  <a:pt x="21934" y="9235"/>
                  <a:pt x="19577" y="7179"/>
                  <a:pt x="18361" y="6426"/>
                </a:cubicBezTo>
                <a:cubicBezTo>
                  <a:pt x="17145" y="5673"/>
                  <a:pt x="16381" y="6458"/>
                  <a:pt x="14325" y="5952"/>
                </a:cubicBezTo>
                <a:cubicBezTo>
                  <a:pt x="12743" y="4736"/>
                  <a:pt x="11861" y="4553"/>
                  <a:pt x="10031" y="3639"/>
                </a:cubicBezTo>
                <a:cubicBezTo>
                  <a:pt x="9062" y="3154"/>
                  <a:pt x="8158" y="2530"/>
                  <a:pt x="7351" y="1798"/>
                </a:cubicBezTo>
                <a:cubicBezTo>
                  <a:pt x="5414" y="1"/>
                  <a:pt x="2325" y="4091"/>
                  <a:pt x="194" y="5543"/>
                </a:cubicBezTo>
                <a:cubicBezTo>
                  <a:pt x="130" y="5586"/>
                  <a:pt x="65" y="5630"/>
                  <a:pt x="0" y="5673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255" name="Google Shape;6255;p22"/>
          <p:cNvSpPr txBox="1">
            <a:spLocks noGrp="1"/>
          </p:cNvSpPr>
          <p:nvPr>
            <p:ph type="title"/>
          </p:nvPr>
        </p:nvSpPr>
        <p:spPr>
          <a:xfrm>
            <a:off x="5100612" y="2335450"/>
            <a:ext cx="2833200" cy="64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Font typeface="Raleway"/>
              <a:buNone/>
              <a:defRPr sz="3600">
                <a:solidFill>
                  <a:schemeClr val="lt1"/>
                </a:solidFill>
                <a:latin typeface="Raleway"/>
                <a:ea typeface="Raleway"/>
                <a:cs typeface="Raleway"/>
                <a:sym typeface="Raleway"/>
              </a:defRPr>
            </a:lvl9pPr>
          </a:lstStyle>
          <a:p>
            <a:endParaRPr/>
          </a:p>
        </p:txBody>
      </p:sp>
      <p:sp>
        <p:nvSpPr>
          <p:cNvPr id="6256" name="Google Shape;6256;p22"/>
          <p:cNvSpPr txBox="1">
            <a:spLocks noGrp="1"/>
          </p:cNvSpPr>
          <p:nvPr>
            <p:ph type="title" idx="2" hasCustomPrompt="1"/>
          </p:nvPr>
        </p:nvSpPr>
        <p:spPr>
          <a:xfrm>
            <a:off x="5749363" y="1125475"/>
            <a:ext cx="1535700" cy="981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7000" b="1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700"/>
              <a:buNone/>
              <a:defRPr sz="5700"/>
            </a:lvl9pPr>
          </a:lstStyle>
          <a:p>
            <a:r>
              <a:t>xx%</a:t>
            </a:r>
          </a:p>
        </p:txBody>
      </p:sp>
      <p:sp>
        <p:nvSpPr>
          <p:cNvPr id="6257" name="Google Shape;6257;p22"/>
          <p:cNvSpPr txBox="1">
            <a:spLocks noGrp="1"/>
          </p:cNvSpPr>
          <p:nvPr>
            <p:ph type="subTitle" idx="1"/>
          </p:nvPr>
        </p:nvSpPr>
        <p:spPr>
          <a:xfrm>
            <a:off x="5100612" y="2894224"/>
            <a:ext cx="2833200" cy="64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 sz="160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grpSp>
        <p:nvGrpSpPr>
          <p:cNvPr id="6258" name="Google Shape;6258;p22"/>
          <p:cNvGrpSpPr/>
          <p:nvPr/>
        </p:nvGrpSpPr>
        <p:grpSpPr>
          <a:xfrm rot="-10116312">
            <a:off x="-2128733" y="-609241"/>
            <a:ext cx="3156125" cy="3719866"/>
            <a:chOff x="-681551" y="1515677"/>
            <a:chExt cx="3783680" cy="4459513"/>
          </a:xfrm>
        </p:grpSpPr>
        <p:sp>
          <p:nvSpPr>
            <p:cNvPr id="6259" name="Google Shape;6259;p22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22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22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22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22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22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22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22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22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22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22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22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22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22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73" name="Google Shape;6273;p22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6274" name="Google Shape;6274;p22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5" name="Google Shape;6275;p22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22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7" name="Google Shape;6277;p22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8" name="Google Shape;6278;p22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9" name="Google Shape;6279;p22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22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1" name="Google Shape;6281;p22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2" name="Google Shape;6282;p22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22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4" name="Google Shape;6284;p22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5" name="Google Shape;6285;p22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6" name="Google Shape;6286;p22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22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8" name="Google Shape;6288;p22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9" name="Google Shape;6289;p22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0" name="Google Shape;6290;p22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1" name="Google Shape;6291;p22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2" name="Google Shape;6292;p22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3" name="Google Shape;6293;p22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4" name="Google Shape;6294;p22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5" name="Google Shape;6295;p22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6" name="Google Shape;6296;p22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7" name="Google Shape;6297;p22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8" name="Google Shape;6298;p22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99" name="Google Shape;6299;p22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0" name="Google Shape;6300;p22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1" name="Google Shape;6301;p22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2" name="Google Shape;6302;p22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3" name="Google Shape;6303;p22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4" name="Google Shape;6304;p22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5" name="Google Shape;6305;p22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6" name="Google Shape;6306;p22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22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22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9" name="Google Shape;6309;p22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0" name="Google Shape;6310;p22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22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22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3" name="Google Shape;6313;p22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4" name="Google Shape;6314;p22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22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22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7" name="Google Shape;6317;p22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8" name="Google Shape;6318;p22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22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22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1" name="Google Shape;6321;p22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2" name="Google Shape;6322;p22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3" name="Google Shape;6323;p22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22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22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22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22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8" name="Google Shape;6328;p22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9" name="Google Shape;6329;p22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0" name="Google Shape;6330;p22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1" name="Google Shape;6331;p22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2" name="Google Shape;6332;p22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3" name="Google Shape;6333;p22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4" name="Google Shape;6334;p22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5" name="Google Shape;6335;p22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6" name="Google Shape;6336;p22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7" name="Google Shape;6337;p22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8" name="Google Shape;6338;p22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39" name="Google Shape;6339;p22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0" name="Google Shape;6340;p22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1" name="Google Shape;6341;p22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2" name="Google Shape;6342;p22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3" name="Google Shape;6343;p22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4" name="Google Shape;6344;p22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5" name="Google Shape;6345;p22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6" name="Google Shape;6346;p22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7" name="Google Shape;6347;p22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8" name="Google Shape;6348;p22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49" name="Google Shape;6349;p22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0" name="Google Shape;6350;p22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1" name="Google Shape;6351;p22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2" name="Google Shape;6352;p22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3" name="Google Shape;6353;p22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4" name="Google Shape;6354;p22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5" name="Google Shape;6355;p22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6" name="Google Shape;6356;p22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7" name="Google Shape;6357;p22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8" name="Google Shape;6358;p22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59" name="Google Shape;6359;p22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0" name="Google Shape;6360;p22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1" name="Google Shape;6361;p22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2" name="Google Shape;6362;p22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3" name="Google Shape;6363;p22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4" name="Google Shape;6364;p22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5" name="Google Shape;6365;p22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6" name="Google Shape;6366;p22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7" name="Google Shape;6367;p22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8" name="Google Shape;6368;p22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69" name="Google Shape;6369;p22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0" name="Google Shape;6370;p22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1" name="Google Shape;6371;p22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2" name="Google Shape;6372;p22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3" name="Google Shape;6373;p22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4" name="Google Shape;6374;p22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5" name="Google Shape;6375;p22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6" name="Google Shape;6376;p22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7" name="Google Shape;6377;p22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8" name="Google Shape;6378;p22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79" name="Google Shape;6379;p22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0" name="Google Shape;6380;p22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1" name="Google Shape;6381;p22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2" name="Google Shape;6382;p22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3" name="Google Shape;6383;p22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4" name="Google Shape;6384;p22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5" name="Google Shape;6385;p22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6" name="Google Shape;6386;p22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7" name="Google Shape;6387;p22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8" name="Google Shape;6388;p22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89" name="Google Shape;6389;p22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0" name="Google Shape;6390;p22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1" name="Google Shape;6391;p22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2" name="Google Shape;6392;p22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3" name="Google Shape;6393;p22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4" name="Google Shape;6394;p22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5" name="Google Shape;6395;p22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6" name="Google Shape;6396;p22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7" name="Google Shape;6397;p22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8" name="Google Shape;6398;p22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99" name="Google Shape;6399;p22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0" name="Google Shape;6400;p22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1" name="Google Shape;6401;p22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2" name="Google Shape;6402;p22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3" name="Google Shape;6403;p22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4" name="Google Shape;6404;p22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5" name="Google Shape;6405;p22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6" name="Google Shape;6406;p22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7" name="Google Shape;6407;p22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8" name="Google Shape;6408;p22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09" name="Google Shape;6409;p22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0" name="Google Shape;6410;p22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1" name="Google Shape;6411;p22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2" name="Google Shape;6412;p22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3" name="Google Shape;6413;p22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4" name="Google Shape;6414;p22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5" name="Google Shape;6415;p22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6" name="Google Shape;6416;p22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7" name="Google Shape;6417;p22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8" name="Google Shape;6418;p22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19" name="Google Shape;6419;p22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0" name="Google Shape;6420;p22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1" name="Google Shape;6421;p22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22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22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22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22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6" name="Google Shape;6426;p22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7" name="Google Shape;6427;p22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8" name="Google Shape;6428;p22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9" name="Google Shape;6429;p22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0" name="Google Shape;6430;p22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1" name="Google Shape;6431;p22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2" name="Google Shape;6432;p22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3" name="Google Shape;6433;p22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4" name="Google Shape;6434;p22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5" name="Google Shape;6435;p22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6" name="Google Shape;6436;p22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7" name="Google Shape;6437;p22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8" name="Google Shape;6438;p22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39" name="Google Shape;6439;p22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0" name="Google Shape;6440;p22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1" name="Google Shape;6441;p22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2" name="Google Shape;6442;p22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3" name="Google Shape;6443;p22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4" name="Google Shape;6444;p22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5" name="Google Shape;6445;p22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6" name="Google Shape;6446;p22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7" name="Google Shape;6447;p22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8" name="Google Shape;6448;p22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49" name="Google Shape;6449;p22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0" name="Google Shape;6450;p22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1" name="Google Shape;6451;p22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2" name="Google Shape;6452;p22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3" name="Google Shape;6453;p22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4" name="Google Shape;6454;p22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5" name="Google Shape;6455;p22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6" name="Google Shape;6456;p22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7" name="Google Shape;6457;p22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8" name="Google Shape;6458;p22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59" name="Google Shape;6459;p22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0" name="Google Shape;6460;p22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1" name="Google Shape;6461;p22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2" name="Google Shape;6462;p22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3" name="Google Shape;6463;p22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4" name="Google Shape;6464;p22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5" name="Google Shape;6465;p22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6" name="Google Shape;6466;p22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7" name="Google Shape;6467;p22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8" name="Google Shape;6468;p22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69" name="Google Shape;6469;p22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0" name="Google Shape;6470;p22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1" name="Google Shape;6471;p22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2" name="Google Shape;6472;p22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73" name="Google Shape;6473;p22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74" name="Google Shape;6474;p22"/>
          <p:cNvGrpSpPr/>
          <p:nvPr/>
        </p:nvGrpSpPr>
        <p:grpSpPr>
          <a:xfrm rot="10279855">
            <a:off x="-57474" y="-565628"/>
            <a:ext cx="3050942" cy="1924956"/>
            <a:chOff x="238125" y="2514275"/>
            <a:chExt cx="854125" cy="538900"/>
          </a:xfrm>
        </p:grpSpPr>
        <p:sp>
          <p:nvSpPr>
            <p:cNvPr id="6475" name="Google Shape;6475;p22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22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22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22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22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22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22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22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22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22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22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22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22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22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22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22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22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22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22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22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22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22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22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22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22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22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22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22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22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22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22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22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22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22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22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22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22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22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22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22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22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22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22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22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22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22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22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22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22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22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22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22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22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22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22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22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22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22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22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22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22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22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22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22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22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22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22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22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22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22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22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22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22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22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22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22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22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22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22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22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22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22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22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22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22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22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22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22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22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22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22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22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22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22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22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22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22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22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22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22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22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22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22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22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22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22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22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22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22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22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22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22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22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22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22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22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22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22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22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22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22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22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22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22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22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22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22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22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22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22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22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22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22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22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22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22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22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22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22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22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22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22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22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22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22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22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22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22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22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22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22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22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22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22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22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22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22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22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22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22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22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22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22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22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22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22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22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22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22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22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22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22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22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22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22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22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22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22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22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22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22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22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22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22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22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22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22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22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22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22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22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22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22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22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22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22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22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22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22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22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22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22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22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22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22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22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22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22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22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22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22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22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22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22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22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22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22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22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22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22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22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22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22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22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22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22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22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22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22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22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22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22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22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22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22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22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22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22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22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22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22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22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22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22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22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22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22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22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22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22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22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22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22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22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22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22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22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22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22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22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22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22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22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22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22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22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22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22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22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22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22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22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22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22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22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22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22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22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22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22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22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22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22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22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22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22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22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22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22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22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22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22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22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22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69" name="Google Shape;6769;p22"/>
          <p:cNvGrpSpPr/>
          <p:nvPr/>
        </p:nvGrpSpPr>
        <p:grpSpPr>
          <a:xfrm>
            <a:off x="8559210" y="-212332"/>
            <a:ext cx="1205597" cy="1051927"/>
            <a:chOff x="-1033342" y="-651870"/>
            <a:chExt cx="1568154" cy="1368271"/>
          </a:xfrm>
        </p:grpSpPr>
        <p:sp>
          <p:nvSpPr>
            <p:cNvPr id="6770" name="Google Shape;6770;p22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22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22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73" name="Google Shape;6773;p22"/>
          <p:cNvGrpSpPr/>
          <p:nvPr/>
        </p:nvGrpSpPr>
        <p:grpSpPr>
          <a:xfrm rot="-10389824" flipH="1">
            <a:off x="9068542" y="-166719"/>
            <a:ext cx="1546564" cy="1761346"/>
            <a:chOff x="13841809" y="-1721004"/>
            <a:chExt cx="1300999" cy="1481677"/>
          </a:xfrm>
        </p:grpSpPr>
        <p:sp>
          <p:nvSpPr>
            <p:cNvPr id="6774" name="Google Shape;6774;p22"/>
            <p:cNvSpPr/>
            <p:nvPr/>
          </p:nvSpPr>
          <p:spPr>
            <a:xfrm>
              <a:off x="14048226" y="-1069723"/>
              <a:ext cx="398319" cy="830396"/>
            </a:xfrm>
            <a:custGeom>
              <a:avLst/>
              <a:gdLst/>
              <a:ahLst/>
              <a:cxnLst/>
              <a:rect l="l" t="t" r="r" b="b"/>
              <a:pathLst>
                <a:path w="2524" h="5262" extrusionOk="0">
                  <a:moveTo>
                    <a:pt x="1681" y="1"/>
                  </a:moveTo>
                  <a:cubicBezTo>
                    <a:pt x="1653" y="56"/>
                    <a:pt x="1626" y="110"/>
                    <a:pt x="1593" y="165"/>
                  </a:cubicBezTo>
                  <a:lnTo>
                    <a:pt x="1960" y="368"/>
                  </a:lnTo>
                  <a:cubicBezTo>
                    <a:pt x="1155" y="1857"/>
                    <a:pt x="619" y="3482"/>
                    <a:pt x="383" y="5163"/>
                  </a:cubicBezTo>
                  <a:lnTo>
                    <a:pt x="0" y="5113"/>
                  </a:lnTo>
                  <a:lnTo>
                    <a:pt x="0" y="5124"/>
                  </a:lnTo>
                  <a:lnTo>
                    <a:pt x="942" y="5261"/>
                  </a:lnTo>
                  <a:cubicBezTo>
                    <a:pt x="1177" y="3575"/>
                    <a:pt x="1714" y="1950"/>
                    <a:pt x="2524" y="461"/>
                  </a:cubicBezTo>
                  <a:lnTo>
                    <a:pt x="168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22"/>
            <p:cNvSpPr/>
            <p:nvPr/>
          </p:nvSpPr>
          <p:spPr>
            <a:xfrm>
              <a:off x="14048226" y="-1043684"/>
              <a:ext cx="309313" cy="788734"/>
            </a:xfrm>
            <a:custGeom>
              <a:avLst/>
              <a:gdLst/>
              <a:ahLst/>
              <a:cxnLst/>
              <a:rect l="l" t="t" r="r" b="b"/>
              <a:pathLst>
                <a:path w="1960" h="4998" extrusionOk="0">
                  <a:moveTo>
                    <a:pt x="1593" y="0"/>
                  </a:moveTo>
                  <a:cubicBezTo>
                    <a:pt x="783" y="1544"/>
                    <a:pt x="241" y="3219"/>
                    <a:pt x="0" y="4948"/>
                  </a:cubicBezTo>
                  <a:lnTo>
                    <a:pt x="383" y="4998"/>
                  </a:lnTo>
                  <a:cubicBezTo>
                    <a:pt x="619" y="3317"/>
                    <a:pt x="1155" y="1692"/>
                    <a:pt x="1960" y="203"/>
                  </a:cubicBezTo>
                  <a:lnTo>
                    <a:pt x="159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22"/>
            <p:cNvSpPr/>
            <p:nvPr/>
          </p:nvSpPr>
          <p:spPr>
            <a:xfrm>
              <a:off x="14051698" y="-1023011"/>
              <a:ext cx="413942" cy="316725"/>
            </a:xfrm>
            <a:custGeom>
              <a:avLst/>
              <a:gdLst/>
              <a:ahLst/>
              <a:cxnLst/>
              <a:rect l="l" t="t" r="r" b="b"/>
              <a:pathLst>
                <a:path w="2623" h="2007" extrusionOk="0">
                  <a:moveTo>
                    <a:pt x="928" y="0"/>
                  </a:moveTo>
                  <a:cubicBezTo>
                    <a:pt x="845" y="0"/>
                    <a:pt x="761" y="11"/>
                    <a:pt x="679" y="33"/>
                  </a:cubicBezTo>
                  <a:cubicBezTo>
                    <a:pt x="460" y="94"/>
                    <a:pt x="247" y="219"/>
                    <a:pt x="175" y="433"/>
                  </a:cubicBezTo>
                  <a:cubicBezTo>
                    <a:pt x="0" y="969"/>
                    <a:pt x="849" y="1418"/>
                    <a:pt x="723" y="1966"/>
                  </a:cubicBezTo>
                  <a:cubicBezTo>
                    <a:pt x="879" y="1993"/>
                    <a:pt x="1037" y="2007"/>
                    <a:pt x="1196" y="2007"/>
                  </a:cubicBezTo>
                  <a:cubicBezTo>
                    <a:pt x="1355" y="2007"/>
                    <a:pt x="1514" y="1993"/>
                    <a:pt x="1670" y="1966"/>
                  </a:cubicBezTo>
                  <a:cubicBezTo>
                    <a:pt x="2036" y="1900"/>
                    <a:pt x="2425" y="1714"/>
                    <a:pt x="2529" y="1358"/>
                  </a:cubicBezTo>
                  <a:cubicBezTo>
                    <a:pt x="2622" y="1051"/>
                    <a:pt x="2458" y="712"/>
                    <a:pt x="2212" y="510"/>
                  </a:cubicBezTo>
                  <a:cubicBezTo>
                    <a:pt x="1965" y="302"/>
                    <a:pt x="1653" y="198"/>
                    <a:pt x="1352" y="99"/>
                  </a:cubicBezTo>
                  <a:lnTo>
                    <a:pt x="1347" y="99"/>
                  </a:lnTo>
                  <a:cubicBezTo>
                    <a:pt x="1215" y="33"/>
                    <a:pt x="1072" y="0"/>
                    <a:pt x="9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22"/>
            <p:cNvSpPr/>
            <p:nvPr/>
          </p:nvSpPr>
          <p:spPr>
            <a:xfrm>
              <a:off x="13841809" y="-1346205"/>
              <a:ext cx="407788" cy="285952"/>
            </a:xfrm>
            <a:custGeom>
              <a:avLst/>
              <a:gdLst/>
              <a:ahLst/>
              <a:cxnLst/>
              <a:rect l="l" t="t" r="r" b="b"/>
              <a:pathLst>
                <a:path w="2584" h="1812" extrusionOk="0">
                  <a:moveTo>
                    <a:pt x="1129" y="0"/>
                  </a:moveTo>
                  <a:cubicBezTo>
                    <a:pt x="732" y="0"/>
                    <a:pt x="341" y="160"/>
                    <a:pt x="0" y="374"/>
                  </a:cubicBezTo>
                  <a:cubicBezTo>
                    <a:pt x="345" y="598"/>
                    <a:pt x="602" y="921"/>
                    <a:pt x="892" y="1206"/>
                  </a:cubicBezTo>
                  <a:cubicBezTo>
                    <a:pt x="1182" y="1490"/>
                    <a:pt x="1522" y="1753"/>
                    <a:pt x="1927" y="1802"/>
                  </a:cubicBezTo>
                  <a:cubicBezTo>
                    <a:pt x="1962" y="1808"/>
                    <a:pt x="1998" y="1811"/>
                    <a:pt x="2034" y="1811"/>
                  </a:cubicBezTo>
                  <a:cubicBezTo>
                    <a:pt x="2099" y="1811"/>
                    <a:pt x="2163" y="1801"/>
                    <a:pt x="2222" y="1780"/>
                  </a:cubicBezTo>
                  <a:cubicBezTo>
                    <a:pt x="2403" y="1720"/>
                    <a:pt x="2529" y="1561"/>
                    <a:pt x="2556" y="1375"/>
                  </a:cubicBezTo>
                  <a:cubicBezTo>
                    <a:pt x="2584" y="1129"/>
                    <a:pt x="2294" y="768"/>
                    <a:pt x="2162" y="554"/>
                  </a:cubicBezTo>
                  <a:cubicBezTo>
                    <a:pt x="1976" y="253"/>
                    <a:pt x="1664" y="56"/>
                    <a:pt x="1314" y="12"/>
                  </a:cubicBezTo>
                  <a:cubicBezTo>
                    <a:pt x="1252" y="4"/>
                    <a:pt x="1190" y="0"/>
                    <a:pt x="112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22"/>
            <p:cNvSpPr/>
            <p:nvPr/>
          </p:nvSpPr>
          <p:spPr>
            <a:xfrm>
              <a:off x="13935075" y="-1295548"/>
              <a:ext cx="223778" cy="158915"/>
            </a:xfrm>
            <a:custGeom>
              <a:avLst/>
              <a:gdLst/>
              <a:ahLst/>
              <a:cxnLst/>
              <a:rect l="l" t="t" r="r" b="b"/>
              <a:pathLst>
                <a:path w="1418" h="1007" extrusionOk="0">
                  <a:moveTo>
                    <a:pt x="416" y="1"/>
                  </a:moveTo>
                  <a:cubicBezTo>
                    <a:pt x="267" y="1"/>
                    <a:pt x="123" y="24"/>
                    <a:pt x="0" y="85"/>
                  </a:cubicBezTo>
                  <a:cubicBezTo>
                    <a:pt x="274" y="228"/>
                    <a:pt x="531" y="315"/>
                    <a:pt x="712" y="589"/>
                  </a:cubicBezTo>
                  <a:cubicBezTo>
                    <a:pt x="783" y="699"/>
                    <a:pt x="838" y="819"/>
                    <a:pt x="931" y="907"/>
                  </a:cubicBezTo>
                  <a:cubicBezTo>
                    <a:pt x="993" y="965"/>
                    <a:pt x="1082" y="1006"/>
                    <a:pt x="1166" y="1006"/>
                  </a:cubicBezTo>
                  <a:cubicBezTo>
                    <a:pt x="1209" y="1006"/>
                    <a:pt x="1250" y="996"/>
                    <a:pt x="1287" y="972"/>
                  </a:cubicBezTo>
                  <a:cubicBezTo>
                    <a:pt x="1391" y="901"/>
                    <a:pt x="1407" y="759"/>
                    <a:pt x="1407" y="627"/>
                  </a:cubicBezTo>
                  <a:cubicBezTo>
                    <a:pt x="1418" y="518"/>
                    <a:pt x="1396" y="403"/>
                    <a:pt x="1341" y="299"/>
                  </a:cubicBezTo>
                  <a:cubicBezTo>
                    <a:pt x="1270" y="195"/>
                    <a:pt x="1144" y="140"/>
                    <a:pt x="1018" y="102"/>
                  </a:cubicBezTo>
                  <a:cubicBezTo>
                    <a:pt x="842" y="47"/>
                    <a:pt x="625" y="1"/>
                    <a:pt x="4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22"/>
            <p:cNvSpPr/>
            <p:nvPr/>
          </p:nvSpPr>
          <p:spPr>
            <a:xfrm>
              <a:off x="13917716" y="-1118012"/>
              <a:ext cx="242873" cy="215253"/>
            </a:xfrm>
            <a:custGeom>
              <a:avLst/>
              <a:gdLst/>
              <a:ahLst/>
              <a:cxnLst/>
              <a:rect l="l" t="t" r="r" b="b"/>
              <a:pathLst>
                <a:path w="1539" h="1364" extrusionOk="0">
                  <a:moveTo>
                    <a:pt x="504" y="0"/>
                  </a:moveTo>
                  <a:cubicBezTo>
                    <a:pt x="351" y="126"/>
                    <a:pt x="236" y="285"/>
                    <a:pt x="160" y="471"/>
                  </a:cubicBezTo>
                  <a:cubicBezTo>
                    <a:pt x="45" y="750"/>
                    <a:pt x="23" y="1062"/>
                    <a:pt x="1" y="1363"/>
                  </a:cubicBezTo>
                  <a:cubicBezTo>
                    <a:pt x="114" y="1066"/>
                    <a:pt x="403" y="871"/>
                    <a:pt x="721" y="871"/>
                  </a:cubicBezTo>
                  <a:cubicBezTo>
                    <a:pt x="726" y="871"/>
                    <a:pt x="730" y="871"/>
                    <a:pt x="734" y="871"/>
                  </a:cubicBezTo>
                  <a:cubicBezTo>
                    <a:pt x="953" y="882"/>
                    <a:pt x="1156" y="986"/>
                    <a:pt x="1358" y="1079"/>
                  </a:cubicBezTo>
                  <a:cubicBezTo>
                    <a:pt x="1418" y="1106"/>
                    <a:pt x="1479" y="1128"/>
                    <a:pt x="1539" y="1150"/>
                  </a:cubicBezTo>
                  <a:cubicBezTo>
                    <a:pt x="1451" y="1046"/>
                    <a:pt x="1391" y="925"/>
                    <a:pt x="1353" y="794"/>
                  </a:cubicBezTo>
                  <a:cubicBezTo>
                    <a:pt x="1325" y="696"/>
                    <a:pt x="1314" y="592"/>
                    <a:pt x="1287" y="493"/>
                  </a:cubicBezTo>
                  <a:cubicBezTo>
                    <a:pt x="1221" y="291"/>
                    <a:pt x="1057" y="137"/>
                    <a:pt x="855" y="77"/>
                  </a:cubicBezTo>
                  <a:cubicBezTo>
                    <a:pt x="740" y="44"/>
                    <a:pt x="614" y="44"/>
                    <a:pt x="5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22"/>
            <p:cNvSpPr/>
            <p:nvPr/>
          </p:nvSpPr>
          <p:spPr>
            <a:xfrm>
              <a:off x="13997253" y="-1146418"/>
              <a:ext cx="298108" cy="219198"/>
            </a:xfrm>
            <a:custGeom>
              <a:avLst/>
              <a:gdLst/>
              <a:ahLst/>
              <a:cxnLst/>
              <a:rect l="l" t="t" r="r" b="b"/>
              <a:pathLst>
                <a:path w="1889" h="1389" extrusionOk="0">
                  <a:moveTo>
                    <a:pt x="579" y="1"/>
                  </a:moveTo>
                  <a:cubicBezTo>
                    <a:pt x="481" y="1"/>
                    <a:pt x="382" y="15"/>
                    <a:pt x="290" y="38"/>
                  </a:cubicBezTo>
                  <a:cubicBezTo>
                    <a:pt x="186" y="65"/>
                    <a:pt x="88" y="115"/>
                    <a:pt x="0" y="180"/>
                  </a:cubicBezTo>
                  <a:cubicBezTo>
                    <a:pt x="110" y="224"/>
                    <a:pt x="236" y="224"/>
                    <a:pt x="351" y="257"/>
                  </a:cubicBezTo>
                  <a:cubicBezTo>
                    <a:pt x="553" y="317"/>
                    <a:pt x="717" y="471"/>
                    <a:pt x="783" y="673"/>
                  </a:cubicBezTo>
                  <a:cubicBezTo>
                    <a:pt x="816" y="772"/>
                    <a:pt x="821" y="876"/>
                    <a:pt x="849" y="969"/>
                  </a:cubicBezTo>
                  <a:cubicBezTo>
                    <a:pt x="887" y="1100"/>
                    <a:pt x="953" y="1226"/>
                    <a:pt x="1035" y="1330"/>
                  </a:cubicBezTo>
                  <a:cubicBezTo>
                    <a:pt x="1137" y="1369"/>
                    <a:pt x="1247" y="1389"/>
                    <a:pt x="1357" y="1389"/>
                  </a:cubicBezTo>
                  <a:cubicBezTo>
                    <a:pt x="1401" y="1389"/>
                    <a:pt x="1445" y="1385"/>
                    <a:pt x="1489" y="1379"/>
                  </a:cubicBezTo>
                  <a:cubicBezTo>
                    <a:pt x="1697" y="1330"/>
                    <a:pt x="1889" y="1111"/>
                    <a:pt x="1829" y="903"/>
                  </a:cubicBezTo>
                  <a:cubicBezTo>
                    <a:pt x="1796" y="783"/>
                    <a:pt x="1692" y="695"/>
                    <a:pt x="1593" y="618"/>
                  </a:cubicBezTo>
                  <a:lnTo>
                    <a:pt x="1133" y="252"/>
                  </a:lnTo>
                  <a:cubicBezTo>
                    <a:pt x="1016" y="70"/>
                    <a:pt x="799" y="1"/>
                    <a:pt x="57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22"/>
            <p:cNvSpPr/>
            <p:nvPr/>
          </p:nvSpPr>
          <p:spPr>
            <a:xfrm>
              <a:off x="14379944" y="-889977"/>
              <a:ext cx="291164" cy="362016"/>
            </a:xfrm>
            <a:custGeom>
              <a:avLst/>
              <a:gdLst/>
              <a:ahLst/>
              <a:cxnLst/>
              <a:rect l="l" t="t" r="r" b="b"/>
              <a:pathLst>
                <a:path w="1845" h="2294" extrusionOk="0">
                  <a:moveTo>
                    <a:pt x="0" y="0"/>
                  </a:moveTo>
                  <a:cubicBezTo>
                    <a:pt x="38" y="192"/>
                    <a:pt x="115" y="373"/>
                    <a:pt x="230" y="531"/>
                  </a:cubicBezTo>
                  <a:cubicBezTo>
                    <a:pt x="427" y="778"/>
                    <a:pt x="695" y="958"/>
                    <a:pt x="898" y="1199"/>
                  </a:cubicBezTo>
                  <a:cubicBezTo>
                    <a:pt x="1150" y="1506"/>
                    <a:pt x="1276" y="1900"/>
                    <a:pt x="1254" y="2294"/>
                  </a:cubicBezTo>
                  <a:cubicBezTo>
                    <a:pt x="1352" y="2048"/>
                    <a:pt x="1527" y="1845"/>
                    <a:pt x="1653" y="1610"/>
                  </a:cubicBezTo>
                  <a:cubicBezTo>
                    <a:pt x="1774" y="1374"/>
                    <a:pt x="1839" y="1112"/>
                    <a:pt x="1845" y="843"/>
                  </a:cubicBezTo>
                  <a:lnTo>
                    <a:pt x="1845" y="756"/>
                  </a:lnTo>
                  <a:cubicBezTo>
                    <a:pt x="1745" y="707"/>
                    <a:pt x="1637" y="684"/>
                    <a:pt x="1529" y="684"/>
                  </a:cubicBezTo>
                  <a:cubicBezTo>
                    <a:pt x="1455" y="684"/>
                    <a:pt x="1380" y="695"/>
                    <a:pt x="1308" y="718"/>
                  </a:cubicBezTo>
                  <a:cubicBezTo>
                    <a:pt x="1221" y="400"/>
                    <a:pt x="942" y="176"/>
                    <a:pt x="619" y="148"/>
                  </a:cubicBezTo>
                  <a:cubicBezTo>
                    <a:pt x="389" y="132"/>
                    <a:pt x="164" y="176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22"/>
            <p:cNvSpPr/>
            <p:nvPr/>
          </p:nvSpPr>
          <p:spPr>
            <a:xfrm>
              <a:off x="14375526" y="-960361"/>
              <a:ext cx="295583" cy="188899"/>
            </a:xfrm>
            <a:custGeom>
              <a:avLst/>
              <a:gdLst/>
              <a:ahLst/>
              <a:cxnLst/>
              <a:rect l="l" t="t" r="r" b="b"/>
              <a:pathLst>
                <a:path w="1873" h="1197" extrusionOk="0">
                  <a:moveTo>
                    <a:pt x="311" y="1"/>
                  </a:moveTo>
                  <a:cubicBezTo>
                    <a:pt x="278" y="1"/>
                    <a:pt x="248" y="5"/>
                    <a:pt x="220" y="14"/>
                  </a:cubicBezTo>
                  <a:cubicBezTo>
                    <a:pt x="34" y="74"/>
                    <a:pt x="1" y="255"/>
                    <a:pt x="34" y="446"/>
                  </a:cubicBezTo>
                  <a:cubicBezTo>
                    <a:pt x="192" y="622"/>
                    <a:pt x="417" y="578"/>
                    <a:pt x="647" y="594"/>
                  </a:cubicBezTo>
                  <a:cubicBezTo>
                    <a:pt x="975" y="622"/>
                    <a:pt x="1249" y="846"/>
                    <a:pt x="1336" y="1164"/>
                  </a:cubicBezTo>
                  <a:cubicBezTo>
                    <a:pt x="1412" y="1141"/>
                    <a:pt x="1488" y="1129"/>
                    <a:pt x="1563" y="1129"/>
                  </a:cubicBezTo>
                  <a:cubicBezTo>
                    <a:pt x="1669" y="1129"/>
                    <a:pt x="1774" y="1152"/>
                    <a:pt x="1873" y="1196"/>
                  </a:cubicBezTo>
                  <a:cubicBezTo>
                    <a:pt x="1867" y="1109"/>
                    <a:pt x="1845" y="1021"/>
                    <a:pt x="1807" y="939"/>
                  </a:cubicBezTo>
                  <a:cubicBezTo>
                    <a:pt x="1736" y="835"/>
                    <a:pt x="1643" y="742"/>
                    <a:pt x="1539" y="676"/>
                  </a:cubicBezTo>
                  <a:cubicBezTo>
                    <a:pt x="1303" y="511"/>
                    <a:pt x="672" y="1"/>
                    <a:pt x="3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22"/>
            <p:cNvSpPr/>
            <p:nvPr/>
          </p:nvSpPr>
          <p:spPr>
            <a:xfrm>
              <a:off x="14458534" y="-991607"/>
              <a:ext cx="600477" cy="247762"/>
            </a:xfrm>
            <a:custGeom>
              <a:avLst/>
              <a:gdLst/>
              <a:ahLst/>
              <a:cxnLst/>
              <a:rect l="l" t="t" r="r" b="b"/>
              <a:pathLst>
                <a:path w="3805" h="1570" extrusionOk="0">
                  <a:moveTo>
                    <a:pt x="1588" y="1"/>
                  </a:moveTo>
                  <a:cubicBezTo>
                    <a:pt x="1395" y="1"/>
                    <a:pt x="1207" y="37"/>
                    <a:pt x="1035" y="119"/>
                  </a:cubicBezTo>
                  <a:cubicBezTo>
                    <a:pt x="0" y="617"/>
                    <a:pt x="1522" y="1356"/>
                    <a:pt x="1998" y="1471"/>
                  </a:cubicBezTo>
                  <a:cubicBezTo>
                    <a:pt x="2301" y="1541"/>
                    <a:pt x="2611" y="1570"/>
                    <a:pt x="2922" y="1570"/>
                  </a:cubicBezTo>
                  <a:cubicBezTo>
                    <a:pt x="3218" y="1570"/>
                    <a:pt x="3514" y="1544"/>
                    <a:pt x="3804" y="1504"/>
                  </a:cubicBezTo>
                  <a:cubicBezTo>
                    <a:pt x="3465" y="1389"/>
                    <a:pt x="3301" y="1017"/>
                    <a:pt x="3082" y="732"/>
                  </a:cubicBezTo>
                  <a:cubicBezTo>
                    <a:pt x="2763" y="319"/>
                    <a:pt x="2157" y="1"/>
                    <a:pt x="15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22"/>
            <p:cNvSpPr/>
            <p:nvPr/>
          </p:nvSpPr>
          <p:spPr>
            <a:xfrm>
              <a:off x="14588886" y="-1047945"/>
              <a:ext cx="553922" cy="165700"/>
            </a:xfrm>
            <a:custGeom>
              <a:avLst/>
              <a:gdLst/>
              <a:ahLst/>
              <a:cxnLst/>
              <a:rect l="l" t="t" r="r" b="b"/>
              <a:pathLst>
                <a:path w="3510" h="1050" extrusionOk="0">
                  <a:moveTo>
                    <a:pt x="1397" y="0"/>
                  </a:moveTo>
                  <a:cubicBezTo>
                    <a:pt x="1316" y="0"/>
                    <a:pt x="1236" y="4"/>
                    <a:pt x="1156" y="11"/>
                  </a:cubicBezTo>
                  <a:cubicBezTo>
                    <a:pt x="953" y="27"/>
                    <a:pt x="307" y="60"/>
                    <a:pt x="198" y="268"/>
                  </a:cubicBezTo>
                  <a:cubicBezTo>
                    <a:pt x="1" y="624"/>
                    <a:pt x="1473" y="996"/>
                    <a:pt x="1741" y="1029"/>
                  </a:cubicBezTo>
                  <a:cubicBezTo>
                    <a:pt x="1851" y="1042"/>
                    <a:pt x="1961" y="1049"/>
                    <a:pt x="2072" y="1049"/>
                  </a:cubicBezTo>
                  <a:cubicBezTo>
                    <a:pt x="2588" y="1049"/>
                    <a:pt x="3108" y="900"/>
                    <a:pt x="3509" y="580"/>
                  </a:cubicBezTo>
                  <a:lnTo>
                    <a:pt x="2677" y="279"/>
                  </a:lnTo>
                  <a:cubicBezTo>
                    <a:pt x="2491" y="202"/>
                    <a:pt x="2294" y="142"/>
                    <a:pt x="2103" y="87"/>
                  </a:cubicBezTo>
                  <a:cubicBezTo>
                    <a:pt x="1870" y="30"/>
                    <a:pt x="1634" y="0"/>
                    <a:pt x="1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22"/>
            <p:cNvSpPr/>
            <p:nvPr/>
          </p:nvSpPr>
          <p:spPr>
            <a:xfrm>
              <a:off x="14666687" y="-1173562"/>
              <a:ext cx="468388" cy="131771"/>
            </a:xfrm>
            <a:custGeom>
              <a:avLst/>
              <a:gdLst/>
              <a:ahLst/>
              <a:cxnLst/>
              <a:rect l="l" t="t" r="r" b="b"/>
              <a:pathLst>
                <a:path w="2968" h="835" extrusionOk="0">
                  <a:moveTo>
                    <a:pt x="1688" y="1"/>
                  </a:moveTo>
                  <a:cubicBezTo>
                    <a:pt x="1587" y="1"/>
                    <a:pt x="1486" y="5"/>
                    <a:pt x="1385" y="13"/>
                  </a:cubicBezTo>
                  <a:cubicBezTo>
                    <a:pt x="1123" y="30"/>
                    <a:pt x="269" y="128"/>
                    <a:pt x="143" y="424"/>
                  </a:cubicBezTo>
                  <a:cubicBezTo>
                    <a:pt x="0" y="757"/>
                    <a:pt x="685" y="818"/>
                    <a:pt x="980" y="834"/>
                  </a:cubicBezTo>
                  <a:cubicBezTo>
                    <a:pt x="996" y="835"/>
                    <a:pt x="1011" y="835"/>
                    <a:pt x="1027" y="835"/>
                  </a:cubicBezTo>
                  <a:cubicBezTo>
                    <a:pt x="1225" y="835"/>
                    <a:pt x="1422" y="803"/>
                    <a:pt x="1615" y="752"/>
                  </a:cubicBezTo>
                  <a:cubicBezTo>
                    <a:pt x="2097" y="626"/>
                    <a:pt x="2557" y="418"/>
                    <a:pt x="2967" y="139"/>
                  </a:cubicBezTo>
                  <a:cubicBezTo>
                    <a:pt x="2542" y="68"/>
                    <a:pt x="2114" y="1"/>
                    <a:pt x="16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22"/>
            <p:cNvSpPr/>
            <p:nvPr/>
          </p:nvSpPr>
          <p:spPr>
            <a:xfrm>
              <a:off x="14468476" y="-1721004"/>
              <a:ext cx="190638" cy="500573"/>
            </a:xfrm>
            <a:custGeom>
              <a:avLst/>
              <a:gdLst/>
              <a:ahLst/>
              <a:cxnLst/>
              <a:rect l="l" t="t" r="r" b="b"/>
              <a:pathLst>
                <a:path w="1208" h="3172" extrusionOk="0">
                  <a:moveTo>
                    <a:pt x="545" y="1"/>
                  </a:moveTo>
                  <a:lnTo>
                    <a:pt x="430" y="45"/>
                  </a:lnTo>
                  <a:cubicBezTo>
                    <a:pt x="233" y="663"/>
                    <a:pt x="112" y="1304"/>
                    <a:pt x="74" y="1955"/>
                  </a:cubicBezTo>
                  <a:cubicBezTo>
                    <a:pt x="65" y="2130"/>
                    <a:pt x="1" y="3172"/>
                    <a:pt x="227" y="3172"/>
                  </a:cubicBezTo>
                  <a:cubicBezTo>
                    <a:pt x="276" y="3172"/>
                    <a:pt x="339" y="3123"/>
                    <a:pt x="419" y="3006"/>
                  </a:cubicBezTo>
                  <a:cubicBezTo>
                    <a:pt x="660" y="2650"/>
                    <a:pt x="906" y="2294"/>
                    <a:pt x="1059" y="1900"/>
                  </a:cubicBezTo>
                  <a:cubicBezTo>
                    <a:pt x="1169" y="1648"/>
                    <a:pt x="1207" y="1375"/>
                    <a:pt x="1180" y="1101"/>
                  </a:cubicBezTo>
                  <a:cubicBezTo>
                    <a:pt x="1120" y="674"/>
                    <a:pt x="829" y="329"/>
                    <a:pt x="5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22"/>
            <p:cNvSpPr/>
            <p:nvPr/>
          </p:nvSpPr>
          <p:spPr>
            <a:xfrm>
              <a:off x="14501617" y="-1616849"/>
              <a:ext cx="102105" cy="327614"/>
            </a:xfrm>
            <a:custGeom>
              <a:avLst/>
              <a:gdLst/>
              <a:ahLst/>
              <a:cxnLst/>
              <a:rect l="l" t="t" r="r" b="b"/>
              <a:pathLst>
                <a:path w="647" h="2076" extrusionOk="0">
                  <a:moveTo>
                    <a:pt x="275" y="0"/>
                  </a:moveTo>
                  <a:cubicBezTo>
                    <a:pt x="268" y="0"/>
                    <a:pt x="260" y="3"/>
                    <a:pt x="253" y="9"/>
                  </a:cubicBezTo>
                  <a:cubicBezTo>
                    <a:pt x="242" y="20"/>
                    <a:pt x="231" y="36"/>
                    <a:pt x="236" y="58"/>
                  </a:cubicBezTo>
                  <a:cubicBezTo>
                    <a:pt x="198" y="364"/>
                    <a:pt x="165" y="676"/>
                    <a:pt x="143" y="983"/>
                  </a:cubicBezTo>
                  <a:cubicBezTo>
                    <a:pt x="116" y="1240"/>
                    <a:pt x="1" y="1667"/>
                    <a:pt x="72" y="1908"/>
                  </a:cubicBezTo>
                  <a:cubicBezTo>
                    <a:pt x="110" y="2026"/>
                    <a:pt x="155" y="2075"/>
                    <a:pt x="202" y="2075"/>
                  </a:cubicBezTo>
                  <a:cubicBezTo>
                    <a:pt x="396" y="2075"/>
                    <a:pt x="637" y="1263"/>
                    <a:pt x="641" y="1065"/>
                  </a:cubicBezTo>
                  <a:cubicBezTo>
                    <a:pt x="647" y="715"/>
                    <a:pt x="494" y="381"/>
                    <a:pt x="346" y="63"/>
                  </a:cubicBezTo>
                  <a:cubicBezTo>
                    <a:pt x="333" y="33"/>
                    <a:pt x="303" y="0"/>
                    <a:pt x="2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22"/>
            <p:cNvSpPr/>
            <p:nvPr/>
          </p:nvSpPr>
          <p:spPr>
            <a:xfrm>
              <a:off x="14274527" y="-1701120"/>
              <a:ext cx="174698" cy="383320"/>
            </a:xfrm>
            <a:custGeom>
              <a:avLst/>
              <a:gdLst/>
              <a:ahLst/>
              <a:cxnLst/>
              <a:rect l="l" t="t" r="r" b="b"/>
              <a:pathLst>
                <a:path w="1107" h="2429" extrusionOk="0">
                  <a:moveTo>
                    <a:pt x="515" y="1"/>
                  </a:moveTo>
                  <a:cubicBezTo>
                    <a:pt x="542" y="187"/>
                    <a:pt x="531" y="373"/>
                    <a:pt x="471" y="554"/>
                  </a:cubicBezTo>
                  <a:cubicBezTo>
                    <a:pt x="340" y="942"/>
                    <a:pt x="0" y="1271"/>
                    <a:pt x="17" y="1681"/>
                  </a:cubicBezTo>
                  <a:cubicBezTo>
                    <a:pt x="22" y="1796"/>
                    <a:pt x="50" y="1911"/>
                    <a:pt x="99" y="2021"/>
                  </a:cubicBezTo>
                  <a:cubicBezTo>
                    <a:pt x="154" y="2146"/>
                    <a:pt x="252" y="2371"/>
                    <a:pt x="405" y="2420"/>
                  </a:cubicBezTo>
                  <a:cubicBezTo>
                    <a:pt x="425" y="2426"/>
                    <a:pt x="444" y="2428"/>
                    <a:pt x="463" y="2428"/>
                  </a:cubicBezTo>
                  <a:cubicBezTo>
                    <a:pt x="624" y="2428"/>
                    <a:pt x="736" y="2231"/>
                    <a:pt x="805" y="2108"/>
                  </a:cubicBezTo>
                  <a:cubicBezTo>
                    <a:pt x="936" y="1873"/>
                    <a:pt x="1068" y="1632"/>
                    <a:pt x="1095" y="1364"/>
                  </a:cubicBezTo>
                  <a:cubicBezTo>
                    <a:pt x="1106" y="1199"/>
                    <a:pt x="1090" y="1041"/>
                    <a:pt x="1051" y="882"/>
                  </a:cubicBezTo>
                  <a:cubicBezTo>
                    <a:pt x="1024" y="707"/>
                    <a:pt x="969" y="532"/>
                    <a:pt x="893" y="373"/>
                  </a:cubicBezTo>
                  <a:cubicBezTo>
                    <a:pt x="810" y="209"/>
                    <a:pt x="679" y="77"/>
                    <a:pt x="5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22"/>
            <p:cNvSpPr/>
            <p:nvPr/>
          </p:nvSpPr>
          <p:spPr>
            <a:xfrm>
              <a:off x="14309087" y="-1625055"/>
              <a:ext cx="96897" cy="293842"/>
            </a:xfrm>
            <a:custGeom>
              <a:avLst/>
              <a:gdLst/>
              <a:ahLst/>
              <a:cxnLst/>
              <a:rect l="l" t="t" r="r" b="b"/>
              <a:pathLst>
                <a:path w="614" h="1862" extrusionOk="0">
                  <a:moveTo>
                    <a:pt x="553" y="0"/>
                  </a:moveTo>
                  <a:cubicBezTo>
                    <a:pt x="559" y="351"/>
                    <a:pt x="252" y="613"/>
                    <a:pt x="121" y="942"/>
                  </a:cubicBezTo>
                  <a:cubicBezTo>
                    <a:pt x="0" y="1227"/>
                    <a:pt x="11" y="1604"/>
                    <a:pt x="197" y="1861"/>
                  </a:cubicBezTo>
                  <a:cubicBezTo>
                    <a:pt x="312" y="1626"/>
                    <a:pt x="318" y="1248"/>
                    <a:pt x="400" y="975"/>
                  </a:cubicBezTo>
                  <a:cubicBezTo>
                    <a:pt x="498" y="657"/>
                    <a:pt x="613" y="334"/>
                    <a:pt x="55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22"/>
            <p:cNvSpPr/>
            <p:nvPr/>
          </p:nvSpPr>
          <p:spPr>
            <a:xfrm>
              <a:off x="14641595" y="-1433159"/>
              <a:ext cx="302527" cy="322721"/>
            </a:xfrm>
            <a:custGeom>
              <a:avLst/>
              <a:gdLst/>
              <a:ahLst/>
              <a:cxnLst/>
              <a:rect l="l" t="t" r="r" b="b"/>
              <a:pathLst>
                <a:path w="1917" h="2045" extrusionOk="0">
                  <a:moveTo>
                    <a:pt x="1869" y="1"/>
                  </a:moveTo>
                  <a:cubicBezTo>
                    <a:pt x="1785" y="1"/>
                    <a:pt x="1147" y="325"/>
                    <a:pt x="1101" y="361"/>
                  </a:cubicBezTo>
                  <a:cubicBezTo>
                    <a:pt x="745" y="618"/>
                    <a:pt x="44" y="1330"/>
                    <a:pt x="12" y="1789"/>
                  </a:cubicBezTo>
                  <a:cubicBezTo>
                    <a:pt x="0" y="1974"/>
                    <a:pt x="63" y="2044"/>
                    <a:pt x="166" y="2044"/>
                  </a:cubicBezTo>
                  <a:cubicBezTo>
                    <a:pt x="464" y="2044"/>
                    <a:pt x="1094" y="1458"/>
                    <a:pt x="1232" y="1341"/>
                  </a:cubicBezTo>
                  <a:cubicBezTo>
                    <a:pt x="1418" y="1193"/>
                    <a:pt x="1583" y="1012"/>
                    <a:pt x="1714" y="810"/>
                  </a:cubicBezTo>
                  <a:cubicBezTo>
                    <a:pt x="1856" y="569"/>
                    <a:pt x="1916" y="284"/>
                    <a:pt x="1878" y="5"/>
                  </a:cubicBezTo>
                  <a:cubicBezTo>
                    <a:pt x="1878" y="2"/>
                    <a:pt x="1875" y="1"/>
                    <a:pt x="18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22"/>
            <p:cNvSpPr/>
            <p:nvPr/>
          </p:nvSpPr>
          <p:spPr>
            <a:xfrm>
              <a:off x="14566477" y="-1536997"/>
              <a:ext cx="299055" cy="361543"/>
            </a:xfrm>
            <a:custGeom>
              <a:avLst/>
              <a:gdLst/>
              <a:ahLst/>
              <a:cxnLst/>
              <a:rect l="l" t="t" r="r" b="b"/>
              <a:pathLst>
                <a:path w="1895" h="2291" extrusionOk="0">
                  <a:moveTo>
                    <a:pt x="1894" y="1"/>
                  </a:moveTo>
                  <a:lnTo>
                    <a:pt x="1894" y="1"/>
                  </a:lnTo>
                  <a:cubicBezTo>
                    <a:pt x="1670" y="285"/>
                    <a:pt x="1314" y="428"/>
                    <a:pt x="1019" y="636"/>
                  </a:cubicBezTo>
                  <a:cubicBezTo>
                    <a:pt x="674" y="871"/>
                    <a:pt x="395" y="1194"/>
                    <a:pt x="219" y="1566"/>
                  </a:cubicBezTo>
                  <a:cubicBezTo>
                    <a:pt x="148" y="1714"/>
                    <a:pt x="0" y="1988"/>
                    <a:pt x="44" y="2152"/>
                  </a:cubicBezTo>
                  <a:cubicBezTo>
                    <a:pt x="75" y="2252"/>
                    <a:pt x="140" y="2291"/>
                    <a:pt x="212" y="2291"/>
                  </a:cubicBezTo>
                  <a:cubicBezTo>
                    <a:pt x="309" y="2291"/>
                    <a:pt x="420" y="2220"/>
                    <a:pt x="477" y="2135"/>
                  </a:cubicBezTo>
                  <a:cubicBezTo>
                    <a:pt x="603" y="1949"/>
                    <a:pt x="652" y="1730"/>
                    <a:pt x="794" y="1555"/>
                  </a:cubicBezTo>
                  <a:cubicBezTo>
                    <a:pt x="936" y="1375"/>
                    <a:pt x="1155" y="1271"/>
                    <a:pt x="1336" y="1128"/>
                  </a:cubicBezTo>
                  <a:cubicBezTo>
                    <a:pt x="1681" y="855"/>
                    <a:pt x="1883" y="439"/>
                    <a:pt x="18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22"/>
            <p:cNvSpPr/>
            <p:nvPr/>
          </p:nvSpPr>
          <p:spPr>
            <a:xfrm>
              <a:off x="14067163" y="-1354727"/>
              <a:ext cx="687747" cy="447391"/>
            </a:xfrm>
            <a:custGeom>
              <a:avLst/>
              <a:gdLst/>
              <a:ahLst/>
              <a:cxnLst/>
              <a:rect l="l" t="t" r="r" b="b"/>
              <a:pathLst>
                <a:path w="4358" h="2835" extrusionOk="0">
                  <a:moveTo>
                    <a:pt x="1148" y="1"/>
                  </a:moveTo>
                  <a:cubicBezTo>
                    <a:pt x="1066" y="1"/>
                    <a:pt x="985" y="8"/>
                    <a:pt x="904" y="23"/>
                  </a:cubicBezTo>
                  <a:cubicBezTo>
                    <a:pt x="510" y="88"/>
                    <a:pt x="110" y="422"/>
                    <a:pt x="55" y="838"/>
                  </a:cubicBezTo>
                  <a:cubicBezTo>
                    <a:pt x="1" y="1260"/>
                    <a:pt x="346" y="1495"/>
                    <a:pt x="663" y="1736"/>
                  </a:cubicBezTo>
                  <a:cubicBezTo>
                    <a:pt x="1375" y="2278"/>
                    <a:pt x="2234" y="2612"/>
                    <a:pt x="3104" y="2781"/>
                  </a:cubicBezTo>
                  <a:cubicBezTo>
                    <a:pt x="3252" y="2809"/>
                    <a:pt x="3405" y="2834"/>
                    <a:pt x="3556" y="2834"/>
                  </a:cubicBezTo>
                  <a:cubicBezTo>
                    <a:pt x="3645" y="2834"/>
                    <a:pt x="3734" y="2825"/>
                    <a:pt x="3821" y="2803"/>
                  </a:cubicBezTo>
                  <a:cubicBezTo>
                    <a:pt x="4051" y="2743"/>
                    <a:pt x="4270" y="2568"/>
                    <a:pt x="4314" y="2332"/>
                  </a:cubicBezTo>
                  <a:cubicBezTo>
                    <a:pt x="4358" y="2108"/>
                    <a:pt x="4243" y="1889"/>
                    <a:pt x="4106" y="1708"/>
                  </a:cubicBezTo>
                  <a:cubicBezTo>
                    <a:pt x="3657" y="1090"/>
                    <a:pt x="2989" y="674"/>
                    <a:pt x="2305" y="340"/>
                  </a:cubicBezTo>
                  <a:cubicBezTo>
                    <a:pt x="1942" y="163"/>
                    <a:pt x="1544" y="1"/>
                    <a:pt x="114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22"/>
            <p:cNvSpPr/>
            <p:nvPr/>
          </p:nvSpPr>
          <p:spPr>
            <a:xfrm>
              <a:off x="14096516" y="-1706327"/>
              <a:ext cx="143609" cy="408412"/>
            </a:xfrm>
            <a:custGeom>
              <a:avLst/>
              <a:gdLst/>
              <a:ahLst/>
              <a:cxnLst/>
              <a:rect l="l" t="t" r="r" b="b"/>
              <a:pathLst>
                <a:path w="910" h="2588" extrusionOk="0">
                  <a:moveTo>
                    <a:pt x="203" y="1"/>
                  </a:moveTo>
                  <a:cubicBezTo>
                    <a:pt x="28" y="45"/>
                    <a:pt x="1" y="280"/>
                    <a:pt x="12" y="466"/>
                  </a:cubicBezTo>
                  <a:cubicBezTo>
                    <a:pt x="39" y="871"/>
                    <a:pt x="67" y="1276"/>
                    <a:pt x="94" y="1681"/>
                  </a:cubicBezTo>
                  <a:cubicBezTo>
                    <a:pt x="105" y="1873"/>
                    <a:pt x="110" y="2497"/>
                    <a:pt x="340" y="2574"/>
                  </a:cubicBezTo>
                  <a:cubicBezTo>
                    <a:pt x="367" y="2583"/>
                    <a:pt x="393" y="2587"/>
                    <a:pt x="419" y="2587"/>
                  </a:cubicBezTo>
                  <a:cubicBezTo>
                    <a:pt x="647" y="2587"/>
                    <a:pt x="811" y="2241"/>
                    <a:pt x="860" y="2059"/>
                  </a:cubicBezTo>
                  <a:cubicBezTo>
                    <a:pt x="909" y="1824"/>
                    <a:pt x="904" y="1583"/>
                    <a:pt x="849" y="1347"/>
                  </a:cubicBezTo>
                  <a:cubicBezTo>
                    <a:pt x="751" y="849"/>
                    <a:pt x="532" y="390"/>
                    <a:pt x="2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22"/>
            <p:cNvSpPr/>
            <p:nvPr/>
          </p:nvSpPr>
          <p:spPr>
            <a:xfrm>
              <a:off x="14048226" y="-1500701"/>
              <a:ext cx="203894" cy="411411"/>
            </a:xfrm>
            <a:custGeom>
              <a:avLst/>
              <a:gdLst/>
              <a:ahLst/>
              <a:cxnLst/>
              <a:rect l="l" t="t" r="r" b="b"/>
              <a:pathLst>
                <a:path w="1292" h="2607" extrusionOk="0">
                  <a:moveTo>
                    <a:pt x="17" y="1"/>
                  </a:moveTo>
                  <a:lnTo>
                    <a:pt x="17" y="1"/>
                  </a:lnTo>
                  <a:cubicBezTo>
                    <a:pt x="203" y="428"/>
                    <a:pt x="88" y="909"/>
                    <a:pt x="44" y="1369"/>
                  </a:cubicBezTo>
                  <a:cubicBezTo>
                    <a:pt x="0" y="1829"/>
                    <a:pt x="61" y="2529"/>
                    <a:pt x="641" y="2601"/>
                  </a:cubicBezTo>
                  <a:cubicBezTo>
                    <a:pt x="673" y="2604"/>
                    <a:pt x="703" y="2606"/>
                    <a:pt x="731" y="2606"/>
                  </a:cubicBezTo>
                  <a:cubicBezTo>
                    <a:pt x="1292" y="2606"/>
                    <a:pt x="1076" y="1902"/>
                    <a:pt x="1029" y="1506"/>
                  </a:cubicBezTo>
                  <a:cubicBezTo>
                    <a:pt x="986" y="1150"/>
                    <a:pt x="931" y="772"/>
                    <a:pt x="712" y="488"/>
                  </a:cubicBezTo>
                  <a:cubicBezTo>
                    <a:pt x="531" y="263"/>
                    <a:pt x="269" y="132"/>
                    <a:pt x="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22"/>
            <p:cNvSpPr/>
            <p:nvPr/>
          </p:nvSpPr>
          <p:spPr>
            <a:xfrm>
              <a:off x="14143660" y="-1377928"/>
              <a:ext cx="244925" cy="402258"/>
            </a:xfrm>
            <a:custGeom>
              <a:avLst/>
              <a:gdLst/>
              <a:ahLst/>
              <a:cxnLst/>
              <a:rect l="l" t="t" r="r" b="b"/>
              <a:pathLst>
                <a:path w="1552" h="2549" extrusionOk="0">
                  <a:moveTo>
                    <a:pt x="633" y="1"/>
                  </a:moveTo>
                  <a:cubicBezTo>
                    <a:pt x="463" y="1"/>
                    <a:pt x="1" y="1245"/>
                    <a:pt x="6" y="1430"/>
                  </a:cubicBezTo>
                  <a:cubicBezTo>
                    <a:pt x="28" y="1791"/>
                    <a:pt x="252" y="2240"/>
                    <a:pt x="570" y="2443"/>
                  </a:cubicBezTo>
                  <a:cubicBezTo>
                    <a:pt x="687" y="2516"/>
                    <a:pt x="791" y="2549"/>
                    <a:pt x="882" y="2549"/>
                  </a:cubicBezTo>
                  <a:cubicBezTo>
                    <a:pt x="1551" y="2549"/>
                    <a:pt x="1535" y="783"/>
                    <a:pt x="1188" y="374"/>
                  </a:cubicBezTo>
                  <a:lnTo>
                    <a:pt x="1188" y="374"/>
                  </a:lnTo>
                  <a:cubicBezTo>
                    <a:pt x="1040" y="494"/>
                    <a:pt x="931" y="658"/>
                    <a:pt x="882" y="844"/>
                  </a:cubicBezTo>
                  <a:cubicBezTo>
                    <a:pt x="914" y="549"/>
                    <a:pt x="832" y="259"/>
                    <a:pt x="663" y="18"/>
                  </a:cubicBezTo>
                  <a:cubicBezTo>
                    <a:pt x="654" y="6"/>
                    <a:pt x="644" y="1"/>
                    <a:pt x="63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22"/>
            <p:cNvSpPr/>
            <p:nvPr/>
          </p:nvSpPr>
          <p:spPr>
            <a:xfrm>
              <a:off x="14398882" y="-1234318"/>
              <a:ext cx="313731" cy="248393"/>
            </a:xfrm>
            <a:custGeom>
              <a:avLst/>
              <a:gdLst/>
              <a:ahLst/>
              <a:cxnLst/>
              <a:rect l="l" t="t" r="r" b="b"/>
              <a:pathLst>
                <a:path w="1988" h="1574" extrusionOk="0">
                  <a:moveTo>
                    <a:pt x="449" y="1"/>
                  </a:moveTo>
                  <a:cubicBezTo>
                    <a:pt x="402" y="1"/>
                    <a:pt x="356" y="7"/>
                    <a:pt x="313" y="20"/>
                  </a:cubicBezTo>
                  <a:cubicBezTo>
                    <a:pt x="1" y="124"/>
                    <a:pt x="263" y="502"/>
                    <a:pt x="417" y="672"/>
                  </a:cubicBezTo>
                  <a:cubicBezTo>
                    <a:pt x="619" y="907"/>
                    <a:pt x="827" y="1142"/>
                    <a:pt x="1079" y="1318"/>
                  </a:cubicBezTo>
                  <a:cubicBezTo>
                    <a:pt x="1290" y="1468"/>
                    <a:pt x="1540" y="1573"/>
                    <a:pt x="1787" y="1573"/>
                  </a:cubicBezTo>
                  <a:cubicBezTo>
                    <a:pt x="1828" y="1573"/>
                    <a:pt x="1870" y="1570"/>
                    <a:pt x="1911" y="1564"/>
                  </a:cubicBezTo>
                  <a:cubicBezTo>
                    <a:pt x="1988" y="1378"/>
                    <a:pt x="1862" y="1164"/>
                    <a:pt x="1741" y="1000"/>
                  </a:cubicBezTo>
                  <a:cubicBezTo>
                    <a:pt x="1550" y="726"/>
                    <a:pt x="1347" y="453"/>
                    <a:pt x="1095" y="261"/>
                  </a:cubicBezTo>
                  <a:cubicBezTo>
                    <a:pt x="928" y="135"/>
                    <a:pt x="672" y="1"/>
                    <a:pt x="4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22"/>
            <p:cNvSpPr/>
            <p:nvPr/>
          </p:nvSpPr>
          <p:spPr>
            <a:xfrm>
              <a:off x="14507771" y="-1023642"/>
              <a:ext cx="288639" cy="170119"/>
            </a:xfrm>
            <a:custGeom>
              <a:avLst/>
              <a:gdLst/>
              <a:ahLst/>
              <a:cxnLst/>
              <a:rect l="l" t="t" r="r" b="b"/>
              <a:pathLst>
                <a:path w="1829" h="1078" extrusionOk="0">
                  <a:moveTo>
                    <a:pt x="1539" y="0"/>
                  </a:moveTo>
                  <a:cubicBezTo>
                    <a:pt x="1494" y="0"/>
                    <a:pt x="1448" y="7"/>
                    <a:pt x="1407" y="15"/>
                  </a:cubicBezTo>
                  <a:cubicBezTo>
                    <a:pt x="1079" y="92"/>
                    <a:pt x="0" y="371"/>
                    <a:pt x="121" y="858"/>
                  </a:cubicBezTo>
                  <a:cubicBezTo>
                    <a:pt x="159" y="1017"/>
                    <a:pt x="255" y="1077"/>
                    <a:pt x="381" y="1077"/>
                  </a:cubicBezTo>
                  <a:cubicBezTo>
                    <a:pt x="743" y="1077"/>
                    <a:pt x="1353" y="577"/>
                    <a:pt x="1544" y="459"/>
                  </a:cubicBezTo>
                  <a:cubicBezTo>
                    <a:pt x="1675" y="377"/>
                    <a:pt x="1828" y="240"/>
                    <a:pt x="1757" y="103"/>
                  </a:cubicBezTo>
                  <a:cubicBezTo>
                    <a:pt x="1721" y="26"/>
                    <a:pt x="1632" y="0"/>
                    <a:pt x="15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22"/>
            <p:cNvSpPr/>
            <p:nvPr/>
          </p:nvSpPr>
          <p:spPr>
            <a:xfrm>
              <a:off x="14348224" y="-1221378"/>
              <a:ext cx="252973" cy="313253"/>
            </a:xfrm>
            <a:custGeom>
              <a:avLst/>
              <a:gdLst/>
              <a:ahLst/>
              <a:cxnLst/>
              <a:rect l="l" t="t" r="r" b="b"/>
              <a:pathLst>
                <a:path w="1603" h="1985" extrusionOk="0">
                  <a:moveTo>
                    <a:pt x="1473" y="0"/>
                  </a:moveTo>
                  <a:cubicBezTo>
                    <a:pt x="1078" y="0"/>
                    <a:pt x="0" y="1286"/>
                    <a:pt x="42" y="1663"/>
                  </a:cubicBezTo>
                  <a:cubicBezTo>
                    <a:pt x="69" y="1894"/>
                    <a:pt x="165" y="1984"/>
                    <a:pt x="293" y="1984"/>
                  </a:cubicBezTo>
                  <a:cubicBezTo>
                    <a:pt x="635" y="1984"/>
                    <a:pt x="1206" y="1332"/>
                    <a:pt x="1274" y="1017"/>
                  </a:cubicBezTo>
                  <a:cubicBezTo>
                    <a:pt x="1318" y="798"/>
                    <a:pt x="1307" y="551"/>
                    <a:pt x="1444" y="371"/>
                  </a:cubicBezTo>
                  <a:cubicBezTo>
                    <a:pt x="1498" y="316"/>
                    <a:pt x="1542" y="256"/>
                    <a:pt x="1581" y="190"/>
                  </a:cubicBezTo>
                  <a:cubicBezTo>
                    <a:pt x="1602" y="125"/>
                    <a:pt x="1581" y="21"/>
                    <a:pt x="1509" y="4"/>
                  </a:cubicBezTo>
                  <a:cubicBezTo>
                    <a:pt x="1498" y="1"/>
                    <a:pt x="1486" y="0"/>
                    <a:pt x="14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22"/>
            <p:cNvSpPr/>
            <p:nvPr/>
          </p:nvSpPr>
          <p:spPr>
            <a:xfrm>
              <a:off x="14369529" y="-960676"/>
              <a:ext cx="562444" cy="197105"/>
            </a:xfrm>
            <a:custGeom>
              <a:avLst/>
              <a:gdLst/>
              <a:ahLst/>
              <a:cxnLst/>
              <a:rect l="l" t="t" r="r" b="b"/>
              <a:pathLst>
                <a:path w="3564" h="1249" extrusionOk="0">
                  <a:moveTo>
                    <a:pt x="3564" y="1045"/>
                  </a:moveTo>
                  <a:lnTo>
                    <a:pt x="3563" y="1045"/>
                  </a:lnTo>
                  <a:lnTo>
                    <a:pt x="3563" y="1045"/>
                  </a:lnTo>
                  <a:cubicBezTo>
                    <a:pt x="3563" y="1045"/>
                    <a:pt x="3564" y="1045"/>
                    <a:pt x="3564" y="1045"/>
                  </a:cubicBezTo>
                  <a:close/>
                  <a:moveTo>
                    <a:pt x="1014" y="0"/>
                  </a:moveTo>
                  <a:cubicBezTo>
                    <a:pt x="965" y="0"/>
                    <a:pt x="919" y="5"/>
                    <a:pt x="876" y="16"/>
                  </a:cubicBezTo>
                  <a:cubicBezTo>
                    <a:pt x="0" y="246"/>
                    <a:pt x="1511" y="1231"/>
                    <a:pt x="1933" y="1248"/>
                  </a:cubicBezTo>
                  <a:cubicBezTo>
                    <a:pt x="1956" y="1248"/>
                    <a:pt x="1980" y="1249"/>
                    <a:pt x="2003" y="1249"/>
                  </a:cubicBezTo>
                  <a:cubicBezTo>
                    <a:pt x="2165" y="1249"/>
                    <a:pt x="2322" y="1232"/>
                    <a:pt x="2480" y="1204"/>
                  </a:cubicBezTo>
                  <a:lnTo>
                    <a:pt x="3563" y="1045"/>
                  </a:lnTo>
                  <a:lnTo>
                    <a:pt x="3563" y="1045"/>
                  </a:lnTo>
                  <a:cubicBezTo>
                    <a:pt x="3547" y="1047"/>
                    <a:pt x="3531" y="1049"/>
                    <a:pt x="3514" y="1049"/>
                  </a:cubicBezTo>
                  <a:cubicBezTo>
                    <a:pt x="3167" y="1049"/>
                    <a:pt x="2548" y="600"/>
                    <a:pt x="2267" y="465"/>
                  </a:cubicBezTo>
                  <a:cubicBezTo>
                    <a:pt x="1965" y="324"/>
                    <a:pt x="1407" y="0"/>
                    <a:pt x="10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0" name="Google Shape;6800;p22"/>
          <p:cNvGrpSpPr/>
          <p:nvPr/>
        </p:nvGrpSpPr>
        <p:grpSpPr>
          <a:xfrm rot="9000000">
            <a:off x="9556175" y="-553129"/>
            <a:ext cx="996707" cy="1733525"/>
            <a:chOff x="272217" y="3453993"/>
            <a:chExt cx="912735" cy="1587279"/>
          </a:xfrm>
        </p:grpSpPr>
        <p:sp>
          <p:nvSpPr>
            <p:cNvPr id="6801" name="Google Shape;6801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22"/>
            <p:cNvSpPr/>
            <p:nvPr/>
          </p:nvSpPr>
          <p:spPr>
            <a:xfrm>
              <a:off x="740724" y="4110603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8" name="Google Shape;6808;p22"/>
          <p:cNvGrpSpPr/>
          <p:nvPr/>
        </p:nvGrpSpPr>
        <p:grpSpPr>
          <a:xfrm rot="-1180766">
            <a:off x="7956222" y="-393708"/>
            <a:ext cx="1082628" cy="1082628"/>
            <a:chOff x="1573274" y="-1786841"/>
            <a:chExt cx="808209" cy="808209"/>
          </a:xfrm>
        </p:grpSpPr>
        <p:sp>
          <p:nvSpPr>
            <p:cNvPr id="6809" name="Google Shape;6809;p22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22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22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22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22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22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22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22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22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22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22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22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21" name="Google Shape;6821;p22"/>
          <p:cNvGrpSpPr/>
          <p:nvPr/>
        </p:nvGrpSpPr>
        <p:grpSpPr>
          <a:xfrm rot="6455040">
            <a:off x="8413627" y="234491"/>
            <a:ext cx="1126908" cy="958930"/>
            <a:chOff x="1978145" y="-996458"/>
            <a:chExt cx="962247" cy="818814"/>
          </a:xfrm>
        </p:grpSpPr>
        <p:sp>
          <p:nvSpPr>
            <p:cNvPr id="6822" name="Google Shape;6822;p22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22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22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22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22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22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22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22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22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22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22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22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22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22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22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22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22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22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22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22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22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22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22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22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22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47" name="Google Shape;6847;p22"/>
          <p:cNvSpPr/>
          <p:nvPr/>
        </p:nvSpPr>
        <p:spPr>
          <a:xfrm>
            <a:off x="393427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48" name="Google Shape;6848;p22"/>
          <p:cNvGrpSpPr/>
          <p:nvPr/>
        </p:nvGrpSpPr>
        <p:grpSpPr>
          <a:xfrm>
            <a:off x="3317411" y="3393347"/>
            <a:ext cx="1111438" cy="1932829"/>
            <a:chOff x="272217" y="3453993"/>
            <a:chExt cx="912735" cy="1587279"/>
          </a:xfrm>
        </p:grpSpPr>
        <p:sp>
          <p:nvSpPr>
            <p:cNvPr id="6849" name="Google Shape;6849;p2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2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2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2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2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2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2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56" name="Google Shape;6856;p22"/>
          <p:cNvSpPr/>
          <p:nvPr/>
        </p:nvSpPr>
        <p:spPr>
          <a:xfrm>
            <a:off x="-10304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6478936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_2">
    <p:spTree>
      <p:nvGrpSpPr>
        <p:cNvPr id="1" name="Shape 5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4" name="Google Shape;504;p13"/>
          <p:cNvSpPr/>
          <p:nvPr/>
        </p:nvSpPr>
        <p:spPr>
          <a:xfrm rot="10800000" flipH="1">
            <a:off x="0" y="-1"/>
            <a:ext cx="9144085" cy="1485901"/>
          </a:xfrm>
          <a:custGeom>
            <a:avLst/>
            <a:gdLst/>
            <a:ahLst/>
            <a:cxnLst/>
            <a:rect l="l" t="t" r="r" b="b"/>
            <a:pathLst>
              <a:path w="83785" h="30664" extrusionOk="0">
                <a:moveTo>
                  <a:pt x="7278" y="0"/>
                </a:moveTo>
                <a:cubicBezTo>
                  <a:pt x="6838" y="0"/>
                  <a:pt x="6397" y="6"/>
                  <a:pt x="5953" y="17"/>
                </a:cubicBezTo>
                <a:cubicBezTo>
                  <a:pt x="3906" y="77"/>
                  <a:pt x="1929" y="255"/>
                  <a:pt x="0" y="553"/>
                </a:cubicBezTo>
                <a:lnTo>
                  <a:pt x="0" y="30664"/>
                </a:lnTo>
                <a:lnTo>
                  <a:pt x="83785" y="30664"/>
                </a:lnTo>
                <a:lnTo>
                  <a:pt x="83785" y="3398"/>
                </a:lnTo>
                <a:cubicBezTo>
                  <a:pt x="82594" y="3101"/>
                  <a:pt x="81332" y="2851"/>
                  <a:pt x="79998" y="2672"/>
                </a:cubicBezTo>
                <a:cubicBezTo>
                  <a:pt x="77596" y="2332"/>
                  <a:pt x="75162" y="2197"/>
                  <a:pt x="72705" y="2197"/>
                </a:cubicBezTo>
                <a:cubicBezTo>
                  <a:pt x="63072" y="2197"/>
                  <a:pt x="53083" y="4279"/>
                  <a:pt x="43220" y="4279"/>
                </a:cubicBezTo>
                <a:cubicBezTo>
                  <a:pt x="42386" y="4279"/>
                  <a:pt x="41552" y="4264"/>
                  <a:pt x="40720" y="4232"/>
                </a:cubicBezTo>
                <a:cubicBezTo>
                  <a:pt x="29124" y="3785"/>
                  <a:pt x="18831" y="0"/>
                  <a:pt x="727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" name="Google Shape;505;p13"/>
          <p:cNvSpPr txBox="1">
            <a:spLocks noGrp="1"/>
          </p:cNvSpPr>
          <p:nvPr>
            <p:ph type="title"/>
          </p:nvPr>
        </p:nvSpPr>
        <p:spPr>
          <a:xfrm>
            <a:off x="713275" y="445025"/>
            <a:ext cx="77175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9pPr>
          </a:lstStyle>
          <a:p>
            <a:endParaRPr/>
          </a:p>
        </p:txBody>
      </p:sp>
      <p:sp>
        <p:nvSpPr>
          <p:cNvPr id="506" name="Google Shape;506;p13"/>
          <p:cNvSpPr txBox="1">
            <a:spLocks noGrp="1"/>
          </p:cNvSpPr>
          <p:nvPr>
            <p:ph type="title" idx="2" hasCustomPrompt="1"/>
          </p:nvPr>
        </p:nvSpPr>
        <p:spPr>
          <a:xfrm>
            <a:off x="959332" y="2180500"/>
            <a:ext cx="870000" cy="4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07" name="Google Shape;507;p13"/>
          <p:cNvSpPr txBox="1">
            <a:spLocks noGrp="1"/>
          </p:cNvSpPr>
          <p:nvPr>
            <p:ph type="subTitle" idx="1"/>
          </p:nvPr>
        </p:nvSpPr>
        <p:spPr>
          <a:xfrm>
            <a:off x="2102900" y="2249059"/>
            <a:ext cx="24807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08" name="Google Shape;508;p13"/>
          <p:cNvSpPr txBox="1">
            <a:spLocks noGrp="1"/>
          </p:cNvSpPr>
          <p:nvPr>
            <p:ph type="title" idx="3" hasCustomPrompt="1"/>
          </p:nvPr>
        </p:nvSpPr>
        <p:spPr>
          <a:xfrm>
            <a:off x="4796056" y="2180500"/>
            <a:ext cx="870000" cy="476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09" name="Google Shape;509;p13"/>
          <p:cNvSpPr txBox="1">
            <a:spLocks noGrp="1"/>
          </p:cNvSpPr>
          <p:nvPr>
            <p:ph type="title" idx="4" hasCustomPrompt="1"/>
          </p:nvPr>
        </p:nvSpPr>
        <p:spPr>
          <a:xfrm>
            <a:off x="959332" y="3684225"/>
            <a:ext cx="870000" cy="4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10" name="Google Shape;510;p13"/>
          <p:cNvSpPr txBox="1">
            <a:spLocks noGrp="1"/>
          </p:cNvSpPr>
          <p:nvPr>
            <p:ph type="title" idx="5" hasCustomPrompt="1"/>
          </p:nvPr>
        </p:nvSpPr>
        <p:spPr>
          <a:xfrm>
            <a:off x="4796056" y="3684225"/>
            <a:ext cx="870000" cy="46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1000"/>
              </a:spcBef>
              <a:spcAft>
                <a:spcPts val="0"/>
              </a:spcAft>
              <a:buSzPts val="2400"/>
              <a:buNone/>
              <a:defRPr sz="3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511" name="Google Shape;511;p13"/>
          <p:cNvSpPr txBox="1">
            <a:spLocks noGrp="1"/>
          </p:cNvSpPr>
          <p:nvPr>
            <p:ph type="subTitle" idx="6"/>
          </p:nvPr>
        </p:nvSpPr>
        <p:spPr>
          <a:xfrm>
            <a:off x="5948004" y="2249059"/>
            <a:ext cx="2465400" cy="714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2" name="Google Shape;512;p13"/>
          <p:cNvSpPr txBox="1">
            <a:spLocks noGrp="1"/>
          </p:cNvSpPr>
          <p:nvPr>
            <p:ph type="subTitle" idx="7"/>
          </p:nvPr>
        </p:nvSpPr>
        <p:spPr>
          <a:xfrm>
            <a:off x="2102900" y="3773851"/>
            <a:ext cx="24807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3" name="Google Shape;513;p13"/>
          <p:cNvSpPr txBox="1">
            <a:spLocks noGrp="1"/>
          </p:cNvSpPr>
          <p:nvPr>
            <p:ph type="subTitle" idx="8"/>
          </p:nvPr>
        </p:nvSpPr>
        <p:spPr>
          <a:xfrm>
            <a:off x="5948004" y="3773851"/>
            <a:ext cx="2465400" cy="699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2pPr>
            <a:lvl3pPr lvl="2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3pPr>
            <a:lvl4pPr lvl="3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4pPr>
            <a:lvl5pPr lvl="4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5pPr>
            <a:lvl6pPr lvl="5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6pPr>
            <a:lvl7pPr lvl="6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7pPr>
            <a:lvl8pPr lvl="7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8pPr>
            <a:lvl9pPr lvl="8" rtl="0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None/>
              <a:defRPr sz="1600" b="1"/>
            </a:lvl9pPr>
          </a:lstStyle>
          <a:p>
            <a:endParaRPr/>
          </a:p>
        </p:txBody>
      </p:sp>
      <p:sp>
        <p:nvSpPr>
          <p:cNvPr id="514" name="Google Shape;514;p13"/>
          <p:cNvSpPr txBox="1">
            <a:spLocks noGrp="1"/>
          </p:cNvSpPr>
          <p:nvPr>
            <p:ph type="title" idx="9"/>
          </p:nvPr>
        </p:nvSpPr>
        <p:spPr>
          <a:xfrm>
            <a:off x="2105600" y="1931175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5" name="Google Shape;515;p13"/>
          <p:cNvSpPr txBox="1">
            <a:spLocks noGrp="1"/>
          </p:cNvSpPr>
          <p:nvPr>
            <p:ph type="title" idx="13"/>
          </p:nvPr>
        </p:nvSpPr>
        <p:spPr>
          <a:xfrm>
            <a:off x="5935404" y="1931175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6" name="Google Shape;516;p13"/>
          <p:cNvSpPr txBox="1">
            <a:spLocks noGrp="1"/>
          </p:cNvSpPr>
          <p:nvPr>
            <p:ph type="title" idx="14"/>
          </p:nvPr>
        </p:nvSpPr>
        <p:spPr>
          <a:xfrm>
            <a:off x="2105600" y="3440077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517" name="Google Shape;517;p13"/>
          <p:cNvSpPr txBox="1">
            <a:spLocks noGrp="1"/>
          </p:cNvSpPr>
          <p:nvPr>
            <p:ph type="title" idx="15"/>
          </p:nvPr>
        </p:nvSpPr>
        <p:spPr>
          <a:xfrm>
            <a:off x="5935404" y="3440077"/>
            <a:ext cx="2478000" cy="42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grpSp>
        <p:nvGrpSpPr>
          <p:cNvPr id="518" name="Google Shape;518;p13"/>
          <p:cNvGrpSpPr/>
          <p:nvPr/>
        </p:nvGrpSpPr>
        <p:grpSpPr>
          <a:xfrm rot="1357337">
            <a:off x="8327544" y="4145117"/>
            <a:ext cx="714840" cy="1448757"/>
            <a:chOff x="1803775" y="5029925"/>
            <a:chExt cx="655775" cy="1329050"/>
          </a:xfrm>
        </p:grpSpPr>
        <p:sp>
          <p:nvSpPr>
            <p:cNvPr id="519" name="Google Shape;519;p13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13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3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3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3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3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3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3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3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3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3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0" name="Google Shape;530;p13"/>
          <p:cNvSpPr/>
          <p:nvPr/>
        </p:nvSpPr>
        <p:spPr>
          <a:xfrm rot="-2161609">
            <a:off x="384399" y="3203005"/>
            <a:ext cx="148961" cy="301771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3"/>
          <p:cNvSpPr/>
          <p:nvPr/>
        </p:nvSpPr>
        <p:spPr>
          <a:xfrm rot="2699045">
            <a:off x="8758241" y="2420853"/>
            <a:ext cx="148958" cy="301789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68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8" name="Google Shape;6858;p23"/>
          <p:cNvSpPr/>
          <p:nvPr/>
        </p:nvSpPr>
        <p:spPr>
          <a:xfrm flipH="1">
            <a:off x="1758466" y="2690600"/>
            <a:ext cx="7483484" cy="2577346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59" name="Google Shape;6859;p23"/>
          <p:cNvSpPr/>
          <p:nvPr/>
        </p:nvSpPr>
        <p:spPr>
          <a:xfrm>
            <a:off x="2334774" y="3645900"/>
            <a:ext cx="6968029" cy="1428093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0" name="Google Shape;6860;p23"/>
          <p:cNvSpPr txBox="1">
            <a:spLocks noGrp="1"/>
          </p:cNvSpPr>
          <p:nvPr>
            <p:ph type="subTitle" idx="1"/>
          </p:nvPr>
        </p:nvSpPr>
        <p:spPr>
          <a:xfrm>
            <a:off x="1935600" y="1464550"/>
            <a:ext cx="2636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1" name="Google Shape;6861;p23"/>
          <p:cNvSpPr txBox="1">
            <a:spLocks noGrp="1"/>
          </p:cNvSpPr>
          <p:nvPr>
            <p:ph type="subTitle" idx="2"/>
          </p:nvPr>
        </p:nvSpPr>
        <p:spPr>
          <a:xfrm>
            <a:off x="1935600" y="1779250"/>
            <a:ext cx="2636400" cy="57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2" name="Google Shape;6862;p23"/>
          <p:cNvSpPr txBox="1">
            <a:spLocks noGrp="1"/>
          </p:cNvSpPr>
          <p:nvPr>
            <p:ph type="title"/>
          </p:nvPr>
        </p:nvSpPr>
        <p:spPr>
          <a:xfrm>
            <a:off x="979150" y="443531"/>
            <a:ext cx="3592800" cy="57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500"/>
              <a:buNone/>
              <a:defRPr b="1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6863" name="Google Shape;6863;p23"/>
          <p:cNvSpPr txBox="1">
            <a:spLocks noGrp="1"/>
          </p:cNvSpPr>
          <p:nvPr>
            <p:ph type="subTitle" idx="3"/>
          </p:nvPr>
        </p:nvSpPr>
        <p:spPr>
          <a:xfrm>
            <a:off x="1935600" y="2789750"/>
            <a:ext cx="2636400" cy="31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500">
                <a:solidFill>
                  <a:schemeClr val="dk1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None/>
              <a:defRPr sz="2000" b="1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4" name="Google Shape;6864;p23"/>
          <p:cNvSpPr txBox="1">
            <a:spLocks noGrp="1"/>
          </p:cNvSpPr>
          <p:nvPr>
            <p:ph type="subTitle" idx="4"/>
          </p:nvPr>
        </p:nvSpPr>
        <p:spPr>
          <a:xfrm>
            <a:off x="1935600" y="3104450"/>
            <a:ext cx="2636400" cy="574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865" name="Google Shape;6865;p23"/>
          <p:cNvSpPr/>
          <p:nvPr/>
        </p:nvSpPr>
        <p:spPr>
          <a:xfrm flipH="1">
            <a:off x="-3437233" y="4512425"/>
            <a:ext cx="6083858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6" name="Google Shape;6866;p23"/>
          <p:cNvSpPr/>
          <p:nvPr/>
        </p:nvSpPr>
        <p:spPr>
          <a:xfrm>
            <a:off x="2402258" y="4512425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867" name="Google Shape;6867;p23"/>
          <p:cNvGrpSpPr/>
          <p:nvPr/>
        </p:nvGrpSpPr>
        <p:grpSpPr>
          <a:xfrm rot="-7509194" flipH="1">
            <a:off x="5894911" y="-274739"/>
            <a:ext cx="4455834" cy="2653405"/>
            <a:chOff x="238125" y="2514275"/>
            <a:chExt cx="904975" cy="538900"/>
          </a:xfrm>
        </p:grpSpPr>
        <p:sp>
          <p:nvSpPr>
            <p:cNvPr id="6868" name="Google Shape;6868;p2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2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2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2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2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2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2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2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2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2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2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2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2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2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2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2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2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2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2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2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2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2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2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2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2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2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2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2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2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2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2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2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2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2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2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2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2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2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2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2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2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2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2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2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2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2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2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2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2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2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2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2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2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2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2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2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2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2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2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2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2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2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2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2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2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2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2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2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2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2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2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2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2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2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2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2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2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2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2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2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2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2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2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2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2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2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2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2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2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2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2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2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2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2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2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2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2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2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2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2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2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2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2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2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2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2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2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2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2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2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2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2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2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2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2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2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2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2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2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2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2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2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2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2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2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2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2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2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2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2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2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2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2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2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2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2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2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2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2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2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2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2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2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2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2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2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2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2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2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2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2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2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2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2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2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2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2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2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2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2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2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2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2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2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2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2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2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2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2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2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2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2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2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2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2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2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2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2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2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2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2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2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2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2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2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2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2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2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2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2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2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2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2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2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2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2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2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2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2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2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2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2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2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2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2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2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2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2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2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2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2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2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2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2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2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2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2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2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2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2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2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2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2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2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2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2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2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2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2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2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2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2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2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2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2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2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2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2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2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2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2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2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2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2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2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2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2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2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2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2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2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2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2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2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2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2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2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2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2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2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2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2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2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2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2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2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2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2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2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2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2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2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2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2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2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2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2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2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2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2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2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2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2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2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2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2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2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2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2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2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2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2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2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2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2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2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2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2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2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2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2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2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2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2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2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2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2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2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2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77" name="Google Shape;7177;p23"/>
          <p:cNvGrpSpPr/>
          <p:nvPr/>
        </p:nvGrpSpPr>
        <p:grpSpPr>
          <a:xfrm rot="8344615">
            <a:off x="7734459" y="-1224600"/>
            <a:ext cx="1820130" cy="1588129"/>
            <a:chOff x="-1033342" y="-651870"/>
            <a:chExt cx="1568154" cy="1368271"/>
          </a:xfrm>
        </p:grpSpPr>
        <p:sp>
          <p:nvSpPr>
            <p:cNvPr id="7178" name="Google Shape;7178;p23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23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23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181117182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87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9" name="Google Shape;8779;p31"/>
          <p:cNvSpPr txBox="1">
            <a:spLocks noGrp="1"/>
          </p:cNvSpPr>
          <p:nvPr>
            <p:ph type="title"/>
          </p:nvPr>
        </p:nvSpPr>
        <p:spPr>
          <a:xfrm>
            <a:off x="880413" y="1731438"/>
            <a:ext cx="37497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8780" name="Google Shape;8780;p31"/>
          <p:cNvSpPr txBox="1">
            <a:spLocks noGrp="1"/>
          </p:cNvSpPr>
          <p:nvPr>
            <p:ph type="subTitle" idx="1"/>
          </p:nvPr>
        </p:nvSpPr>
        <p:spPr>
          <a:xfrm>
            <a:off x="880338" y="2304138"/>
            <a:ext cx="3749700" cy="110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8781" name="Google Shape;8781;p31"/>
          <p:cNvGrpSpPr/>
          <p:nvPr/>
        </p:nvGrpSpPr>
        <p:grpSpPr>
          <a:xfrm rot="1179249">
            <a:off x="-167650" y="176173"/>
            <a:ext cx="1126917" cy="958938"/>
            <a:chOff x="1978145" y="-996458"/>
            <a:chExt cx="962247" cy="818814"/>
          </a:xfrm>
        </p:grpSpPr>
        <p:sp>
          <p:nvSpPr>
            <p:cNvPr id="8782" name="Google Shape;8782;p31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31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31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31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31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31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31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31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31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31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31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31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31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31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31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31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31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31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31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1" name="Google Shape;8801;p31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2" name="Google Shape;8802;p31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31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31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31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31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07" name="Google Shape;8807;p31"/>
          <p:cNvSpPr/>
          <p:nvPr/>
        </p:nvSpPr>
        <p:spPr>
          <a:xfrm rot="2392706" flipH="1">
            <a:off x="-243038" y="-368548"/>
            <a:ext cx="1277707" cy="1221580"/>
          </a:xfrm>
          <a:custGeom>
            <a:avLst/>
            <a:gdLst/>
            <a:ahLst/>
            <a:cxnLst/>
            <a:rect l="l" t="t" r="r" b="b"/>
            <a:pathLst>
              <a:path w="10380" h="9924" extrusionOk="0">
                <a:moveTo>
                  <a:pt x="4374" y="1"/>
                </a:moveTo>
                <a:cubicBezTo>
                  <a:pt x="4340" y="1"/>
                  <a:pt x="4304" y="4"/>
                  <a:pt x="4268" y="11"/>
                </a:cubicBezTo>
                <a:cubicBezTo>
                  <a:pt x="3644" y="134"/>
                  <a:pt x="3843" y="1457"/>
                  <a:pt x="4323" y="2225"/>
                </a:cubicBezTo>
                <a:cubicBezTo>
                  <a:pt x="4022" y="2000"/>
                  <a:pt x="3521" y="1555"/>
                  <a:pt x="3521" y="1555"/>
                </a:cubicBezTo>
                <a:cubicBezTo>
                  <a:pt x="3521" y="1555"/>
                  <a:pt x="2134" y="139"/>
                  <a:pt x="1231" y="139"/>
                </a:cubicBezTo>
                <a:cubicBezTo>
                  <a:pt x="1051" y="139"/>
                  <a:pt x="891" y="195"/>
                  <a:pt x="764" y="329"/>
                </a:cubicBezTo>
                <a:cubicBezTo>
                  <a:pt x="1" y="1139"/>
                  <a:pt x="2889" y="2064"/>
                  <a:pt x="2889" y="2064"/>
                </a:cubicBezTo>
                <a:cubicBezTo>
                  <a:pt x="2889" y="2064"/>
                  <a:pt x="2677" y="2039"/>
                  <a:pt x="2376" y="2039"/>
                </a:cubicBezTo>
                <a:cubicBezTo>
                  <a:pt x="1724" y="2039"/>
                  <a:pt x="652" y="2154"/>
                  <a:pt x="399" y="2883"/>
                </a:cubicBezTo>
                <a:cubicBezTo>
                  <a:pt x="259" y="3282"/>
                  <a:pt x="550" y="3404"/>
                  <a:pt x="998" y="3404"/>
                </a:cubicBezTo>
                <a:cubicBezTo>
                  <a:pt x="1705" y="3404"/>
                  <a:pt x="2805" y="3100"/>
                  <a:pt x="3229" y="3100"/>
                </a:cubicBezTo>
                <a:cubicBezTo>
                  <a:pt x="3252" y="3100"/>
                  <a:pt x="3273" y="3101"/>
                  <a:pt x="3292" y="3103"/>
                </a:cubicBezTo>
                <a:cubicBezTo>
                  <a:pt x="3877" y="3167"/>
                  <a:pt x="3780" y="3540"/>
                  <a:pt x="3377" y="3582"/>
                </a:cubicBezTo>
                <a:cubicBezTo>
                  <a:pt x="3337" y="3587"/>
                  <a:pt x="3289" y="3588"/>
                  <a:pt x="3233" y="3588"/>
                </a:cubicBezTo>
                <a:cubicBezTo>
                  <a:pt x="3111" y="3588"/>
                  <a:pt x="2955" y="3581"/>
                  <a:pt x="2781" y="3581"/>
                </a:cubicBezTo>
                <a:cubicBezTo>
                  <a:pt x="2225" y="3581"/>
                  <a:pt x="1492" y="3659"/>
                  <a:pt x="1142" y="4312"/>
                </a:cubicBezTo>
                <a:cubicBezTo>
                  <a:pt x="929" y="4708"/>
                  <a:pt x="1215" y="4840"/>
                  <a:pt x="1683" y="4840"/>
                </a:cubicBezTo>
                <a:cubicBezTo>
                  <a:pt x="2342" y="4840"/>
                  <a:pt x="3361" y="4578"/>
                  <a:pt x="3852" y="4422"/>
                </a:cubicBezTo>
                <a:cubicBezTo>
                  <a:pt x="3963" y="4387"/>
                  <a:pt x="4075" y="4371"/>
                  <a:pt x="4185" y="4371"/>
                </a:cubicBezTo>
                <a:cubicBezTo>
                  <a:pt x="4899" y="4371"/>
                  <a:pt x="5542" y="5042"/>
                  <a:pt x="5608" y="5321"/>
                </a:cubicBezTo>
                <a:cubicBezTo>
                  <a:pt x="4942" y="5140"/>
                  <a:pt x="4376" y="5047"/>
                  <a:pt x="3887" y="5047"/>
                </a:cubicBezTo>
                <a:cubicBezTo>
                  <a:pt x="3379" y="5047"/>
                  <a:pt x="2955" y="5148"/>
                  <a:pt x="2592" y="5355"/>
                </a:cubicBezTo>
                <a:cubicBezTo>
                  <a:pt x="1939" y="5735"/>
                  <a:pt x="2386" y="6396"/>
                  <a:pt x="3046" y="6396"/>
                </a:cubicBezTo>
                <a:cubicBezTo>
                  <a:pt x="3101" y="6396"/>
                  <a:pt x="3158" y="6392"/>
                  <a:pt x="3216" y="6382"/>
                </a:cubicBezTo>
                <a:cubicBezTo>
                  <a:pt x="3650" y="6307"/>
                  <a:pt x="4400" y="6097"/>
                  <a:pt x="5085" y="6097"/>
                </a:cubicBezTo>
                <a:cubicBezTo>
                  <a:pt x="5569" y="6097"/>
                  <a:pt x="6021" y="6202"/>
                  <a:pt x="6308" y="6534"/>
                </a:cubicBezTo>
                <a:cubicBezTo>
                  <a:pt x="6090" y="6521"/>
                  <a:pt x="5868" y="6513"/>
                  <a:pt x="5646" y="6513"/>
                </a:cubicBezTo>
                <a:cubicBezTo>
                  <a:pt x="4493" y="6513"/>
                  <a:pt x="3372" y="6714"/>
                  <a:pt x="3212" y="7272"/>
                </a:cubicBezTo>
                <a:cubicBezTo>
                  <a:pt x="3076" y="7732"/>
                  <a:pt x="3377" y="7955"/>
                  <a:pt x="3750" y="7955"/>
                </a:cubicBezTo>
                <a:cubicBezTo>
                  <a:pt x="3913" y="7955"/>
                  <a:pt x="4090" y="7912"/>
                  <a:pt x="4251" y="7828"/>
                </a:cubicBezTo>
                <a:cubicBezTo>
                  <a:pt x="4595" y="7649"/>
                  <a:pt x="5441" y="7264"/>
                  <a:pt x="6247" y="7264"/>
                </a:cubicBezTo>
                <a:cubicBezTo>
                  <a:pt x="6682" y="7264"/>
                  <a:pt x="7105" y="7376"/>
                  <a:pt x="7432" y="7692"/>
                </a:cubicBezTo>
                <a:cubicBezTo>
                  <a:pt x="7346" y="7690"/>
                  <a:pt x="7262" y="7688"/>
                  <a:pt x="7180" y="7688"/>
                </a:cubicBezTo>
                <a:cubicBezTo>
                  <a:pt x="6100" y="7688"/>
                  <a:pt x="5370" y="7920"/>
                  <a:pt x="5256" y="8354"/>
                </a:cubicBezTo>
                <a:cubicBezTo>
                  <a:pt x="5190" y="8594"/>
                  <a:pt x="5430" y="8672"/>
                  <a:pt x="5734" y="8672"/>
                </a:cubicBezTo>
                <a:cubicBezTo>
                  <a:pt x="6015" y="8672"/>
                  <a:pt x="6350" y="8606"/>
                  <a:pt x="6550" y="8541"/>
                </a:cubicBezTo>
                <a:cubicBezTo>
                  <a:pt x="6714" y="8489"/>
                  <a:pt x="6929" y="8458"/>
                  <a:pt x="7143" y="8458"/>
                </a:cubicBezTo>
                <a:cubicBezTo>
                  <a:pt x="7473" y="8458"/>
                  <a:pt x="7800" y="8532"/>
                  <a:pt x="7936" y="8714"/>
                </a:cubicBezTo>
                <a:cubicBezTo>
                  <a:pt x="7781" y="8711"/>
                  <a:pt x="7645" y="8708"/>
                  <a:pt x="7525" y="8708"/>
                </a:cubicBezTo>
                <a:cubicBezTo>
                  <a:pt x="7029" y="8708"/>
                  <a:pt x="6834" y="8767"/>
                  <a:pt x="6851" y="9147"/>
                </a:cubicBezTo>
                <a:cubicBezTo>
                  <a:pt x="6868" y="9618"/>
                  <a:pt x="8624" y="9448"/>
                  <a:pt x="8976" y="9923"/>
                </a:cubicBezTo>
                <a:cubicBezTo>
                  <a:pt x="9362" y="9105"/>
                  <a:pt x="10380" y="7815"/>
                  <a:pt x="10121" y="7336"/>
                </a:cubicBezTo>
                <a:cubicBezTo>
                  <a:pt x="10024" y="7161"/>
                  <a:pt x="9881" y="7088"/>
                  <a:pt x="9738" y="7088"/>
                </a:cubicBezTo>
                <a:cubicBezTo>
                  <a:pt x="9493" y="7088"/>
                  <a:pt x="9245" y="7299"/>
                  <a:pt x="9213" y="7569"/>
                </a:cubicBezTo>
                <a:cubicBezTo>
                  <a:pt x="9052" y="6959"/>
                  <a:pt x="9569" y="6526"/>
                  <a:pt x="9714" y="5949"/>
                </a:cubicBezTo>
                <a:cubicBezTo>
                  <a:pt x="9826" y="5509"/>
                  <a:pt x="9742" y="5116"/>
                  <a:pt x="9460" y="5116"/>
                </a:cubicBezTo>
                <a:cubicBezTo>
                  <a:pt x="9370" y="5116"/>
                  <a:pt x="9259" y="5156"/>
                  <a:pt x="9128" y="5249"/>
                </a:cubicBezTo>
                <a:cubicBezTo>
                  <a:pt x="8590" y="5627"/>
                  <a:pt x="8373" y="6352"/>
                  <a:pt x="8390" y="6539"/>
                </a:cubicBezTo>
                <a:cubicBezTo>
                  <a:pt x="8055" y="5788"/>
                  <a:pt x="8263" y="4918"/>
                  <a:pt x="8679" y="4066"/>
                </a:cubicBezTo>
                <a:cubicBezTo>
                  <a:pt x="9080" y="3243"/>
                  <a:pt x="8651" y="2574"/>
                  <a:pt x="8076" y="2574"/>
                </a:cubicBezTo>
                <a:cubicBezTo>
                  <a:pt x="8055" y="2574"/>
                  <a:pt x="8034" y="2575"/>
                  <a:pt x="8013" y="2577"/>
                </a:cubicBezTo>
                <a:cubicBezTo>
                  <a:pt x="7402" y="2624"/>
                  <a:pt x="7088" y="4134"/>
                  <a:pt x="7381" y="5207"/>
                </a:cubicBezTo>
                <a:cubicBezTo>
                  <a:pt x="7054" y="4740"/>
                  <a:pt x="6673" y="3464"/>
                  <a:pt x="6927" y="2395"/>
                </a:cubicBezTo>
                <a:cubicBezTo>
                  <a:pt x="7149" y="1448"/>
                  <a:pt x="6778" y="967"/>
                  <a:pt x="6336" y="967"/>
                </a:cubicBezTo>
                <a:cubicBezTo>
                  <a:pt x="6280" y="967"/>
                  <a:pt x="6222" y="975"/>
                  <a:pt x="6164" y="991"/>
                </a:cubicBezTo>
                <a:cubicBezTo>
                  <a:pt x="5655" y="1135"/>
                  <a:pt x="5578" y="2297"/>
                  <a:pt x="5951" y="3332"/>
                </a:cubicBezTo>
                <a:cubicBezTo>
                  <a:pt x="5506" y="2899"/>
                  <a:pt x="5180" y="1958"/>
                  <a:pt x="5137" y="1390"/>
                </a:cubicBezTo>
                <a:cubicBezTo>
                  <a:pt x="5097" y="855"/>
                  <a:pt x="4915" y="1"/>
                  <a:pt x="4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08" name="Google Shape;8808;p31"/>
          <p:cNvGrpSpPr/>
          <p:nvPr/>
        </p:nvGrpSpPr>
        <p:grpSpPr>
          <a:xfrm rot="8344615">
            <a:off x="-1435941" y="-1221563"/>
            <a:ext cx="1820130" cy="1588129"/>
            <a:chOff x="-1033342" y="-651870"/>
            <a:chExt cx="1568154" cy="1368271"/>
          </a:xfrm>
        </p:grpSpPr>
        <p:sp>
          <p:nvSpPr>
            <p:cNvPr id="8809" name="Google Shape;8809;p31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31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31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812" name="Google Shape;8812;p31"/>
          <p:cNvSpPr/>
          <p:nvPr/>
        </p:nvSpPr>
        <p:spPr>
          <a:xfrm>
            <a:off x="-2650328" y="2693638"/>
            <a:ext cx="5923928" cy="2577346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13" name="Google Shape;8813;p31"/>
          <p:cNvSpPr/>
          <p:nvPr/>
        </p:nvSpPr>
        <p:spPr>
          <a:xfrm flipH="1">
            <a:off x="-2850121" y="3648929"/>
            <a:ext cx="5191189" cy="1428093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814" name="Google Shape;8814;p31"/>
          <p:cNvSpPr/>
          <p:nvPr/>
        </p:nvSpPr>
        <p:spPr>
          <a:xfrm>
            <a:off x="-6768142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815" name="Google Shape;8815;p31"/>
          <p:cNvGrpSpPr/>
          <p:nvPr/>
        </p:nvGrpSpPr>
        <p:grpSpPr>
          <a:xfrm rot="-7509194" flipH="1">
            <a:off x="-3222381" y="-374055"/>
            <a:ext cx="4205464" cy="2653405"/>
            <a:chOff x="238125" y="2514275"/>
            <a:chExt cx="854125" cy="538900"/>
          </a:xfrm>
        </p:grpSpPr>
        <p:sp>
          <p:nvSpPr>
            <p:cNvPr id="8816" name="Google Shape;8816;p31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31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31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31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31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31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31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31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31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31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31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31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31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31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31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31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31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31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4" name="Google Shape;8834;p31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5" name="Google Shape;8835;p31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31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31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31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31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31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31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31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31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31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31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31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31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8" name="Google Shape;8848;p31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9" name="Google Shape;8849;p31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31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31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31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31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31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5" name="Google Shape;8855;p31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6" name="Google Shape;8856;p31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31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31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31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31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31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31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31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31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31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31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31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31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31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31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1" name="Google Shape;8871;p31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2" name="Google Shape;8872;p31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31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31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31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31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31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31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31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31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31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31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31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31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31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31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7" name="Google Shape;8887;p31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8" name="Google Shape;8888;p31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31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31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31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31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31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31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5" name="Google Shape;8895;p31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6" name="Google Shape;8896;p31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31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31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31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31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1" name="Google Shape;8901;p31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2" name="Google Shape;8902;p31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31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31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31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31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31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31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31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31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31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31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31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4" name="Google Shape;8914;p31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5" name="Google Shape;8915;p31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31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7" name="Google Shape;8917;p31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8" name="Google Shape;8918;p31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31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31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31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31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31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31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31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31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31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31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31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0" name="Google Shape;8930;p31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1" name="Google Shape;8931;p31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31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31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31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31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31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31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31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31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31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31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2" name="Google Shape;8942;p31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3" name="Google Shape;8943;p31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31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31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31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31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31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31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31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31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31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31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31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31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31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31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31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31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31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31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31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3" name="Google Shape;8963;p31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4" name="Google Shape;8964;p31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31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31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31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31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31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31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31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31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31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31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5" name="Google Shape;8975;p31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6" name="Google Shape;8976;p31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31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31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31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31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31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31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31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31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31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31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31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31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31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31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1" name="Google Shape;8991;p31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2" name="Google Shape;8992;p31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31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31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31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31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31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31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31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31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31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2" name="Google Shape;9002;p31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3" name="Google Shape;9003;p31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31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31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31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31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31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31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31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31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31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31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31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31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31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7" name="Google Shape;9017;p31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8" name="Google Shape;9018;p31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31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31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31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31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31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31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31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31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7" name="Google Shape;9027;p31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8" name="Google Shape;9028;p31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31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31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31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31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31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31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31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31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31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31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31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31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31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31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31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31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31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31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31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31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31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31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31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31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31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31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31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31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31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8" name="Google Shape;9058;p31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9" name="Google Shape;9059;p31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31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31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31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31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31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31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31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31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31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31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31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31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31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31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31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31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31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31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31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31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31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31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31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31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31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31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31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7" name="Google Shape;9087;p31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8" name="Google Shape;9088;p31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31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31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31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31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31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31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31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31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31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31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31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31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31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31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31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31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31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31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31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31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31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10" name="Google Shape;9110;p31"/>
          <p:cNvGrpSpPr/>
          <p:nvPr/>
        </p:nvGrpSpPr>
        <p:grpSpPr>
          <a:xfrm rot="10800000">
            <a:off x="-75104" y="-492449"/>
            <a:ext cx="625009" cy="1712940"/>
            <a:chOff x="926123" y="3661100"/>
            <a:chExt cx="625009" cy="1712940"/>
          </a:xfrm>
        </p:grpSpPr>
        <p:sp>
          <p:nvSpPr>
            <p:cNvPr id="9111" name="Google Shape;9111;p31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31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31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31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31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31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31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31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31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31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121" name="Google Shape;9121;p31"/>
          <p:cNvSpPr/>
          <p:nvPr/>
        </p:nvSpPr>
        <p:spPr>
          <a:xfrm>
            <a:off x="8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2" name="Google Shape;9122;p31"/>
          <p:cNvSpPr/>
          <p:nvPr/>
        </p:nvSpPr>
        <p:spPr>
          <a:xfrm flipH="1">
            <a:off x="6081233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62045987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9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24" name="Google Shape;9124;p32"/>
          <p:cNvSpPr txBox="1">
            <a:spLocks noGrp="1"/>
          </p:cNvSpPr>
          <p:nvPr>
            <p:ph type="title"/>
          </p:nvPr>
        </p:nvSpPr>
        <p:spPr>
          <a:xfrm>
            <a:off x="4603594" y="1740425"/>
            <a:ext cx="374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125" name="Google Shape;9125;p32"/>
          <p:cNvSpPr txBox="1">
            <a:spLocks noGrp="1"/>
          </p:cNvSpPr>
          <p:nvPr>
            <p:ph type="subTitle" idx="1"/>
          </p:nvPr>
        </p:nvSpPr>
        <p:spPr>
          <a:xfrm>
            <a:off x="4603594" y="2313125"/>
            <a:ext cx="3749100" cy="1107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126" name="Google Shape;9126;p32"/>
          <p:cNvSpPr/>
          <p:nvPr/>
        </p:nvSpPr>
        <p:spPr>
          <a:xfrm flipH="1">
            <a:off x="-3094367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127" name="Google Shape;9127;p32"/>
          <p:cNvSpPr/>
          <p:nvPr/>
        </p:nvSpPr>
        <p:spPr>
          <a:xfrm flipH="1">
            <a:off x="3459445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128" name="Google Shape;9128;p32"/>
          <p:cNvGrpSpPr/>
          <p:nvPr/>
        </p:nvGrpSpPr>
        <p:grpSpPr>
          <a:xfrm rot="-751017">
            <a:off x="6255092" y="-788951"/>
            <a:ext cx="2874737" cy="1816769"/>
            <a:chOff x="713150" y="2225725"/>
            <a:chExt cx="795400" cy="502675"/>
          </a:xfrm>
        </p:grpSpPr>
        <p:sp>
          <p:nvSpPr>
            <p:cNvPr id="9129" name="Google Shape;9129;p32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32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1" name="Google Shape;9131;p32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2" name="Google Shape;9132;p32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32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32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32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32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32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32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9" name="Google Shape;9139;p32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0" name="Google Shape;9140;p32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32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32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32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32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32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32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32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32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32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32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32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32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32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32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32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32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7" name="Google Shape;9157;p32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8" name="Google Shape;9158;p32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32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32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32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32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32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32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32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32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32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32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32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32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32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32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32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4" name="Google Shape;9174;p32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5" name="Google Shape;9175;p32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32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32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32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32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32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32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32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32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32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32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32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32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32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32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32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32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32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32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4" name="Google Shape;9194;p32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5" name="Google Shape;9195;p32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32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32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32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32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32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32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32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3" name="Google Shape;9203;p32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4" name="Google Shape;9204;p32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32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32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32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32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32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32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32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32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3" name="Google Shape;9213;p32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4" name="Google Shape;9214;p32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32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32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32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32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32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32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32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32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3" name="Google Shape;9223;p32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4" name="Google Shape;9224;p32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32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32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32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32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32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32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32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32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32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32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32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32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7" name="Google Shape;9237;p32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8" name="Google Shape;9238;p32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32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32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32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32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32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32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32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6" name="Google Shape;9246;p32"/>
          <p:cNvGrpSpPr/>
          <p:nvPr/>
        </p:nvGrpSpPr>
        <p:grpSpPr>
          <a:xfrm rot="-8100000">
            <a:off x="6883584" y="-319622"/>
            <a:ext cx="3232589" cy="1924962"/>
            <a:chOff x="238125" y="2514275"/>
            <a:chExt cx="904975" cy="538900"/>
          </a:xfrm>
        </p:grpSpPr>
        <p:sp>
          <p:nvSpPr>
            <p:cNvPr id="9247" name="Google Shape;9247;p32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32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32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32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32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32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32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32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32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6" name="Google Shape;9256;p32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7" name="Google Shape;9257;p32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32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32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32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32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32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32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32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32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32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32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32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32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32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32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32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32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4" name="Google Shape;9274;p32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5" name="Google Shape;9275;p32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32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32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32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32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32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32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32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32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32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32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32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32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32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32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32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32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32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3" name="Google Shape;9293;p32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4" name="Google Shape;9294;p32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32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32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32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32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32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32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32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32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32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32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32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32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32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32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32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32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32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32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32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4" name="Google Shape;9314;p32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5" name="Google Shape;9315;p32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32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32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32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32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32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32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32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32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4" name="Google Shape;9324;p32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5" name="Google Shape;9325;p32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32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32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32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32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32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32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32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32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32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32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32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32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32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32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32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32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32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32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32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32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32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7" name="Google Shape;9347;p32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8" name="Google Shape;9348;p32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32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32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32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32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32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32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32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32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32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32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9" name="Google Shape;9359;p32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0" name="Google Shape;9360;p32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32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32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32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32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32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6" name="Google Shape;9366;p32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7" name="Google Shape;9367;p32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32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32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32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32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32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3" name="Google Shape;9373;p32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4" name="Google Shape;9374;p32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32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32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32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32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32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32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1" name="Google Shape;9381;p32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2" name="Google Shape;9382;p32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32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32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32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32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32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32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32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32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32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32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32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32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32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32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32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32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32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32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32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2" name="Google Shape;9402;p32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3" name="Google Shape;9403;p32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32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32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32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32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32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32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32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1" name="Google Shape;9411;p32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2" name="Google Shape;9412;p32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32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32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32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6" name="Google Shape;9416;p32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7" name="Google Shape;9417;p32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32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32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32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32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32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32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32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32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32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32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32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32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32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32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2" name="Google Shape;9432;p32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3" name="Google Shape;9433;p32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32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32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32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32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32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32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32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32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32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32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32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32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32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32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32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32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32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32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32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32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32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5" name="Google Shape;9455;p32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6" name="Google Shape;9456;p32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32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32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32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32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32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32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32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32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32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6" name="Google Shape;9466;p32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7" name="Google Shape;9467;p32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32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32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32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32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32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32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4" name="Google Shape;9474;p32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5" name="Google Shape;9475;p32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32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32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32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32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32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32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32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32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32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32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32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32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8" name="Google Shape;9488;p32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9" name="Google Shape;9489;p32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0" name="Google Shape;9490;p32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32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32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32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32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32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32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32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8" name="Google Shape;9498;p32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9" name="Google Shape;9499;p32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32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32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32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32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32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32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32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32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32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32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32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32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32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32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32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32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32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7" name="Google Shape;9517;p32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8" name="Google Shape;9518;p32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32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32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32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32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32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32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32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32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32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8" name="Google Shape;9528;p32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9" name="Google Shape;9529;p32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32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32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32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32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32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32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32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32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32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9" name="Google Shape;9539;p32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0" name="Google Shape;9540;p32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32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32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32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32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32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32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32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32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32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32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32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32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32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32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32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6" name="Google Shape;9556;p32"/>
          <p:cNvGrpSpPr/>
          <p:nvPr/>
        </p:nvGrpSpPr>
        <p:grpSpPr>
          <a:xfrm>
            <a:off x="1244560" y="3679972"/>
            <a:ext cx="847383" cy="1473788"/>
            <a:chOff x="272217" y="3453993"/>
            <a:chExt cx="912735" cy="1587279"/>
          </a:xfrm>
        </p:grpSpPr>
        <p:sp>
          <p:nvSpPr>
            <p:cNvPr id="9557" name="Google Shape;9557;p32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32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32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32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32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32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32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557078457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95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65" name="Google Shape;9565;p33"/>
          <p:cNvSpPr txBox="1">
            <a:spLocks noGrp="1"/>
          </p:cNvSpPr>
          <p:nvPr>
            <p:ph type="title"/>
          </p:nvPr>
        </p:nvSpPr>
        <p:spPr>
          <a:xfrm>
            <a:off x="905838" y="1740425"/>
            <a:ext cx="3749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9566" name="Google Shape;9566;p33"/>
          <p:cNvSpPr txBox="1">
            <a:spLocks noGrp="1"/>
          </p:cNvSpPr>
          <p:nvPr>
            <p:ph type="subTitle" idx="1"/>
          </p:nvPr>
        </p:nvSpPr>
        <p:spPr>
          <a:xfrm>
            <a:off x="905838" y="2313125"/>
            <a:ext cx="3749100" cy="110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9567" name="Google Shape;9567;p33"/>
          <p:cNvGrpSpPr/>
          <p:nvPr/>
        </p:nvGrpSpPr>
        <p:grpSpPr>
          <a:xfrm rot="-2700000">
            <a:off x="-796304" y="-494575"/>
            <a:ext cx="2874706" cy="1816750"/>
            <a:chOff x="713150" y="2225725"/>
            <a:chExt cx="795400" cy="502675"/>
          </a:xfrm>
        </p:grpSpPr>
        <p:sp>
          <p:nvSpPr>
            <p:cNvPr id="9568" name="Google Shape;9568;p33"/>
            <p:cNvSpPr/>
            <p:nvPr/>
          </p:nvSpPr>
          <p:spPr>
            <a:xfrm>
              <a:off x="1165825" y="2476075"/>
              <a:ext cx="96950" cy="223450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33"/>
            <p:cNvSpPr/>
            <p:nvPr/>
          </p:nvSpPr>
          <p:spPr>
            <a:xfrm>
              <a:off x="1256800" y="2693550"/>
              <a:ext cx="33225" cy="34850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33"/>
            <p:cNvSpPr/>
            <p:nvPr/>
          </p:nvSpPr>
          <p:spPr>
            <a:xfrm>
              <a:off x="1226375" y="2674375"/>
              <a:ext cx="23675" cy="46675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33"/>
            <p:cNvSpPr/>
            <p:nvPr/>
          </p:nvSpPr>
          <p:spPr>
            <a:xfrm>
              <a:off x="1243650" y="2675900"/>
              <a:ext cx="51250" cy="15350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33"/>
            <p:cNvSpPr/>
            <p:nvPr/>
          </p:nvSpPr>
          <p:spPr>
            <a:xfrm>
              <a:off x="1221925" y="2645950"/>
              <a:ext cx="58550" cy="18900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33"/>
            <p:cNvSpPr/>
            <p:nvPr/>
          </p:nvSpPr>
          <p:spPr>
            <a:xfrm>
              <a:off x="1205375" y="2614050"/>
              <a:ext cx="59325" cy="17800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4" name="Google Shape;9574;p33"/>
            <p:cNvSpPr/>
            <p:nvPr/>
          </p:nvSpPr>
          <p:spPr>
            <a:xfrm>
              <a:off x="1190525" y="2581275"/>
              <a:ext cx="59200" cy="26525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5" name="Google Shape;9575;p33"/>
            <p:cNvSpPr/>
            <p:nvPr/>
          </p:nvSpPr>
          <p:spPr>
            <a:xfrm>
              <a:off x="1180125" y="2549675"/>
              <a:ext cx="49025" cy="25525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33"/>
            <p:cNvSpPr/>
            <p:nvPr/>
          </p:nvSpPr>
          <p:spPr>
            <a:xfrm>
              <a:off x="1171975" y="2515725"/>
              <a:ext cx="40850" cy="27550"/>
            </a:xfrm>
            <a:custGeom>
              <a:avLst/>
              <a:gdLst/>
              <a:ahLst/>
              <a:cxnLst/>
              <a:rect l="l" t="t" r="r" b="b"/>
              <a:pathLst>
                <a:path w="1634" h="1102" extrusionOk="0">
                  <a:moveTo>
                    <a:pt x="0" y="1"/>
                  </a:moveTo>
                  <a:lnTo>
                    <a:pt x="0" y="1"/>
                  </a:lnTo>
                  <a:cubicBezTo>
                    <a:pt x="162" y="268"/>
                    <a:pt x="340" y="527"/>
                    <a:pt x="535" y="777"/>
                  </a:cubicBezTo>
                  <a:cubicBezTo>
                    <a:pt x="762" y="1050"/>
                    <a:pt x="1121" y="1101"/>
                    <a:pt x="1358" y="1101"/>
                  </a:cubicBezTo>
                  <a:cubicBezTo>
                    <a:pt x="1501" y="1101"/>
                    <a:pt x="1599" y="1083"/>
                    <a:pt x="1599" y="1083"/>
                  </a:cubicBezTo>
                  <a:cubicBezTo>
                    <a:pt x="1633" y="1023"/>
                    <a:pt x="1599" y="832"/>
                    <a:pt x="1544" y="718"/>
                  </a:cubicBezTo>
                  <a:cubicBezTo>
                    <a:pt x="1286" y="16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33"/>
            <p:cNvSpPr/>
            <p:nvPr/>
          </p:nvSpPr>
          <p:spPr>
            <a:xfrm>
              <a:off x="1199650" y="2643200"/>
              <a:ext cx="24700" cy="53500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33"/>
            <p:cNvSpPr/>
            <p:nvPr/>
          </p:nvSpPr>
          <p:spPr>
            <a:xfrm>
              <a:off x="1178650" y="2610325"/>
              <a:ext cx="26325" cy="49175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33"/>
            <p:cNvSpPr/>
            <p:nvPr/>
          </p:nvSpPr>
          <p:spPr>
            <a:xfrm>
              <a:off x="1164450" y="2578400"/>
              <a:ext cx="25350" cy="45000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33"/>
            <p:cNvSpPr/>
            <p:nvPr/>
          </p:nvSpPr>
          <p:spPr>
            <a:xfrm>
              <a:off x="1151825" y="2542775"/>
              <a:ext cx="26850" cy="44900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33"/>
            <p:cNvSpPr/>
            <p:nvPr/>
          </p:nvSpPr>
          <p:spPr>
            <a:xfrm>
              <a:off x="1144300" y="2510325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2" name="Google Shape;9582;p33"/>
            <p:cNvSpPr/>
            <p:nvPr/>
          </p:nvSpPr>
          <p:spPr>
            <a:xfrm>
              <a:off x="1173450" y="2516700"/>
              <a:ext cx="35000" cy="23575"/>
            </a:xfrm>
            <a:custGeom>
              <a:avLst/>
              <a:gdLst/>
              <a:ahLst/>
              <a:cxnLst/>
              <a:rect l="l" t="t" r="r" b="b"/>
              <a:pathLst>
                <a:path w="1400" h="943" extrusionOk="0">
                  <a:moveTo>
                    <a:pt x="18" y="0"/>
                  </a:moveTo>
                  <a:cubicBezTo>
                    <a:pt x="13" y="0"/>
                    <a:pt x="9" y="4"/>
                    <a:pt x="5" y="9"/>
                  </a:cubicBezTo>
                  <a:cubicBezTo>
                    <a:pt x="1" y="13"/>
                    <a:pt x="1" y="26"/>
                    <a:pt x="5" y="30"/>
                  </a:cubicBezTo>
                  <a:cubicBezTo>
                    <a:pt x="13" y="38"/>
                    <a:pt x="773" y="734"/>
                    <a:pt x="1371" y="942"/>
                  </a:cubicBezTo>
                  <a:cubicBezTo>
                    <a:pt x="1372" y="942"/>
                    <a:pt x="1373" y="942"/>
                    <a:pt x="1375" y="942"/>
                  </a:cubicBezTo>
                  <a:cubicBezTo>
                    <a:pt x="1393" y="942"/>
                    <a:pt x="1399" y="916"/>
                    <a:pt x="1383" y="908"/>
                  </a:cubicBezTo>
                  <a:cubicBezTo>
                    <a:pt x="794" y="704"/>
                    <a:pt x="39" y="13"/>
                    <a:pt x="30" y="4"/>
                  </a:cubicBezTo>
                  <a:cubicBezTo>
                    <a:pt x="26" y="4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3" name="Google Shape;9583;p33"/>
            <p:cNvSpPr/>
            <p:nvPr/>
          </p:nvSpPr>
          <p:spPr>
            <a:xfrm>
              <a:off x="1181400" y="2550100"/>
              <a:ext cx="41775" cy="19525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4" name="Google Shape;9584;p33"/>
            <p:cNvSpPr/>
            <p:nvPr/>
          </p:nvSpPr>
          <p:spPr>
            <a:xfrm>
              <a:off x="1158500" y="2546800"/>
              <a:ext cx="19225" cy="37000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33"/>
            <p:cNvSpPr/>
            <p:nvPr/>
          </p:nvSpPr>
          <p:spPr>
            <a:xfrm>
              <a:off x="1149075" y="2512350"/>
              <a:ext cx="22075" cy="3632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33"/>
            <p:cNvSpPr/>
            <p:nvPr/>
          </p:nvSpPr>
          <p:spPr>
            <a:xfrm>
              <a:off x="1191600" y="2582225"/>
              <a:ext cx="48900" cy="19525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33"/>
            <p:cNvSpPr/>
            <p:nvPr/>
          </p:nvSpPr>
          <p:spPr>
            <a:xfrm>
              <a:off x="1172075" y="2580100"/>
              <a:ext cx="18150" cy="40350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33"/>
            <p:cNvSpPr/>
            <p:nvPr/>
          </p:nvSpPr>
          <p:spPr>
            <a:xfrm>
              <a:off x="1188575" y="2612450"/>
              <a:ext cx="14600" cy="43450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33"/>
            <p:cNvSpPr/>
            <p:nvPr/>
          </p:nvSpPr>
          <p:spPr>
            <a:xfrm>
              <a:off x="1207600" y="2616250"/>
              <a:ext cx="52925" cy="9975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33"/>
            <p:cNvSpPr/>
            <p:nvPr/>
          </p:nvSpPr>
          <p:spPr>
            <a:xfrm>
              <a:off x="1224025" y="2646900"/>
              <a:ext cx="50725" cy="12875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33"/>
            <p:cNvSpPr/>
            <p:nvPr/>
          </p:nvSpPr>
          <p:spPr>
            <a:xfrm>
              <a:off x="1212350" y="2646375"/>
              <a:ext cx="7475" cy="43900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33"/>
            <p:cNvSpPr/>
            <p:nvPr/>
          </p:nvSpPr>
          <p:spPr>
            <a:xfrm>
              <a:off x="1238550" y="2677125"/>
              <a:ext cx="4800" cy="374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33"/>
            <p:cNvSpPr/>
            <p:nvPr/>
          </p:nvSpPr>
          <p:spPr>
            <a:xfrm>
              <a:off x="1246525" y="2679875"/>
              <a:ext cx="39200" cy="6150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33"/>
            <p:cNvSpPr/>
            <p:nvPr/>
          </p:nvSpPr>
          <p:spPr>
            <a:xfrm>
              <a:off x="1258925" y="2696950"/>
              <a:ext cx="26250" cy="27325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33"/>
            <p:cNvSpPr/>
            <p:nvPr/>
          </p:nvSpPr>
          <p:spPr>
            <a:xfrm>
              <a:off x="1192650" y="2366875"/>
              <a:ext cx="259375" cy="248000"/>
            </a:xfrm>
            <a:custGeom>
              <a:avLst/>
              <a:gdLst/>
              <a:ahLst/>
              <a:cxnLst/>
              <a:rect l="l" t="t" r="r" b="b"/>
              <a:pathLst>
                <a:path w="10375" h="9920" extrusionOk="0">
                  <a:moveTo>
                    <a:pt x="1404" y="0"/>
                  </a:moveTo>
                  <a:cubicBezTo>
                    <a:pt x="1018" y="814"/>
                    <a:pt x="0" y="2108"/>
                    <a:pt x="259" y="2583"/>
                  </a:cubicBezTo>
                  <a:cubicBezTo>
                    <a:pt x="356" y="2759"/>
                    <a:pt x="499" y="2831"/>
                    <a:pt x="643" y="2831"/>
                  </a:cubicBezTo>
                  <a:cubicBezTo>
                    <a:pt x="887" y="2831"/>
                    <a:pt x="1135" y="2621"/>
                    <a:pt x="1167" y="2354"/>
                  </a:cubicBezTo>
                  <a:lnTo>
                    <a:pt x="1167" y="2354"/>
                  </a:lnTo>
                  <a:cubicBezTo>
                    <a:pt x="1324" y="2965"/>
                    <a:pt x="811" y="3397"/>
                    <a:pt x="662" y="3974"/>
                  </a:cubicBezTo>
                  <a:cubicBezTo>
                    <a:pt x="550" y="4414"/>
                    <a:pt x="637" y="4808"/>
                    <a:pt x="917" y="4808"/>
                  </a:cubicBezTo>
                  <a:cubicBezTo>
                    <a:pt x="1007" y="4808"/>
                    <a:pt x="1117" y="4767"/>
                    <a:pt x="1247" y="4674"/>
                  </a:cubicBezTo>
                  <a:cubicBezTo>
                    <a:pt x="1786" y="4297"/>
                    <a:pt x="2007" y="3576"/>
                    <a:pt x="1985" y="3385"/>
                  </a:cubicBezTo>
                  <a:lnTo>
                    <a:pt x="1985" y="3385"/>
                  </a:lnTo>
                  <a:cubicBezTo>
                    <a:pt x="2321" y="4135"/>
                    <a:pt x="2113" y="5005"/>
                    <a:pt x="1701" y="5857"/>
                  </a:cubicBezTo>
                  <a:cubicBezTo>
                    <a:pt x="1300" y="6680"/>
                    <a:pt x="1725" y="7349"/>
                    <a:pt x="2304" y="7349"/>
                  </a:cubicBezTo>
                  <a:cubicBezTo>
                    <a:pt x="2325" y="7349"/>
                    <a:pt x="2346" y="7348"/>
                    <a:pt x="2367" y="7346"/>
                  </a:cubicBezTo>
                  <a:cubicBezTo>
                    <a:pt x="2974" y="7299"/>
                    <a:pt x="3292" y="5790"/>
                    <a:pt x="2995" y="4716"/>
                  </a:cubicBezTo>
                  <a:lnTo>
                    <a:pt x="2995" y="4716"/>
                  </a:lnTo>
                  <a:cubicBezTo>
                    <a:pt x="3321" y="5183"/>
                    <a:pt x="3707" y="6460"/>
                    <a:pt x="3453" y="7529"/>
                  </a:cubicBezTo>
                  <a:cubicBezTo>
                    <a:pt x="3228" y="8476"/>
                    <a:pt x="3596" y="8958"/>
                    <a:pt x="4038" y="8958"/>
                  </a:cubicBezTo>
                  <a:cubicBezTo>
                    <a:pt x="4097" y="8958"/>
                    <a:pt x="4157" y="8949"/>
                    <a:pt x="4216" y="8932"/>
                  </a:cubicBezTo>
                  <a:cubicBezTo>
                    <a:pt x="4725" y="8792"/>
                    <a:pt x="4798" y="7626"/>
                    <a:pt x="4429" y="6595"/>
                  </a:cubicBezTo>
                  <a:lnTo>
                    <a:pt x="4429" y="6595"/>
                  </a:lnTo>
                  <a:cubicBezTo>
                    <a:pt x="4874" y="7024"/>
                    <a:pt x="5200" y="7970"/>
                    <a:pt x="5243" y="8538"/>
                  </a:cubicBezTo>
                  <a:cubicBezTo>
                    <a:pt x="5283" y="9072"/>
                    <a:pt x="5461" y="9919"/>
                    <a:pt x="5998" y="9919"/>
                  </a:cubicBezTo>
                  <a:cubicBezTo>
                    <a:pt x="6033" y="9919"/>
                    <a:pt x="6070" y="9915"/>
                    <a:pt x="6108" y="9908"/>
                  </a:cubicBezTo>
                  <a:cubicBezTo>
                    <a:pt x="6732" y="9789"/>
                    <a:pt x="6532" y="8466"/>
                    <a:pt x="6057" y="7698"/>
                  </a:cubicBezTo>
                  <a:lnTo>
                    <a:pt x="6057" y="7698"/>
                  </a:lnTo>
                  <a:cubicBezTo>
                    <a:pt x="6354" y="7923"/>
                    <a:pt x="6859" y="8368"/>
                    <a:pt x="6859" y="8368"/>
                  </a:cubicBezTo>
                  <a:cubicBezTo>
                    <a:pt x="6859" y="8368"/>
                    <a:pt x="8246" y="9785"/>
                    <a:pt x="9149" y="9785"/>
                  </a:cubicBezTo>
                  <a:cubicBezTo>
                    <a:pt x="9329" y="9785"/>
                    <a:pt x="9489" y="9729"/>
                    <a:pt x="9616" y="9594"/>
                  </a:cubicBezTo>
                  <a:cubicBezTo>
                    <a:pt x="10375" y="8784"/>
                    <a:pt x="7487" y="7864"/>
                    <a:pt x="7487" y="7864"/>
                  </a:cubicBezTo>
                  <a:lnTo>
                    <a:pt x="7487" y="7864"/>
                  </a:lnTo>
                  <a:cubicBezTo>
                    <a:pt x="7487" y="7864"/>
                    <a:pt x="7693" y="7887"/>
                    <a:pt x="7988" y="7887"/>
                  </a:cubicBezTo>
                  <a:cubicBezTo>
                    <a:pt x="8639" y="7887"/>
                    <a:pt x="9721" y="7773"/>
                    <a:pt x="9981" y="7041"/>
                  </a:cubicBezTo>
                  <a:cubicBezTo>
                    <a:pt x="10121" y="6640"/>
                    <a:pt x="9830" y="6517"/>
                    <a:pt x="9381" y="6517"/>
                  </a:cubicBezTo>
                  <a:cubicBezTo>
                    <a:pt x="8673" y="6517"/>
                    <a:pt x="7571" y="6823"/>
                    <a:pt x="7147" y="6823"/>
                  </a:cubicBezTo>
                  <a:cubicBezTo>
                    <a:pt x="7124" y="6823"/>
                    <a:pt x="7103" y="6822"/>
                    <a:pt x="7084" y="6820"/>
                  </a:cubicBezTo>
                  <a:cubicBezTo>
                    <a:pt x="6498" y="6757"/>
                    <a:pt x="6600" y="6383"/>
                    <a:pt x="7003" y="6337"/>
                  </a:cubicBezTo>
                  <a:cubicBezTo>
                    <a:pt x="7038" y="6333"/>
                    <a:pt x="7080" y="6332"/>
                    <a:pt x="7128" y="6332"/>
                  </a:cubicBezTo>
                  <a:cubicBezTo>
                    <a:pt x="7255" y="6332"/>
                    <a:pt x="7423" y="6341"/>
                    <a:pt x="7611" y="6341"/>
                  </a:cubicBezTo>
                  <a:cubicBezTo>
                    <a:pt x="8164" y="6341"/>
                    <a:pt x="8888" y="6259"/>
                    <a:pt x="9238" y="5611"/>
                  </a:cubicBezTo>
                  <a:cubicBezTo>
                    <a:pt x="9453" y="5215"/>
                    <a:pt x="9167" y="5083"/>
                    <a:pt x="8699" y="5083"/>
                  </a:cubicBezTo>
                  <a:cubicBezTo>
                    <a:pt x="8039" y="5083"/>
                    <a:pt x="7019" y="5345"/>
                    <a:pt x="6528" y="5501"/>
                  </a:cubicBezTo>
                  <a:cubicBezTo>
                    <a:pt x="6417" y="5537"/>
                    <a:pt x="6305" y="5553"/>
                    <a:pt x="6195" y="5553"/>
                  </a:cubicBezTo>
                  <a:cubicBezTo>
                    <a:pt x="5481" y="5553"/>
                    <a:pt x="4838" y="4881"/>
                    <a:pt x="4772" y="4598"/>
                  </a:cubicBezTo>
                  <a:lnTo>
                    <a:pt x="4772" y="4598"/>
                  </a:lnTo>
                  <a:cubicBezTo>
                    <a:pt x="5438" y="4781"/>
                    <a:pt x="6005" y="4875"/>
                    <a:pt x="6493" y="4875"/>
                  </a:cubicBezTo>
                  <a:cubicBezTo>
                    <a:pt x="7001" y="4875"/>
                    <a:pt x="7425" y="4773"/>
                    <a:pt x="7788" y="4564"/>
                  </a:cubicBezTo>
                  <a:cubicBezTo>
                    <a:pt x="8441" y="4188"/>
                    <a:pt x="7993" y="3527"/>
                    <a:pt x="7334" y="3527"/>
                  </a:cubicBezTo>
                  <a:cubicBezTo>
                    <a:pt x="7279" y="3527"/>
                    <a:pt x="7222" y="3532"/>
                    <a:pt x="7164" y="3542"/>
                  </a:cubicBezTo>
                  <a:cubicBezTo>
                    <a:pt x="6729" y="3616"/>
                    <a:pt x="5980" y="3826"/>
                    <a:pt x="5295" y="3826"/>
                  </a:cubicBezTo>
                  <a:cubicBezTo>
                    <a:pt x="4810" y="3826"/>
                    <a:pt x="4356" y="3721"/>
                    <a:pt x="4068" y="3389"/>
                  </a:cubicBezTo>
                  <a:lnTo>
                    <a:pt x="4068" y="3389"/>
                  </a:lnTo>
                  <a:cubicBezTo>
                    <a:pt x="4281" y="3402"/>
                    <a:pt x="4500" y="3409"/>
                    <a:pt x="4717" y="3409"/>
                  </a:cubicBezTo>
                  <a:cubicBezTo>
                    <a:pt x="5878" y="3409"/>
                    <a:pt x="7008" y="3212"/>
                    <a:pt x="7168" y="2651"/>
                  </a:cubicBezTo>
                  <a:cubicBezTo>
                    <a:pt x="7304" y="2189"/>
                    <a:pt x="7004" y="1968"/>
                    <a:pt x="6633" y="1968"/>
                  </a:cubicBezTo>
                  <a:cubicBezTo>
                    <a:pt x="6468" y="1968"/>
                    <a:pt x="6290" y="2011"/>
                    <a:pt x="6129" y="2095"/>
                  </a:cubicBezTo>
                  <a:cubicBezTo>
                    <a:pt x="5785" y="2274"/>
                    <a:pt x="4939" y="2659"/>
                    <a:pt x="4133" y="2659"/>
                  </a:cubicBezTo>
                  <a:cubicBezTo>
                    <a:pt x="3698" y="2659"/>
                    <a:pt x="3275" y="2547"/>
                    <a:pt x="2948" y="2231"/>
                  </a:cubicBezTo>
                  <a:lnTo>
                    <a:pt x="2948" y="2231"/>
                  </a:lnTo>
                  <a:cubicBezTo>
                    <a:pt x="3033" y="2234"/>
                    <a:pt x="3116" y="2235"/>
                    <a:pt x="3197" y="2235"/>
                  </a:cubicBezTo>
                  <a:cubicBezTo>
                    <a:pt x="4279" y="2235"/>
                    <a:pt x="5010" y="1999"/>
                    <a:pt x="5124" y="1569"/>
                  </a:cubicBezTo>
                  <a:cubicBezTo>
                    <a:pt x="5190" y="1329"/>
                    <a:pt x="4950" y="1251"/>
                    <a:pt x="4646" y="1251"/>
                  </a:cubicBezTo>
                  <a:cubicBezTo>
                    <a:pt x="4365" y="1251"/>
                    <a:pt x="4030" y="1318"/>
                    <a:pt x="3830" y="1383"/>
                  </a:cubicBezTo>
                  <a:cubicBezTo>
                    <a:pt x="3666" y="1434"/>
                    <a:pt x="3451" y="1465"/>
                    <a:pt x="3237" y="1465"/>
                  </a:cubicBezTo>
                  <a:cubicBezTo>
                    <a:pt x="2907" y="1465"/>
                    <a:pt x="2580" y="1392"/>
                    <a:pt x="2444" y="1209"/>
                  </a:cubicBezTo>
                  <a:lnTo>
                    <a:pt x="2444" y="1209"/>
                  </a:lnTo>
                  <a:cubicBezTo>
                    <a:pt x="2594" y="1212"/>
                    <a:pt x="2728" y="1215"/>
                    <a:pt x="2844" y="1215"/>
                  </a:cubicBezTo>
                  <a:cubicBezTo>
                    <a:pt x="3351" y="1215"/>
                    <a:pt x="3547" y="1155"/>
                    <a:pt x="3529" y="776"/>
                  </a:cubicBezTo>
                  <a:cubicBezTo>
                    <a:pt x="3512" y="305"/>
                    <a:pt x="1756" y="475"/>
                    <a:pt x="140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33"/>
            <p:cNvSpPr/>
            <p:nvPr/>
          </p:nvSpPr>
          <p:spPr>
            <a:xfrm>
              <a:off x="1225525" y="2359850"/>
              <a:ext cx="170175" cy="227825"/>
            </a:xfrm>
            <a:custGeom>
              <a:avLst/>
              <a:gdLst/>
              <a:ahLst/>
              <a:cxnLst/>
              <a:rect l="l" t="t" r="r" b="b"/>
              <a:pathLst>
                <a:path w="6807" h="9113" extrusionOk="0">
                  <a:moveTo>
                    <a:pt x="51" y="0"/>
                  </a:moveTo>
                  <a:cubicBezTo>
                    <a:pt x="48" y="0"/>
                    <a:pt x="45" y="1"/>
                    <a:pt x="43" y="1"/>
                  </a:cubicBezTo>
                  <a:lnTo>
                    <a:pt x="34" y="1"/>
                  </a:lnTo>
                  <a:cubicBezTo>
                    <a:pt x="13" y="10"/>
                    <a:pt x="0" y="31"/>
                    <a:pt x="9" y="56"/>
                  </a:cubicBezTo>
                  <a:cubicBezTo>
                    <a:pt x="13" y="69"/>
                    <a:pt x="488" y="1494"/>
                    <a:pt x="1548" y="3314"/>
                  </a:cubicBezTo>
                  <a:cubicBezTo>
                    <a:pt x="2524" y="4993"/>
                    <a:pt x="4221" y="7360"/>
                    <a:pt x="6731" y="9107"/>
                  </a:cubicBezTo>
                  <a:cubicBezTo>
                    <a:pt x="6738" y="9111"/>
                    <a:pt x="6744" y="9112"/>
                    <a:pt x="6750" y="9112"/>
                  </a:cubicBezTo>
                  <a:cubicBezTo>
                    <a:pt x="6784" y="9112"/>
                    <a:pt x="6807" y="9068"/>
                    <a:pt x="6778" y="9040"/>
                  </a:cubicBezTo>
                  <a:cubicBezTo>
                    <a:pt x="4276" y="7301"/>
                    <a:pt x="2588" y="4942"/>
                    <a:pt x="1616" y="3271"/>
                  </a:cubicBezTo>
                  <a:cubicBezTo>
                    <a:pt x="564" y="1460"/>
                    <a:pt x="94" y="44"/>
                    <a:pt x="89" y="31"/>
                  </a:cubicBezTo>
                  <a:cubicBezTo>
                    <a:pt x="82" y="12"/>
                    <a:pt x="68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33"/>
            <p:cNvSpPr/>
            <p:nvPr/>
          </p:nvSpPr>
          <p:spPr>
            <a:xfrm>
              <a:off x="1315325" y="2514150"/>
              <a:ext cx="28125" cy="88800"/>
            </a:xfrm>
            <a:custGeom>
              <a:avLst/>
              <a:gdLst/>
              <a:ahLst/>
              <a:cxnLst/>
              <a:rect l="l" t="t" r="r" b="b"/>
              <a:pathLst>
                <a:path w="1125" h="3552" extrusionOk="0">
                  <a:moveTo>
                    <a:pt x="39" y="0"/>
                  </a:moveTo>
                  <a:cubicBezTo>
                    <a:pt x="35" y="0"/>
                    <a:pt x="30" y="5"/>
                    <a:pt x="26" y="9"/>
                  </a:cubicBezTo>
                  <a:cubicBezTo>
                    <a:pt x="9" y="17"/>
                    <a:pt x="1" y="43"/>
                    <a:pt x="14" y="60"/>
                  </a:cubicBezTo>
                  <a:cubicBezTo>
                    <a:pt x="650" y="1078"/>
                    <a:pt x="1036" y="3495"/>
                    <a:pt x="1040" y="3516"/>
                  </a:cubicBezTo>
                  <a:cubicBezTo>
                    <a:pt x="1044" y="3539"/>
                    <a:pt x="1060" y="3551"/>
                    <a:pt x="1079" y="3551"/>
                  </a:cubicBezTo>
                  <a:cubicBezTo>
                    <a:pt x="1081" y="3551"/>
                    <a:pt x="1084" y="3551"/>
                    <a:pt x="1087" y="3550"/>
                  </a:cubicBezTo>
                  <a:cubicBezTo>
                    <a:pt x="1108" y="3546"/>
                    <a:pt x="1125" y="3529"/>
                    <a:pt x="1121" y="3508"/>
                  </a:cubicBezTo>
                  <a:cubicBezTo>
                    <a:pt x="1116" y="3483"/>
                    <a:pt x="722" y="1052"/>
                    <a:pt x="81" y="17"/>
                  </a:cubicBezTo>
                  <a:cubicBezTo>
                    <a:pt x="73" y="5"/>
                    <a:pt x="56" y="0"/>
                    <a:pt x="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33"/>
            <p:cNvSpPr/>
            <p:nvPr/>
          </p:nvSpPr>
          <p:spPr>
            <a:xfrm>
              <a:off x="1347575" y="2543975"/>
              <a:ext cx="82200" cy="9550"/>
            </a:xfrm>
            <a:custGeom>
              <a:avLst/>
              <a:gdLst/>
              <a:ahLst/>
              <a:cxnLst/>
              <a:rect l="l" t="t" r="r" b="b"/>
              <a:pathLst>
                <a:path w="3288" h="382" extrusionOk="0">
                  <a:moveTo>
                    <a:pt x="3241" y="1"/>
                  </a:moveTo>
                  <a:cubicBezTo>
                    <a:pt x="3237" y="1"/>
                    <a:pt x="3232" y="2"/>
                    <a:pt x="3228" y="3"/>
                  </a:cubicBezTo>
                  <a:cubicBezTo>
                    <a:pt x="2619" y="232"/>
                    <a:pt x="1959" y="298"/>
                    <a:pt x="1400" y="298"/>
                  </a:cubicBezTo>
                  <a:cubicBezTo>
                    <a:pt x="640" y="298"/>
                    <a:pt x="65" y="176"/>
                    <a:pt x="55" y="173"/>
                  </a:cubicBezTo>
                  <a:lnTo>
                    <a:pt x="38" y="173"/>
                  </a:lnTo>
                  <a:cubicBezTo>
                    <a:pt x="21" y="177"/>
                    <a:pt x="9" y="190"/>
                    <a:pt x="4" y="207"/>
                  </a:cubicBezTo>
                  <a:cubicBezTo>
                    <a:pt x="0" y="228"/>
                    <a:pt x="17" y="249"/>
                    <a:pt x="38" y="254"/>
                  </a:cubicBezTo>
                  <a:cubicBezTo>
                    <a:pt x="48" y="256"/>
                    <a:pt x="630" y="381"/>
                    <a:pt x="1401" y="381"/>
                  </a:cubicBezTo>
                  <a:cubicBezTo>
                    <a:pt x="1968" y="381"/>
                    <a:pt x="2637" y="313"/>
                    <a:pt x="3258" y="80"/>
                  </a:cubicBezTo>
                  <a:cubicBezTo>
                    <a:pt x="3279" y="71"/>
                    <a:pt x="3287" y="50"/>
                    <a:pt x="3279" y="29"/>
                  </a:cubicBezTo>
                  <a:cubicBezTo>
                    <a:pt x="3272" y="12"/>
                    <a:pt x="3258" y="1"/>
                    <a:pt x="3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33"/>
            <p:cNvSpPr/>
            <p:nvPr/>
          </p:nvSpPr>
          <p:spPr>
            <a:xfrm>
              <a:off x="1280650" y="2468000"/>
              <a:ext cx="24000" cy="110225"/>
            </a:xfrm>
            <a:custGeom>
              <a:avLst/>
              <a:gdLst/>
              <a:ahLst/>
              <a:cxnLst/>
              <a:rect l="l" t="t" r="r" b="b"/>
              <a:pathLst>
                <a:path w="960" h="4409" extrusionOk="0">
                  <a:moveTo>
                    <a:pt x="48" y="0"/>
                  </a:moveTo>
                  <a:cubicBezTo>
                    <a:pt x="45" y="0"/>
                    <a:pt x="42" y="1"/>
                    <a:pt x="39" y="1"/>
                  </a:cubicBezTo>
                  <a:cubicBezTo>
                    <a:pt x="35" y="1"/>
                    <a:pt x="31" y="1"/>
                    <a:pt x="26" y="6"/>
                  </a:cubicBezTo>
                  <a:cubicBezTo>
                    <a:pt x="9" y="14"/>
                    <a:pt x="1" y="39"/>
                    <a:pt x="9" y="56"/>
                  </a:cubicBezTo>
                  <a:cubicBezTo>
                    <a:pt x="875" y="1732"/>
                    <a:pt x="484" y="4336"/>
                    <a:pt x="480" y="4361"/>
                  </a:cubicBezTo>
                  <a:cubicBezTo>
                    <a:pt x="476" y="4383"/>
                    <a:pt x="493" y="4404"/>
                    <a:pt x="514" y="4408"/>
                  </a:cubicBezTo>
                  <a:cubicBezTo>
                    <a:pt x="516" y="4409"/>
                    <a:pt x="518" y="4409"/>
                    <a:pt x="521" y="4409"/>
                  </a:cubicBezTo>
                  <a:cubicBezTo>
                    <a:pt x="539" y="4409"/>
                    <a:pt x="557" y="4393"/>
                    <a:pt x="561" y="4374"/>
                  </a:cubicBezTo>
                  <a:cubicBezTo>
                    <a:pt x="565" y="4349"/>
                    <a:pt x="959" y="1719"/>
                    <a:pt x="81" y="18"/>
                  </a:cubicBezTo>
                  <a:cubicBezTo>
                    <a:pt x="74" y="8"/>
                    <a:pt x="62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33"/>
            <p:cNvSpPr/>
            <p:nvPr/>
          </p:nvSpPr>
          <p:spPr>
            <a:xfrm>
              <a:off x="1271425" y="2453550"/>
              <a:ext cx="108825" cy="22525"/>
            </a:xfrm>
            <a:custGeom>
              <a:avLst/>
              <a:gdLst/>
              <a:ahLst/>
              <a:cxnLst/>
              <a:rect l="l" t="t" r="r" b="b"/>
              <a:pathLst>
                <a:path w="4353" h="901" extrusionOk="0">
                  <a:moveTo>
                    <a:pt x="47" y="1"/>
                  </a:moveTo>
                  <a:cubicBezTo>
                    <a:pt x="44" y="1"/>
                    <a:pt x="41" y="1"/>
                    <a:pt x="39" y="2"/>
                  </a:cubicBezTo>
                  <a:cubicBezTo>
                    <a:pt x="31" y="2"/>
                    <a:pt x="22" y="7"/>
                    <a:pt x="14" y="15"/>
                  </a:cubicBezTo>
                  <a:cubicBezTo>
                    <a:pt x="1" y="32"/>
                    <a:pt x="1" y="58"/>
                    <a:pt x="18" y="70"/>
                  </a:cubicBezTo>
                  <a:cubicBezTo>
                    <a:pt x="32" y="81"/>
                    <a:pt x="1040" y="900"/>
                    <a:pt x="3055" y="900"/>
                  </a:cubicBezTo>
                  <a:cubicBezTo>
                    <a:pt x="3438" y="900"/>
                    <a:pt x="3858" y="870"/>
                    <a:pt x="4314" y="800"/>
                  </a:cubicBezTo>
                  <a:cubicBezTo>
                    <a:pt x="4336" y="796"/>
                    <a:pt x="4353" y="774"/>
                    <a:pt x="4348" y="753"/>
                  </a:cubicBezTo>
                  <a:cubicBezTo>
                    <a:pt x="4345" y="734"/>
                    <a:pt x="4327" y="719"/>
                    <a:pt x="4308" y="719"/>
                  </a:cubicBezTo>
                  <a:cubicBezTo>
                    <a:pt x="4306" y="719"/>
                    <a:pt x="4304" y="719"/>
                    <a:pt x="4302" y="719"/>
                  </a:cubicBezTo>
                  <a:cubicBezTo>
                    <a:pt x="3847" y="790"/>
                    <a:pt x="3430" y="819"/>
                    <a:pt x="3049" y="819"/>
                  </a:cubicBezTo>
                  <a:cubicBezTo>
                    <a:pt x="1066" y="819"/>
                    <a:pt x="79" y="18"/>
                    <a:pt x="69" y="11"/>
                  </a:cubicBezTo>
                  <a:cubicBezTo>
                    <a:pt x="62" y="5"/>
                    <a:pt x="54" y="1"/>
                    <a:pt x="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33"/>
            <p:cNvSpPr/>
            <p:nvPr/>
          </p:nvSpPr>
          <p:spPr>
            <a:xfrm>
              <a:off x="1308750" y="2503700"/>
              <a:ext cx="106375" cy="13700"/>
            </a:xfrm>
            <a:custGeom>
              <a:avLst/>
              <a:gdLst/>
              <a:ahLst/>
              <a:cxnLst/>
              <a:rect l="l" t="t" r="r" b="b"/>
              <a:pathLst>
                <a:path w="4255" h="548" extrusionOk="0">
                  <a:moveTo>
                    <a:pt x="4196" y="1"/>
                  </a:moveTo>
                  <a:cubicBezTo>
                    <a:pt x="4189" y="1"/>
                    <a:pt x="4182" y="3"/>
                    <a:pt x="4174" y="7"/>
                  </a:cubicBezTo>
                  <a:cubicBezTo>
                    <a:pt x="3388" y="355"/>
                    <a:pt x="2635" y="466"/>
                    <a:pt x="1994" y="466"/>
                  </a:cubicBezTo>
                  <a:cubicBezTo>
                    <a:pt x="866" y="466"/>
                    <a:pt x="84" y="123"/>
                    <a:pt x="73" y="117"/>
                  </a:cubicBezTo>
                  <a:cubicBezTo>
                    <a:pt x="69" y="115"/>
                    <a:pt x="64" y="114"/>
                    <a:pt x="60" y="114"/>
                  </a:cubicBezTo>
                  <a:cubicBezTo>
                    <a:pt x="56" y="114"/>
                    <a:pt x="52" y="115"/>
                    <a:pt x="47" y="117"/>
                  </a:cubicBezTo>
                  <a:cubicBezTo>
                    <a:pt x="9" y="121"/>
                    <a:pt x="1" y="177"/>
                    <a:pt x="39" y="194"/>
                  </a:cubicBezTo>
                  <a:cubicBezTo>
                    <a:pt x="50" y="199"/>
                    <a:pt x="847" y="548"/>
                    <a:pt x="1993" y="548"/>
                  </a:cubicBezTo>
                  <a:cubicBezTo>
                    <a:pt x="2645" y="548"/>
                    <a:pt x="3408" y="435"/>
                    <a:pt x="4204" y="83"/>
                  </a:cubicBezTo>
                  <a:cubicBezTo>
                    <a:pt x="4255" y="65"/>
                    <a:pt x="4234" y="1"/>
                    <a:pt x="4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33"/>
            <p:cNvSpPr/>
            <p:nvPr/>
          </p:nvSpPr>
          <p:spPr>
            <a:xfrm>
              <a:off x="1248325" y="2427925"/>
              <a:ext cx="25250" cy="104825"/>
            </a:xfrm>
            <a:custGeom>
              <a:avLst/>
              <a:gdLst/>
              <a:ahLst/>
              <a:cxnLst/>
              <a:rect l="l" t="t" r="r" b="b"/>
              <a:pathLst>
                <a:path w="1010" h="4193" extrusionOk="0">
                  <a:moveTo>
                    <a:pt x="373" y="0"/>
                  </a:moveTo>
                  <a:cubicBezTo>
                    <a:pt x="370" y="0"/>
                    <a:pt x="368" y="1"/>
                    <a:pt x="365" y="1"/>
                  </a:cubicBezTo>
                  <a:cubicBezTo>
                    <a:pt x="340" y="5"/>
                    <a:pt x="327" y="31"/>
                    <a:pt x="335" y="52"/>
                  </a:cubicBezTo>
                  <a:cubicBezTo>
                    <a:pt x="921" y="2211"/>
                    <a:pt x="26" y="4111"/>
                    <a:pt x="17" y="4132"/>
                  </a:cubicBezTo>
                  <a:cubicBezTo>
                    <a:pt x="0" y="4166"/>
                    <a:pt x="28" y="4193"/>
                    <a:pt x="55" y="4193"/>
                  </a:cubicBezTo>
                  <a:cubicBezTo>
                    <a:pt x="69" y="4193"/>
                    <a:pt x="82" y="4186"/>
                    <a:pt x="89" y="4170"/>
                  </a:cubicBezTo>
                  <a:cubicBezTo>
                    <a:pt x="98" y="4149"/>
                    <a:pt x="1010" y="2219"/>
                    <a:pt x="416" y="35"/>
                  </a:cubicBezTo>
                  <a:cubicBezTo>
                    <a:pt x="408" y="13"/>
                    <a:pt x="391" y="0"/>
                    <a:pt x="3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33"/>
            <p:cNvSpPr/>
            <p:nvPr/>
          </p:nvSpPr>
          <p:spPr>
            <a:xfrm>
              <a:off x="1219375" y="2397475"/>
              <a:ext cx="32250" cy="73125"/>
            </a:xfrm>
            <a:custGeom>
              <a:avLst/>
              <a:gdLst/>
              <a:ahLst/>
              <a:cxnLst/>
              <a:rect l="l" t="t" r="r" b="b"/>
              <a:pathLst>
                <a:path w="1290" h="2925" extrusionOk="0">
                  <a:moveTo>
                    <a:pt x="916" y="1"/>
                  </a:moveTo>
                  <a:cubicBezTo>
                    <a:pt x="913" y="1"/>
                    <a:pt x="911" y="1"/>
                    <a:pt x="908" y="2"/>
                  </a:cubicBezTo>
                  <a:cubicBezTo>
                    <a:pt x="887" y="6"/>
                    <a:pt x="874" y="27"/>
                    <a:pt x="878" y="53"/>
                  </a:cubicBezTo>
                  <a:cubicBezTo>
                    <a:pt x="1201" y="1444"/>
                    <a:pt x="38" y="2844"/>
                    <a:pt x="26" y="2856"/>
                  </a:cubicBezTo>
                  <a:cubicBezTo>
                    <a:pt x="0" y="2888"/>
                    <a:pt x="27" y="2925"/>
                    <a:pt x="59" y="2925"/>
                  </a:cubicBezTo>
                  <a:cubicBezTo>
                    <a:pt x="69" y="2925"/>
                    <a:pt x="80" y="2921"/>
                    <a:pt x="89" y="2911"/>
                  </a:cubicBezTo>
                  <a:cubicBezTo>
                    <a:pt x="102" y="2894"/>
                    <a:pt x="1290" y="1465"/>
                    <a:pt x="955" y="31"/>
                  </a:cubicBezTo>
                  <a:cubicBezTo>
                    <a:pt x="951" y="13"/>
                    <a:pt x="934" y="1"/>
                    <a:pt x="9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33"/>
            <p:cNvSpPr/>
            <p:nvPr/>
          </p:nvSpPr>
          <p:spPr>
            <a:xfrm>
              <a:off x="1208325" y="2378425"/>
              <a:ext cx="26450" cy="48075"/>
            </a:xfrm>
            <a:custGeom>
              <a:avLst/>
              <a:gdLst/>
              <a:ahLst/>
              <a:cxnLst/>
              <a:rect l="l" t="t" r="r" b="b"/>
              <a:pathLst>
                <a:path w="1058" h="1923" extrusionOk="0">
                  <a:moveTo>
                    <a:pt x="1011" y="0"/>
                  </a:moveTo>
                  <a:cubicBezTo>
                    <a:pt x="994" y="0"/>
                    <a:pt x="981" y="17"/>
                    <a:pt x="981" y="39"/>
                  </a:cubicBezTo>
                  <a:cubicBezTo>
                    <a:pt x="951" y="1006"/>
                    <a:pt x="39" y="1845"/>
                    <a:pt x="31" y="1854"/>
                  </a:cubicBezTo>
                  <a:cubicBezTo>
                    <a:pt x="0" y="1874"/>
                    <a:pt x="33" y="1923"/>
                    <a:pt x="62" y="1923"/>
                  </a:cubicBezTo>
                  <a:cubicBezTo>
                    <a:pt x="69" y="1923"/>
                    <a:pt x="76" y="1920"/>
                    <a:pt x="82" y="1913"/>
                  </a:cubicBezTo>
                  <a:cubicBezTo>
                    <a:pt x="120" y="1879"/>
                    <a:pt x="1028" y="1044"/>
                    <a:pt x="1057" y="39"/>
                  </a:cubicBezTo>
                  <a:cubicBezTo>
                    <a:pt x="1057" y="17"/>
                    <a:pt x="1040" y="0"/>
                    <a:pt x="10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5" name="Google Shape;9605;p33"/>
            <p:cNvSpPr/>
            <p:nvPr/>
          </p:nvSpPr>
          <p:spPr>
            <a:xfrm>
              <a:off x="1263150" y="2433300"/>
              <a:ext cx="94325" cy="13100"/>
            </a:xfrm>
            <a:custGeom>
              <a:avLst/>
              <a:gdLst/>
              <a:ahLst/>
              <a:cxnLst/>
              <a:rect l="l" t="t" r="r" b="b"/>
              <a:pathLst>
                <a:path w="3773" h="524" extrusionOk="0">
                  <a:moveTo>
                    <a:pt x="3719" y="1"/>
                  </a:moveTo>
                  <a:cubicBezTo>
                    <a:pt x="3716" y="1"/>
                    <a:pt x="3712" y="1"/>
                    <a:pt x="3708" y="2"/>
                  </a:cubicBezTo>
                  <a:cubicBezTo>
                    <a:pt x="2695" y="346"/>
                    <a:pt x="1876" y="444"/>
                    <a:pt x="1274" y="444"/>
                  </a:cubicBezTo>
                  <a:cubicBezTo>
                    <a:pt x="494" y="444"/>
                    <a:pt x="76" y="280"/>
                    <a:pt x="69" y="278"/>
                  </a:cubicBezTo>
                  <a:cubicBezTo>
                    <a:pt x="60" y="274"/>
                    <a:pt x="56" y="274"/>
                    <a:pt x="48" y="274"/>
                  </a:cubicBezTo>
                  <a:cubicBezTo>
                    <a:pt x="5" y="282"/>
                    <a:pt x="1" y="337"/>
                    <a:pt x="39" y="354"/>
                  </a:cubicBezTo>
                  <a:cubicBezTo>
                    <a:pt x="46" y="357"/>
                    <a:pt x="474" y="523"/>
                    <a:pt x="1270" y="523"/>
                  </a:cubicBezTo>
                  <a:cubicBezTo>
                    <a:pt x="1882" y="523"/>
                    <a:pt x="2711" y="425"/>
                    <a:pt x="3733" y="79"/>
                  </a:cubicBezTo>
                  <a:cubicBezTo>
                    <a:pt x="3772" y="59"/>
                    <a:pt x="3758" y="1"/>
                    <a:pt x="371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6" name="Google Shape;9606;p33"/>
            <p:cNvSpPr/>
            <p:nvPr/>
          </p:nvSpPr>
          <p:spPr>
            <a:xfrm>
              <a:off x="1247575" y="2407200"/>
              <a:ext cx="63225" cy="7800"/>
            </a:xfrm>
            <a:custGeom>
              <a:avLst/>
              <a:gdLst/>
              <a:ahLst/>
              <a:cxnLst/>
              <a:rect l="l" t="t" r="r" b="b"/>
              <a:pathLst>
                <a:path w="2529" h="312" extrusionOk="0">
                  <a:moveTo>
                    <a:pt x="2478" y="0"/>
                  </a:moveTo>
                  <a:cubicBezTo>
                    <a:pt x="2474" y="0"/>
                    <a:pt x="2469" y="1"/>
                    <a:pt x="2465" y="3"/>
                  </a:cubicBezTo>
                  <a:cubicBezTo>
                    <a:pt x="1908" y="179"/>
                    <a:pt x="1356" y="227"/>
                    <a:pt x="921" y="227"/>
                  </a:cubicBezTo>
                  <a:cubicBezTo>
                    <a:pt x="414" y="227"/>
                    <a:pt x="67" y="162"/>
                    <a:pt x="60" y="160"/>
                  </a:cubicBezTo>
                  <a:cubicBezTo>
                    <a:pt x="56" y="160"/>
                    <a:pt x="51" y="160"/>
                    <a:pt x="47" y="164"/>
                  </a:cubicBezTo>
                  <a:cubicBezTo>
                    <a:pt x="1" y="173"/>
                    <a:pt x="1" y="236"/>
                    <a:pt x="47" y="245"/>
                  </a:cubicBezTo>
                  <a:cubicBezTo>
                    <a:pt x="54" y="245"/>
                    <a:pt x="410" y="312"/>
                    <a:pt x="928" y="312"/>
                  </a:cubicBezTo>
                  <a:cubicBezTo>
                    <a:pt x="1370" y="312"/>
                    <a:pt x="1931" y="263"/>
                    <a:pt x="2494" y="84"/>
                  </a:cubicBezTo>
                  <a:cubicBezTo>
                    <a:pt x="2516" y="79"/>
                    <a:pt x="2528" y="54"/>
                    <a:pt x="2520" y="33"/>
                  </a:cubicBezTo>
                  <a:cubicBezTo>
                    <a:pt x="2513" y="13"/>
                    <a:pt x="2496" y="0"/>
                    <a:pt x="24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33"/>
            <p:cNvSpPr/>
            <p:nvPr/>
          </p:nvSpPr>
          <p:spPr>
            <a:xfrm>
              <a:off x="1235475" y="2385000"/>
              <a:ext cx="37075" cy="6300"/>
            </a:xfrm>
            <a:custGeom>
              <a:avLst/>
              <a:gdLst/>
              <a:ahLst/>
              <a:cxnLst/>
              <a:rect l="l" t="t" r="r" b="b"/>
              <a:pathLst>
                <a:path w="1483" h="252" extrusionOk="0">
                  <a:moveTo>
                    <a:pt x="39" y="0"/>
                  </a:moveTo>
                  <a:cubicBezTo>
                    <a:pt x="22" y="5"/>
                    <a:pt x="9" y="13"/>
                    <a:pt x="5" y="30"/>
                  </a:cubicBezTo>
                  <a:cubicBezTo>
                    <a:pt x="1" y="51"/>
                    <a:pt x="14" y="72"/>
                    <a:pt x="35" y="81"/>
                  </a:cubicBezTo>
                  <a:cubicBezTo>
                    <a:pt x="60" y="88"/>
                    <a:pt x="589" y="251"/>
                    <a:pt x="1120" y="251"/>
                  </a:cubicBezTo>
                  <a:cubicBezTo>
                    <a:pt x="1226" y="251"/>
                    <a:pt x="1332" y="245"/>
                    <a:pt x="1435" y="229"/>
                  </a:cubicBezTo>
                  <a:cubicBezTo>
                    <a:pt x="1483" y="221"/>
                    <a:pt x="1474" y="148"/>
                    <a:pt x="1429" y="148"/>
                  </a:cubicBezTo>
                  <a:cubicBezTo>
                    <a:pt x="1427" y="148"/>
                    <a:pt x="1424" y="148"/>
                    <a:pt x="1422" y="149"/>
                  </a:cubicBezTo>
                  <a:cubicBezTo>
                    <a:pt x="1325" y="164"/>
                    <a:pt x="1223" y="170"/>
                    <a:pt x="1120" y="170"/>
                  </a:cubicBezTo>
                  <a:cubicBezTo>
                    <a:pt x="598" y="170"/>
                    <a:pt x="63" y="4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33"/>
            <p:cNvSpPr/>
            <p:nvPr/>
          </p:nvSpPr>
          <p:spPr>
            <a:xfrm>
              <a:off x="1094250" y="2248525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242" y="1"/>
                  </a:moveTo>
                  <a:cubicBezTo>
                    <a:pt x="68" y="773"/>
                    <a:pt x="0" y="4161"/>
                    <a:pt x="666" y="7118"/>
                  </a:cubicBezTo>
                  <a:cubicBezTo>
                    <a:pt x="1328" y="10074"/>
                    <a:pt x="3500" y="11834"/>
                    <a:pt x="6753" y="13302"/>
                  </a:cubicBezTo>
                  <a:cubicBezTo>
                    <a:pt x="6252" y="11966"/>
                    <a:pt x="5811" y="11694"/>
                    <a:pt x="5391" y="7406"/>
                  </a:cubicBezTo>
                  <a:cubicBezTo>
                    <a:pt x="4971" y="3118"/>
                    <a:pt x="242" y="1"/>
                    <a:pt x="24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33"/>
            <p:cNvSpPr/>
            <p:nvPr/>
          </p:nvSpPr>
          <p:spPr>
            <a:xfrm>
              <a:off x="1096375" y="2225725"/>
              <a:ext cx="138625" cy="324775"/>
            </a:xfrm>
            <a:custGeom>
              <a:avLst/>
              <a:gdLst/>
              <a:ahLst/>
              <a:cxnLst/>
              <a:rect l="l" t="t" r="r" b="b"/>
              <a:pathLst>
                <a:path w="5545" h="12991" extrusionOk="0">
                  <a:moveTo>
                    <a:pt x="117" y="0"/>
                  </a:moveTo>
                  <a:cubicBezTo>
                    <a:pt x="90" y="0"/>
                    <a:pt x="68" y="24"/>
                    <a:pt x="68" y="52"/>
                  </a:cubicBezTo>
                  <a:cubicBezTo>
                    <a:pt x="68" y="64"/>
                    <a:pt x="0" y="1400"/>
                    <a:pt x="628" y="3648"/>
                  </a:cubicBezTo>
                  <a:cubicBezTo>
                    <a:pt x="1209" y="5722"/>
                    <a:pt x="2511" y="9018"/>
                    <a:pt x="5429" y="12967"/>
                  </a:cubicBezTo>
                  <a:cubicBezTo>
                    <a:pt x="5441" y="12983"/>
                    <a:pt x="5457" y="12990"/>
                    <a:pt x="5472" y="12990"/>
                  </a:cubicBezTo>
                  <a:cubicBezTo>
                    <a:pt x="5509" y="12990"/>
                    <a:pt x="5545" y="12946"/>
                    <a:pt x="5514" y="12903"/>
                  </a:cubicBezTo>
                  <a:cubicBezTo>
                    <a:pt x="2609" y="8971"/>
                    <a:pt x="1311" y="5688"/>
                    <a:pt x="734" y="3627"/>
                  </a:cubicBezTo>
                  <a:cubicBezTo>
                    <a:pt x="106" y="1392"/>
                    <a:pt x="174" y="69"/>
                    <a:pt x="174" y="56"/>
                  </a:cubicBezTo>
                  <a:cubicBezTo>
                    <a:pt x="174" y="30"/>
                    <a:pt x="153" y="5"/>
                    <a:pt x="123" y="1"/>
                  </a:cubicBezTo>
                  <a:cubicBezTo>
                    <a:pt x="121" y="0"/>
                    <a:pt x="119" y="0"/>
                    <a:pt x="11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33"/>
            <p:cNvSpPr/>
            <p:nvPr/>
          </p:nvSpPr>
          <p:spPr>
            <a:xfrm>
              <a:off x="1185650" y="2479575"/>
              <a:ext cx="45525" cy="24125"/>
            </a:xfrm>
            <a:custGeom>
              <a:avLst/>
              <a:gdLst/>
              <a:ahLst/>
              <a:cxnLst/>
              <a:rect l="l" t="t" r="r" b="b"/>
              <a:pathLst>
                <a:path w="1821" h="965" extrusionOk="0">
                  <a:moveTo>
                    <a:pt x="64" y="1"/>
                  </a:moveTo>
                  <a:cubicBezTo>
                    <a:pt x="43" y="1"/>
                    <a:pt x="26" y="9"/>
                    <a:pt x="13" y="30"/>
                  </a:cubicBezTo>
                  <a:cubicBezTo>
                    <a:pt x="1" y="56"/>
                    <a:pt x="13" y="90"/>
                    <a:pt x="39" y="102"/>
                  </a:cubicBezTo>
                  <a:lnTo>
                    <a:pt x="1735" y="959"/>
                  </a:lnTo>
                  <a:cubicBezTo>
                    <a:pt x="1743" y="963"/>
                    <a:pt x="1751" y="965"/>
                    <a:pt x="1760" y="965"/>
                  </a:cubicBezTo>
                  <a:cubicBezTo>
                    <a:pt x="1779" y="965"/>
                    <a:pt x="1798" y="955"/>
                    <a:pt x="1807" y="934"/>
                  </a:cubicBezTo>
                  <a:cubicBezTo>
                    <a:pt x="1820" y="908"/>
                    <a:pt x="1807" y="879"/>
                    <a:pt x="1782" y="866"/>
                  </a:cubicBezTo>
                  <a:lnTo>
                    <a:pt x="85" y="5"/>
                  </a:lnTo>
                  <a:cubicBezTo>
                    <a:pt x="81" y="5"/>
                    <a:pt x="73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33"/>
            <p:cNvSpPr/>
            <p:nvPr/>
          </p:nvSpPr>
          <p:spPr>
            <a:xfrm>
              <a:off x="1198750" y="2500150"/>
              <a:ext cx="2925" cy="42425"/>
            </a:xfrm>
            <a:custGeom>
              <a:avLst/>
              <a:gdLst/>
              <a:ahLst/>
              <a:cxnLst/>
              <a:rect l="l" t="t" r="r" b="b"/>
              <a:pathLst>
                <a:path w="117" h="1697" extrusionOk="0">
                  <a:moveTo>
                    <a:pt x="58" y="0"/>
                  </a:moveTo>
                  <a:cubicBezTo>
                    <a:pt x="28" y="0"/>
                    <a:pt x="2" y="26"/>
                    <a:pt x="2" y="56"/>
                  </a:cubicBezTo>
                  <a:cubicBezTo>
                    <a:pt x="7" y="560"/>
                    <a:pt x="11" y="1549"/>
                    <a:pt x="2" y="1638"/>
                  </a:cubicBezTo>
                  <a:cubicBezTo>
                    <a:pt x="0" y="1676"/>
                    <a:pt x="29" y="1696"/>
                    <a:pt x="57" y="1696"/>
                  </a:cubicBezTo>
                  <a:cubicBezTo>
                    <a:pt x="82" y="1696"/>
                    <a:pt x="106" y="1680"/>
                    <a:pt x="108" y="1646"/>
                  </a:cubicBezTo>
                  <a:cubicBezTo>
                    <a:pt x="117" y="1527"/>
                    <a:pt x="108" y="115"/>
                    <a:pt x="108" y="51"/>
                  </a:cubicBezTo>
                  <a:cubicBezTo>
                    <a:pt x="108" y="26"/>
                    <a:pt x="87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33"/>
            <p:cNvSpPr/>
            <p:nvPr/>
          </p:nvSpPr>
          <p:spPr>
            <a:xfrm>
              <a:off x="1167100" y="2448300"/>
              <a:ext cx="3300" cy="62150"/>
            </a:xfrm>
            <a:custGeom>
              <a:avLst/>
              <a:gdLst/>
              <a:ahLst/>
              <a:cxnLst/>
              <a:rect l="l" t="t" r="r" b="b"/>
              <a:pathLst>
                <a:path w="132" h="2486" extrusionOk="0">
                  <a:moveTo>
                    <a:pt x="77" y="0"/>
                  </a:moveTo>
                  <a:cubicBezTo>
                    <a:pt x="47" y="0"/>
                    <a:pt x="26" y="22"/>
                    <a:pt x="26" y="51"/>
                  </a:cubicBezTo>
                  <a:lnTo>
                    <a:pt x="0" y="2431"/>
                  </a:lnTo>
                  <a:cubicBezTo>
                    <a:pt x="0" y="2460"/>
                    <a:pt x="21" y="2486"/>
                    <a:pt x="51" y="2486"/>
                  </a:cubicBezTo>
                  <a:cubicBezTo>
                    <a:pt x="81" y="2486"/>
                    <a:pt x="106" y="2460"/>
                    <a:pt x="106" y="2431"/>
                  </a:cubicBezTo>
                  <a:lnTo>
                    <a:pt x="132" y="51"/>
                  </a:lnTo>
                  <a:cubicBezTo>
                    <a:pt x="132" y="22"/>
                    <a:pt x="106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33"/>
            <p:cNvSpPr/>
            <p:nvPr/>
          </p:nvSpPr>
          <p:spPr>
            <a:xfrm>
              <a:off x="1125600" y="2391225"/>
              <a:ext cx="16700" cy="66600"/>
            </a:xfrm>
            <a:custGeom>
              <a:avLst/>
              <a:gdLst/>
              <a:ahLst/>
              <a:cxnLst/>
              <a:rect l="l" t="t" r="r" b="b"/>
              <a:pathLst>
                <a:path w="668" h="2664" extrusionOk="0">
                  <a:moveTo>
                    <a:pt x="605" y="1"/>
                  </a:moveTo>
                  <a:cubicBezTo>
                    <a:pt x="582" y="1"/>
                    <a:pt x="561" y="17"/>
                    <a:pt x="553" y="44"/>
                  </a:cubicBezTo>
                  <a:lnTo>
                    <a:pt x="10" y="2597"/>
                  </a:lnTo>
                  <a:cubicBezTo>
                    <a:pt x="1" y="2639"/>
                    <a:pt x="31" y="2663"/>
                    <a:pt x="62" y="2663"/>
                  </a:cubicBezTo>
                  <a:cubicBezTo>
                    <a:pt x="86" y="2663"/>
                    <a:pt x="109" y="2649"/>
                    <a:pt x="116" y="2618"/>
                  </a:cubicBezTo>
                  <a:lnTo>
                    <a:pt x="659" y="65"/>
                  </a:lnTo>
                  <a:cubicBezTo>
                    <a:pt x="668" y="35"/>
                    <a:pt x="647" y="6"/>
                    <a:pt x="621" y="2"/>
                  </a:cubicBezTo>
                  <a:lnTo>
                    <a:pt x="613" y="2"/>
                  </a:lnTo>
                  <a:cubicBezTo>
                    <a:pt x="610" y="1"/>
                    <a:pt x="607" y="1"/>
                    <a:pt x="6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33"/>
            <p:cNvSpPr/>
            <p:nvPr/>
          </p:nvSpPr>
          <p:spPr>
            <a:xfrm>
              <a:off x="1106075" y="2332625"/>
              <a:ext cx="13975" cy="48950"/>
            </a:xfrm>
            <a:custGeom>
              <a:avLst/>
              <a:gdLst/>
              <a:ahLst/>
              <a:cxnLst/>
              <a:rect l="l" t="t" r="r" b="b"/>
              <a:pathLst>
                <a:path w="559" h="1958" extrusionOk="0">
                  <a:moveTo>
                    <a:pt x="503" y="0"/>
                  </a:moveTo>
                  <a:cubicBezTo>
                    <a:pt x="477" y="0"/>
                    <a:pt x="456" y="17"/>
                    <a:pt x="448" y="42"/>
                  </a:cubicBezTo>
                  <a:lnTo>
                    <a:pt x="15" y="1887"/>
                  </a:lnTo>
                  <a:cubicBezTo>
                    <a:pt x="0" y="1930"/>
                    <a:pt x="35" y="1958"/>
                    <a:pt x="68" y="1958"/>
                  </a:cubicBezTo>
                  <a:cubicBezTo>
                    <a:pt x="91" y="1958"/>
                    <a:pt x="113" y="1944"/>
                    <a:pt x="117" y="1913"/>
                  </a:cubicBezTo>
                  <a:lnTo>
                    <a:pt x="554" y="64"/>
                  </a:lnTo>
                  <a:cubicBezTo>
                    <a:pt x="558" y="38"/>
                    <a:pt x="541" y="9"/>
                    <a:pt x="5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33"/>
            <p:cNvSpPr/>
            <p:nvPr/>
          </p:nvSpPr>
          <p:spPr>
            <a:xfrm>
              <a:off x="1151425" y="2418175"/>
              <a:ext cx="70075" cy="24475"/>
            </a:xfrm>
            <a:custGeom>
              <a:avLst/>
              <a:gdLst/>
              <a:ahLst/>
              <a:cxnLst/>
              <a:rect l="l" t="t" r="r" b="b"/>
              <a:pathLst>
                <a:path w="2803" h="979" extrusionOk="0">
                  <a:moveTo>
                    <a:pt x="76" y="1"/>
                  </a:moveTo>
                  <a:cubicBezTo>
                    <a:pt x="20" y="1"/>
                    <a:pt x="1" y="86"/>
                    <a:pt x="63" y="103"/>
                  </a:cubicBezTo>
                  <a:lnTo>
                    <a:pt x="2714" y="976"/>
                  </a:lnTo>
                  <a:cubicBezTo>
                    <a:pt x="2719" y="978"/>
                    <a:pt x="2724" y="978"/>
                    <a:pt x="2729" y="978"/>
                  </a:cubicBezTo>
                  <a:cubicBezTo>
                    <a:pt x="2782" y="978"/>
                    <a:pt x="2802" y="894"/>
                    <a:pt x="2744" y="875"/>
                  </a:cubicBezTo>
                  <a:lnTo>
                    <a:pt x="93" y="1"/>
                  </a:lnTo>
                  <a:lnTo>
                    <a:pt x="80" y="1"/>
                  </a:lnTo>
                  <a:cubicBezTo>
                    <a:pt x="79" y="1"/>
                    <a:pt x="77" y="1"/>
                    <a:pt x="7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33"/>
            <p:cNvSpPr/>
            <p:nvPr/>
          </p:nvSpPr>
          <p:spPr>
            <a:xfrm>
              <a:off x="1123375" y="2352425"/>
              <a:ext cx="81125" cy="29600"/>
            </a:xfrm>
            <a:custGeom>
              <a:avLst/>
              <a:gdLst/>
              <a:ahLst/>
              <a:cxnLst/>
              <a:rect l="l" t="t" r="r" b="b"/>
              <a:pathLst>
                <a:path w="3245" h="1184" extrusionOk="0">
                  <a:moveTo>
                    <a:pt x="74" y="1"/>
                  </a:moveTo>
                  <a:cubicBezTo>
                    <a:pt x="13" y="1"/>
                    <a:pt x="0" y="87"/>
                    <a:pt x="61" y="103"/>
                  </a:cubicBezTo>
                  <a:lnTo>
                    <a:pt x="3149" y="1180"/>
                  </a:lnTo>
                  <a:cubicBezTo>
                    <a:pt x="3155" y="1182"/>
                    <a:pt x="3161" y="1183"/>
                    <a:pt x="3167" y="1183"/>
                  </a:cubicBezTo>
                  <a:cubicBezTo>
                    <a:pt x="3219" y="1183"/>
                    <a:pt x="3244" y="1101"/>
                    <a:pt x="3183" y="1079"/>
                  </a:cubicBezTo>
                  <a:lnTo>
                    <a:pt x="95" y="1"/>
                  </a:lnTo>
                  <a:lnTo>
                    <a:pt x="82" y="1"/>
                  </a:lnTo>
                  <a:cubicBezTo>
                    <a:pt x="79" y="1"/>
                    <a:pt x="77" y="1"/>
                    <a:pt x="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33"/>
            <p:cNvSpPr/>
            <p:nvPr/>
          </p:nvSpPr>
          <p:spPr>
            <a:xfrm>
              <a:off x="1105650" y="2292200"/>
              <a:ext cx="57150" cy="28150"/>
            </a:xfrm>
            <a:custGeom>
              <a:avLst/>
              <a:gdLst/>
              <a:ahLst/>
              <a:cxnLst/>
              <a:rect l="l" t="t" r="r" b="b"/>
              <a:pathLst>
                <a:path w="2286" h="1126" extrusionOk="0">
                  <a:moveTo>
                    <a:pt x="70" y="0"/>
                  </a:moveTo>
                  <a:cubicBezTo>
                    <a:pt x="18" y="0"/>
                    <a:pt x="1" y="74"/>
                    <a:pt x="53" y="99"/>
                  </a:cubicBezTo>
                  <a:lnTo>
                    <a:pt x="2191" y="1121"/>
                  </a:lnTo>
                  <a:cubicBezTo>
                    <a:pt x="2198" y="1124"/>
                    <a:pt x="2205" y="1125"/>
                    <a:pt x="2212" y="1125"/>
                  </a:cubicBezTo>
                  <a:cubicBezTo>
                    <a:pt x="2259" y="1125"/>
                    <a:pt x="2286" y="1054"/>
                    <a:pt x="2233" y="1027"/>
                  </a:cubicBezTo>
                  <a:lnTo>
                    <a:pt x="96" y="5"/>
                  </a:lnTo>
                  <a:cubicBezTo>
                    <a:pt x="92" y="1"/>
                    <a:pt x="87" y="1"/>
                    <a:pt x="79" y="1"/>
                  </a:cubicBezTo>
                  <a:cubicBezTo>
                    <a:pt x="76" y="1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8" name="Google Shape;9618;p33"/>
            <p:cNvSpPr/>
            <p:nvPr/>
          </p:nvSpPr>
          <p:spPr>
            <a:xfrm>
              <a:off x="1165300" y="2302775"/>
              <a:ext cx="343250" cy="161675"/>
            </a:xfrm>
            <a:custGeom>
              <a:avLst/>
              <a:gdLst/>
              <a:ahLst/>
              <a:cxnLst/>
              <a:rect l="l" t="t" r="r" b="b"/>
              <a:pathLst>
                <a:path w="13730" h="6467" extrusionOk="0">
                  <a:moveTo>
                    <a:pt x="1858" y="0"/>
                  </a:moveTo>
                  <a:cubicBezTo>
                    <a:pt x="751" y="0"/>
                    <a:pt x="0" y="112"/>
                    <a:pt x="0" y="112"/>
                  </a:cubicBezTo>
                  <a:cubicBezTo>
                    <a:pt x="386" y="804"/>
                    <a:pt x="2600" y="3370"/>
                    <a:pt x="5069" y="5126"/>
                  </a:cubicBezTo>
                  <a:cubicBezTo>
                    <a:pt x="6391" y="6068"/>
                    <a:pt x="7805" y="6466"/>
                    <a:pt x="9356" y="6466"/>
                  </a:cubicBezTo>
                  <a:cubicBezTo>
                    <a:pt x="10701" y="6466"/>
                    <a:pt x="12150" y="6167"/>
                    <a:pt x="13730" y="5664"/>
                  </a:cubicBezTo>
                  <a:cubicBezTo>
                    <a:pt x="12466" y="5007"/>
                    <a:pt x="11953" y="5092"/>
                    <a:pt x="8780" y="2182"/>
                  </a:cubicBezTo>
                  <a:cubicBezTo>
                    <a:pt x="6766" y="338"/>
                    <a:pt x="3776" y="0"/>
                    <a:pt x="18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9" name="Google Shape;9619;p33"/>
            <p:cNvSpPr/>
            <p:nvPr/>
          </p:nvSpPr>
          <p:spPr>
            <a:xfrm>
              <a:off x="1148850" y="2288900"/>
              <a:ext cx="318025" cy="153075"/>
            </a:xfrm>
            <a:custGeom>
              <a:avLst/>
              <a:gdLst/>
              <a:ahLst/>
              <a:cxnLst/>
              <a:rect l="l" t="t" r="r" b="b"/>
              <a:pathLst>
                <a:path w="12721" h="6123" extrusionOk="0">
                  <a:moveTo>
                    <a:pt x="58" y="1"/>
                  </a:moveTo>
                  <a:cubicBezTo>
                    <a:pt x="47" y="1"/>
                    <a:pt x="35" y="5"/>
                    <a:pt x="26" y="14"/>
                  </a:cubicBezTo>
                  <a:cubicBezTo>
                    <a:pt x="5" y="36"/>
                    <a:pt x="1" y="65"/>
                    <a:pt x="18" y="91"/>
                  </a:cubicBezTo>
                  <a:cubicBezTo>
                    <a:pt x="30" y="99"/>
                    <a:pt x="870" y="1138"/>
                    <a:pt x="2838" y="2390"/>
                  </a:cubicBezTo>
                  <a:cubicBezTo>
                    <a:pt x="4654" y="3547"/>
                    <a:pt x="7826" y="5134"/>
                    <a:pt x="12632" y="6122"/>
                  </a:cubicBezTo>
                  <a:cubicBezTo>
                    <a:pt x="12636" y="6123"/>
                    <a:pt x="12640" y="6123"/>
                    <a:pt x="12643" y="6123"/>
                  </a:cubicBezTo>
                  <a:cubicBezTo>
                    <a:pt x="12706" y="6123"/>
                    <a:pt x="12721" y="6028"/>
                    <a:pt x="12653" y="6016"/>
                  </a:cubicBezTo>
                  <a:cubicBezTo>
                    <a:pt x="7864" y="5032"/>
                    <a:pt x="4704" y="3454"/>
                    <a:pt x="2898" y="2305"/>
                  </a:cubicBezTo>
                  <a:cubicBezTo>
                    <a:pt x="942" y="1058"/>
                    <a:pt x="107" y="31"/>
                    <a:pt x="98" y="23"/>
                  </a:cubicBezTo>
                  <a:cubicBezTo>
                    <a:pt x="89" y="8"/>
                    <a:pt x="74" y="1"/>
                    <a:pt x="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33"/>
            <p:cNvSpPr/>
            <p:nvPr/>
          </p:nvSpPr>
          <p:spPr>
            <a:xfrm>
              <a:off x="1383725" y="2406775"/>
              <a:ext cx="49275" cy="15050"/>
            </a:xfrm>
            <a:custGeom>
              <a:avLst/>
              <a:gdLst/>
              <a:ahLst/>
              <a:cxnLst/>
              <a:rect l="l" t="t" r="r" b="b"/>
              <a:pathLst>
                <a:path w="1971" h="602" extrusionOk="0">
                  <a:moveTo>
                    <a:pt x="1898" y="0"/>
                  </a:moveTo>
                  <a:cubicBezTo>
                    <a:pt x="1892" y="0"/>
                    <a:pt x="1886" y="1"/>
                    <a:pt x="1879" y="3"/>
                  </a:cubicBezTo>
                  <a:lnTo>
                    <a:pt x="43" y="499"/>
                  </a:lnTo>
                  <a:cubicBezTo>
                    <a:pt x="39" y="499"/>
                    <a:pt x="30" y="504"/>
                    <a:pt x="26" y="508"/>
                  </a:cubicBezTo>
                  <a:cubicBezTo>
                    <a:pt x="9" y="520"/>
                    <a:pt x="1" y="542"/>
                    <a:pt x="9" y="563"/>
                  </a:cubicBezTo>
                  <a:cubicBezTo>
                    <a:pt x="13" y="586"/>
                    <a:pt x="37" y="602"/>
                    <a:pt x="63" y="602"/>
                  </a:cubicBezTo>
                  <a:cubicBezTo>
                    <a:pt x="66" y="602"/>
                    <a:pt x="70" y="602"/>
                    <a:pt x="73" y="601"/>
                  </a:cubicBezTo>
                  <a:lnTo>
                    <a:pt x="1909" y="105"/>
                  </a:lnTo>
                  <a:cubicBezTo>
                    <a:pt x="1971" y="89"/>
                    <a:pt x="1955" y="0"/>
                    <a:pt x="18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33"/>
            <p:cNvSpPr/>
            <p:nvPr/>
          </p:nvSpPr>
          <p:spPr>
            <a:xfrm>
              <a:off x="1406950" y="2425825"/>
              <a:ext cx="30100" cy="32450"/>
            </a:xfrm>
            <a:custGeom>
              <a:avLst/>
              <a:gdLst/>
              <a:ahLst/>
              <a:cxnLst/>
              <a:rect l="l" t="t" r="r" b="b"/>
              <a:pathLst>
                <a:path w="1204" h="1298" extrusionOk="0">
                  <a:moveTo>
                    <a:pt x="65" y="1"/>
                  </a:moveTo>
                  <a:cubicBezTo>
                    <a:pt x="53" y="1"/>
                    <a:pt x="40" y="5"/>
                    <a:pt x="30" y="13"/>
                  </a:cubicBezTo>
                  <a:lnTo>
                    <a:pt x="26" y="13"/>
                  </a:lnTo>
                  <a:cubicBezTo>
                    <a:pt x="5" y="34"/>
                    <a:pt x="0" y="68"/>
                    <a:pt x="22" y="89"/>
                  </a:cubicBezTo>
                  <a:cubicBezTo>
                    <a:pt x="365" y="467"/>
                    <a:pt x="1027" y="1196"/>
                    <a:pt x="1082" y="1273"/>
                  </a:cubicBezTo>
                  <a:cubicBezTo>
                    <a:pt x="1094" y="1290"/>
                    <a:pt x="1109" y="1297"/>
                    <a:pt x="1125" y="1297"/>
                  </a:cubicBezTo>
                  <a:cubicBezTo>
                    <a:pt x="1165" y="1297"/>
                    <a:pt x="1204" y="1248"/>
                    <a:pt x="1167" y="1205"/>
                  </a:cubicBezTo>
                  <a:cubicBezTo>
                    <a:pt x="1095" y="1111"/>
                    <a:pt x="145" y="64"/>
                    <a:pt x="102" y="17"/>
                  </a:cubicBezTo>
                  <a:cubicBezTo>
                    <a:pt x="93" y="6"/>
                    <a:pt x="80" y="1"/>
                    <a:pt x="6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33"/>
            <p:cNvSpPr/>
            <p:nvPr/>
          </p:nvSpPr>
          <p:spPr>
            <a:xfrm>
              <a:off x="1349150" y="2407950"/>
              <a:ext cx="42350" cy="47400"/>
            </a:xfrm>
            <a:custGeom>
              <a:avLst/>
              <a:gdLst/>
              <a:ahLst/>
              <a:cxnLst/>
              <a:rect l="l" t="t" r="r" b="b"/>
              <a:pathLst>
                <a:path w="1694" h="1896" extrusionOk="0">
                  <a:moveTo>
                    <a:pt x="60" y="1"/>
                  </a:moveTo>
                  <a:cubicBezTo>
                    <a:pt x="50" y="1"/>
                    <a:pt x="39" y="4"/>
                    <a:pt x="30" y="11"/>
                  </a:cubicBezTo>
                  <a:lnTo>
                    <a:pt x="26" y="15"/>
                  </a:lnTo>
                  <a:cubicBezTo>
                    <a:pt x="5" y="32"/>
                    <a:pt x="1" y="66"/>
                    <a:pt x="22" y="92"/>
                  </a:cubicBezTo>
                  <a:lnTo>
                    <a:pt x="1596" y="1877"/>
                  </a:lnTo>
                  <a:cubicBezTo>
                    <a:pt x="1605" y="1889"/>
                    <a:pt x="1619" y="1896"/>
                    <a:pt x="1634" y="1896"/>
                  </a:cubicBezTo>
                  <a:cubicBezTo>
                    <a:pt x="1646" y="1896"/>
                    <a:pt x="1658" y="1891"/>
                    <a:pt x="1668" y="1882"/>
                  </a:cubicBezTo>
                  <a:cubicBezTo>
                    <a:pt x="1689" y="1865"/>
                    <a:pt x="1693" y="1831"/>
                    <a:pt x="1672" y="1810"/>
                  </a:cubicBezTo>
                  <a:lnTo>
                    <a:pt x="103" y="20"/>
                  </a:lnTo>
                  <a:cubicBezTo>
                    <a:pt x="90" y="7"/>
                    <a:pt x="75" y="1"/>
                    <a:pt x="6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33"/>
            <p:cNvSpPr/>
            <p:nvPr/>
          </p:nvSpPr>
          <p:spPr>
            <a:xfrm>
              <a:off x="1290200" y="2384425"/>
              <a:ext cx="35825" cy="59350"/>
            </a:xfrm>
            <a:custGeom>
              <a:avLst/>
              <a:gdLst/>
              <a:ahLst/>
              <a:cxnLst/>
              <a:rect l="l" t="t" r="r" b="b"/>
              <a:pathLst>
                <a:path w="1433" h="2374" extrusionOk="0">
                  <a:moveTo>
                    <a:pt x="59" y="0"/>
                  </a:moveTo>
                  <a:cubicBezTo>
                    <a:pt x="51" y="0"/>
                    <a:pt x="42" y="2"/>
                    <a:pt x="34" y="6"/>
                  </a:cubicBezTo>
                  <a:lnTo>
                    <a:pt x="26" y="11"/>
                  </a:lnTo>
                  <a:cubicBezTo>
                    <a:pt x="5" y="28"/>
                    <a:pt x="1" y="57"/>
                    <a:pt x="13" y="78"/>
                  </a:cubicBezTo>
                  <a:lnTo>
                    <a:pt x="1315" y="2348"/>
                  </a:lnTo>
                  <a:cubicBezTo>
                    <a:pt x="1326" y="2366"/>
                    <a:pt x="1342" y="2374"/>
                    <a:pt x="1359" y="2374"/>
                  </a:cubicBezTo>
                  <a:cubicBezTo>
                    <a:pt x="1395" y="2374"/>
                    <a:pt x="1432" y="2336"/>
                    <a:pt x="1409" y="2292"/>
                  </a:cubicBezTo>
                  <a:lnTo>
                    <a:pt x="107" y="28"/>
                  </a:lnTo>
                  <a:cubicBezTo>
                    <a:pt x="95" y="10"/>
                    <a:pt x="77" y="0"/>
                    <a:pt x="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33"/>
            <p:cNvSpPr/>
            <p:nvPr/>
          </p:nvSpPr>
          <p:spPr>
            <a:xfrm>
              <a:off x="1234525" y="2355625"/>
              <a:ext cx="25700" cy="44275"/>
            </a:xfrm>
            <a:custGeom>
              <a:avLst/>
              <a:gdLst/>
              <a:ahLst/>
              <a:cxnLst/>
              <a:rect l="l" t="t" r="r" b="b"/>
              <a:pathLst>
                <a:path w="1028" h="1771" extrusionOk="0">
                  <a:moveTo>
                    <a:pt x="62" y="0"/>
                  </a:moveTo>
                  <a:cubicBezTo>
                    <a:pt x="53" y="0"/>
                    <a:pt x="43" y="3"/>
                    <a:pt x="35" y="9"/>
                  </a:cubicBezTo>
                  <a:lnTo>
                    <a:pt x="26" y="13"/>
                  </a:lnTo>
                  <a:cubicBezTo>
                    <a:pt x="5" y="30"/>
                    <a:pt x="1" y="56"/>
                    <a:pt x="14" y="81"/>
                  </a:cubicBezTo>
                  <a:lnTo>
                    <a:pt x="921" y="1744"/>
                  </a:lnTo>
                  <a:cubicBezTo>
                    <a:pt x="930" y="1761"/>
                    <a:pt x="949" y="1771"/>
                    <a:pt x="968" y="1771"/>
                  </a:cubicBezTo>
                  <a:cubicBezTo>
                    <a:pt x="977" y="1771"/>
                    <a:pt x="985" y="1769"/>
                    <a:pt x="993" y="1765"/>
                  </a:cubicBezTo>
                  <a:cubicBezTo>
                    <a:pt x="1019" y="1748"/>
                    <a:pt x="1027" y="1718"/>
                    <a:pt x="1015" y="1693"/>
                  </a:cubicBezTo>
                  <a:lnTo>
                    <a:pt x="103" y="30"/>
                  </a:lnTo>
                  <a:cubicBezTo>
                    <a:pt x="94" y="11"/>
                    <a:pt x="79" y="0"/>
                    <a:pt x="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33"/>
            <p:cNvSpPr/>
            <p:nvPr/>
          </p:nvSpPr>
          <p:spPr>
            <a:xfrm>
              <a:off x="1317550" y="2368025"/>
              <a:ext cx="67300" cy="30750"/>
            </a:xfrm>
            <a:custGeom>
              <a:avLst/>
              <a:gdLst/>
              <a:ahLst/>
              <a:cxnLst/>
              <a:rect l="l" t="t" r="r" b="b"/>
              <a:pathLst>
                <a:path w="2692" h="1230" extrusionOk="0">
                  <a:moveTo>
                    <a:pt x="2613" y="1"/>
                  </a:moveTo>
                  <a:cubicBezTo>
                    <a:pt x="2607" y="1"/>
                    <a:pt x="2600" y="2"/>
                    <a:pt x="2592" y="5"/>
                  </a:cubicBezTo>
                  <a:lnTo>
                    <a:pt x="39" y="1129"/>
                  </a:lnTo>
                  <a:lnTo>
                    <a:pt x="26" y="1133"/>
                  </a:lnTo>
                  <a:cubicBezTo>
                    <a:pt x="5" y="1150"/>
                    <a:pt x="1" y="1176"/>
                    <a:pt x="9" y="1197"/>
                  </a:cubicBezTo>
                  <a:cubicBezTo>
                    <a:pt x="19" y="1217"/>
                    <a:pt x="40" y="1229"/>
                    <a:pt x="63" y="1229"/>
                  </a:cubicBezTo>
                  <a:cubicBezTo>
                    <a:pt x="69" y="1229"/>
                    <a:pt x="75" y="1228"/>
                    <a:pt x="81" y="1226"/>
                  </a:cubicBezTo>
                  <a:lnTo>
                    <a:pt x="2635" y="102"/>
                  </a:lnTo>
                  <a:cubicBezTo>
                    <a:pt x="2691" y="80"/>
                    <a:pt x="2664" y="1"/>
                    <a:pt x="26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33"/>
            <p:cNvSpPr/>
            <p:nvPr/>
          </p:nvSpPr>
          <p:spPr>
            <a:xfrm>
              <a:off x="1252200" y="2334250"/>
              <a:ext cx="79575" cy="34350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33"/>
            <p:cNvSpPr/>
            <p:nvPr/>
          </p:nvSpPr>
          <p:spPr>
            <a:xfrm>
              <a:off x="1199325" y="2316200"/>
              <a:ext cx="60200" cy="19350"/>
            </a:xfrm>
            <a:custGeom>
              <a:avLst/>
              <a:gdLst/>
              <a:ahLst/>
              <a:cxnLst/>
              <a:rect l="l" t="t" r="r" b="b"/>
              <a:pathLst>
                <a:path w="2408" h="774" extrusionOk="0">
                  <a:moveTo>
                    <a:pt x="2334" y="1"/>
                  </a:moveTo>
                  <a:cubicBezTo>
                    <a:pt x="2329" y="1"/>
                    <a:pt x="2323" y="2"/>
                    <a:pt x="2316" y="4"/>
                  </a:cubicBezTo>
                  <a:lnTo>
                    <a:pt x="43" y="670"/>
                  </a:lnTo>
                  <a:cubicBezTo>
                    <a:pt x="35" y="670"/>
                    <a:pt x="30" y="674"/>
                    <a:pt x="26" y="678"/>
                  </a:cubicBezTo>
                  <a:cubicBezTo>
                    <a:pt x="5" y="691"/>
                    <a:pt x="1" y="716"/>
                    <a:pt x="9" y="733"/>
                  </a:cubicBezTo>
                  <a:cubicBezTo>
                    <a:pt x="13" y="758"/>
                    <a:pt x="33" y="774"/>
                    <a:pt x="57" y="774"/>
                  </a:cubicBezTo>
                  <a:cubicBezTo>
                    <a:pt x="62" y="774"/>
                    <a:pt x="68" y="773"/>
                    <a:pt x="73" y="772"/>
                  </a:cubicBezTo>
                  <a:lnTo>
                    <a:pt x="2346" y="106"/>
                  </a:lnTo>
                  <a:cubicBezTo>
                    <a:pt x="2408" y="86"/>
                    <a:pt x="2389" y="1"/>
                    <a:pt x="23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8" name="Google Shape;9628;p33"/>
            <p:cNvSpPr/>
            <p:nvPr/>
          </p:nvSpPr>
          <p:spPr>
            <a:xfrm>
              <a:off x="850250" y="2272075"/>
              <a:ext cx="267250" cy="256300"/>
            </a:xfrm>
            <a:custGeom>
              <a:avLst/>
              <a:gdLst/>
              <a:ahLst/>
              <a:cxnLst/>
              <a:rect l="l" t="t" r="r" b="b"/>
              <a:pathLst>
                <a:path w="10690" h="10252" extrusionOk="0">
                  <a:moveTo>
                    <a:pt x="10689" y="0"/>
                  </a:moveTo>
                  <a:cubicBezTo>
                    <a:pt x="10689" y="0"/>
                    <a:pt x="5171" y="1302"/>
                    <a:pt x="3305" y="5183"/>
                  </a:cubicBezTo>
                  <a:cubicBezTo>
                    <a:pt x="1439" y="9064"/>
                    <a:pt x="930" y="9174"/>
                    <a:pt x="1" y="10252"/>
                  </a:cubicBezTo>
                  <a:cubicBezTo>
                    <a:pt x="3564" y="9993"/>
                    <a:pt x="6202" y="9085"/>
                    <a:pt x="7843" y="6540"/>
                  </a:cubicBezTo>
                  <a:cubicBezTo>
                    <a:pt x="9485" y="3991"/>
                    <a:pt x="10583" y="785"/>
                    <a:pt x="106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9" name="Google Shape;9629;p33"/>
            <p:cNvSpPr/>
            <p:nvPr/>
          </p:nvSpPr>
          <p:spPr>
            <a:xfrm>
              <a:off x="887325" y="2250900"/>
              <a:ext cx="239825" cy="259100"/>
            </a:xfrm>
            <a:custGeom>
              <a:avLst/>
              <a:gdLst/>
              <a:ahLst/>
              <a:cxnLst/>
              <a:rect l="l" t="t" r="r" b="b"/>
              <a:pathLst>
                <a:path w="9593" h="10364" extrusionOk="0">
                  <a:moveTo>
                    <a:pt x="9532" y="1"/>
                  </a:moveTo>
                  <a:cubicBezTo>
                    <a:pt x="9510" y="1"/>
                    <a:pt x="9489" y="17"/>
                    <a:pt x="9482" y="41"/>
                  </a:cubicBezTo>
                  <a:cubicBezTo>
                    <a:pt x="9478" y="50"/>
                    <a:pt x="9083" y="1314"/>
                    <a:pt x="7730" y="3197"/>
                  </a:cubicBezTo>
                  <a:cubicBezTo>
                    <a:pt x="6479" y="4936"/>
                    <a:pt x="4133" y="7574"/>
                    <a:pt x="53" y="10263"/>
                  </a:cubicBezTo>
                  <a:cubicBezTo>
                    <a:pt x="1" y="10294"/>
                    <a:pt x="32" y="10363"/>
                    <a:pt x="77" y="10363"/>
                  </a:cubicBezTo>
                  <a:cubicBezTo>
                    <a:pt x="87" y="10363"/>
                    <a:pt x="98" y="10360"/>
                    <a:pt x="108" y="10352"/>
                  </a:cubicBezTo>
                  <a:cubicBezTo>
                    <a:pt x="4210" y="7650"/>
                    <a:pt x="6564" y="5000"/>
                    <a:pt x="7819" y="3256"/>
                  </a:cubicBezTo>
                  <a:cubicBezTo>
                    <a:pt x="9181" y="1360"/>
                    <a:pt x="9580" y="84"/>
                    <a:pt x="9584" y="71"/>
                  </a:cubicBezTo>
                  <a:cubicBezTo>
                    <a:pt x="9592" y="41"/>
                    <a:pt x="9575" y="12"/>
                    <a:pt x="9550" y="3"/>
                  </a:cubicBezTo>
                  <a:lnTo>
                    <a:pt x="9546" y="3"/>
                  </a:lnTo>
                  <a:cubicBezTo>
                    <a:pt x="9541" y="2"/>
                    <a:pt x="9537" y="1"/>
                    <a:pt x="95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33"/>
            <p:cNvSpPr/>
            <p:nvPr/>
          </p:nvSpPr>
          <p:spPr>
            <a:xfrm>
              <a:off x="907300" y="2459150"/>
              <a:ext cx="50075" cy="8275"/>
            </a:xfrm>
            <a:custGeom>
              <a:avLst/>
              <a:gdLst/>
              <a:ahLst/>
              <a:cxnLst/>
              <a:rect l="l" t="t" r="r" b="b"/>
              <a:pathLst>
                <a:path w="2003" h="331" extrusionOk="0">
                  <a:moveTo>
                    <a:pt x="1948" y="0"/>
                  </a:moveTo>
                  <a:cubicBezTo>
                    <a:pt x="1944" y="0"/>
                    <a:pt x="1941" y="1"/>
                    <a:pt x="1939" y="3"/>
                  </a:cubicBezTo>
                  <a:lnTo>
                    <a:pt x="52" y="224"/>
                  </a:lnTo>
                  <a:cubicBezTo>
                    <a:pt x="22" y="228"/>
                    <a:pt x="1" y="254"/>
                    <a:pt x="5" y="283"/>
                  </a:cubicBezTo>
                  <a:cubicBezTo>
                    <a:pt x="9" y="310"/>
                    <a:pt x="30" y="330"/>
                    <a:pt x="57" y="330"/>
                  </a:cubicBezTo>
                  <a:cubicBezTo>
                    <a:pt x="59" y="330"/>
                    <a:pt x="62" y="330"/>
                    <a:pt x="64" y="330"/>
                  </a:cubicBezTo>
                  <a:lnTo>
                    <a:pt x="1952" y="105"/>
                  </a:lnTo>
                  <a:cubicBezTo>
                    <a:pt x="1981" y="101"/>
                    <a:pt x="2003" y="75"/>
                    <a:pt x="1998" y="46"/>
                  </a:cubicBezTo>
                  <a:cubicBezTo>
                    <a:pt x="1994" y="24"/>
                    <a:pt x="1981" y="8"/>
                    <a:pt x="1960" y="3"/>
                  </a:cubicBezTo>
                  <a:cubicBezTo>
                    <a:pt x="1956" y="1"/>
                    <a:pt x="1952" y="0"/>
                    <a:pt x="19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33"/>
            <p:cNvSpPr/>
            <p:nvPr/>
          </p:nvSpPr>
          <p:spPr>
            <a:xfrm>
              <a:off x="921625" y="2474000"/>
              <a:ext cx="16550" cy="40025"/>
            </a:xfrm>
            <a:custGeom>
              <a:avLst/>
              <a:gdLst/>
              <a:ahLst/>
              <a:cxnLst/>
              <a:rect l="l" t="t" r="r" b="b"/>
              <a:pathLst>
                <a:path w="662" h="1601" extrusionOk="0">
                  <a:moveTo>
                    <a:pt x="602" y="0"/>
                  </a:moveTo>
                  <a:cubicBezTo>
                    <a:pt x="580" y="0"/>
                    <a:pt x="563" y="13"/>
                    <a:pt x="556" y="33"/>
                  </a:cubicBezTo>
                  <a:cubicBezTo>
                    <a:pt x="535" y="92"/>
                    <a:pt x="38" y="1415"/>
                    <a:pt x="9" y="1530"/>
                  </a:cubicBezTo>
                  <a:cubicBezTo>
                    <a:pt x="0" y="1560"/>
                    <a:pt x="17" y="1589"/>
                    <a:pt x="43" y="1598"/>
                  </a:cubicBezTo>
                  <a:cubicBezTo>
                    <a:pt x="48" y="1599"/>
                    <a:pt x="53" y="1600"/>
                    <a:pt x="58" y="1600"/>
                  </a:cubicBezTo>
                  <a:cubicBezTo>
                    <a:pt x="82" y="1600"/>
                    <a:pt x="104" y="1584"/>
                    <a:pt x="111" y="1560"/>
                  </a:cubicBezTo>
                  <a:cubicBezTo>
                    <a:pt x="136" y="1471"/>
                    <a:pt x="475" y="546"/>
                    <a:pt x="654" y="71"/>
                  </a:cubicBezTo>
                  <a:cubicBezTo>
                    <a:pt x="662" y="41"/>
                    <a:pt x="649" y="12"/>
                    <a:pt x="624" y="3"/>
                  </a:cubicBezTo>
                  <a:lnTo>
                    <a:pt x="620" y="3"/>
                  </a:lnTo>
                  <a:cubicBezTo>
                    <a:pt x="613" y="1"/>
                    <a:pt x="607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33"/>
            <p:cNvSpPr/>
            <p:nvPr/>
          </p:nvSpPr>
          <p:spPr>
            <a:xfrm>
              <a:off x="962250" y="2435925"/>
              <a:ext cx="23025" cy="58775"/>
            </a:xfrm>
            <a:custGeom>
              <a:avLst/>
              <a:gdLst/>
              <a:ahLst/>
              <a:cxnLst/>
              <a:rect l="l" t="t" r="r" b="b"/>
              <a:pathLst>
                <a:path w="921" h="2351" extrusionOk="0">
                  <a:moveTo>
                    <a:pt x="860" y="1"/>
                  </a:moveTo>
                  <a:cubicBezTo>
                    <a:pt x="837" y="1"/>
                    <a:pt x="817" y="14"/>
                    <a:pt x="810" y="37"/>
                  </a:cubicBezTo>
                  <a:lnTo>
                    <a:pt x="17" y="2281"/>
                  </a:lnTo>
                  <a:cubicBezTo>
                    <a:pt x="1" y="2321"/>
                    <a:pt x="35" y="2351"/>
                    <a:pt x="68" y="2351"/>
                  </a:cubicBezTo>
                  <a:cubicBezTo>
                    <a:pt x="87" y="2351"/>
                    <a:pt x="106" y="2340"/>
                    <a:pt x="114" y="2315"/>
                  </a:cubicBezTo>
                  <a:lnTo>
                    <a:pt x="912" y="71"/>
                  </a:lnTo>
                  <a:cubicBezTo>
                    <a:pt x="920" y="42"/>
                    <a:pt x="907" y="12"/>
                    <a:pt x="878" y="3"/>
                  </a:cubicBezTo>
                  <a:cubicBezTo>
                    <a:pt x="872" y="2"/>
                    <a:pt x="866" y="1"/>
                    <a:pt x="86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33"/>
            <p:cNvSpPr/>
            <p:nvPr/>
          </p:nvSpPr>
          <p:spPr>
            <a:xfrm>
              <a:off x="1019200" y="2392200"/>
              <a:ext cx="12075" cy="67350"/>
            </a:xfrm>
            <a:custGeom>
              <a:avLst/>
              <a:gdLst/>
              <a:ahLst/>
              <a:cxnLst/>
              <a:rect l="l" t="t" r="r" b="b"/>
              <a:pathLst>
                <a:path w="483" h="2694" extrusionOk="0">
                  <a:moveTo>
                    <a:pt x="424" y="0"/>
                  </a:moveTo>
                  <a:cubicBezTo>
                    <a:pt x="398" y="0"/>
                    <a:pt x="377" y="20"/>
                    <a:pt x="373" y="43"/>
                  </a:cubicBezTo>
                  <a:lnTo>
                    <a:pt x="8" y="2630"/>
                  </a:lnTo>
                  <a:cubicBezTo>
                    <a:pt x="1" y="2671"/>
                    <a:pt x="31" y="2694"/>
                    <a:pt x="61" y="2694"/>
                  </a:cubicBezTo>
                  <a:cubicBezTo>
                    <a:pt x="84" y="2694"/>
                    <a:pt x="108" y="2679"/>
                    <a:pt x="114" y="2647"/>
                  </a:cubicBezTo>
                  <a:lnTo>
                    <a:pt x="479" y="60"/>
                  </a:lnTo>
                  <a:cubicBezTo>
                    <a:pt x="483" y="30"/>
                    <a:pt x="466" y="5"/>
                    <a:pt x="441" y="1"/>
                  </a:cubicBezTo>
                  <a:lnTo>
                    <a:pt x="432" y="1"/>
                  </a:lnTo>
                  <a:cubicBezTo>
                    <a:pt x="430" y="0"/>
                    <a:pt x="427" y="0"/>
                    <a:pt x="4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33"/>
            <p:cNvSpPr/>
            <p:nvPr/>
          </p:nvSpPr>
          <p:spPr>
            <a:xfrm>
              <a:off x="1063800" y="2344800"/>
              <a:ext cx="8425" cy="49700"/>
            </a:xfrm>
            <a:custGeom>
              <a:avLst/>
              <a:gdLst/>
              <a:ahLst/>
              <a:cxnLst/>
              <a:rect l="l" t="t" r="r" b="b"/>
              <a:pathLst>
                <a:path w="337" h="1988" extrusionOk="0">
                  <a:moveTo>
                    <a:pt x="282" y="0"/>
                  </a:moveTo>
                  <a:cubicBezTo>
                    <a:pt x="256" y="0"/>
                    <a:pt x="234" y="20"/>
                    <a:pt x="230" y="47"/>
                  </a:cubicBezTo>
                  <a:lnTo>
                    <a:pt x="5" y="1926"/>
                  </a:lnTo>
                  <a:cubicBezTo>
                    <a:pt x="1" y="1966"/>
                    <a:pt x="30" y="1987"/>
                    <a:pt x="59" y="1987"/>
                  </a:cubicBezTo>
                  <a:cubicBezTo>
                    <a:pt x="83" y="1987"/>
                    <a:pt x="107" y="1972"/>
                    <a:pt x="111" y="1939"/>
                  </a:cubicBezTo>
                  <a:lnTo>
                    <a:pt x="336" y="56"/>
                  </a:lnTo>
                  <a:cubicBezTo>
                    <a:pt x="336" y="30"/>
                    <a:pt x="323" y="5"/>
                    <a:pt x="298" y="1"/>
                  </a:cubicBezTo>
                  <a:lnTo>
                    <a:pt x="290" y="1"/>
                  </a:lnTo>
                  <a:cubicBezTo>
                    <a:pt x="287" y="0"/>
                    <a:pt x="284" y="0"/>
                    <a:pt x="28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33"/>
            <p:cNvSpPr/>
            <p:nvPr/>
          </p:nvSpPr>
          <p:spPr>
            <a:xfrm>
              <a:off x="937250" y="2410875"/>
              <a:ext cx="73600" cy="5025"/>
            </a:xfrm>
            <a:custGeom>
              <a:avLst/>
              <a:gdLst/>
              <a:ahLst/>
              <a:cxnLst/>
              <a:rect l="l" t="t" r="r" b="b"/>
              <a:pathLst>
                <a:path w="2944" h="201" extrusionOk="0">
                  <a:moveTo>
                    <a:pt x="71" y="0"/>
                  </a:moveTo>
                  <a:cubicBezTo>
                    <a:pt x="3" y="0"/>
                    <a:pt x="0" y="102"/>
                    <a:pt x="71" y="106"/>
                  </a:cubicBezTo>
                  <a:lnTo>
                    <a:pt x="2858" y="200"/>
                  </a:lnTo>
                  <a:cubicBezTo>
                    <a:pt x="2860" y="200"/>
                    <a:pt x="2863" y="200"/>
                    <a:pt x="2866" y="200"/>
                  </a:cubicBezTo>
                  <a:cubicBezTo>
                    <a:pt x="2931" y="200"/>
                    <a:pt x="2944" y="102"/>
                    <a:pt x="2875" y="94"/>
                  </a:cubicBezTo>
                  <a:lnTo>
                    <a:pt x="2862" y="94"/>
                  </a:lnTo>
                  <a:lnTo>
                    <a:pt x="75" y="0"/>
                  </a:lnTo>
                  <a:cubicBezTo>
                    <a:pt x="74" y="0"/>
                    <a:pt x="72" y="0"/>
                    <a:pt x="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33"/>
            <p:cNvSpPr/>
            <p:nvPr/>
          </p:nvSpPr>
          <p:spPr>
            <a:xfrm>
              <a:off x="974650" y="2359750"/>
              <a:ext cx="85200" cy="3975"/>
            </a:xfrm>
            <a:custGeom>
              <a:avLst/>
              <a:gdLst/>
              <a:ahLst/>
              <a:cxnLst/>
              <a:rect l="l" t="t" r="r" b="b"/>
              <a:pathLst>
                <a:path w="3408" h="159" extrusionOk="0">
                  <a:moveTo>
                    <a:pt x="55" y="1"/>
                  </a:moveTo>
                  <a:cubicBezTo>
                    <a:pt x="25" y="1"/>
                    <a:pt x="0" y="26"/>
                    <a:pt x="0" y="56"/>
                  </a:cubicBezTo>
                  <a:cubicBezTo>
                    <a:pt x="0" y="86"/>
                    <a:pt x="25" y="107"/>
                    <a:pt x="55" y="107"/>
                  </a:cubicBezTo>
                  <a:lnTo>
                    <a:pt x="3325" y="158"/>
                  </a:lnTo>
                  <a:cubicBezTo>
                    <a:pt x="3328" y="158"/>
                    <a:pt x="3331" y="158"/>
                    <a:pt x="3333" y="158"/>
                  </a:cubicBezTo>
                  <a:cubicBezTo>
                    <a:pt x="3398" y="158"/>
                    <a:pt x="3408" y="60"/>
                    <a:pt x="3342" y="52"/>
                  </a:cubicBezTo>
                  <a:lnTo>
                    <a:pt x="3325" y="52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33"/>
            <p:cNvSpPr/>
            <p:nvPr/>
          </p:nvSpPr>
          <p:spPr>
            <a:xfrm>
              <a:off x="1034750" y="2310475"/>
              <a:ext cx="61750" cy="8275"/>
            </a:xfrm>
            <a:custGeom>
              <a:avLst/>
              <a:gdLst/>
              <a:ahLst/>
              <a:cxnLst/>
              <a:rect l="l" t="t" r="r" b="b"/>
              <a:pathLst>
                <a:path w="2470" h="331" extrusionOk="0">
                  <a:moveTo>
                    <a:pt x="2421" y="1"/>
                  </a:moveTo>
                  <a:cubicBezTo>
                    <a:pt x="2417" y="1"/>
                    <a:pt x="2414" y="2"/>
                    <a:pt x="2410" y="4"/>
                  </a:cubicBezTo>
                  <a:lnTo>
                    <a:pt x="52" y="224"/>
                  </a:lnTo>
                  <a:cubicBezTo>
                    <a:pt x="22" y="229"/>
                    <a:pt x="1" y="254"/>
                    <a:pt x="5" y="284"/>
                  </a:cubicBezTo>
                  <a:cubicBezTo>
                    <a:pt x="5" y="311"/>
                    <a:pt x="30" y="331"/>
                    <a:pt x="54" y="331"/>
                  </a:cubicBezTo>
                  <a:cubicBezTo>
                    <a:pt x="56" y="331"/>
                    <a:pt x="58" y="331"/>
                    <a:pt x="60" y="330"/>
                  </a:cubicBezTo>
                  <a:lnTo>
                    <a:pt x="2419" y="106"/>
                  </a:lnTo>
                  <a:cubicBezTo>
                    <a:pt x="2448" y="101"/>
                    <a:pt x="2469" y="76"/>
                    <a:pt x="2469" y="46"/>
                  </a:cubicBezTo>
                  <a:cubicBezTo>
                    <a:pt x="2465" y="25"/>
                    <a:pt x="2452" y="8"/>
                    <a:pt x="2431" y="4"/>
                  </a:cubicBezTo>
                  <a:cubicBezTo>
                    <a:pt x="2427" y="2"/>
                    <a:pt x="2424" y="1"/>
                    <a:pt x="2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33"/>
            <p:cNvSpPr/>
            <p:nvPr/>
          </p:nvSpPr>
          <p:spPr>
            <a:xfrm>
              <a:off x="713150" y="2278975"/>
              <a:ext cx="277950" cy="171900"/>
            </a:xfrm>
            <a:custGeom>
              <a:avLst/>
              <a:gdLst/>
              <a:ahLst/>
              <a:cxnLst/>
              <a:rect l="l" t="t" r="r" b="b"/>
              <a:pathLst>
                <a:path w="11118" h="6876" extrusionOk="0">
                  <a:moveTo>
                    <a:pt x="5596" y="1"/>
                  </a:moveTo>
                  <a:cubicBezTo>
                    <a:pt x="5407" y="1"/>
                    <a:pt x="5240" y="116"/>
                    <a:pt x="5175" y="394"/>
                  </a:cubicBezTo>
                  <a:cubicBezTo>
                    <a:pt x="5031" y="1009"/>
                    <a:pt x="6197" y="1832"/>
                    <a:pt x="7309" y="2371"/>
                  </a:cubicBezTo>
                  <a:cubicBezTo>
                    <a:pt x="7198" y="2410"/>
                    <a:pt x="7086" y="2428"/>
                    <a:pt x="6972" y="2428"/>
                  </a:cubicBezTo>
                  <a:cubicBezTo>
                    <a:pt x="6143" y="2428"/>
                    <a:pt x="5251" y="1487"/>
                    <a:pt x="4781" y="1103"/>
                  </a:cubicBezTo>
                  <a:cubicBezTo>
                    <a:pt x="4612" y="965"/>
                    <a:pt x="4417" y="903"/>
                    <a:pt x="4241" y="903"/>
                  </a:cubicBezTo>
                  <a:cubicBezTo>
                    <a:pt x="3859" y="903"/>
                    <a:pt x="3565" y="1196"/>
                    <a:pt x="3826" y="1637"/>
                  </a:cubicBezTo>
                  <a:cubicBezTo>
                    <a:pt x="4208" y="2282"/>
                    <a:pt x="4959" y="2706"/>
                    <a:pt x="6206" y="3020"/>
                  </a:cubicBezTo>
                  <a:cubicBezTo>
                    <a:pt x="6127" y="3104"/>
                    <a:pt x="6011" y="3145"/>
                    <a:pt x="5857" y="3145"/>
                  </a:cubicBezTo>
                  <a:cubicBezTo>
                    <a:pt x="5608" y="3145"/>
                    <a:pt x="5261" y="3036"/>
                    <a:pt x="4815" y="2820"/>
                  </a:cubicBezTo>
                  <a:cubicBezTo>
                    <a:pt x="4203" y="2526"/>
                    <a:pt x="2990" y="1499"/>
                    <a:pt x="2460" y="1499"/>
                  </a:cubicBezTo>
                  <a:cubicBezTo>
                    <a:pt x="2303" y="1499"/>
                    <a:pt x="2206" y="1589"/>
                    <a:pt x="2202" y="1815"/>
                  </a:cubicBezTo>
                  <a:cubicBezTo>
                    <a:pt x="2185" y="2799"/>
                    <a:pt x="3351" y="3181"/>
                    <a:pt x="3653" y="3397"/>
                  </a:cubicBezTo>
                  <a:cubicBezTo>
                    <a:pt x="3886" y="3565"/>
                    <a:pt x="3882" y="3810"/>
                    <a:pt x="3641" y="3810"/>
                  </a:cubicBezTo>
                  <a:cubicBezTo>
                    <a:pt x="3571" y="3810"/>
                    <a:pt x="3482" y="3789"/>
                    <a:pt x="3373" y="3741"/>
                  </a:cubicBezTo>
                  <a:cubicBezTo>
                    <a:pt x="2982" y="3572"/>
                    <a:pt x="1813" y="2324"/>
                    <a:pt x="1257" y="2324"/>
                  </a:cubicBezTo>
                  <a:cubicBezTo>
                    <a:pt x="1113" y="2324"/>
                    <a:pt x="1010" y="2408"/>
                    <a:pt x="972" y="2617"/>
                  </a:cubicBezTo>
                  <a:cubicBezTo>
                    <a:pt x="790" y="3631"/>
                    <a:pt x="2579" y="4390"/>
                    <a:pt x="2579" y="4390"/>
                  </a:cubicBezTo>
                  <a:cubicBezTo>
                    <a:pt x="2579" y="4390"/>
                    <a:pt x="1804" y="4227"/>
                    <a:pt x="1120" y="4227"/>
                  </a:cubicBezTo>
                  <a:cubicBezTo>
                    <a:pt x="526" y="4227"/>
                    <a:pt x="1" y="4350"/>
                    <a:pt x="115" y="4810"/>
                  </a:cubicBezTo>
                  <a:cubicBezTo>
                    <a:pt x="213" y="5212"/>
                    <a:pt x="685" y="5331"/>
                    <a:pt x="1210" y="5331"/>
                  </a:cubicBezTo>
                  <a:cubicBezTo>
                    <a:pt x="1976" y="5331"/>
                    <a:pt x="2855" y="5077"/>
                    <a:pt x="2855" y="5077"/>
                  </a:cubicBezTo>
                  <a:cubicBezTo>
                    <a:pt x="2855" y="5077"/>
                    <a:pt x="3457" y="4945"/>
                    <a:pt x="3792" y="4903"/>
                  </a:cubicBezTo>
                  <a:lnTo>
                    <a:pt x="3792" y="4903"/>
                  </a:lnTo>
                  <a:cubicBezTo>
                    <a:pt x="3071" y="5297"/>
                    <a:pt x="2316" y="6260"/>
                    <a:pt x="2758" y="6633"/>
                  </a:cubicBezTo>
                  <a:cubicBezTo>
                    <a:pt x="2851" y="6713"/>
                    <a:pt x="2950" y="6747"/>
                    <a:pt x="3052" y="6747"/>
                  </a:cubicBezTo>
                  <a:cubicBezTo>
                    <a:pt x="3430" y="6747"/>
                    <a:pt x="3837" y="6275"/>
                    <a:pt x="4064" y="5934"/>
                  </a:cubicBezTo>
                  <a:cubicBezTo>
                    <a:pt x="4352" y="5501"/>
                    <a:pt x="5035" y="4899"/>
                    <a:pt x="5582" y="4755"/>
                  </a:cubicBezTo>
                  <a:lnTo>
                    <a:pt x="5582" y="4755"/>
                  </a:lnTo>
                  <a:cubicBezTo>
                    <a:pt x="4823" y="5412"/>
                    <a:pt x="4361" y="6370"/>
                    <a:pt x="4700" y="6710"/>
                  </a:cubicBezTo>
                  <a:cubicBezTo>
                    <a:pt x="4808" y="6817"/>
                    <a:pt x="4943" y="6875"/>
                    <a:pt x="5086" y="6875"/>
                  </a:cubicBezTo>
                  <a:cubicBezTo>
                    <a:pt x="5398" y="6875"/>
                    <a:pt x="5747" y="6598"/>
                    <a:pt x="5939" y="5938"/>
                  </a:cubicBezTo>
                  <a:cubicBezTo>
                    <a:pt x="6219" y="4971"/>
                    <a:pt x="7097" y="4131"/>
                    <a:pt x="7563" y="3906"/>
                  </a:cubicBezTo>
                  <a:lnTo>
                    <a:pt x="7563" y="3906"/>
                  </a:lnTo>
                  <a:cubicBezTo>
                    <a:pt x="6846" y="4627"/>
                    <a:pt x="6422" y="5968"/>
                    <a:pt x="6885" y="6281"/>
                  </a:cubicBezTo>
                  <a:cubicBezTo>
                    <a:pt x="6998" y="6358"/>
                    <a:pt x="7125" y="6395"/>
                    <a:pt x="7253" y="6395"/>
                  </a:cubicBezTo>
                  <a:cubicBezTo>
                    <a:pt x="7643" y="6395"/>
                    <a:pt x="8042" y="6048"/>
                    <a:pt x="8081" y="5399"/>
                  </a:cubicBezTo>
                  <a:cubicBezTo>
                    <a:pt x="8136" y="4534"/>
                    <a:pt x="8361" y="3749"/>
                    <a:pt x="8963" y="3304"/>
                  </a:cubicBezTo>
                  <a:lnTo>
                    <a:pt x="8963" y="3304"/>
                  </a:lnTo>
                  <a:cubicBezTo>
                    <a:pt x="8865" y="3444"/>
                    <a:pt x="8713" y="4114"/>
                    <a:pt x="8971" y="4661"/>
                  </a:cubicBezTo>
                  <a:cubicBezTo>
                    <a:pt x="9065" y="4862"/>
                    <a:pt x="9177" y="4946"/>
                    <a:pt x="9287" y="4946"/>
                  </a:cubicBezTo>
                  <a:cubicBezTo>
                    <a:pt x="9475" y="4946"/>
                    <a:pt x="9661" y="4700"/>
                    <a:pt x="9752" y="4369"/>
                  </a:cubicBezTo>
                  <a:cubicBezTo>
                    <a:pt x="9892" y="3843"/>
                    <a:pt x="9680" y="3266"/>
                    <a:pt x="10078" y="2854"/>
                  </a:cubicBezTo>
                  <a:lnTo>
                    <a:pt x="10078" y="2854"/>
                  </a:lnTo>
                  <a:cubicBezTo>
                    <a:pt x="9956" y="3144"/>
                    <a:pt x="10156" y="3517"/>
                    <a:pt x="10460" y="3517"/>
                  </a:cubicBezTo>
                  <a:cubicBezTo>
                    <a:pt x="10534" y="3517"/>
                    <a:pt x="10615" y="3495"/>
                    <a:pt x="10698" y="3444"/>
                  </a:cubicBezTo>
                  <a:cubicBezTo>
                    <a:pt x="11117" y="3181"/>
                    <a:pt x="10888" y="1701"/>
                    <a:pt x="10948" y="874"/>
                  </a:cubicBezTo>
                  <a:lnTo>
                    <a:pt x="10948" y="874"/>
                  </a:lnTo>
                  <a:cubicBezTo>
                    <a:pt x="10894" y="898"/>
                    <a:pt x="10830" y="908"/>
                    <a:pt x="10759" y="908"/>
                  </a:cubicBezTo>
                  <a:cubicBezTo>
                    <a:pt x="10290" y="908"/>
                    <a:pt x="9499" y="452"/>
                    <a:pt x="9110" y="452"/>
                  </a:cubicBezTo>
                  <a:cubicBezTo>
                    <a:pt x="9019" y="452"/>
                    <a:pt x="8950" y="477"/>
                    <a:pt x="8912" y="539"/>
                  </a:cubicBezTo>
                  <a:cubicBezTo>
                    <a:pt x="8687" y="903"/>
                    <a:pt x="8933" y="1022"/>
                    <a:pt x="9582" y="1370"/>
                  </a:cubicBezTo>
                  <a:cubicBezTo>
                    <a:pt x="9530" y="1393"/>
                    <a:pt x="9471" y="1403"/>
                    <a:pt x="9407" y="1403"/>
                  </a:cubicBezTo>
                  <a:cubicBezTo>
                    <a:pt x="9080" y="1403"/>
                    <a:pt x="8630" y="1131"/>
                    <a:pt x="8403" y="886"/>
                  </a:cubicBezTo>
                  <a:cubicBezTo>
                    <a:pt x="8198" y="666"/>
                    <a:pt x="7743" y="301"/>
                    <a:pt x="7478" y="301"/>
                  </a:cubicBezTo>
                  <a:cubicBezTo>
                    <a:pt x="7385" y="301"/>
                    <a:pt x="7316" y="344"/>
                    <a:pt x="7287" y="454"/>
                  </a:cubicBezTo>
                  <a:cubicBezTo>
                    <a:pt x="7177" y="878"/>
                    <a:pt x="7733" y="1438"/>
                    <a:pt x="8721" y="1955"/>
                  </a:cubicBezTo>
                  <a:cubicBezTo>
                    <a:pt x="8610" y="1984"/>
                    <a:pt x="8500" y="1998"/>
                    <a:pt x="8392" y="1998"/>
                  </a:cubicBezTo>
                  <a:cubicBezTo>
                    <a:pt x="7380" y="1998"/>
                    <a:pt x="6517" y="830"/>
                    <a:pt x="6253" y="420"/>
                  </a:cubicBezTo>
                  <a:cubicBezTo>
                    <a:pt x="6090" y="169"/>
                    <a:pt x="5826" y="1"/>
                    <a:pt x="55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9" name="Google Shape;9639;p33"/>
            <p:cNvSpPr/>
            <p:nvPr/>
          </p:nvSpPr>
          <p:spPr>
            <a:xfrm>
              <a:off x="754825" y="2295675"/>
              <a:ext cx="236600" cy="105900"/>
            </a:xfrm>
            <a:custGeom>
              <a:avLst/>
              <a:gdLst/>
              <a:ahLst/>
              <a:cxnLst/>
              <a:rect l="l" t="t" r="r" b="b"/>
              <a:pathLst>
                <a:path w="9464" h="4236" extrusionOk="0">
                  <a:moveTo>
                    <a:pt x="9421" y="0"/>
                  </a:moveTo>
                  <a:cubicBezTo>
                    <a:pt x="9412" y="0"/>
                    <a:pt x="9402" y="4"/>
                    <a:pt x="9395" y="11"/>
                  </a:cubicBezTo>
                  <a:cubicBezTo>
                    <a:pt x="9387" y="19"/>
                    <a:pt x="8377" y="931"/>
                    <a:pt x="6727" y="1898"/>
                  </a:cubicBezTo>
                  <a:cubicBezTo>
                    <a:pt x="5201" y="2789"/>
                    <a:pt x="2804" y="3904"/>
                    <a:pt x="34" y="4163"/>
                  </a:cubicBezTo>
                  <a:cubicBezTo>
                    <a:pt x="17" y="4163"/>
                    <a:pt x="1" y="4184"/>
                    <a:pt x="5" y="4205"/>
                  </a:cubicBezTo>
                  <a:cubicBezTo>
                    <a:pt x="5" y="4220"/>
                    <a:pt x="18" y="4236"/>
                    <a:pt x="36" y="4236"/>
                  </a:cubicBezTo>
                  <a:cubicBezTo>
                    <a:pt x="39" y="4236"/>
                    <a:pt x="41" y="4235"/>
                    <a:pt x="43" y="4235"/>
                  </a:cubicBezTo>
                  <a:cubicBezTo>
                    <a:pt x="2825" y="3976"/>
                    <a:pt x="5230" y="2857"/>
                    <a:pt x="6761" y="1962"/>
                  </a:cubicBezTo>
                  <a:cubicBezTo>
                    <a:pt x="8420" y="995"/>
                    <a:pt x="9438" y="74"/>
                    <a:pt x="9446" y="61"/>
                  </a:cubicBezTo>
                  <a:cubicBezTo>
                    <a:pt x="9463" y="49"/>
                    <a:pt x="9463" y="23"/>
                    <a:pt x="9446" y="11"/>
                  </a:cubicBezTo>
                  <a:lnTo>
                    <a:pt x="9442" y="6"/>
                  </a:lnTo>
                  <a:cubicBezTo>
                    <a:pt x="9436" y="2"/>
                    <a:pt x="9429" y="0"/>
                    <a:pt x="94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0" name="Google Shape;9640;p33"/>
            <p:cNvSpPr/>
            <p:nvPr/>
          </p:nvSpPr>
          <p:spPr>
            <a:xfrm>
              <a:off x="789075" y="2377950"/>
              <a:ext cx="61750" cy="59325"/>
            </a:xfrm>
            <a:custGeom>
              <a:avLst/>
              <a:gdLst/>
              <a:ahLst/>
              <a:cxnLst/>
              <a:rect l="l" t="t" r="r" b="b"/>
              <a:pathLst>
                <a:path w="2470" h="2373" extrusionOk="0">
                  <a:moveTo>
                    <a:pt x="2429" y="0"/>
                  </a:moveTo>
                  <a:cubicBezTo>
                    <a:pt x="2422" y="0"/>
                    <a:pt x="2416" y="2"/>
                    <a:pt x="2410" y="7"/>
                  </a:cubicBezTo>
                  <a:cubicBezTo>
                    <a:pt x="1434" y="537"/>
                    <a:pt x="30" y="2293"/>
                    <a:pt x="13" y="2310"/>
                  </a:cubicBezTo>
                  <a:cubicBezTo>
                    <a:pt x="1" y="2327"/>
                    <a:pt x="5" y="2348"/>
                    <a:pt x="22" y="2365"/>
                  </a:cubicBezTo>
                  <a:cubicBezTo>
                    <a:pt x="27" y="2370"/>
                    <a:pt x="34" y="2372"/>
                    <a:pt x="41" y="2372"/>
                  </a:cubicBezTo>
                  <a:cubicBezTo>
                    <a:pt x="53" y="2372"/>
                    <a:pt x="65" y="2367"/>
                    <a:pt x="73" y="2356"/>
                  </a:cubicBezTo>
                  <a:cubicBezTo>
                    <a:pt x="85" y="2339"/>
                    <a:pt x="1481" y="596"/>
                    <a:pt x="2444" y="70"/>
                  </a:cubicBezTo>
                  <a:cubicBezTo>
                    <a:pt x="2465" y="62"/>
                    <a:pt x="2469" y="36"/>
                    <a:pt x="2456" y="19"/>
                  </a:cubicBezTo>
                  <a:cubicBezTo>
                    <a:pt x="2456" y="15"/>
                    <a:pt x="2452" y="11"/>
                    <a:pt x="2448" y="7"/>
                  </a:cubicBezTo>
                  <a:cubicBezTo>
                    <a:pt x="2441" y="2"/>
                    <a:pt x="2435" y="0"/>
                    <a:pt x="24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33"/>
            <p:cNvSpPr/>
            <p:nvPr/>
          </p:nvSpPr>
          <p:spPr>
            <a:xfrm>
              <a:off x="746000" y="2351300"/>
              <a:ext cx="64050" cy="41175"/>
            </a:xfrm>
            <a:custGeom>
              <a:avLst/>
              <a:gdLst/>
              <a:ahLst/>
              <a:cxnLst/>
              <a:rect l="l" t="t" r="r" b="b"/>
              <a:pathLst>
                <a:path w="2562" h="1647" extrusionOk="0">
                  <a:moveTo>
                    <a:pt x="51" y="0"/>
                  </a:moveTo>
                  <a:cubicBezTo>
                    <a:pt x="24" y="0"/>
                    <a:pt x="0" y="33"/>
                    <a:pt x="23" y="59"/>
                  </a:cubicBezTo>
                  <a:cubicBezTo>
                    <a:pt x="935" y="1153"/>
                    <a:pt x="2487" y="1641"/>
                    <a:pt x="2500" y="1645"/>
                  </a:cubicBezTo>
                  <a:cubicBezTo>
                    <a:pt x="2503" y="1646"/>
                    <a:pt x="2506" y="1646"/>
                    <a:pt x="2509" y="1646"/>
                  </a:cubicBezTo>
                  <a:cubicBezTo>
                    <a:pt x="2542" y="1646"/>
                    <a:pt x="2561" y="1605"/>
                    <a:pt x="2538" y="1582"/>
                  </a:cubicBezTo>
                  <a:cubicBezTo>
                    <a:pt x="2534" y="1577"/>
                    <a:pt x="2529" y="1573"/>
                    <a:pt x="2525" y="1573"/>
                  </a:cubicBezTo>
                  <a:cubicBezTo>
                    <a:pt x="2508" y="1569"/>
                    <a:pt x="981" y="1090"/>
                    <a:pt x="78" y="12"/>
                  </a:cubicBezTo>
                  <a:cubicBezTo>
                    <a:pt x="70" y="4"/>
                    <a:pt x="60" y="0"/>
                    <a:pt x="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33"/>
            <p:cNvSpPr/>
            <p:nvPr/>
          </p:nvSpPr>
          <p:spPr>
            <a:xfrm>
              <a:off x="838900" y="2356850"/>
              <a:ext cx="60275" cy="82550"/>
            </a:xfrm>
            <a:custGeom>
              <a:avLst/>
              <a:gdLst/>
              <a:ahLst/>
              <a:cxnLst/>
              <a:rect l="l" t="t" r="r" b="b"/>
              <a:pathLst>
                <a:path w="2411" h="3302" extrusionOk="0">
                  <a:moveTo>
                    <a:pt x="2368" y="0"/>
                  </a:moveTo>
                  <a:cubicBezTo>
                    <a:pt x="2360" y="0"/>
                    <a:pt x="2353" y="2"/>
                    <a:pt x="2347" y="7"/>
                  </a:cubicBezTo>
                  <a:cubicBezTo>
                    <a:pt x="883" y="961"/>
                    <a:pt x="18" y="3230"/>
                    <a:pt x="9" y="3251"/>
                  </a:cubicBezTo>
                  <a:cubicBezTo>
                    <a:pt x="1" y="3272"/>
                    <a:pt x="14" y="3294"/>
                    <a:pt x="31" y="3298"/>
                  </a:cubicBezTo>
                  <a:cubicBezTo>
                    <a:pt x="36" y="3300"/>
                    <a:pt x="42" y="3301"/>
                    <a:pt x="47" y="3301"/>
                  </a:cubicBezTo>
                  <a:cubicBezTo>
                    <a:pt x="62" y="3301"/>
                    <a:pt x="74" y="3292"/>
                    <a:pt x="77" y="3277"/>
                  </a:cubicBezTo>
                  <a:cubicBezTo>
                    <a:pt x="86" y="3255"/>
                    <a:pt x="947" y="1012"/>
                    <a:pt x="2385" y="70"/>
                  </a:cubicBezTo>
                  <a:cubicBezTo>
                    <a:pt x="2402" y="57"/>
                    <a:pt x="2410" y="32"/>
                    <a:pt x="2397" y="15"/>
                  </a:cubicBezTo>
                  <a:cubicBezTo>
                    <a:pt x="2393" y="11"/>
                    <a:pt x="2389" y="11"/>
                    <a:pt x="2389" y="7"/>
                  </a:cubicBezTo>
                  <a:cubicBezTo>
                    <a:pt x="2383" y="2"/>
                    <a:pt x="2375" y="0"/>
                    <a:pt x="23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33"/>
            <p:cNvSpPr/>
            <p:nvPr/>
          </p:nvSpPr>
          <p:spPr>
            <a:xfrm>
              <a:off x="817925" y="2315875"/>
              <a:ext cx="94925" cy="36000"/>
            </a:xfrm>
            <a:custGeom>
              <a:avLst/>
              <a:gdLst/>
              <a:ahLst/>
              <a:cxnLst/>
              <a:rect l="l" t="t" r="r" b="b"/>
              <a:pathLst>
                <a:path w="3797" h="1440" extrusionOk="0">
                  <a:moveTo>
                    <a:pt x="45" y="1"/>
                  </a:moveTo>
                  <a:cubicBezTo>
                    <a:pt x="33" y="1"/>
                    <a:pt x="21" y="7"/>
                    <a:pt x="13" y="17"/>
                  </a:cubicBezTo>
                  <a:cubicBezTo>
                    <a:pt x="0" y="34"/>
                    <a:pt x="4" y="55"/>
                    <a:pt x="21" y="68"/>
                  </a:cubicBezTo>
                  <a:cubicBezTo>
                    <a:pt x="1566" y="1284"/>
                    <a:pt x="2875" y="1439"/>
                    <a:pt x="3450" y="1439"/>
                  </a:cubicBezTo>
                  <a:cubicBezTo>
                    <a:pt x="3647" y="1439"/>
                    <a:pt x="3758" y="1421"/>
                    <a:pt x="3762" y="1421"/>
                  </a:cubicBezTo>
                  <a:cubicBezTo>
                    <a:pt x="3784" y="1417"/>
                    <a:pt x="3796" y="1395"/>
                    <a:pt x="3792" y="1378"/>
                  </a:cubicBezTo>
                  <a:cubicBezTo>
                    <a:pt x="3792" y="1370"/>
                    <a:pt x="3784" y="1361"/>
                    <a:pt x="3779" y="1357"/>
                  </a:cubicBezTo>
                  <a:cubicBezTo>
                    <a:pt x="3771" y="1349"/>
                    <a:pt x="3758" y="1344"/>
                    <a:pt x="3750" y="1344"/>
                  </a:cubicBezTo>
                  <a:cubicBezTo>
                    <a:pt x="3745" y="1346"/>
                    <a:pt x="3634" y="1365"/>
                    <a:pt x="3436" y="1365"/>
                  </a:cubicBezTo>
                  <a:cubicBezTo>
                    <a:pt x="2868" y="1365"/>
                    <a:pt x="1587" y="1207"/>
                    <a:pt x="68" y="8"/>
                  </a:cubicBezTo>
                  <a:cubicBezTo>
                    <a:pt x="61" y="3"/>
                    <a:pt x="53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33"/>
            <p:cNvSpPr/>
            <p:nvPr/>
          </p:nvSpPr>
          <p:spPr>
            <a:xfrm>
              <a:off x="775950" y="2325900"/>
              <a:ext cx="83250" cy="50650"/>
            </a:xfrm>
            <a:custGeom>
              <a:avLst/>
              <a:gdLst/>
              <a:ahLst/>
              <a:cxnLst/>
              <a:rect l="l" t="t" r="r" b="b"/>
              <a:pathLst>
                <a:path w="3330" h="2026" extrusionOk="0">
                  <a:moveTo>
                    <a:pt x="56" y="0"/>
                  </a:moveTo>
                  <a:cubicBezTo>
                    <a:pt x="29" y="0"/>
                    <a:pt x="1" y="35"/>
                    <a:pt x="25" y="65"/>
                  </a:cubicBezTo>
                  <a:cubicBezTo>
                    <a:pt x="1336" y="1826"/>
                    <a:pt x="3270" y="2025"/>
                    <a:pt x="3287" y="2025"/>
                  </a:cubicBezTo>
                  <a:cubicBezTo>
                    <a:pt x="3289" y="2025"/>
                    <a:pt x="3291" y="2026"/>
                    <a:pt x="3293" y="2026"/>
                  </a:cubicBezTo>
                  <a:cubicBezTo>
                    <a:pt x="3311" y="2026"/>
                    <a:pt x="3325" y="2010"/>
                    <a:pt x="3329" y="1991"/>
                  </a:cubicBezTo>
                  <a:cubicBezTo>
                    <a:pt x="3329" y="1978"/>
                    <a:pt x="3325" y="1970"/>
                    <a:pt x="3316" y="1961"/>
                  </a:cubicBezTo>
                  <a:cubicBezTo>
                    <a:pt x="3308" y="1957"/>
                    <a:pt x="3304" y="1953"/>
                    <a:pt x="3295" y="1949"/>
                  </a:cubicBezTo>
                  <a:cubicBezTo>
                    <a:pt x="3274" y="1949"/>
                    <a:pt x="1374" y="1754"/>
                    <a:pt x="84" y="19"/>
                  </a:cubicBezTo>
                  <a:cubicBezTo>
                    <a:pt x="77" y="6"/>
                    <a:pt x="67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33"/>
            <p:cNvSpPr/>
            <p:nvPr/>
          </p:nvSpPr>
          <p:spPr>
            <a:xfrm>
              <a:off x="894475" y="2335800"/>
              <a:ext cx="41700" cy="87075"/>
            </a:xfrm>
            <a:custGeom>
              <a:avLst/>
              <a:gdLst/>
              <a:ahLst/>
              <a:cxnLst/>
              <a:rect l="l" t="t" r="r" b="b"/>
              <a:pathLst>
                <a:path w="1668" h="3483" extrusionOk="0">
                  <a:moveTo>
                    <a:pt x="1626" y="0"/>
                  </a:moveTo>
                  <a:cubicBezTo>
                    <a:pt x="1615" y="0"/>
                    <a:pt x="1606" y="5"/>
                    <a:pt x="1600" y="13"/>
                  </a:cubicBezTo>
                  <a:cubicBezTo>
                    <a:pt x="145" y="1481"/>
                    <a:pt x="1" y="3423"/>
                    <a:pt x="1" y="3444"/>
                  </a:cubicBezTo>
                  <a:cubicBezTo>
                    <a:pt x="1" y="3466"/>
                    <a:pt x="13" y="3482"/>
                    <a:pt x="34" y="3482"/>
                  </a:cubicBezTo>
                  <a:cubicBezTo>
                    <a:pt x="56" y="3482"/>
                    <a:pt x="73" y="3470"/>
                    <a:pt x="73" y="3449"/>
                  </a:cubicBezTo>
                  <a:cubicBezTo>
                    <a:pt x="77" y="3427"/>
                    <a:pt x="217" y="1514"/>
                    <a:pt x="1655" y="64"/>
                  </a:cubicBezTo>
                  <a:cubicBezTo>
                    <a:pt x="1667" y="51"/>
                    <a:pt x="1667" y="26"/>
                    <a:pt x="1655" y="13"/>
                  </a:cubicBezTo>
                  <a:cubicBezTo>
                    <a:pt x="1646" y="5"/>
                    <a:pt x="1636" y="0"/>
                    <a:pt x="16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33"/>
            <p:cNvSpPr/>
            <p:nvPr/>
          </p:nvSpPr>
          <p:spPr>
            <a:xfrm>
              <a:off x="937625" y="2318600"/>
              <a:ext cx="24525" cy="68025"/>
            </a:xfrm>
            <a:custGeom>
              <a:avLst/>
              <a:gdLst/>
              <a:ahLst/>
              <a:cxnLst/>
              <a:rect l="l" t="t" r="r" b="b"/>
              <a:pathLst>
                <a:path w="981" h="2721" extrusionOk="0">
                  <a:moveTo>
                    <a:pt x="938" y="1"/>
                  </a:moveTo>
                  <a:cubicBezTo>
                    <a:pt x="929" y="1"/>
                    <a:pt x="920" y="5"/>
                    <a:pt x="913" y="14"/>
                  </a:cubicBezTo>
                  <a:cubicBezTo>
                    <a:pt x="1" y="998"/>
                    <a:pt x="306" y="2669"/>
                    <a:pt x="310" y="2686"/>
                  </a:cubicBezTo>
                  <a:cubicBezTo>
                    <a:pt x="312" y="2710"/>
                    <a:pt x="328" y="2720"/>
                    <a:pt x="345" y="2720"/>
                  </a:cubicBezTo>
                  <a:cubicBezTo>
                    <a:pt x="367" y="2720"/>
                    <a:pt x="390" y="2702"/>
                    <a:pt x="383" y="2673"/>
                  </a:cubicBezTo>
                  <a:cubicBezTo>
                    <a:pt x="378" y="2656"/>
                    <a:pt x="81" y="1023"/>
                    <a:pt x="964" y="61"/>
                  </a:cubicBezTo>
                  <a:cubicBezTo>
                    <a:pt x="981" y="48"/>
                    <a:pt x="976" y="22"/>
                    <a:pt x="964" y="10"/>
                  </a:cubicBezTo>
                  <a:cubicBezTo>
                    <a:pt x="956" y="4"/>
                    <a:pt x="947" y="1"/>
                    <a:pt x="9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33"/>
            <p:cNvSpPr/>
            <p:nvPr/>
          </p:nvSpPr>
          <p:spPr>
            <a:xfrm>
              <a:off x="964875" y="2307175"/>
              <a:ext cx="12550" cy="49350"/>
            </a:xfrm>
            <a:custGeom>
              <a:avLst/>
              <a:gdLst/>
              <a:ahLst/>
              <a:cxnLst/>
              <a:rect l="l" t="t" r="r" b="b"/>
              <a:pathLst>
                <a:path w="502" h="1974" extrusionOk="0">
                  <a:moveTo>
                    <a:pt x="459" y="0"/>
                  </a:moveTo>
                  <a:cubicBezTo>
                    <a:pt x="447" y="0"/>
                    <a:pt x="435" y="7"/>
                    <a:pt x="429" y="21"/>
                  </a:cubicBezTo>
                  <a:cubicBezTo>
                    <a:pt x="1" y="831"/>
                    <a:pt x="344" y="1900"/>
                    <a:pt x="361" y="1947"/>
                  </a:cubicBezTo>
                  <a:cubicBezTo>
                    <a:pt x="366" y="1965"/>
                    <a:pt x="380" y="1973"/>
                    <a:pt x="395" y="1973"/>
                  </a:cubicBezTo>
                  <a:cubicBezTo>
                    <a:pt x="417" y="1973"/>
                    <a:pt x="440" y="1954"/>
                    <a:pt x="429" y="1926"/>
                  </a:cubicBezTo>
                  <a:cubicBezTo>
                    <a:pt x="425" y="1913"/>
                    <a:pt x="81" y="836"/>
                    <a:pt x="493" y="55"/>
                  </a:cubicBezTo>
                  <a:cubicBezTo>
                    <a:pt x="501" y="38"/>
                    <a:pt x="497" y="21"/>
                    <a:pt x="484" y="9"/>
                  </a:cubicBezTo>
                  <a:lnTo>
                    <a:pt x="476" y="4"/>
                  </a:lnTo>
                  <a:cubicBezTo>
                    <a:pt x="470" y="2"/>
                    <a:pt x="465" y="0"/>
                    <a:pt x="4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33"/>
            <p:cNvSpPr/>
            <p:nvPr/>
          </p:nvSpPr>
          <p:spPr>
            <a:xfrm>
              <a:off x="853450" y="2295975"/>
              <a:ext cx="71800" cy="48350"/>
            </a:xfrm>
            <a:custGeom>
              <a:avLst/>
              <a:gdLst/>
              <a:ahLst/>
              <a:cxnLst/>
              <a:rect l="l" t="t" r="r" b="b"/>
              <a:pathLst>
                <a:path w="2872" h="1934" extrusionOk="0">
                  <a:moveTo>
                    <a:pt x="51" y="1"/>
                  </a:moveTo>
                  <a:cubicBezTo>
                    <a:pt x="24" y="1"/>
                    <a:pt x="0" y="31"/>
                    <a:pt x="17" y="58"/>
                  </a:cubicBezTo>
                  <a:cubicBezTo>
                    <a:pt x="1527" y="1750"/>
                    <a:pt x="2816" y="1933"/>
                    <a:pt x="2829" y="1933"/>
                  </a:cubicBezTo>
                  <a:cubicBezTo>
                    <a:pt x="2831" y="1933"/>
                    <a:pt x="2834" y="1933"/>
                    <a:pt x="2836" y="1933"/>
                  </a:cubicBezTo>
                  <a:cubicBezTo>
                    <a:pt x="2851" y="1933"/>
                    <a:pt x="2867" y="1921"/>
                    <a:pt x="2867" y="1903"/>
                  </a:cubicBezTo>
                  <a:cubicBezTo>
                    <a:pt x="2872" y="1890"/>
                    <a:pt x="2867" y="1877"/>
                    <a:pt x="2855" y="1869"/>
                  </a:cubicBezTo>
                  <a:cubicBezTo>
                    <a:pt x="2850" y="1865"/>
                    <a:pt x="2842" y="1865"/>
                    <a:pt x="2838" y="1865"/>
                  </a:cubicBezTo>
                  <a:cubicBezTo>
                    <a:pt x="2825" y="1860"/>
                    <a:pt x="1561" y="1678"/>
                    <a:pt x="72" y="7"/>
                  </a:cubicBezTo>
                  <a:cubicBezTo>
                    <a:pt x="65" y="3"/>
                    <a:pt x="58" y="1"/>
                    <a:pt x="5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33"/>
            <p:cNvSpPr/>
            <p:nvPr/>
          </p:nvSpPr>
          <p:spPr>
            <a:xfrm>
              <a:off x="902100" y="2296150"/>
              <a:ext cx="48500" cy="32275"/>
            </a:xfrm>
            <a:custGeom>
              <a:avLst/>
              <a:gdLst/>
              <a:ahLst/>
              <a:cxnLst/>
              <a:rect l="l" t="t" r="r" b="b"/>
              <a:pathLst>
                <a:path w="1940" h="1291" extrusionOk="0">
                  <a:moveTo>
                    <a:pt x="43" y="0"/>
                  </a:moveTo>
                  <a:cubicBezTo>
                    <a:pt x="34" y="0"/>
                    <a:pt x="24" y="4"/>
                    <a:pt x="18" y="13"/>
                  </a:cubicBezTo>
                  <a:cubicBezTo>
                    <a:pt x="1" y="25"/>
                    <a:pt x="1" y="51"/>
                    <a:pt x="18" y="64"/>
                  </a:cubicBezTo>
                  <a:cubicBezTo>
                    <a:pt x="815" y="920"/>
                    <a:pt x="1880" y="1285"/>
                    <a:pt x="1888" y="1289"/>
                  </a:cubicBezTo>
                  <a:cubicBezTo>
                    <a:pt x="1892" y="1290"/>
                    <a:pt x="1895" y="1290"/>
                    <a:pt x="1899" y="1290"/>
                  </a:cubicBezTo>
                  <a:cubicBezTo>
                    <a:pt x="1916" y="1290"/>
                    <a:pt x="1931" y="1282"/>
                    <a:pt x="1935" y="1264"/>
                  </a:cubicBezTo>
                  <a:cubicBezTo>
                    <a:pt x="1939" y="1251"/>
                    <a:pt x="1935" y="1234"/>
                    <a:pt x="1927" y="1226"/>
                  </a:cubicBezTo>
                  <a:cubicBezTo>
                    <a:pt x="1922" y="1222"/>
                    <a:pt x="1918" y="1217"/>
                    <a:pt x="1914" y="1217"/>
                  </a:cubicBezTo>
                  <a:cubicBezTo>
                    <a:pt x="1901" y="1213"/>
                    <a:pt x="853" y="857"/>
                    <a:pt x="69" y="13"/>
                  </a:cubicBezTo>
                  <a:cubicBezTo>
                    <a:pt x="62" y="4"/>
                    <a:pt x="53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33"/>
            <p:cNvSpPr/>
            <p:nvPr/>
          </p:nvSpPr>
          <p:spPr>
            <a:xfrm>
              <a:off x="941025" y="2298550"/>
              <a:ext cx="31100" cy="14500"/>
            </a:xfrm>
            <a:custGeom>
              <a:avLst/>
              <a:gdLst/>
              <a:ahLst/>
              <a:cxnLst/>
              <a:rect l="l" t="t" r="r" b="b"/>
              <a:pathLst>
                <a:path w="1244" h="580" extrusionOk="0">
                  <a:moveTo>
                    <a:pt x="41" y="1"/>
                  </a:moveTo>
                  <a:cubicBezTo>
                    <a:pt x="31" y="1"/>
                    <a:pt x="20" y="5"/>
                    <a:pt x="13" y="14"/>
                  </a:cubicBezTo>
                  <a:cubicBezTo>
                    <a:pt x="1" y="31"/>
                    <a:pt x="1" y="57"/>
                    <a:pt x="17" y="69"/>
                  </a:cubicBezTo>
                  <a:cubicBezTo>
                    <a:pt x="463" y="421"/>
                    <a:pt x="1167" y="574"/>
                    <a:pt x="1197" y="578"/>
                  </a:cubicBezTo>
                  <a:cubicBezTo>
                    <a:pt x="1199" y="579"/>
                    <a:pt x="1202" y="579"/>
                    <a:pt x="1205" y="579"/>
                  </a:cubicBezTo>
                  <a:cubicBezTo>
                    <a:pt x="1223" y="579"/>
                    <a:pt x="1240" y="567"/>
                    <a:pt x="1243" y="549"/>
                  </a:cubicBezTo>
                  <a:cubicBezTo>
                    <a:pt x="1243" y="536"/>
                    <a:pt x="1239" y="523"/>
                    <a:pt x="1231" y="515"/>
                  </a:cubicBezTo>
                  <a:cubicBezTo>
                    <a:pt x="1226" y="511"/>
                    <a:pt x="1222" y="506"/>
                    <a:pt x="1214" y="506"/>
                  </a:cubicBezTo>
                  <a:cubicBezTo>
                    <a:pt x="1209" y="502"/>
                    <a:pt x="497" y="349"/>
                    <a:pt x="64" y="10"/>
                  </a:cubicBezTo>
                  <a:cubicBezTo>
                    <a:pt x="58" y="4"/>
                    <a:pt x="50" y="1"/>
                    <a:pt x="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33"/>
            <p:cNvSpPr/>
            <p:nvPr/>
          </p:nvSpPr>
          <p:spPr>
            <a:xfrm>
              <a:off x="1207500" y="2275975"/>
              <a:ext cx="164450" cy="15180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33"/>
            <p:cNvSpPr/>
            <p:nvPr/>
          </p:nvSpPr>
          <p:spPr>
            <a:xfrm>
              <a:off x="1251400" y="2351350"/>
              <a:ext cx="30775" cy="42450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33"/>
            <p:cNvSpPr/>
            <p:nvPr/>
          </p:nvSpPr>
          <p:spPr>
            <a:xfrm>
              <a:off x="1229550" y="2347525"/>
              <a:ext cx="50925" cy="14375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4" name="Google Shape;9654;p33"/>
            <p:cNvSpPr/>
            <p:nvPr/>
          </p:nvSpPr>
          <p:spPr>
            <a:xfrm>
              <a:off x="1235800" y="2321150"/>
              <a:ext cx="47900" cy="23800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5" name="Google Shape;9655;p33"/>
            <p:cNvSpPr/>
            <p:nvPr/>
          </p:nvSpPr>
          <p:spPr>
            <a:xfrm>
              <a:off x="1264975" y="2292650"/>
              <a:ext cx="18675" cy="49325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33"/>
            <p:cNvSpPr/>
            <p:nvPr/>
          </p:nvSpPr>
          <p:spPr>
            <a:xfrm>
              <a:off x="1286800" y="2290800"/>
              <a:ext cx="19550" cy="50400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33"/>
            <p:cNvSpPr/>
            <p:nvPr/>
          </p:nvSpPr>
          <p:spPr>
            <a:xfrm>
              <a:off x="1290100" y="2314700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33"/>
            <p:cNvSpPr/>
            <p:nvPr/>
          </p:nvSpPr>
          <p:spPr>
            <a:xfrm>
              <a:off x="1289875" y="2345775"/>
              <a:ext cx="65250" cy="457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33"/>
            <p:cNvSpPr/>
            <p:nvPr/>
          </p:nvSpPr>
          <p:spPr>
            <a:xfrm>
              <a:off x="1287025" y="2350325"/>
              <a:ext cx="50075" cy="45925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33"/>
            <p:cNvSpPr/>
            <p:nvPr/>
          </p:nvSpPr>
          <p:spPr>
            <a:xfrm>
              <a:off x="1284575" y="2349150"/>
              <a:ext cx="7250" cy="62950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33"/>
            <p:cNvSpPr/>
            <p:nvPr/>
          </p:nvSpPr>
          <p:spPr>
            <a:xfrm>
              <a:off x="1274400" y="2336325"/>
              <a:ext cx="22200" cy="20600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2" name="Google Shape;9662;p33"/>
            <p:cNvSpPr/>
            <p:nvPr/>
          </p:nvSpPr>
          <p:spPr>
            <a:xfrm>
              <a:off x="1004925" y="2356975"/>
              <a:ext cx="145225" cy="144000"/>
            </a:xfrm>
            <a:custGeom>
              <a:avLst/>
              <a:gdLst/>
              <a:ahLst/>
              <a:cxnLst/>
              <a:rect l="l" t="t" r="r" b="b"/>
              <a:pathLst>
                <a:path w="5809" h="5760" extrusionOk="0">
                  <a:moveTo>
                    <a:pt x="3664" y="0"/>
                  </a:moveTo>
                  <a:cubicBezTo>
                    <a:pt x="3226" y="0"/>
                    <a:pt x="2730" y="328"/>
                    <a:pt x="2759" y="1257"/>
                  </a:cubicBezTo>
                  <a:cubicBezTo>
                    <a:pt x="2719" y="1039"/>
                    <a:pt x="2360" y="502"/>
                    <a:pt x="1896" y="502"/>
                  </a:cubicBezTo>
                  <a:cubicBezTo>
                    <a:pt x="1729" y="502"/>
                    <a:pt x="1548" y="572"/>
                    <a:pt x="1364" y="752"/>
                  </a:cubicBezTo>
                  <a:cubicBezTo>
                    <a:pt x="672" y="1435"/>
                    <a:pt x="1694" y="2258"/>
                    <a:pt x="1694" y="2258"/>
                  </a:cubicBezTo>
                  <a:cubicBezTo>
                    <a:pt x="1459" y="2191"/>
                    <a:pt x="1241" y="2151"/>
                    <a:pt x="1046" y="2151"/>
                  </a:cubicBezTo>
                  <a:cubicBezTo>
                    <a:pt x="673" y="2151"/>
                    <a:pt x="383" y="2299"/>
                    <a:pt x="210" y="2695"/>
                  </a:cubicBezTo>
                  <a:cubicBezTo>
                    <a:pt x="0" y="3178"/>
                    <a:pt x="368" y="3689"/>
                    <a:pt x="1116" y="3689"/>
                  </a:cubicBezTo>
                  <a:cubicBezTo>
                    <a:pt x="1307" y="3689"/>
                    <a:pt x="1522" y="3656"/>
                    <a:pt x="1758" y="3581"/>
                  </a:cubicBezTo>
                  <a:lnTo>
                    <a:pt x="1758" y="3581"/>
                  </a:lnTo>
                  <a:cubicBezTo>
                    <a:pt x="918" y="3891"/>
                    <a:pt x="897" y="4816"/>
                    <a:pt x="1304" y="5083"/>
                  </a:cubicBezTo>
                  <a:cubicBezTo>
                    <a:pt x="1439" y="5173"/>
                    <a:pt x="1595" y="5232"/>
                    <a:pt x="1765" y="5232"/>
                  </a:cubicBezTo>
                  <a:cubicBezTo>
                    <a:pt x="2104" y="5232"/>
                    <a:pt x="2495" y="4997"/>
                    <a:pt x="2857" y="4307"/>
                  </a:cubicBezTo>
                  <a:lnTo>
                    <a:pt x="2857" y="4307"/>
                  </a:lnTo>
                  <a:cubicBezTo>
                    <a:pt x="2631" y="5011"/>
                    <a:pt x="2988" y="5760"/>
                    <a:pt x="3586" y="5760"/>
                  </a:cubicBezTo>
                  <a:cubicBezTo>
                    <a:pt x="3607" y="5760"/>
                    <a:pt x="3628" y="5759"/>
                    <a:pt x="3650" y="5757"/>
                  </a:cubicBezTo>
                  <a:cubicBezTo>
                    <a:pt x="4286" y="5702"/>
                    <a:pt x="4655" y="4998"/>
                    <a:pt x="3989" y="4086"/>
                  </a:cubicBezTo>
                  <a:lnTo>
                    <a:pt x="3989" y="4086"/>
                  </a:lnTo>
                  <a:cubicBezTo>
                    <a:pt x="4222" y="4403"/>
                    <a:pt x="4520" y="4557"/>
                    <a:pt x="4773" y="4557"/>
                  </a:cubicBezTo>
                  <a:cubicBezTo>
                    <a:pt x="4929" y="4557"/>
                    <a:pt x="5068" y="4498"/>
                    <a:pt x="5164" y="4383"/>
                  </a:cubicBezTo>
                  <a:cubicBezTo>
                    <a:pt x="5410" y="4078"/>
                    <a:pt x="5809" y="3263"/>
                    <a:pt x="4494" y="2860"/>
                  </a:cubicBezTo>
                  <a:lnTo>
                    <a:pt x="4494" y="2860"/>
                  </a:lnTo>
                  <a:cubicBezTo>
                    <a:pt x="4523" y="2865"/>
                    <a:pt x="4554" y="2868"/>
                    <a:pt x="4586" y="2868"/>
                  </a:cubicBezTo>
                  <a:cubicBezTo>
                    <a:pt x="4988" y="2868"/>
                    <a:pt x="5569" y="2487"/>
                    <a:pt x="5601" y="2118"/>
                  </a:cubicBezTo>
                  <a:cubicBezTo>
                    <a:pt x="5624" y="1837"/>
                    <a:pt x="5453" y="1285"/>
                    <a:pt x="4928" y="1285"/>
                  </a:cubicBezTo>
                  <a:cubicBezTo>
                    <a:pt x="4699" y="1285"/>
                    <a:pt x="4403" y="1390"/>
                    <a:pt x="4027" y="1668"/>
                  </a:cubicBezTo>
                  <a:cubicBezTo>
                    <a:pt x="4485" y="943"/>
                    <a:pt x="4485" y="311"/>
                    <a:pt x="4027" y="82"/>
                  </a:cubicBezTo>
                  <a:cubicBezTo>
                    <a:pt x="3922" y="30"/>
                    <a:pt x="3796" y="0"/>
                    <a:pt x="366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3" name="Google Shape;9663;p33"/>
            <p:cNvSpPr/>
            <p:nvPr/>
          </p:nvSpPr>
          <p:spPr>
            <a:xfrm>
              <a:off x="1031675" y="2385650"/>
              <a:ext cx="96050" cy="91600"/>
            </a:xfrm>
            <a:custGeom>
              <a:avLst/>
              <a:gdLst/>
              <a:ahLst/>
              <a:cxnLst/>
              <a:rect l="l" t="t" r="r" b="b"/>
              <a:pathLst>
                <a:path w="3842" h="3664" extrusionOk="0">
                  <a:moveTo>
                    <a:pt x="1716" y="0"/>
                  </a:moveTo>
                  <a:cubicBezTo>
                    <a:pt x="1648" y="0"/>
                    <a:pt x="1571" y="16"/>
                    <a:pt x="1485" y="51"/>
                  </a:cubicBezTo>
                  <a:cubicBezTo>
                    <a:pt x="900" y="288"/>
                    <a:pt x="1316" y="1043"/>
                    <a:pt x="1316" y="1043"/>
                  </a:cubicBezTo>
                  <a:cubicBezTo>
                    <a:pt x="1097" y="872"/>
                    <a:pt x="892" y="761"/>
                    <a:pt x="698" y="761"/>
                  </a:cubicBezTo>
                  <a:cubicBezTo>
                    <a:pt x="564" y="761"/>
                    <a:pt x="435" y="814"/>
                    <a:pt x="311" y="937"/>
                  </a:cubicBezTo>
                  <a:cubicBezTo>
                    <a:pt x="1" y="1238"/>
                    <a:pt x="234" y="1794"/>
                    <a:pt x="1032" y="1853"/>
                  </a:cubicBezTo>
                  <a:cubicBezTo>
                    <a:pt x="1023" y="1853"/>
                    <a:pt x="1014" y="1853"/>
                    <a:pt x="1006" y="1853"/>
                  </a:cubicBezTo>
                  <a:cubicBezTo>
                    <a:pt x="439" y="1853"/>
                    <a:pt x="211" y="2396"/>
                    <a:pt x="383" y="2655"/>
                  </a:cubicBezTo>
                  <a:cubicBezTo>
                    <a:pt x="475" y="2791"/>
                    <a:pt x="619" y="2894"/>
                    <a:pt x="817" y="2894"/>
                  </a:cubicBezTo>
                  <a:cubicBezTo>
                    <a:pt x="1002" y="2894"/>
                    <a:pt x="1234" y="2804"/>
                    <a:pt x="1515" y="2566"/>
                  </a:cubicBezTo>
                  <a:lnTo>
                    <a:pt x="1515" y="2566"/>
                  </a:lnTo>
                  <a:cubicBezTo>
                    <a:pt x="1197" y="2952"/>
                    <a:pt x="1244" y="3516"/>
                    <a:pt x="1642" y="3639"/>
                  </a:cubicBezTo>
                  <a:cubicBezTo>
                    <a:pt x="1697" y="3656"/>
                    <a:pt x="1751" y="3664"/>
                    <a:pt x="1803" y="3664"/>
                  </a:cubicBezTo>
                  <a:cubicBezTo>
                    <a:pt x="2138" y="3664"/>
                    <a:pt x="2411" y="3329"/>
                    <a:pt x="2257" y="2710"/>
                  </a:cubicBezTo>
                  <a:lnTo>
                    <a:pt x="2257" y="2710"/>
                  </a:lnTo>
                  <a:cubicBezTo>
                    <a:pt x="2339" y="3032"/>
                    <a:pt x="2553" y="3216"/>
                    <a:pt x="2751" y="3216"/>
                  </a:cubicBezTo>
                  <a:cubicBezTo>
                    <a:pt x="2800" y="3216"/>
                    <a:pt x="2849" y="3205"/>
                    <a:pt x="2894" y="3181"/>
                  </a:cubicBezTo>
                  <a:cubicBezTo>
                    <a:pt x="3118" y="3058"/>
                    <a:pt x="3560" y="2659"/>
                    <a:pt x="2864" y="2095"/>
                  </a:cubicBezTo>
                  <a:lnTo>
                    <a:pt x="2864" y="2095"/>
                  </a:lnTo>
                  <a:cubicBezTo>
                    <a:pt x="2939" y="2142"/>
                    <a:pt x="3045" y="2164"/>
                    <a:pt x="3158" y="2164"/>
                  </a:cubicBezTo>
                  <a:cubicBezTo>
                    <a:pt x="3385" y="2164"/>
                    <a:pt x="3637" y="2075"/>
                    <a:pt x="3716" y="1917"/>
                  </a:cubicBezTo>
                  <a:cubicBezTo>
                    <a:pt x="3817" y="1719"/>
                    <a:pt x="3842" y="1205"/>
                    <a:pt x="3253" y="1205"/>
                  </a:cubicBezTo>
                  <a:cubicBezTo>
                    <a:pt x="3147" y="1205"/>
                    <a:pt x="3021" y="1221"/>
                    <a:pt x="2872" y="1259"/>
                  </a:cubicBezTo>
                  <a:cubicBezTo>
                    <a:pt x="3326" y="933"/>
                    <a:pt x="3483" y="547"/>
                    <a:pt x="3263" y="301"/>
                  </a:cubicBezTo>
                  <a:cubicBezTo>
                    <a:pt x="3170" y="196"/>
                    <a:pt x="3019" y="119"/>
                    <a:pt x="2853" y="119"/>
                  </a:cubicBezTo>
                  <a:cubicBezTo>
                    <a:pt x="2623" y="119"/>
                    <a:pt x="2367" y="268"/>
                    <a:pt x="2206" y="700"/>
                  </a:cubicBezTo>
                  <a:cubicBezTo>
                    <a:pt x="2243" y="533"/>
                    <a:pt x="2121" y="0"/>
                    <a:pt x="17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33"/>
            <p:cNvSpPr/>
            <p:nvPr/>
          </p:nvSpPr>
          <p:spPr>
            <a:xfrm>
              <a:off x="1072400" y="2419575"/>
              <a:ext cx="26325" cy="22275"/>
            </a:xfrm>
            <a:custGeom>
              <a:avLst/>
              <a:gdLst/>
              <a:ahLst/>
              <a:cxnLst/>
              <a:rect l="l" t="t" r="r" b="b"/>
              <a:pathLst>
                <a:path w="1053" h="891" extrusionOk="0">
                  <a:moveTo>
                    <a:pt x="477" y="0"/>
                  </a:moveTo>
                  <a:cubicBezTo>
                    <a:pt x="457" y="0"/>
                    <a:pt x="437" y="2"/>
                    <a:pt x="416" y="4"/>
                  </a:cubicBezTo>
                  <a:cubicBezTo>
                    <a:pt x="170" y="34"/>
                    <a:pt x="1" y="259"/>
                    <a:pt x="30" y="500"/>
                  </a:cubicBezTo>
                  <a:cubicBezTo>
                    <a:pt x="62" y="745"/>
                    <a:pt x="267" y="890"/>
                    <a:pt x="475" y="890"/>
                  </a:cubicBezTo>
                  <a:cubicBezTo>
                    <a:pt x="603" y="890"/>
                    <a:pt x="732" y="836"/>
                    <a:pt x="823" y="717"/>
                  </a:cubicBezTo>
                  <a:cubicBezTo>
                    <a:pt x="1053" y="419"/>
                    <a:pt x="832" y="0"/>
                    <a:pt x="4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33"/>
            <p:cNvSpPr/>
            <p:nvPr/>
          </p:nvSpPr>
          <p:spPr>
            <a:xfrm>
              <a:off x="1070700" y="2408850"/>
              <a:ext cx="8950" cy="16250"/>
            </a:xfrm>
            <a:custGeom>
              <a:avLst/>
              <a:gdLst/>
              <a:ahLst/>
              <a:cxnLst/>
              <a:rect l="l" t="t" r="r" b="b"/>
              <a:pathLst>
                <a:path w="358" h="650" extrusionOk="0">
                  <a:moveTo>
                    <a:pt x="1" y="1"/>
                  </a:moveTo>
                  <a:cubicBezTo>
                    <a:pt x="5" y="221"/>
                    <a:pt x="327" y="633"/>
                    <a:pt x="340" y="650"/>
                  </a:cubicBezTo>
                  <a:lnTo>
                    <a:pt x="357" y="637"/>
                  </a:lnTo>
                  <a:cubicBezTo>
                    <a:pt x="357" y="633"/>
                    <a:pt x="26" y="213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33"/>
            <p:cNvSpPr/>
            <p:nvPr/>
          </p:nvSpPr>
          <p:spPr>
            <a:xfrm>
              <a:off x="1079825" y="2407150"/>
              <a:ext cx="3625" cy="15825"/>
            </a:xfrm>
            <a:custGeom>
              <a:avLst/>
              <a:gdLst/>
              <a:ahLst/>
              <a:cxnLst/>
              <a:rect l="l" t="t" r="r" b="b"/>
              <a:pathLst>
                <a:path w="145" h="633" extrusionOk="0">
                  <a:moveTo>
                    <a:pt x="128" y="1"/>
                  </a:moveTo>
                  <a:cubicBezTo>
                    <a:pt x="1" y="187"/>
                    <a:pt x="73" y="616"/>
                    <a:pt x="73" y="633"/>
                  </a:cubicBezTo>
                  <a:lnTo>
                    <a:pt x="98" y="628"/>
                  </a:lnTo>
                  <a:cubicBezTo>
                    <a:pt x="98" y="624"/>
                    <a:pt x="22" y="192"/>
                    <a:pt x="145" y="13"/>
                  </a:cubicBezTo>
                  <a:lnTo>
                    <a:pt x="12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33"/>
            <p:cNvSpPr/>
            <p:nvPr/>
          </p:nvSpPr>
          <p:spPr>
            <a:xfrm>
              <a:off x="1085875" y="2411725"/>
              <a:ext cx="8400" cy="11475"/>
            </a:xfrm>
            <a:custGeom>
              <a:avLst/>
              <a:gdLst/>
              <a:ahLst/>
              <a:cxnLst/>
              <a:rect l="l" t="t" r="r" b="b"/>
              <a:pathLst>
                <a:path w="336" h="459" extrusionOk="0">
                  <a:moveTo>
                    <a:pt x="327" y="0"/>
                  </a:moveTo>
                  <a:cubicBezTo>
                    <a:pt x="174" y="72"/>
                    <a:pt x="9" y="433"/>
                    <a:pt x="0" y="450"/>
                  </a:cubicBezTo>
                  <a:lnTo>
                    <a:pt x="22" y="458"/>
                  </a:lnTo>
                  <a:cubicBezTo>
                    <a:pt x="26" y="454"/>
                    <a:pt x="195" y="89"/>
                    <a:pt x="335" y="21"/>
                  </a:cubicBezTo>
                  <a:lnTo>
                    <a:pt x="32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33"/>
            <p:cNvSpPr/>
            <p:nvPr/>
          </p:nvSpPr>
          <p:spPr>
            <a:xfrm>
              <a:off x="1089900" y="2421950"/>
              <a:ext cx="9875" cy="4850"/>
            </a:xfrm>
            <a:custGeom>
              <a:avLst/>
              <a:gdLst/>
              <a:ahLst/>
              <a:cxnLst/>
              <a:rect l="l" t="t" r="r" b="b"/>
              <a:pathLst>
                <a:path w="395" h="194" extrusionOk="0">
                  <a:moveTo>
                    <a:pt x="367" y="1"/>
                  </a:moveTo>
                  <a:cubicBezTo>
                    <a:pt x="203" y="1"/>
                    <a:pt x="9" y="168"/>
                    <a:pt x="0" y="172"/>
                  </a:cubicBezTo>
                  <a:lnTo>
                    <a:pt x="17" y="193"/>
                  </a:lnTo>
                  <a:cubicBezTo>
                    <a:pt x="21" y="189"/>
                    <a:pt x="211" y="26"/>
                    <a:pt x="364" y="26"/>
                  </a:cubicBezTo>
                  <a:cubicBezTo>
                    <a:pt x="373" y="26"/>
                    <a:pt x="382" y="27"/>
                    <a:pt x="391" y="28"/>
                  </a:cubicBezTo>
                  <a:lnTo>
                    <a:pt x="395" y="3"/>
                  </a:lnTo>
                  <a:cubicBezTo>
                    <a:pt x="386" y="1"/>
                    <a:pt x="377" y="1"/>
                    <a:pt x="36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33"/>
            <p:cNvSpPr/>
            <p:nvPr/>
          </p:nvSpPr>
          <p:spPr>
            <a:xfrm>
              <a:off x="1091175" y="2430700"/>
              <a:ext cx="10625" cy="4050"/>
            </a:xfrm>
            <a:custGeom>
              <a:avLst/>
              <a:gdLst/>
              <a:ahLst/>
              <a:cxnLst/>
              <a:rect l="l" t="t" r="r" b="b"/>
              <a:pathLst>
                <a:path w="425" h="162" extrusionOk="0">
                  <a:moveTo>
                    <a:pt x="0" y="0"/>
                  </a:moveTo>
                  <a:lnTo>
                    <a:pt x="0" y="26"/>
                  </a:lnTo>
                  <a:cubicBezTo>
                    <a:pt x="5" y="26"/>
                    <a:pt x="302" y="55"/>
                    <a:pt x="408" y="162"/>
                  </a:cubicBezTo>
                  <a:lnTo>
                    <a:pt x="425" y="145"/>
                  </a:lnTo>
                  <a:cubicBezTo>
                    <a:pt x="310" y="30"/>
                    <a:pt x="13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33"/>
            <p:cNvSpPr/>
            <p:nvPr/>
          </p:nvSpPr>
          <p:spPr>
            <a:xfrm>
              <a:off x="1089050" y="2435900"/>
              <a:ext cx="6800" cy="10300"/>
            </a:xfrm>
            <a:custGeom>
              <a:avLst/>
              <a:gdLst/>
              <a:ahLst/>
              <a:cxnLst/>
              <a:rect l="l" t="t" r="r" b="b"/>
              <a:pathLst>
                <a:path w="272" h="412" extrusionOk="0">
                  <a:moveTo>
                    <a:pt x="13" y="0"/>
                  </a:moveTo>
                  <a:lnTo>
                    <a:pt x="1" y="21"/>
                  </a:lnTo>
                  <a:cubicBezTo>
                    <a:pt x="1" y="21"/>
                    <a:pt x="145" y="123"/>
                    <a:pt x="251" y="412"/>
                  </a:cubicBezTo>
                  <a:lnTo>
                    <a:pt x="272" y="403"/>
                  </a:lnTo>
                  <a:cubicBezTo>
                    <a:pt x="166" y="106"/>
                    <a:pt x="18" y="4"/>
                    <a:pt x="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33"/>
            <p:cNvSpPr/>
            <p:nvPr/>
          </p:nvSpPr>
          <p:spPr>
            <a:xfrm>
              <a:off x="1083750" y="2436950"/>
              <a:ext cx="4050" cy="13700"/>
            </a:xfrm>
            <a:custGeom>
              <a:avLst/>
              <a:gdLst/>
              <a:ahLst/>
              <a:cxnLst/>
              <a:rect l="l" t="t" r="r" b="b"/>
              <a:pathLst>
                <a:path w="162" h="548" extrusionOk="0">
                  <a:moveTo>
                    <a:pt x="56" y="1"/>
                  </a:moveTo>
                  <a:lnTo>
                    <a:pt x="30" y="9"/>
                  </a:lnTo>
                  <a:cubicBezTo>
                    <a:pt x="94" y="183"/>
                    <a:pt x="81" y="374"/>
                    <a:pt x="0" y="535"/>
                  </a:cubicBezTo>
                  <a:lnTo>
                    <a:pt x="22" y="548"/>
                  </a:lnTo>
                  <a:cubicBezTo>
                    <a:pt x="162" y="242"/>
                    <a:pt x="60" y="9"/>
                    <a:pt x="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33"/>
            <p:cNvSpPr/>
            <p:nvPr/>
          </p:nvSpPr>
          <p:spPr>
            <a:xfrm>
              <a:off x="1064675" y="2420525"/>
              <a:ext cx="10825" cy="7875"/>
            </a:xfrm>
            <a:custGeom>
              <a:avLst/>
              <a:gdLst/>
              <a:ahLst/>
              <a:cxnLst/>
              <a:rect l="l" t="t" r="r" b="b"/>
              <a:pathLst>
                <a:path w="433" h="315" extrusionOk="0">
                  <a:moveTo>
                    <a:pt x="21" y="0"/>
                  </a:moveTo>
                  <a:lnTo>
                    <a:pt x="0" y="13"/>
                  </a:lnTo>
                  <a:cubicBezTo>
                    <a:pt x="199" y="306"/>
                    <a:pt x="424" y="314"/>
                    <a:pt x="433" y="314"/>
                  </a:cubicBezTo>
                  <a:lnTo>
                    <a:pt x="433" y="293"/>
                  </a:lnTo>
                  <a:cubicBezTo>
                    <a:pt x="433" y="289"/>
                    <a:pt x="212" y="280"/>
                    <a:pt x="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33"/>
            <p:cNvSpPr/>
            <p:nvPr/>
          </p:nvSpPr>
          <p:spPr>
            <a:xfrm>
              <a:off x="1060525" y="2433025"/>
              <a:ext cx="17000" cy="4125"/>
            </a:xfrm>
            <a:custGeom>
              <a:avLst/>
              <a:gdLst/>
              <a:ahLst/>
              <a:cxnLst/>
              <a:rect l="l" t="t" r="r" b="b"/>
              <a:pathLst>
                <a:path w="680" h="165" extrusionOk="0">
                  <a:moveTo>
                    <a:pt x="667" y="1"/>
                  </a:moveTo>
                  <a:cubicBezTo>
                    <a:pt x="663" y="4"/>
                    <a:pt x="463" y="142"/>
                    <a:pt x="208" y="142"/>
                  </a:cubicBezTo>
                  <a:cubicBezTo>
                    <a:pt x="143" y="142"/>
                    <a:pt x="74" y="133"/>
                    <a:pt x="5" y="111"/>
                  </a:cubicBezTo>
                  <a:lnTo>
                    <a:pt x="1" y="132"/>
                  </a:lnTo>
                  <a:cubicBezTo>
                    <a:pt x="72" y="155"/>
                    <a:pt x="142" y="165"/>
                    <a:pt x="209" y="165"/>
                  </a:cubicBezTo>
                  <a:cubicBezTo>
                    <a:pt x="470" y="165"/>
                    <a:pt x="676" y="22"/>
                    <a:pt x="679" y="22"/>
                  </a:cubicBezTo>
                  <a:lnTo>
                    <a:pt x="66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4" name="Google Shape;9674;p33"/>
            <p:cNvSpPr/>
            <p:nvPr/>
          </p:nvSpPr>
          <p:spPr>
            <a:xfrm>
              <a:off x="1073050" y="2435675"/>
              <a:ext cx="8925" cy="13700"/>
            </a:xfrm>
            <a:custGeom>
              <a:avLst/>
              <a:gdLst/>
              <a:ahLst/>
              <a:cxnLst/>
              <a:rect l="l" t="t" r="r" b="b"/>
              <a:pathLst>
                <a:path w="357" h="548" extrusionOk="0">
                  <a:moveTo>
                    <a:pt x="335" y="1"/>
                  </a:moveTo>
                  <a:cubicBezTo>
                    <a:pt x="331" y="5"/>
                    <a:pt x="259" y="357"/>
                    <a:pt x="0" y="527"/>
                  </a:cubicBezTo>
                  <a:lnTo>
                    <a:pt x="13" y="548"/>
                  </a:lnTo>
                  <a:cubicBezTo>
                    <a:pt x="30" y="535"/>
                    <a:pt x="47" y="522"/>
                    <a:pt x="64" y="510"/>
                  </a:cubicBezTo>
                  <a:cubicBezTo>
                    <a:pt x="293" y="327"/>
                    <a:pt x="356" y="9"/>
                    <a:pt x="356" y="5"/>
                  </a:cubicBezTo>
                  <a:lnTo>
                    <a:pt x="33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5" name="Google Shape;9675;p33"/>
            <p:cNvSpPr/>
            <p:nvPr/>
          </p:nvSpPr>
          <p:spPr>
            <a:xfrm>
              <a:off x="1068275" y="2405675"/>
              <a:ext cx="5225" cy="5225"/>
            </a:xfrm>
            <a:custGeom>
              <a:avLst/>
              <a:gdLst/>
              <a:ahLst/>
              <a:cxnLst/>
              <a:rect l="l" t="t" r="r" b="b"/>
              <a:pathLst>
                <a:path w="209" h="209" extrusionOk="0">
                  <a:moveTo>
                    <a:pt x="102" y="0"/>
                  </a:moveTo>
                  <a:cubicBezTo>
                    <a:pt x="47" y="0"/>
                    <a:pt x="0" y="47"/>
                    <a:pt x="0" y="106"/>
                  </a:cubicBezTo>
                  <a:cubicBezTo>
                    <a:pt x="0" y="162"/>
                    <a:pt x="47" y="208"/>
                    <a:pt x="102" y="208"/>
                  </a:cubicBezTo>
                  <a:cubicBezTo>
                    <a:pt x="161" y="208"/>
                    <a:pt x="208" y="162"/>
                    <a:pt x="208" y="106"/>
                  </a:cubicBezTo>
                  <a:cubicBezTo>
                    <a:pt x="208" y="47"/>
                    <a:pt x="161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33"/>
            <p:cNvSpPr/>
            <p:nvPr/>
          </p:nvSpPr>
          <p:spPr>
            <a:xfrm>
              <a:off x="1079500" y="2404150"/>
              <a:ext cx="7075" cy="5375"/>
            </a:xfrm>
            <a:custGeom>
              <a:avLst/>
              <a:gdLst/>
              <a:ahLst/>
              <a:cxnLst/>
              <a:rect l="l" t="t" r="r" b="b"/>
              <a:pathLst>
                <a:path w="283" h="215" extrusionOk="0">
                  <a:moveTo>
                    <a:pt x="142" y="1"/>
                  </a:moveTo>
                  <a:cubicBezTo>
                    <a:pt x="119" y="1"/>
                    <a:pt x="96" y="8"/>
                    <a:pt x="77" y="23"/>
                  </a:cubicBezTo>
                  <a:cubicBezTo>
                    <a:pt x="1" y="83"/>
                    <a:pt x="35" y="201"/>
                    <a:pt x="132" y="214"/>
                  </a:cubicBezTo>
                  <a:cubicBezTo>
                    <a:pt x="136" y="214"/>
                    <a:pt x="139" y="215"/>
                    <a:pt x="142" y="215"/>
                  </a:cubicBezTo>
                  <a:cubicBezTo>
                    <a:pt x="230" y="215"/>
                    <a:pt x="283" y="110"/>
                    <a:pt x="226" y="40"/>
                  </a:cubicBezTo>
                  <a:cubicBezTo>
                    <a:pt x="204" y="14"/>
                    <a:pt x="173" y="1"/>
                    <a:pt x="14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33"/>
            <p:cNvSpPr/>
            <p:nvPr/>
          </p:nvSpPr>
          <p:spPr>
            <a:xfrm>
              <a:off x="1091500" y="2408850"/>
              <a:ext cx="6950" cy="5350"/>
            </a:xfrm>
            <a:custGeom>
              <a:avLst/>
              <a:gdLst/>
              <a:ahLst/>
              <a:cxnLst/>
              <a:rect l="l" t="t" r="r" b="b"/>
              <a:pathLst>
                <a:path w="278" h="214" extrusionOk="0">
                  <a:moveTo>
                    <a:pt x="136" y="1"/>
                  </a:moveTo>
                  <a:cubicBezTo>
                    <a:pt x="114" y="1"/>
                    <a:pt x="92" y="8"/>
                    <a:pt x="72" y="22"/>
                  </a:cubicBezTo>
                  <a:cubicBezTo>
                    <a:pt x="0" y="81"/>
                    <a:pt x="34" y="204"/>
                    <a:pt x="127" y="213"/>
                  </a:cubicBezTo>
                  <a:cubicBezTo>
                    <a:pt x="131" y="213"/>
                    <a:pt x="134" y="213"/>
                    <a:pt x="138" y="213"/>
                  </a:cubicBezTo>
                  <a:cubicBezTo>
                    <a:pt x="229" y="213"/>
                    <a:pt x="278" y="108"/>
                    <a:pt x="221" y="39"/>
                  </a:cubicBezTo>
                  <a:cubicBezTo>
                    <a:pt x="198" y="14"/>
                    <a:pt x="168" y="1"/>
                    <a:pt x="13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33"/>
            <p:cNvSpPr/>
            <p:nvPr/>
          </p:nvSpPr>
          <p:spPr>
            <a:xfrm>
              <a:off x="1097850" y="2419900"/>
              <a:ext cx="6950" cy="5325"/>
            </a:xfrm>
            <a:custGeom>
              <a:avLst/>
              <a:gdLst/>
              <a:ahLst/>
              <a:cxnLst/>
              <a:rect l="l" t="t" r="r" b="b"/>
              <a:pathLst>
                <a:path w="278" h="213" extrusionOk="0">
                  <a:moveTo>
                    <a:pt x="140" y="1"/>
                  </a:moveTo>
                  <a:cubicBezTo>
                    <a:pt x="118" y="1"/>
                    <a:pt x="95" y="9"/>
                    <a:pt x="77" y="25"/>
                  </a:cubicBezTo>
                  <a:cubicBezTo>
                    <a:pt x="1" y="80"/>
                    <a:pt x="35" y="203"/>
                    <a:pt x="128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77" y="110"/>
                    <a:pt x="221" y="38"/>
                  </a:cubicBezTo>
                  <a:cubicBezTo>
                    <a:pt x="200" y="14"/>
                    <a:pt x="170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33"/>
            <p:cNvSpPr/>
            <p:nvPr/>
          </p:nvSpPr>
          <p:spPr>
            <a:xfrm>
              <a:off x="1099025" y="2432525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1" y="1"/>
                  </a:moveTo>
                  <a:cubicBezTo>
                    <a:pt x="118" y="1"/>
                    <a:pt x="95" y="8"/>
                    <a:pt x="77" y="25"/>
                  </a:cubicBezTo>
                  <a:cubicBezTo>
                    <a:pt x="0" y="80"/>
                    <a:pt x="34" y="203"/>
                    <a:pt x="127" y="212"/>
                  </a:cubicBezTo>
                  <a:cubicBezTo>
                    <a:pt x="133" y="212"/>
                    <a:pt x="138" y="213"/>
                    <a:pt x="143" y="213"/>
                  </a:cubicBezTo>
                  <a:cubicBezTo>
                    <a:pt x="231" y="213"/>
                    <a:pt x="281" y="110"/>
                    <a:pt x="221" y="38"/>
                  </a:cubicBezTo>
                  <a:cubicBezTo>
                    <a:pt x="202" y="14"/>
                    <a:pt x="172" y="1"/>
                    <a:pt x="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33"/>
            <p:cNvSpPr/>
            <p:nvPr/>
          </p:nvSpPr>
          <p:spPr>
            <a:xfrm>
              <a:off x="1093400" y="2444475"/>
              <a:ext cx="5225" cy="5325"/>
            </a:xfrm>
            <a:custGeom>
              <a:avLst/>
              <a:gdLst/>
              <a:ahLst/>
              <a:cxnLst/>
              <a:rect l="l" t="t" r="r" b="b"/>
              <a:pathLst>
                <a:path w="209" h="213" extrusionOk="0">
                  <a:moveTo>
                    <a:pt x="106" y="1"/>
                  </a:moveTo>
                  <a:cubicBezTo>
                    <a:pt x="47" y="1"/>
                    <a:pt x="0" y="47"/>
                    <a:pt x="0" y="107"/>
                  </a:cubicBezTo>
                  <a:cubicBezTo>
                    <a:pt x="0" y="162"/>
                    <a:pt x="47" y="213"/>
                    <a:pt x="106" y="213"/>
                  </a:cubicBezTo>
                  <a:cubicBezTo>
                    <a:pt x="162" y="213"/>
                    <a:pt x="208" y="162"/>
                    <a:pt x="208" y="107"/>
                  </a:cubicBezTo>
                  <a:cubicBezTo>
                    <a:pt x="208" y="47"/>
                    <a:pt x="162" y="1"/>
                    <a:pt x="10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33"/>
            <p:cNvSpPr/>
            <p:nvPr/>
          </p:nvSpPr>
          <p:spPr>
            <a:xfrm>
              <a:off x="1079900" y="2449075"/>
              <a:ext cx="6725" cy="5275"/>
            </a:xfrm>
            <a:custGeom>
              <a:avLst/>
              <a:gdLst/>
              <a:ahLst/>
              <a:cxnLst/>
              <a:rect l="l" t="t" r="r" b="b"/>
              <a:pathLst>
                <a:path w="269" h="211" extrusionOk="0">
                  <a:moveTo>
                    <a:pt x="154" y="0"/>
                  </a:moveTo>
                  <a:cubicBezTo>
                    <a:pt x="130" y="0"/>
                    <a:pt x="107" y="8"/>
                    <a:pt x="87" y="25"/>
                  </a:cubicBezTo>
                  <a:cubicBezTo>
                    <a:pt x="0" y="73"/>
                    <a:pt x="88" y="211"/>
                    <a:pt x="167" y="211"/>
                  </a:cubicBezTo>
                  <a:cubicBezTo>
                    <a:pt x="185" y="211"/>
                    <a:pt x="203" y="203"/>
                    <a:pt x="218" y="186"/>
                  </a:cubicBezTo>
                  <a:cubicBezTo>
                    <a:pt x="265" y="148"/>
                    <a:pt x="269" y="84"/>
                    <a:pt x="235" y="37"/>
                  </a:cubicBezTo>
                  <a:cubicBezTo>
                    <a:pt x="213" y="13"/>
                    <a:pt x="184" y="0"/>
                    <a:pt x="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33"/>
            <p:cNvSpPr/>
            <p:nvPr/>
          </p:nvSpPr>
          <p:spPr>
            <a:xfrm>
              <a:off x="1068800" y="2447050"/>
              <a:ext cx="7050" cy="5325"/>
            </a:xfrm>
            <a:custGeom>
              <a:avLst/>
              <a:gdLst/>
              <a:ahLst/>
              <a:cxnLst/>
              <a:rect l="l" t="t" r="r" b="b"/>
              <a:pathLst>
                <a:path w="282" h="213" extrusionOk="0">
                  <a:moveTo>
                    <a:pt x="144" y="1"/>
                  </a:moveTo>
                  <a:cubicBezTo>
                    <a:pt x="121" y="1"/>
                    <a:pt x="97" y="8"/>
                    <a:pt x="77" y="25"/>
                  </a:cubicBezTo>
                  <a:cubicBezTo>
                    <a:pt x="0" y="80"/>
                    <a:pt x="34" y="203"/>
                    <a:pt x="132" y="212"/>
                  </a:cubicBezTo>
                  <a:cubicBezTo>
                    <a:pt x="137" y="212"/>
                    <a:pt x="142" y="213"/>
                    <a:pt x="147" y="213"/>
                  </a:cubicBezTo>
                  <a:cubicBezTo>
                    <a:pt x="231" y="213"/>
                    <a:pt x="281" y="110"/>
                    <a:pt x="225" y="38"/>
                  </a:cubicBezTo>
                  <a:cubicBezTo>
                    <a:pt x="204" y="14"/>
                    <a:pt x="174" y="1"/>
                    <a:pt x="1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33"/>
            <p:cNvSpPr/>
            <p:nvPr/>
          </p:nvSpPr>
          <p:spPr>
            <a:xfrm>
              <a:off x="1055975" y="2433700"/>
              <a:ext cx="7025" cy="5325"/>
            </a:xfrm>
            <a:custGeom>
              <a:avLst/>
              <a:gdLst/>
              <a:ahLst/>
              <a:cxnLst/>
              <a:rect l="l" t="t" r="r" b="b"/>
              <a:pathLst>
                <a:path w="281" h="213" extrusionOk="0">
                  <a:moveTo>
                    <a:pt x="140" y="1"/>
                  </a:moveTo>
                  <a:cubicBezTo>
                    <a:pt x="117" y="1"/>
                    <a:pt x="95" y="8"/>
                    <a:pt x="77" y="25"/>
                  </a:cubicBezTo>
                  <a:cubicBezTo>
                    <a:pt x="0" y="84"/>
                    <a:pt x="34" y="203"/>
                    <a:pt x="132" y="211"/>
                  </a:cubicBezTo>
                  <a:cubicBezTo>
                    <a:pt x="137" y="212"/>
                    <a:pt x="142" y="212"/>
                    <a:pt x="146" y="212"/>
                  </a:cubicBezTo>
                  <a:cubicBezTo>
                    <a:pt x="231" y="212"/>
                    <a:pt x="281" y="110"/>
                    <a:pt x="221" y="42"/>
                  </a:cubicBezTo>
                  <a:cubicBezTo>
                    <a:pt x="201" y="15"/>
                    <a:pt x="171" y="1"/>
                    <a:pt x="1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33"/>
            <p:cNvSpPr/>
            <p:nvPr/>
          </p:nvSpPr>
          <p:spPr>
            <a:xfrm>
              <a:off x="1061050" y="2417425"/>
              <a:ext cx="7075" cy="5350"/>
            </a:xfrm>
            <a:custGeom>
              <a:avLst/>
              <a:gdLst/>
              <a:ahLst/>
              <a:cxnLst/>
              <a:rect l="l" t="t" r="r" b="b"/>
              <a:pathLst>
                <a:path w="283" h="214" extrusionOk="0">
                  <a:moveTo>
                    <a:pt x="144" y="0"/>
                  </a:moveTo>
                  <a:cubicBezTo>
                    <a:pt x="121" y="0"/>
                    <a:pt x="97" y="8"/>
                    <a:pt x="77" y="22"/>
                  </a:cubicBezTo>
                  <a:cubicBezTo>
                    <a:pt x="1" y="82"/>
                    <a:pt x="39" y="201"/>
                    <a:pt x="132" y="213"/>
                  </a:cubicBezTo>
                  <a:cubicBezTo>
                    <a:pt x="136" y="214"/>
                    <a:pt x="139" y="214"/>
                    <a:pt x="142" y="214"/>
                  </a:cubicBezTo>
                  <a:cubicBezTo>
                    <a:pt x="230" y="214"/>
                    <a:pt x="283" y="109"/>
                    <a:pt x="226" y="39"/>
                  </a:cubicBezTo>
                  <a:cubicBezTo>
                    <a:pt x="204" y="13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5" name="Google Shape;9685;p33"/>
          <p:cNvGrpSpPr/>
          <p:nvPr/>
        </p:nvGrpSpPr>
        <p:grpSpPr>
          <a:xfrm rot="-8100000">
            <a:off x="-2309754" y="-319622"/>
            <a:ext cx="3232589" cy="1924962"/>
            <a:chOff x="238125" y="2514275"/>
            <a:chExt cx="904975" cy="538900"/>
          </a:xfrm>
        </p:grpSpPr>
        <p:sp>
          <p:nvSpPr>
            <p:cNvPr id="9686" name="Google Shape;9686;p33"/>
            <p:cNvSpPr/>
            <p:nvPr/>
          </p:nvSpPr>
          <p:spPr>
            <a:xfrm>
              <a:off x="1068275" y="2876625"/>
              <a:ext cx="67875" cy="72400"/>
            </a:xfrm>
            <a:custGeom>
              <a:avLst/>
              <a:gdLst/>
              <a:ahLst/>
              <a:cxnLst/>
              <a:rect l="l" t="t" r="r" b="b"/>
              <a:pathLst>
                <a:path w="2715" h="2896" extrusionOk="0">
                  <a:moveTo>
                    <a:pt x="1469" y="0"/>
                  </a:moveTo>
                  <a:cubicBezTo>
                    <a:pt x="1391" y="0"/>
                    <a:pt x="1300" y="18"/>
                    <a:pt x="1196" y="58"/>
                  </a:cubicBezTo>
                  <a:cubicBezTo>
                    <a:pt x="590" y="287"/>
                    <a:pt x="0" y="2013"/>
                    <a:pt x="0" y="2013"/>
                  </a:cubicBezTo>
                  <a:lnTo>
                    <a:pt x="2028" y="2895"/>
                  </a:lnTo>
                  <a:cubicBezTo>
                    <a:pt x="2028" y="2895"/>
                    <a:pt x="2715" y="2675"/>
                    <a:pt x="2524" y="2136"/>
                  </a:cubicBezTo>
                  <a:cubicBezTo>
                    <a:pt x="2417" y="1835"/>
                    <a:pt x="2187" y="1768"/>
                    <a:pt x="2005" y="1768"/>
                  </a:cubicBezTo>
                  <a:cubicBezTo>
                    <a:pt x="1938" y="1768"/>
                    <a:pt x="1878" y="1777"/>
                    <a:pt x="1832" y="1787"/>
                  </a:cubicBezTo>
                  <a:lnTo>
                    <a:pt x="1832" y="1787"/>
                  </a:lnTo>
                  <a:cubicBezTo>
                    <a:pt x="2013" y="1730"/>
                    <a:pt x="2410" y="1554"/>
                    <a:pt x="2308" y="1131"/>
                  </a:cubicBezTo>
                  <a:cubicBezTo>
                    <a:pt x="2225" y="787"/>
                    <a:pt x="1957" y="723"/>
                    <a:pt x="1770" y="723"/>
                  </a:cubicBezTo>
                  <a:cubicBezTo>
                    <a:pt x="1660" y="723"/>
                    <a:pt x="1578" y="745"/>
                    <a:pt x="1578" y="745"/>
                  </a:cubicBezTo>
                  <a:cubicBezTo>
                    <a:pt x="1912" y="418"/>
                    <a:pt x="1847" y="0"/>
                    <a:pt x="14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33"/>
            <p:cNvSpPr/>
            <p:nvPr/>
          </p:nvSpPr>
          <p:spPr>
            <a:xfrm>
              <a:off x="1095425" y="2881450"/>
              <a:ext cx="20575" cy="19850"/>
            </a:xfrm>
            <a:custGeom>
              <a:avLst/>
              <a:gdLst/>
              <a:ahLst/>
              <a:cxnLst/>
              <a:rect l="l" t="t" r="r" b="b"/>
              <a:pathLst>
                <a:path w="823" h="794" extrusionOk="0">
                  <a:moveTo>
                    <a:pt x="789" y="1"/>
                  </a:moveTo>
                  <a:cubicBezTo>
                    <a:pt x="683" y="306"/>
                    <a:pt x="9" y="756"/>
                    <a:pt x="0" y="764"/>
                  </a:cubicBezTo>
                  <a:lnTo>
                    <a:pt x="21" y="794"/>
                  </a:lnTo>
                  <a:cubicBezTo>
                    <a:pt x="47" y="772"/>
                    <a:pt x="713" y="331"/>
                    <a:pt x="823" y="13"/>
                  </a:cubicBezTo>
                  <a:lnTo>
                    <a:pt x="78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8" name="Google Shape;9688;p33"/>
            <p:cNvSpPr/>
            <p:nvPr/>
          </p:nvSpPr>
          <p:spPr>
            <a:xfrm>
              <a:off x="1111000" y="2876800"/>
              <a:ext cx="10225" cy="7975"/>
            </a:xfrm>
            <a:custGeom>
              <a:avLst/>
              <a:gdLst/>
              <a:ahLst/>
              <a:cxnLst/>
              <a:rect l="l" t="t" r="r" b="b"/>
              <a:pathLst>
                <a:path w="409" h="319" extrusionOk="0">
                  <a:moveTo>
                    <a:pt x="203" y="1"/>
                  </a:moveTo>
                  <a:cubicBezTo>
                    <a:pt x="174" y="1"/>
                    <a:pt x="145" y="9"/>
                    <a:pt x="119" y="25"/>
                  </a:cubicBezTo>
                  <a:cubicBezTo>
                    <a:pt x="1" y="106"/>
                    <a:pt x="34" y="284"/>
                    <a:pt x="170" y="314"/>
                  </a:cubicBezTo>
                  <a:cubicBezTo>
                    <a:pt x="184" y="317"/>
                    <a:pt x="197" y="319"/>
                    <a:pt x="210" y="319"/>
                  </a:cubicBezTo>
                  <a:cubicBezTo>
                    <a:pt x="329" y="319"/>
                    <a:pt x="409" y="184"/>
                    <a:pt x="340" y="76"/>
                  </a:cubicBezTo>
                  <a:cubicBezTo>
                    <a:pt x="307" y="27"/>
                    <a:pt x="255" y="1"/>
                    <a:pt x="20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9" name="Google Shape;9689;p33"/>
            <p:cNvSpPr/>
            <p:nvPr/>
          </p:nvSpPr>
          <p:spPr>
            <a:xfrm>
              <a:off x="1106875" y="2889925"/>
              <a:ext cx="23025" cy="16900"/>
            </a:xfrm>
            <a:custGeom>
              <a:avLst/>
              <a:gdLst/>
              <a:ahLst/>
              <a:cxnLst/>
              <a:rect l="l" t="t" r="r" b="b"/>
              <a:pathLst>
                <a:path w="921" h="676" extrusionOk="0">
                  <a:moveTo>
                    <a:pt x="887" y="1"/>
                  </a:moveTo>
                  <a:cubicBezTo>
                    <a:pt x="742" y="289"/>
                    <a:pt x="9" y="641"/>
                    <a:pt x="0" y="641"/>
                  </a:cubicBezTo>
                  <a:lnTo>
                    <a:pt x="17" y="675"/>
                  </a:lnTo>
                  <a:cubicBezTo>
                    <a:pt x="47" y="663"/>
                    <a:pt x="768" y="315"/>
                    <a:pt x="921" y="18"/>
                  </a:cubicBezTo>
                  <a:lnTo>
                    <a:pt x="88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33"/>
            <p:cNvSpPr/>
            <p:nvPr/>
          </p:nvSpPr>
          <p:spPr>
            <a:xfrm>
              <a:off x="1125325" y="2885525"/>
              <a:ext cx="9775" cy="7950"/>
            </a:xfrm>
            <a:custGeom>
              <a:avLst/>
              <a:gdLst/>
              <a:ahLst/>
              <a:cxnLst/>
              <a:rect l="l" t="t" r="r" b="b"/>
              <a:pathLst>
                <a:path w="391" h="318" extrusionOk="0">
                  <a:moveTo>
                    <a:pt x="196" y="0"/>
                  </a:moveTo>
                  <a:cubicBezTo>
                    <a:pt x="173" y="0"/>
                    <a:pt x="150" y="5"/>
                    <a:pt x="127" y="16"/>
                  </a:cubicBezTo>
                  <a:cubicBezTo>
                    <a:pt x="0" y="75"/>
                    <a:pt x="9" y="257"/>
                    <a:pt x="140" y="308"/>
                  </a:cubicBezTo>
                  <a:cubicBezTo>
                    <a:pt x="158" y="315"/>
                    <a:pt x="176" y="318"/>
                    <a:pt x="194" y="318"/>
                  </a:cubicBezTo>
                  <a:cubicBezTo>
                    <a:pt x="303" y="318"/>
                    <a:pt x="391" y="202"/>
                    <a:pt x="339" y="92"/>
                  </a:cubicBezTo>
                  <a:cubicBezTo>
                    <a:pt x="312" y="34"/>
                    <a:pt x="256" y="0"/>
                    <a:pt x="19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33"/>
            <p:cNvSpPr/>
            <p:nvPr/>
          </p:nvSpPr>
          <p:spPr>
            <a:xfrm>
              <a:off x="1111225" y="2904250"/>
              <a:ext cx="27050" cy="7775"/>
            </a:xfrm>
            <a:custGeom>
              <a:avLst/>
              <a:gdLst/>
              <a:ahLst/>
              <a:cxnLst/>
              <a:rect l="l" t="t" r="r" b="b"/>
              <a:pathLst>
                <a:path w="1082" h="311" extrusionOk="0">
                  <a:moveTo>
                    <a:pt x="1060" y="0"/>
                  </a:moveTo>
                  <a:cubicBezTo>
                    <a:pt x="819" y="213"/>
                    <a:pt x="8" y="272"/>
                    <a:pt x="0" y="272"/>
                  </a:cubicBezTo>
                  <a:lnTo>
                    <a:pt x="0" y="310"/>
                  </a:lnTo>
                  <a:cubicBezTo>
                    <a:pt x="34" y="310"/>
                    <a:pt x="831" y="251"/>
                    <a:pt x="1082" y="26"/>
                  </a:cubicBezTo>
                  <a:lnTo>
                    <a:pt x="106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33"/>
            <p:cNvSpPr/>
            <p:nvPr/>
          </p:nvSpPr>
          <p:spPr>
            <a:xfrm>
              <a:off x="1133700" y="2900225"/>
              <a:ext cx="9400" cy="7975"/>
            </a:xfrm>
            <a:custGeom>
              <a:avLst/>
              <a:gdLst/>
              <a:ahLst/>
              <a:cxnLst/>
              <a:rect l="l" t="t" r="r" b="b"/>
              <a:pathLst>
                <a:path w="376" h="319" extrusionOk="0">
                  <a:moveTo>
                    <a:pt x="211" y="0"/>
                  </a:moveTo>
                  <a:cubicBezTo>
                    <a:pt x="209" y="0"/>
                    <a:pt x="206" y="0"/>
                    <a:pt x="204" y="0"/>
                  </a:cubicBezTo>
                  <a:cubicBezTo>
                    <a:pt x="60" y="9"/>
                    <a:pt x="0" y="183"/>
                    <a:pt x="106" y="276"/>
                  </a:cubicBezTo>
                  <a:cubicBezTo>
                    <a:pt x="137" y="306"/>
                    <a:pt x="174" y="319"/>
                    <a:pt x="211" y="319"/>
                  </a:cubicBezTo>
                  <a:cubicBezTo>
                    <a:pt x="295" y="319"/>
                    <a:pt x="375" y="249"/>
                    <a:pt x="369" y="149"/>
                  </a:cubicBezTo>
                  <a:cubicBezTo>
                    <a:pt x="365" y="66"/>
                    <a:pt x="293" y="0"/>
                    <a:pt x="2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33"/>
            <p:cNvSpPr/>
            <p:nvPr/>
          </p:nvSpPr>
          <p:spPr>
            <a:xfrm>
              <a:off x="1109200" y="2916425"/>
              <a:ext cx="27900" cy="3125"/>
            </a:xfrm>
            <a:custGeom>
              <a:avLst/>
              <a:gdLst/>
              <a:ahLst/>
              <a:cxnLst/>
              <a:rect l="l" t="t" r="r" b="b"/>
              <a:pathLst>
                <a:path w="1116" h="125" extrusionOk="0">
                  <a:moveTo>
                    <a:pt x="544" y="0"/>
                  </a:moveTo>
                  <a:cubicBezTo>
                    <a:pt x="273" y="0"/>
                    <a:pt x="19" y="33"/>
                    <a:pt x="0" y="35"/>
                  </a:cubicBezTo>
                  <a:lnTo>
                    <a:pt x="5" y="69"/>
                  </a:lnTo>
                  <a:cubicBezTo>
                    <a:pt x="9" y="69"/>
                    <a:pt x="272" y="35"/>
                    <a:pt x="548" y="35"/>
                  </a:cubicBezTo>
                  <a:cubicBezTo>
                    <a:pt x="758" y="35"/>
                    <a:pt x="976" y="55"/>
                    <a:pt x="1095" y="124"/>
                  </a:cubicBezTo>
                  <a:lnTo>
                    <a:pt x="1116" y="95"/>
                  </a:lnTo>
                  <a:cubicBezTo>
                    <a:pt x="988" y="21"/>
                    <a:pt x="760" y="0"/>
                    <a:pt x="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33"/>
            <p:cNvSpPr/>
            <p:nvPr/>
          </p:nvSpPr>
          <p:spPr>
            <a:xfrm>
              <a:off x="1132650" y="2915400"/>
              <a:ext cx="9450" cy="8000"/>
            </a:xfrm>
            <a:custGeom>
              <a:avLst/>
              <a:gdLst/>
              <a:ahLst/>
              <a:cxnLst/>
              <a:rect l="l" t="t" r="r" b="b"/>
              <a:pathLst>
                <a:path w="378" h="320" extrusionOk="0">
                  <a:moveTo>
                    <a:pt x="207" y="1"/>
                  </a:moveTo>
                  <a:cubicBezTo>
                    <a:pt x="160" y="1"/>
                    <a:pt x="113" y="21"/>
                    <a:pt x="80" y="63"/>
                  </a:cubicBezTo>
                  <a:cubicBezTo>
                    <a:pt x="1" y="171"/>
                    <a:pt x="82" y="320"/>
                    <a:pt x="208" y="320"/>
                  </a:cubicBezTo>
                  <a:cubicBezTo>
                    <a:pt x="216" y="320"/>
                    <a:pt x="225" y="319"/>
                    <a:pt x="233" y="318"/>
                  </a:cubicBezTo>
                  <a:cubicBezTo>
                    <a:pt x="318" y="305"/>
                    <a:pt x="377" y="225"/>
                    <a:pt x="365" y="136"/>
                  </a:cubicBezTo>
                  <a:cubicBezTo>
                    <a:pt x="352" y="50"/>
                    <a:pt x="280" y="1"/>
                    <a:pt x="2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33"/>
            <p:cNvSpPr/>
            <p:nvPr/>
          </p:nvSpPr>
          <p:spPr>
            <a:xfrm>
              <a:off x="1106025" y="2928925"/>
              <a:ext cx="27800" cy="3225"/>
            </a:xfrm>
            <a:custGeom>
              <a:avLst/>
              <a:gdLst/>
              <a:ahLst/>
              <a:cxnLst/>
              <a:rect l="l" t="t" r="r" b="b"/>
              <a:pathLst>
                <a:path w="1112" h="129" extrusionOk="0">
                  <a:moveTo>
                    <a:pt x="539" y="1"/>
                  </a:moveTo>
                  <a:cubicBezTo>
                    <a:pt x="269" y="1"/>
                    <a:pt x="17" y="33"/>
                    <a:pt x="0" y="36"/>
                  </a:cubicBezTo>
                  <a:lnTo>
                    <a:pt x="4" y="74"/>
                  </a:lnTo>
                  <a:cubicBezTo>
                    <a:pt x="9" y="71"/>
                    <a:pt x="266" y="38"/>
                    <a:pt x="539" y="38"/>
                  </a:cubicBezTo>
                  <a:cubicBezTo>
                    <a:pt x="751" y="38"/>
                    <a:pt x="974" y="58"/>
                    <a:pt x="1094" y="129"/>
                  </a:cubicBezTo>
                  <a:lnTo>
                    <a:pt x="1111" y="95"/>
                  </a:lnTo>
                  <a:cubicBezTo>
                    <a:pt x="983" y="22"/>
                    <a:pt x="756" y="1"/>
                    <a:pt x="53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33"/>
            <p:cNvSpPr/>
            <p:nvPr/>
          </p:nvSpPr>
          <p:spPr>
            <a:xfrm>
              <a:off x="1129450" y="2927925"/>
              <a:ext cx="9475" cy="7975"/>
            </a:xfrm>
            <a:custGeom>
              <a:avLst/>
              <a:gdLst/>
              <a:ahLst/>
              <a:cxnLst/>
              <a:rect l="l" t="t" r="r" b="b"/>
              <a:pathLst>
                <a:path w="379" h="319" extrusionOk="0">
                  <a:moveTo>
                    <a:pt x="206" y="0"/>
                  </a:moveTo>
                  <a:cubicBezTo>
                    <a:pt x="159" y="0"/>
                    <a:pt x="112" y="20"/>
                    <a:pt x="81" y="63"/>
                  </a:cubicBezTo>
                  <a:cubicBezTo>
                    <a:pt x="1" y="172"/>
                    <a:pt x="81" y="319"/>
                    <a:pt x="209" y="319"/>
                  </a:cubicBezTo>
                  <a:cubicBezTo>
                    <a:pt x="216" y="319"/>
                    <a:pt x="223" y="318"/>
                    <a:pt x="230" y="317"/>
                  </a:cubicBezTo>
                  <a:cubicBezTo>
                    <a:pt x="319" y="305"/>
                    <a:pt x="378" y="224"/>
                    <a:pt x="365" y="135"/>
                  </a:cubicBezTo>
                  <a:cubicBezTo>
                    <a:pt x="352" y="49"/>
                    <a:pt x="279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33"/>
            <p:cNvSpPr/>
            <p:nvPr/>
          </p:nvSpPr>
          <p:spPr>
            <a:xfrm>
              <a:off x="1046000" y="2869475"/>
              <a:ext cx="82300" cy="91350"/>
            </a:xfrm>
            <a:custGeom>
              <a:avLst/>
              <a:gdLst/>
              <a:ahLst/>
              <a:cxnLst/>
              <a:rect l="l" t="t" r="r" b="b"/>
              <a:pathLst>
                <a:path w="3292" h="3654" extrusionOk="0">
                  <a:moveTo>
                    <a:pt x="2058" y="0"/>
                  </a:moveTo>
                  <a:cubicBezTo>
                    <a:pt x="1672" y="0"/>
                    <a:pt x="1008" y="544"/>
                    <a:pt x="569" y="1209"/>
                  </a:cubicBezTo>
                  <a:cubicBezTo>
                    <a:pt x="51" y="1990"/>
                    <a:pt x="1" y="2520"/>
                    <a:pt x="1" y="2520"/>
                  </a:cubicBezTo>
                  <a:cubicBezTo>
                    <a:pt x="1" y="2520"/>
                    <a:pt x="280" y="2702"/>
                    <a:pt x="539" y="2834"/>
                  </a:cubicBezTo>
                  <a:cubicBezTo>
                    <a:pt x="539" y="2834"/>
                    <a:pt x="1577" y="3654"/>
                    <a:pt x="2396" y="3654"/>
                  </a:cubicBezTo>
                  <a:cubicBezTo>
                    <a:pt x="2416" y="3654"/>
                    <a:pt x="2436" y="3653"/>
                    <a:pt x="2456" y="3652"/>
                  </a:cubicBezTo>
                  <a:cubicBezTo>
                    <a:pt x="3279" y="3610"/>
                    <a:pt x="3292" y="2494"/>
                    <a:pt x="2384" y="2490"/>
                  </a:cubicBezTo>
                  <a:cubicBezTo>
                    <a:pt x="3152" y="2193"/>
                    <a:pt x="2995" y="1650"/>
                    <a:pt x="2893" y="1417"/>
                  </a:cubicBezTo>
                  <a:cubicBezTo>
                    <a:pt x="2834" y="1281"/>
                    <a:pt x="2682" y="1187"/>
                    <a:pt x="2479" y="1187"/>
                  </a:cubicBezTo>
                  <a:cubicBezTo>
                    <a:pt x="2332" y="1187"/>
                    <a:pt x="2160" y="1236"/>
                    <a:pt x="1977" y="1353"/>
                  </a:cubicBezTo>
                  <a:cubicBezTo>
                    <a:pt x="2571" y="679"/>
                    <a:pt x="2550" y="297"/>
                    <a:pt x="2236" y="55"/>
                  </a:cubicBezTo>
                  <a:cubicBezTo>
                    <a:pt x="2187" y="18"/>
                    <a:pt x="2127" y="0"/>
                    <a:pt x="205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33"/>
            <p:cNvSpPr/>
            <p:nvPr/>
          </p:nvSpPr>
          <p:spPr>
            <a:xfrm>
              <a:off x="1042400" y="2885700"/>
              <a:ext cx="66375" cy="77450"/>
            </a:xfrm>
            <a:custGeom>
              <a:avLst/>
              <a:gdLst/>
              <a:ahLst/>
              <a:cxnLst/>
              <a:rect l="l" t="t" r="r" b="b"/>
              <a:pathLst>
                <a:path w="2655" h="3098" extrusionOk="0">
                  <a:moveTo>
                    <a:pt x="1119" y="0"/>
                  </a:moveTo>
                  <a:cubicBezTo>
                    <a:pt x="1116" y="0"/>
                    <a:pt x="1114" y="0"/>
                    <a:pt x="1112" y="0"/>
                  </a:cubicBezTo>
                  <a:cubicBezTo>
                    <a:pt x="806" y="0"/>
                    <a:pt x="306" y="938"/>
                    <a:pt x="0" y="1943"/>
                  </a:cubicBezTo>
                  <a:cubicBezTo>
                    <a:pt x="0" y="1943"/>
                    <a:pt x="1061" y="2800"/>
                    <a:pt x="1671" y="3041"/>
                  </a:cubicBezTo>
                  <a:cubicBezTo>
                    <a:pt x="1769" y="3081"/>
                    <a:pt x="1862" y="3098"/>
                    <a:pt x="1949" y="3098"/>
                  </a:cubicBezTo>
                  <a:cubicBezTo>
                    <a:pt x="2403" y="3098"/>
                    <a:pt x="2654" y="2617"/>
                    <a:pt x="2202" y="2325"/>
                  </a:cubicBezTo>
                  <a:cubicBezTo>
                    <a:pt x="2070" y="2235"/>
                    <a:pt x="1917" y="2176"/>
                    <a:pt x="1761" y="2151"/>
                  </a:cubicBezTo>
                  <a:cubicBezTo>
                    <a:pt x="1761" y="2151"/>
                    <a:pt x="2490" y="2104"/>
                    <a:pt x="2337" y="1637"/>
                  </a:cubicBezTo>
                  <a:cubicBezTo>
                    <a:pt x="2271" y="1432"/>
                    <a:pt x="2112" y="1375"/>
                    <a:pt x="1956" y="1375"/>
                  </a:cubicBezTo>
                  <a:cubicBezTo>
                    <a:pt x="1760" y="1375"/>
                    <a:pt x="1570" y="1464"/>
                    <a:pt x="1570" y="1464"/>
                  </a:cubicBezTo>
                  <a:cubicBezTo>
                    <a:pt x="2130" y="1048"/>
                    <a:pt x="2053" y="806"/>
                    <a:pt x="1900" y="602"/>
                  </a:cubicBezTo>
                  <a:cubicBezTo>
                    <a:pt x="1864" y="554"/>
                    <a:pt x="1813" y="533"/>
                    <a:pt x="1755" y="533"/>
                  </a:cubicBezTo>
                  <a:cubicBezTo>
                    <a:pt x="1573" y="533"/>
                    <a:pt x="1326" y="736"/>
                    <a:pt x="1264" y="878"/>
                  </a:cubicBezTo>
                  <a:cubicBezTo>
                    <a:pt x="1487" y="264"/>
                    <a:pt x="1414" y="0"/>
                    <a:pt x="11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33"/>
            <p:cNvSpPr/>
            <p:nvPr/>
          </p:nvSpPr>
          <p:spPr>
            <a:xfrm>
              <a:off x="1041975" y="2903400"/>
              <a:ext cx="28975" cy="51025"/>
            </a:xfrm>
            <a:custGeom>
              <a:avLst/>
              <a:gdLst/>
              <a:ahLst/>
              <a:cxnLst/>
              <a:rect l="l" t="t" r="r" b="b"/>
              <a:pathLst>
                <a:path w="1159" h="2041" extrusionOk="0">
                  <a:moveTo>
                    <a:pt x="463" y="1"/>
                  </a:moveTo>
                  <a:cubicBezTo>
                    <a:pt x="0" y="331"/>
                    <a:pt x="0" y="1248"/>
                    <a:pt x="0" y="1248"/>
                  </a:cubicBezTo>
                  <a:cubicBezTo>
                    <a:pt x="0" y="1248"/>
                    <a:pt x="246" y="1939"/>
                    <a:pt x="1001" y="2041"/>
                  </a:cubicBezTo>
                  <a:cubicBezTo>
                    <a:pt x="853" y="1608"/>
                    <a:pt x="641" y="1387"/>
                    <a:pt x="641" y="1387"/>
                  </a:cubicBezTo>
                  <a:cubicBezTo>
                    <a:pt x="641" y="1387"/>
                    <a:pt x="1056" y="1269"/>
                    <a:pt x="1158" y="874"/>
                  </a:cubicBezTo>
                  <a:cubicBezTo>
                    <a:pt x="984" y="762"/>
                    <a:pt x="835" y="731"/>
                    <a:pt x="723" y="731"/>
                  </a:cubicBezTo>
                  <a:cubicBezTo>
                    <a:pt x="580" y="731"/>
                    <a:pt x="497" y="781"/>
                    <a:pt x="497" y="781"/>
                  </a:cubicBezTo>
                  <a:cubicBezTo>
                    <a:pt x="497" y="781"/>
                    <a:pt x="683" y="459"/>
                    <a:pt x="4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33"/>
            <p:cNvSpPr/>
            <p:nvPr/>
          </p:nvSpPr>
          <p:spPr>
            <a:xfrm>
              <a:off x="871775" y="2933525"/>
              <a:ext cx="176575" cy="25625"/>
            </a:xfrm>
            <a:custGeom>
              <a:avLst/>
              <a:gdLst/>
              <a:ahLst/>
              <a:cxnLst/>
              <a:rect l="l" t="t" r="r" b="b"/>
              <a:pathLst>
                <a:path w="7063" h="1025" extrusionOk="0">
                  <a:moveTo>
                    <a:pt x="7025" y="0"/>
                  </a:moveTo>
                  <a:cubicBezTo>
                    <a:pt x="6991" y="12"/>
                    <a:pt x="4587" y="925"/>
                    <a:pt x="2378" y="925"/>
                  </a:cubicBezTo>
                  <a:cubicBezTo>
                    <a:pt x="1524" y="925"/>
                    <a:pt x="700" y="789"/>
                    <a:pt x="52" y="412"/>
                  </a:cubicBezTo>
                  <a:lnTo>
                    <a:pt x="1" y="496"/>
                  </a:lnTo>
                  <a:cubicBezTo>
                    <a:pt x="678" y="890"/>
                    <a:pt x="1539" y="1025"/>
                    <a:pt x="2400" y="1025"/>
                  </a:cubicBezTo>
                  <a:cubicBezTo>
                    <a:pt x="3114" y="1025"/>
                    <a:pt x="3827" y="932"/>
                    <a:pt x="4433" y="819"/>
                  </a:cubicBezTo>
                  <a:cubicBezTo>
                    <a:pt x="5328" y="649"/>
                    <a:pt x="6206" y="407"/>
                    <a:pt x="7063" y="93"/>
                  </a:cubicBezTo>
                  <a:lnTo>
                    <a:pt x="702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33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33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33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33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33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33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33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33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9" name="Google Shape;9709;p33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0" name="Google Shape;9710;p33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33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33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33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33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33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33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7" name="Google Shape;9717;p33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8" name="Google Shape;9718;p33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33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33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33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33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33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33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33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33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33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33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33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33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1" name="Google Shape;9731;p33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2" name="Google Shape;9732;p33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33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33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33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33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33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33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33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33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33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33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3" name="Google Shape;9743;p33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4" name="Google Shape;9744;p33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33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33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33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33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33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0" name="Google Shape;9750;p33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1" name="Google Shape;9751;p33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2" name="Google Shape;9752;p33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3" name="Google Shape;9753;p33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4" name="Google Shape;9754;p33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5" name="Google Shape;9755;p33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6" name="Google Shape;9756;p33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7" name="Google Shape;9757;p33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33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33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33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33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33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33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33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33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33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33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33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33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33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33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33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33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33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33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33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7" name="Google Shape;9777;p33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8" name="Google Shape;9778;p33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33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33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33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33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33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33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33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33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33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33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9" name="Google Shape;9789;p33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0" name="Google Shape;9790;p33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33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33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33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33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33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33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33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33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33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33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33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33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33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33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33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33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33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33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9" name="Google Shape;9809;p33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0" name="Google Shape;9810;p33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33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33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33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33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33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33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33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33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33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33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33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33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33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33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33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33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7" name="Google Shape;9827;p33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8" name="Google Shape;9828;p33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33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33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33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33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33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33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33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33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33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33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33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33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33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33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33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33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33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33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33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33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33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33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33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33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3" name="Google Shape;9853;p33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4" name="Google Shape;9854;p33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33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33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33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33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33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33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33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33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33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33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33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33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33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33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9" name="Google Shape;9869;p33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0" name="Google Shape;9870;p33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33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33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33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33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33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33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33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33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33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33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33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33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33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33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5" name="Google Shape;9885;p33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6" name="Google Shape;9886;p33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33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33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33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33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33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33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33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33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33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33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33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33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33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33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1" name="Google Shape;9901;p33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2" name="Google Shape;9902;p33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33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33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33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33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33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33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33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33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33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33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33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4" name="Google Shape;9914;p33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5" name="Google Shape;9915;p33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33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33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33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33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33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33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33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33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33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33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33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33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33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9" name="Google Shape;9929;p33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0" name="Google Shape;9930;p33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33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33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33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33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33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33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33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33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33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33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33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33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33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4" name="Google Shape;9944;p33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5" name="Google Shape;9945;p33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33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33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33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33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33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33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2" name="Google Shape;9952;p33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3" name="Google Shape;9953;p33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33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33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33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33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33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33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33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33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33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33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33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33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33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33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33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33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33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33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33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33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33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33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33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33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33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9" name="Google Shape;9979;p33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0" name="Google Shape;9980;p33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33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33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33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33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33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33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33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33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33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33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33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33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33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33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95" name="Google Shape;9995;p33"/>
          <p:cNvGrpSpPr/>
          <p:nvPr/>
        </p:nvGrpSpPr>
        <p:grpSpPr>
          <a:xfrm rot="1236903">
            <a:off x="7708962" y="-443976"/>
            <a:ext cx="2746439" cy="1979278"/>
            <a:chOff x="7327360" y="-243548"/>
            <a:chExt cx="2746343" cy="1979209"/>
          </a:xfrm>
        </p:grpSpPr>
        <p:sp>
          <p:nvSpPr>
            <p:cNvPr id="9996" name="Google Shape;9996;p33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9997" name="Google Shape;9997;p33"/>
            <p:cNvGrpSpPr/>
            <p:nvPr/>
          </p:nvGrpSpPr>
          <p:grpSpPr>
            <a:xfrm flipH="1">
              <a:off x="8762645" y="598294"/>
              <a:ext cx="531810" cy="1137367"/>
              <a:chOff x="-19753" y="-133367"/>
              <a:chExt cx="691740" cy="1479405"/>
            </a:xfrm>
          </p:grpSpPr>
          <p:sp>
            <p:nvSpPr>
              <p:cNvPr id="9998" name="Google Shape;9998;p33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9" name="Google Shape;9999;p33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0" name="Google Shape;10000;p33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1" name="Google Shape;10001;p33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2" name="Google Shape;10002;p33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3" name="Google Shape;10003;p33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4" name="Google Shape;10004;p33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5" name="Google Shape;10005;p33"/>
              <p:cNvSpPr/>
              <p:nvPr/>
            </p:nvSpPr>
            <p:spPr>
              <a:xfrm rot="386461">
                <a:off x="34780" y="-118465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6" name="Google Shape;10006;p33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07" name="Google Shape;10007;p33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33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09" name="Google Shape;10009;p33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0010" name="Google Shape;10010;p33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0011" name="Google Shape;10011;p33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2" name="Google Shape;10012;p33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3" name="Google Shape;10013;p33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4" name="Google Shape;10014;p33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5" name="Google Shape;10015;p33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6" name="Google Shape;10016;p33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7" name="Google Shape;10017;p33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8" name="Google Shape;10018;p33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9" name="Google Shape;10019;p33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0" name="Google Shape;10020;p33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021" name="Google Shape;10021;p33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22" name="Google Shape;10022;p33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33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24" name="Google Shape;10024;p33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0025" name="Google Shape;10025;p33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6" name="Google Shape;10026;p33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7" name="Google Shape;10027;p33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028" name="Google Shape;10028;p33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0029" name="Google Shape;10029;p33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0" name="Google Shape;10030;p33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1" name="Google Shape;10031;p33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2" name="Google Shape;10032;p33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3" name="Google Shape;10033;p33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4" name="Google Shape;10034;p33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5" name="Google Shape;10035;p33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6" name="Google Shape;10036;p33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7" name="Google Shape;10037;p33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8" name="Google Shape;10038;p33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39" name="Google Shape;10039;p33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33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041" name="Google Shape;10041;p33"/>
            <p:cNvGrpSpPr/>
            <p:nvPr/>
          </p:nvGrpSpPr>
          <p:grpSpPr>
            <a:xfrm flipH="1">
              <a:off x="8002882" y="-24494"/>
              <a:ext cx="1010595" cy="1108463"/>
              <a:chOff x="345723" y="-943444"/>
              <a:chExt cx="1314510" cy="1441809"/>
            </a:xfrm>
          </p:grpSpPr>
          <p:sp>
            <p:nvSpPr>
              <p:cNvPr id="10042" name="Google Shape;10042;p33"/>
              <p:cNvSpPr/>
              <p:nvPr/>
            </p:nvSpPr>
            <p:spPr>
              <a:xfrm rot="386461">
                <a:off x="415968" y="-881755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3" name="Google Shape;10043;p33"/>
              <p:cNvSpPr/>
              <p:nvPr/>
            </p:nvSpPr>
            <p:spPr>
              <a:xfrm rot="386461">
                <a:off x="500623" y="-710203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4" name="Google Shape;10044;p33"/>
              <p:cNvSpPr/>
              <p:nvPr/>
            </p:nvSpPr>
            <p:spPr>
              <a:xfrm rot="386461">
                <a:off x="1175969" y="-73038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5" name="Google Shape;10045;p33"/>
              <p:cNvSpPr/>
              <p:nvPr/>
            </p:nvSpPr>
            <p:spPr>
              <a:xfrm rot="386461">
                <a:off x="946784" y="-354675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6" name="Google Shape;10046;p33"/>
              <p:cNvSpPr/>
              <p:nvPr/>
            </p:nvSpPr>
            <p:spPr>
              <a:xfrm rot="386461">
                <a:off x="687999" y="-649055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047" name="Google Shape;10047;p33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8" name="Google Shape;10048;p33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9" name="Google Shape;10049;p33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33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33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33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33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33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33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33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33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33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33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33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33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33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33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33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33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6" name="Google Shape;10066;p33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7" name="Google Shape;10067;p33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33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33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33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33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33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33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33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5" name="Google Shape;10075;p33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6" name="Google Shape;10076;p33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33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33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33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33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33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33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33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33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33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33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33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33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33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33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33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33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33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4" name="Google Shape;10094;p33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5" name="Google Shape;10095;p33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33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33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33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33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33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33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33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33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33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33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33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33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33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33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33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33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33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33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33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15" name="Google Shape;10115;p33"/>
          <p:cNvSpPr/>
          <p:nvPr/>
        </p:nvSpPr>
        <p:spPr>
          <a:xfrm flipH="1">
            <a:off x="-5678430" y="4515463"/>
            <a:ext cx="6968019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116" name="Google Shape;10116;p33"/>
          <p:cNvSpPr/>
          <p:nvPr/>
        </p:nvSpPr>
        <p:spPr>
          <a:xfrm flipH="1">
            <a:off x="1088053" y="4515475"/>
            <a:ext cx="8201371" cy="64058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8861799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spTree>
      <p:nvGrpSpPr>
        <p:cNvPr id="1" name="Shape 10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18" name="Google Shape;10118;p34"/>
          <p:cNvSpPr txBox="1">
            <a:spLocks noGrp="1"/>
          </p:cNvSpPr>
          <p:nvPr>
            <p:ph type="title"/>
          </p:nvPr>
        </p:nvSpPr>
        <p:spPr>
          <a:xfrm>
            <a:off x="2557063" y="1853550"/>
            <a:ext cx="40299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119" name="Google Shape;10119;p34"/>
          <p:cNvSpPr txBox="1">
            <a:spLocks noGrp="1"/>
          </p:cNvSpPr>
          <p:nvPr>
            <p:ph type="subTitle" idx="1"/>
          </p:nvPr>
        </p:nvSpPr>
        <p:spPr>
          <a:xfrm>
            <a:off x="2557037" y="2426250"/>
            <a:ext cx="4029900" cy="863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120" name="Google Shape;10120;p34"/>
          <p:cNvGrpSpPr/>
          <p:nvPr/>
        </p:nvGrpSpPr>
        <p:grpSpPr>
          <a:xfrm rot="-1702837" flipH="1">
            <a:off x="7609102" y="3961708"/>
            <a:ext cx="618661" cy="1019440"/>
            <a:chOff x="10360252" y="-2712448"/>
            <a:chExt cx="236654" cy="389949"/>
          </a:xfrm>
        </p:grpSpPr>
        <p:sp>
          <p:nvSpPr>
            <p:cNvPr id="10121" name="Google Shape;10121;p34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34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34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34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5" name="Google Shape;10125;p34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6" name="Google Shape;10126;p34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7" name="Google Shape;10127;p34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34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34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34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34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34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34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34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34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34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34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34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34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34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34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42" name="Google Shape;10142;p34"/>
          <p:cNvGrpSpPr/>
          <p:nvPr/>
        </p:nvGrpSpPr>
        <p:grpSpPr>
          <a:xfrm>
            <a:off x="922625" y="3917498"/>
            <a:ext cx="1066085" cy="1107849"/>
            <a:chOff x="2785514" y="3607713"/>
            <a:chExt cx="1570544" cy="1632070"/>
          </a:xfrm>
        </p:grpSpPr>
        <p:sp>
          <p:nvSpPr>
            <p:cNvPr id="10143" name="Google Shape;10143;p34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34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34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34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34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34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34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34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34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34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34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4" name="Google Shape;10154;p34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5" name="Google Shape;10155;p34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34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34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34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34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34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34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34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34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34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34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34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34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68" name="Google Shape;10168;p34"/>
          <p:cNvGrpSpPr/>
          <p:nvPr/>
        </p:nvGrpSpPr>
        <p:grpSpPr>
          <a:xfrm rot="1179249">
            <a:off x="611737" y="66211"/>
            <a:ext cx="1126917" cy="958938"/>
            <a:chOff x="1978145" y="-996458"/>
            <a:chExt cx="962247" cy="818814"/>
          </a:xfrm>
        </p:grpSpPr>
        <p:sp>
          <p:nvSpPr>
            <p:cNvPr id="10169" name="Google Shape;10169;p34"/>
            <p:cNvSpPr/>
            <p:nvPr/>
          </p:nvSpPr>
          <p:spPr>
            <a:xfrm rot="-2700000">
              <a:off x="2212355" y="-990843"/>
              <a:ext cx="350393" cy="807585"/>
            </a:xfrm>
            <a:custGeom>
              <a:avLst/>
              <a:gdLst/>
              <a:ahLst/>
              <a:cxnLst/>
              <a:rect l="l" t="t" r="r" b="b"/>
              <a:pathLst>
                <a:path w="3878" h="8938" extrusionOk="0">
                  <a:moveTo>
                    <a:pt x="47" y="1"/>
                  </a:moveTo>
                  <a:cubicBezTo>
                    <a:pt x="22" y="1"/>
                    <a:pt x="0" y="22"/>
                    <a:pt x="5" y="47"/>
                  </a:cubicBezTo>
                  <a:cubicBezTo>
                    <a:pt x="5" y="60"/>
                    <a:pt x="60" y="1332"/>
                    <a:pt x="556" y="3054"/>
                  </a:cubicBezTo>
                  <a:cubicBezTo>
                    <a:pt x="1010" y="4645"/>
                    <a:pt x="1939" y="6952"/>
                    <a:pt x="3784" y="8925"/>
                  </a:cubicBezTo>
                  <a:cubicBezTo>
                    <a:pt x="3794" y="8934"/>
                    <a:pt x="3805" y="8937"/>
                    <a:pt x="3815" y="8937"/>
                  </a:cubicBezTo>
                  <a:cubicBezTo>
                    <a:pt x="3849" y="8937"/>
                    <a:pt x="3877" y="8898"/>
                    <a:pt x="3852" y="8865"/>
                  </a:cubicBezTo>
                  <a:cubicBezTo>
                    <a:pt x="2015" y="6906"/>
                    <a:pt x="1095" y="4611"/>
                    <a:pt x="641" y="3029"/>
                  </a:cubicBezTo>
                  <a:cubicBezTo>
                    <a:pt x="149" y="1320"/>
                    <a:pt x="94" y="56"/>
                    <a:pt x="94" y="43"/>
                  </a:cubicBezTo>
                  <a:cubicBezTo>
                    <a:pt x="94" y="26"/>
                    <a:pt x="81" y="9"/>
                    <a:pt x="64" y="5"/>
                  </a:cubicBezTo>
                  <a:cubicBezTo>
                    <a:pt x="60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34"/>
            <p:cNvSpPr/>
            <p:nvPr/>
          </p:nvSpPr>
          <p:spPr>
            <a:xfrm rot="-2700000">
              <a:off x="2793365" y="-486310"/>
              <a:ext cx="120081" cy="125954"/>
            </a:xfrm>
            <a:custGeom>
              <a:avLst/>
              <a:gdLst/>
              <a:ahLst/>
              <a:cxnLst/>
              <a:rect l="l" t="t" r="r" b="b"/>
              <a:pathLst>
                <a:path w="1329" h="1394" extrusionOk="0">
                  <a:moveTo>
                    <a:pt x="1" y="1"/>
                  </a:moveTo>
                  <a:cubicBezTo>
                    <a:pt x="1" y="1"/>
                    <a:pt x="170" y="1087"/>
                    <a:pt x="832" y="1337"/>
                  </a:cubicBezTo>
                  <a:cubicBezTo>
                    <a:pt x="942" y="1379"/>
                    <a:pt x="1062" y="1394"/>
                    <a:pt x="1152" y="1394"/>
                  </a:cubicBezTo>
                  <a:cubicBezTo>
                    <a:pt x="1224" y="1394"/>
                    <a:pt x="1276" y="1384"/>
                    <a:pt x="1286" y="1371"/>
                  </a:cubicBezTo>
                  <a:cubicBezTo>
                    <a:pt x="1328" y="1303"/>
                    <a:pt x="1243" y="764"/>
                    <a:pt x="925" y="552"/>
                  </a:cubicBezTo>
                  <a:cubicBezTo>
                    <a:pt x="582" y="31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34"/>
            <p:cNvSpPr/>
            <p:nvPr/>
          </p:nvSpPr>
          <p:spPr>
            <a:xfrm rot="-2700000">
              <a:off x="2686772" y="-451615"/>
              <a:ext cx="85565" cy="168691"/>
            </a:xfrm>
            <a:custGeom>
              <a:avLst/>
              <a:gdLst/>
              <a:ahLst/>
              <a:cxnLst/>
              <a:rect l="l" t="t" r="r" b="b"/>
              <a:pathLst>
                <a:path w="947" h="1867" extrusionOk="0">
                  <a:moveTo>
                    <a:pt x="598" y="0"/>
                  </a:moveTo>
                  <a:cubicBezTo>
                    <a:pt x="598" y="0"/>
                    <a:pt x="0" y="988"/>
                    <a:pt x="276" y="1557"/>
                  </a:cubicBezTo>
                  <a:cubicBezTo>
                    <a:pt x="343" y="1695"/>
                    <a:pt x="456" y="1866"/>
                    <a:pt x="532" y="1866"/>
                  </a:cubicBezTo>
                  <a:cubicBezTo>
                    <a:pt x="533" y="1866"/>
                    <a:pt x="534" y="1866"/>
                    <a:pt x="535" y="1866"/>
                  </a:cubicBezTo>
                  <a:cubicBezTo>
                    <a:pt x="683" y="1862"/>
                    <a:pt x="946" y="1294"/>
                    <a:pt x="865" y="925"/>
                  </a:cubicBezTo>
                  <a:cubicBezTo>
                    <a:pt x="781" y="560"/>
                    <a:pt x="598" y="0"/>
                    <a:pt x="5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34"/>
            <p:cNvSpPr/>
            <p:nvPr/>
          </p:nvSpPr>
          <p:spPr>
            <a:xfrm rot="-2700000">
              <a:off x="2680195" y="-510521"/>
              <a:ext cx="185226" cy="55477"/>
            </a:xfrm>
            <a:custGeom>
              <a:avLst/>
              <a:gdLst/>
              <a:ahLst/>
              <a:cxnLst/>
              <a:rect l="l" t="t" r="r" b="b"/>
              <a:pathLst>
                <a:path w="2050" h="614" extrusionOk="0">
                  <a:moveTo>
                    <a:pt x="1076" y="1"/>
                  </a:moveTo>
                  <a:cubicBezTo>
                    <a:pt x="544" y="1"/>
                    <a:pt x="1" y="121"/>
                    <a:pt x="1" y="121"/>
                  </a:cubicBezTo>
                  <a:cubicBezTo>
                    <a:pt x="1" y="121"/>
                    <a:pt x="531" y="401"/>
                    <a:pt x="870" y="546"/>
                  </a:cubicBezTo>
                  <a:cubicBezTo>
                    <a:pt x="979" y="592"/>
                    <a:pt x="1115" y="613"/>
                    <a:pt x="1255" y="613"/>
                  </a:cubicBezTo>
                  <a:cubicBezTo>
                    <a:pt x="1546" y="613"/>
                    <a:pt x="1855" y="523"/>
                    <a:pt x="1981" y="389"/>
                  </a:cubicBezTo>
                  <a:cubicBezTo>
                    <a:pt x="2049" y="312"/>
                    <a:pt x="2036" y="283"/>
                    <a:pt x="1905" y="185"/>
                  </a:cubicBezTo>
                  <a:cubicBezTo>
                    <a:pt x="1714" y="45"/>
                    <a:pt x="1397" y="1"/>
                    <a:pt x="107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34"/>
            <p:cNvSpPr/>
            <p:nvPr/>
          </p:nvSpPr>
          <p:spPr>
            <a:xfrm rot="-2700000">
              <a:off x="2548807" y="-542748"/>
              <a:ext cx="211609" cy="68308"/>
            </a:xfrm>
            <a:custGeom>
              <a:avLst/>
              <a:gdLst/>
              <a:ahLst/>
              <a:cxnLst/>
              <a:rect l="l" t="t" r="r" b="b"/>
              <a:pathLst>
                <a:path w="2342" h="756" extrusionOk="0">
                  <a:moveTo>
                    <a:pt x="635" y="1"/>
                  </a:moveTo>
                  <a:cubicBezTo>
                    <a:pt x="274" y="1"/>
                    <a:pt x="0" y="26"/>
                    <a:pt x="0" y="26"/>
                  </a:cubicBezTo>
                  <a:cubicBezTo>
                    <a:pt x="0" y="26"/>
                    <a:pt x="543" y="399"/>
                    <a:pt x="899" y="598"/>
                  </a:cubicBezTo>
                  <a:cubicBezTo>
                    <a:pt x="1084" y="703"/>
                    <a:pt x="1398" y="756"/>
                    <a:pt x="1686" y="756"/>
                  </a:cubicBezTo>
                  <a:cubicBezTo>
                    <a:pt x="2018" y="756"/>
                    <a:pt x="2315" y="685"/>
                    <a:pt x="2333" y="539"/>
                  </a:cubicBezTo>
                  <a:cubicBezTo>
                    <a:pt x="2341" y="484"/>
                    <a:pt x="2307" y="416"/>
                    <a:pt x="2223" y="340"/>
                  </a:cubicBezTo>
                  <a:cubicBezTo>
                    <a:pt x="1915" y="57"/>
                    <a:pt x="1176" y="1"/>
                    <a:pt x="6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34"/>
            <p:cNvSpPr/>
            <p:nvPr/>
          </p:nvSpPr>
          <p:spPr>
            <a:xfrm rot="-2700000">
              <a:off x="2423173" y="-582384"/>
              <a:ext cx="214410" cy="64332"/>
            </a:xfrm>
            <a:custGeom>
              <a:avLst/>
              <a:gdLst/>
              <a:ahLst/>
              <a:cxnLst/>
              <a:rect l="l" t="t" r="r" b="b"/>
              <a:pathLst>
                <a:path w="2373" h="712" extrusionOk="0">
                  <a:moveTo>
                    <a:pt x="1032" y="1"/>
                  </a:moveTo>
                  <a:cubicBezTo>
                    <a:pt x="493" y="1"/>
                    <a:pt x="0" y="76"/>
                    <a:pt x="0" y="76"/>
                  </a:cubicBezTo>
                  <a:cubicBezTo>
                    <a:pt x="0" y="76"/>
                    <a:pt x="310" y="424"/>
                    <a:pt x="895" y="649"/>
                  </a:cubicBezTo>
                  <a:cubicBezTo>
                    <a:pt x="1013" y="693"/>
                    <a:pt x="1179" y="711"/>
                    <a:pt x="1357" y="711"/>
                  </a:cubicBezTo>
                  <a:cubicBezTo>
                    <a:pt x="1823" y="711"/>
                    <a:pt x="2372" y="587"/>
                    <a:pt x="2363" y="492"/>
                  </a:cubicBezTo>
                  <a:cubicBezTo>
                    <a:pt x="2359" y="407"/>
                    <a:pt x="2320" y="331"/>
                    <a:pt x="2257" y="280"/>
                  </a:cubicBezTo>
                  <a:cubicBezTo>
                    <a:pt x="2016" y="59"/>
                    <a:pt x="1506" y="1"/>
                    <a:pt x="10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34"/>
            <p:cNvSpPr/>
            <p:nvPr/>
          </p:nvSpPr>
          <p:spPr>
            <a:xfrm rot="-2700000">
              <a:off x="2312677" y="-632652"/>
              <a:ext cx="213959" cy="95866"/>
            </a:xfrm>
            <a:custGeom>
              <a:avLst/>
              <a:gdLst/>
              <a:ahLst/>
              <a:cxnLst/>
              <a:rect l="l" t="t" r="r" b="b"/>
              <a:pathLst>
                <a:path w="2368" h="1061" extrusionOk="0">
                  <a:moveTo>
                    <a:pt x="1" y="0"/>
                  </a:moveTo>
                  <a:cubicBezTo>
                    <a:pt x="1" y="0"/>
                    <a:pt x="378" y="556"/>
                    <a:pt x="717" y="785"/>
                  </a:cubicBezTo>
                  <a:cubicBezTo>
                    <a:pt x="1032" y="993"/>
                    <a:pt x="1413" y="1060"/>
                    <a:pt x="1726" y="1060"/>
                  </a:cubicBezTo>
                  <a:cubicBezTo>
                    <a:pt x="2051" y="1060"/>
                    <a:pt x="2303" y="987"/>
                    <a:pt x="2329" y="925"/>
                  </a:cubicBezTo>
                  <a:cubicBezTo>
                    <a:pt x="2367" y="848"/>
                    <a:pt x="2350" y="751"/>
                    <a:pt x="2278" y="636"/>
                  </a:cubicBezTo>
                  <a:cubicBezTo>
                    <a:pt x="1901" y="47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34"/>
            <p:cNvSpPr/>
            <p:nvPr/>
          </p:nvSpPr>
          <p:spPr>
            <a:xfrm rot="-2700000">
              <a:off x="2209450" y="-673300"/>
              <a:ext cx="177184" cy="92252"/>
            </a:xfrm>
            <a:custGeom>
              <a:avLst/>
              <a:gdLst/>
              <a:ahLst/>
              <a:cxnLst/>
              <a:rect l="l" t="t" r="r" b="b"/>
              <a:pathLst>
                <a:path w="1961" h="1021" extrusionOk="0">
                  <a:moveTo>
                    <a:pt x="1" y="0"/>
                  </a:moveTo>
                  <a:cubicBezTo>
                    <a:pt x="1" y="0"/>
                    <a:pt x="425" y="496"/>
                    <a:pt x="722" y="781"/>
                  </a:cubicBezTo>
                  <a:cubicBezTo>
                    <a:pt x="897" y="956"/>
                    <a:pt x="1258" y="1021"/>
                    <a:pt x="1540" y="1021"/>
                  </a:cubicBezTo>
                  <a:cubicBezTo>
                    <a:pt x="1742" y="1021"/>
                    <a:pt x="1904" y="987"/>
                    <a:pt x="1927" y="938"/>
                  </a:cubicBezTo>
                  <a:cubicBezTo>
                    <a:pt x="1960" y="861"/>
                    <a:pt x="1927" y="730"/>
                    <a:pt x="1842" y="598"/>
                  </a:cubicBezTo>
                  <a:cubicBezTo>
                    <a:pt x="1464" y="9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34"/>
            <p:cNvSpPr/>
            <p:nvPr/>
          </p:nvSpPr>
          <p:spPr>
            <a:xfrm rot="-2700000">
              <a:off x="2546981" y="-467909"/>
              <a:ext cx="89270" cy="193358"/>
            </a:xfrm>
            <a:custGeom>
              <a:avLst/>
              <a:gdLst/>
              <a:ahLst/>
              <a:cxnLst/>
              <a:rect l="l" t="t" r="r" b="b"/>
              <a:pathLst>
                <a:path w="988" h="2140" extrusionOk="0">
                  <a:moveTo>
                    <a:pt x="819" y="0"/>
                  </a:moveTo>
                  <a:cubicBezTo>
                    <a:pt x="819" y="0"/>
                    <a:pt x="0" y="1111"/>
                    <a:pt x="212" y="1786"/>
                  </a:cubicBezTo>
                  <a:cubicBezTo>
                    <a:pt x="259" y="1934"/>
                    <a:pt x="378" y="2121"/>
                    <a:pt x="454" y="2138"/>
                  </a:cubicBezTo>
                  <a:cubicBezTo>
                    <a:pt x="458" y="2139"/>
                    <a:pt x="461" y="2139"/>
                    <a:pt x="465" y="2139"/>
                  </a:cubicBezTo>
                  <a:cubicBezTo>
                    <a:pt x="617" y="2139"/>
                    <a:pt x="988" y="1483"/>
                    <a:pt x="955" y="1065"/>
                  </a:cubicBezTo>
                  <a:cubicBezTo>
                    <a:pt x="925" y="653"/>
                    <a:pt x="819" y="0"/>
                    <a:pt x="8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34"/>
            <p:cNvSpPr/>
            <p:nvPr/>
          </p:nvSpPr>
          <p:spPr>
            <a:xfrm rot="-2700000">
              <a:off x="2402912" y="-498044"/>
              <a:ext cx="95143" cy="177727"/>
            </a:xfrm>
            <a:custGeom>
              <a:avLst/>
              <a:gdLst/>
              <a:ahLst/>
              <a:cxnLst/>
              <a:rect l="l" t="t" r="r" b="b"/>
              <a:pathLst>
                <a:path w="1053" h="1967" extrusionOk="0">
                  <a:moveTo>
                    <a:pt x="980" y="0"/>
                  </a:moveTo>
                  <a:cubicBezTo>
                    <a:pt x="980" y="0"/>
                    <a:pt x="1" y="870"/>
                    <a:pt x="166" y="1553"/>
                  </a:cubicBezTo>
                  <a:cubicBezTo>
                    <a:pt x="213" y="1735"/>
                    <a:pt x="293" y="1926"/>
                    <a:pt x="391" y="1964"/>
                  </a:cubicBezTo>
                  <a:cubicBezTo>
                    <a:pt x="396" y="1966"/>
                    <a:pt x="403" y="1967"/>
                    <a:pt x="409" y="1967"/>
                  </a:cubicBezTo>
                  <a:cubicBezTo>
                    <a:pt x="569" y="1967"/>
                    <a:pt x="1052" y="1460"/>
                    <a:pt x="1048" y="1069"/>
                  </a:cubicBezTo>
                  <a:cubicBezTo>
                    <a:pt x="1044" y="658"/>
                    <a:pt x="980" y="0"/>
                    <a:pt x="9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34"/>
            <p:cNvSpPr/>
            <p:nvPr/>
          </p:nvSpPr>
          <p:spPr>
            <a:xfrm rot="-2700000">
              <a:off x="2280216" y="-539887"/>
              <a:ext cx="91619" cy="162637"/>
            </a:xfrm>
            <a:custGeom>
              <a:avLst/>
              <a:gdLst/>
              <a:ahLst/>
              <a:cxnLst/>
              <a:rect l="l" t="t" r="r" b="b"/>
              <a:pathLst>
                <a:path w="1014" h="1800" extrusionOk="0">
                  <a:moveTo>
                    <a:pt x="1014" y="1"/>
                  </a:moveTo>
                  <a:lnTo>
                    <a:pt x="1014" y="1"/>
                  </a:lnTo>
                  <a:cubicBezTo>
                    <a:pt x="1014" y="1"/>
                    <a:pt x="0" y="781"/>
                    <a:pt x="94" y="1481"/>
                  </a:cubicBezTo>
                  <a:cubicBezTo>
                    <a:pt x="123" y="1689"/>
                    <a:pt x="254" y="1799"/>
                    <a:pt x="323" y="1799"/>
                  </a:cubicBezTo>
                  <a:cubicBezTo>
                    <a:pt x="324" y="1799"/>
                    <a:pt x="326" y="1799"/>
                    <a:pt x="327" y="1799"/>
                  </a:cubicBezTo>
                  <a:cubicBezTo>
                    <a:pt x="441" y="1790"/>
                    <a:pt x="929" y="1451"/>
                    <a:pt x="967" y="1069"/>
                  </a:cubicBezTo>
                  <a:cubicBezTo>
                    <a:pt x="1010" y="658"/>
                    <a:pt x="1014" y="1"/>
                    <a:pt x="10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34"/>
            <p:cNvSpPr/>
            <p:nvPr/>
          </p:nvSpPr>
          <p:spPr>
            <a:xfrm rot="-2700000">
              <a:off x="2155987" y="-600529"/>
              <a:ext cx="97040" cy="162276"/>
            </a:xfrm>
            <a:custGeom>
              <a:avLst/>
              <a:gdLst/>
              <a:ahLst/>
              <a:cxnLst/>
              <a:rect l="l" t="t" r="r" b="b"/>
              <a:pathLst>
                <a:path w="1074" h="1796" extrusionOk="0">
                  <a:moveTo>
                    <a:pt x="1074" y="1"/>
                  </a:moveTo>
                  <a:cubicBezTo>
                    <a:pt x="1073" y="1"/>
                    <a:pt x="0" y="798"/>
                    <a:pt x="47" y="1502"/>
                  </a:cubicBezTo>
                  <a:cubicBezTo>
                    <a:pt x="56" y="1659"/>
                    <a:pt x="115" y="1739"/>
                    <a:pt x="174" y="1790"/>
                  </a:cubicBezTo>
                  <a:cubicBezTo>
                    <a:pt x="179" y="1794"/>
                    <a:pt x="185" y="1795"/>
                    <a:pt x="194" y="1795"/>
                  </a:cubicBezTo>
                  <a:cubicBezTo>
                    <a:pt x="321" y="1795"/>
                    <a:pt x="892" y="1466"/>
                    <a:pt x="959" y="1069"/>
                  </a:cubicBezTo>
                  <a:cubicBezTo>
                    <a:pt x="1027" y="662"/>
                    <a:pt x="1074" y="1"/>
                    <a:pt x="10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34"/>
            <p:cNvSpPr/>
            <p:nvPr/>
          </p:nvSpPr>
          <p:spPr>
            <a:xfrm rot="-2700000">
              <a:off x="2049204" y="-663099"/>
              <a:ext cx="98938" cy="149988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1069" y="1"/>
                  </a:moveTo>
                  <a:cubicBezTo>
                    <a:pt x="1069" y="1"/>
                    <a:pt x="0" y="645"/>
                    <a:pt x="43" y="1269"/>
                  </a:cubicBezTo>
                  <a:cubicBezTo>
                    <a:pt x="51" y="1400"/>
                    <a:pt x="94" y="1617"/>
                    <a:pt x="157" y="1659"/>
                  </a:cubicBezTo>
                  <a:cubicBezTo>
                    <a:pt x="157" y="1659"/>
                    <a:pt x="764" y="1485"/>
                    <a:pt x="967" y="946"/>
                  </a:cubicBezTo>
                  <a:cubicBezTo>
                    <a:pt x="1095" y="603"/>
                    <a:pt x="1069" y="1"/>
                    <a:pt x="106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34"/>
            <p:cNvSpPr/>
            <p:nvPr/>
          </p:nvSpPr>
          <p:spPr>
            <a:xfrm rot="-2700000">
              <a:off x="2209965" y="-663032"/>
              <a:ext cx="150982" cy="70567"/>
            </a:xfrm>
            <a:custGeom>
              <a:avLst/>
              <a:gdLst/>
              <a:ahLst/>
              <a:cxnLst/>
              <a:rect l="l" t="t" r="r" b="b"/>
              <a:pathLst>
                <a:path w="1671" h="781" extrusionOk="0">
                  <a:moveTo>
                    <a:pt x="18" y="0"/>
                  </a:moveTo>
                  <a:cubicBezTo>
                    <a:pt x="14" y="0"/>
                    <a:pt x="9" y="4"/>
                    <a:pt x="5" y="9"/>
                  </a:cubicBezTo>
                  <a:cubicBezTo>
                    <a:pt x="1" y="17"/>
                    <a:pt x="1" y="30"/>
                    <a:pt x="9" y="34"/>
                  </a:cubicBezTo>
                  <a:cubicBezTo>
                    <a:pt x="18" y="38"/>
                    <a:pt x="900" y="581"/>
                    <a:pt x="1638" y="781"/>
                  </a:cubicBezTo>
                  <a:cubicBezTo>
                    <a:pt x="1639" y="781"/>
                    <a:pt x="1640" y="781"/>
                    <a:pt x="1642" y="781"/>
                  </a:cubicBezTo>
                  <a:cubicBezTo>
                    <a:pt x="1661" y="781"/>
                    <a:pt x="1670" y="751"/>
                    <a:pt x="1647" y="747"/>
                  </a:cubicBezTo>
                  <a:cubicBezTo>
                    <a:pt x="917" y="552"/>
                    <a:pt x="39" y="9"/>
                    <a:pt x="26" y="4"/>
                  </a:cubicBezTo>
                  <a:cubicBezTo>
                    <a:pt x="26" y="0"/>
                    <a:pt x="22" y="0"/>
                    <a:pt x="1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34"/>
            <p:cNvSpPr/>
            <p:nvPr/>
          </p:nvSpPr>
          <p:spPr>
            <a:xfrm rot="-2700000">
              <a:off x="2177273" y="-593377"/>
              <a:ext cx="69482" cy="133724"/>
            </a:xfrm>
            <a:custGeom>
              <a:avLst/>
              <a:gdLst/>
              <a:ahLst/>
              <a:cxnLst/>
              <a:rect l="l" t="t" r="r" b="b"/>
              <a:pathLst>
                <a:path w="769" h="1480" extrusionOk="0">
                  <a:moveTo>
                    <a:pt x="751" y="1"/>
                  </a:moveTo>
                  <a:cubicBezTo>
                    <a:pt x="743" y="1"/>
                    <a:pt x="739" y="5"/>
                    <a:pt x="734" y="13"/>
                  </a:cubicBezTo>
                  <a:cubicBezTo>
                    <a:pt x="544" y="654"/>
                    <a:pt x="9" y="1447"/>
                    <a:pt x="5" y="1451"/>
                  </a:cubicBezTo>
                  <a:cubicBezTo>
                    <a:pt x="1" y="1460"/>
                    <a:pt x="1" y="1472"/>
                    <a:pt x="9" y="1477"/>
                  </a:cubicBezTo>
                  <a:cubicBezTo>
                    <a:pt x="13" y="1478"/>
                    <a:pt x="16" y="1479"/>
                    <a:pt x="20" y="1479"/>
                  </a:cubicBezTo>
                  <a:cubicBezTo>
                    <a:pt x="25" y="1479"/>
                    <a:pt x="30" y="1477"/>
                    <a:pt x="35" y="1472"/>
                  </a:cubicBezTo>
                  <a:cubicBezTo>
                    <a:pt x="39" y="1464"/>
                    <a:pt x="578" y="671"/>
                    <a:pt x="768" y="22"/>
                  </a:cubicBezTo>
                  <a:cubicBezTo>
                    <a:pt x="768" y="13"/>
                    <a:pt x="764" y="5"/>
                    <a:pt x="75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34"/>
            <p:cNvSpPr/>
            <p:nvPr/>
          </p:nvSpPr>
          <p:spPr>
            <a:xfrm rot="-2700000">
              <a:off x="2062775" y="-660616"/>
              <a:ext cx="79783" cy="131285"/>
            </a:xfrm>
            <a:custGeom>
              <a:avLst/>
              <a:gdLst/>
              <a:ahLst/>
              <a:cxnLst/>
              <a:rect l="l" t="t" r="r" b="b"/>
              <a:pathLst>
                <a:path w="883" h="1453" extrusionOk="0">
                  <a:moveTo>
                    <a:pt x="865" y="0"/>
                  </a:moveTo>
                  <a:cubicBezTo>
                    <a:pt x="857" y="0"/>
                    <a:pt x="848" y="4"/>
                    <a:pt x="848" y="13"/>
                  </a:cubicBezTo>
                  <a:cubicBezTo>
                    <a:pt x="721" y="543"/>
                    <a:pt x="13" y="1417"/>
                    <a:pt x="9" y="1425"/>
                  </a:cubicBezTo>
                  <a:cubicBezTo>
                    <a:pt x="0" y="1430"/>
                    <a:pt x="4" y="1442"/>
                    <a:pt x="9" y="1447"/>
                  </a:cubicBezTo>
                  <a:cubicBezTo>
                    <a:pt x="13" y="1451"/>
                    <a:pt x="17" y="1453"/>
                    <a:pt x="21" y="1453"/>
                  </a:cubicBezTo>
                  <a:cubicBezTo>
                    <a:pt x="26" y="1453"/>
                    <a:pt x="30" y="1451"/>
                    <a:pt x="34" y="1447"/>
                  </a:cubicBezTo>
                  <a:cubicBezTo>
                    <a:pt x="43" y="1438"/>
                    <a:pt x="751" y="560"/>
                    <a:pt x="882" y="21"/>
                  </a:cubicBezTo>
                  <a:cubicBezTo>
                    <a:pt x="882" y="13"/>
                    <a:pt x="878" y="4"/>
                    <a:pt x="870" y="4"/>
                  </a:cubicBezTo>
                  <a:lnTo>
                    <a:pt x="86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34"/>
            <p:cNvSpPr/>
            <p:nvPr/>
          </p:nvSpPr>
          <p:spPr>
            <a:xfrm rot="-2700000">
              <a:off x="2314359" y="-616105"/>
              <a:ext cx="176733" cy="70567"/>
            </a:xfrm>
            <a:custGeom>
              <a:avLst/>
              <a:gdLst/>
              <a:ahLst/>
              <a:cxnLst/>
              <a:rect l="l" t="t" r="r" b="b"/>
              <a:pathLst>
                <a:path w="1956" h="781" extrusionOk="0">
                  <a:moveTo>
                    <a:pt x="21" y="0"/>
                  </a:moveTo>
                  <a:cubicBezTo>
                    <a:pt x="13" y="0"/>
                    <a:pt x="9" y="5"/>
                    <a:pt x="9" y="9"/>
                  </a:cubicBezTo>
                  <a:cubicBezTo>
                    <a:pt x="0" y="13"/>
                    <a:pt x="0" y="26"/>
                    <a:pt x="9" y="30"/>
                  </a:cubicBezTo>
                  <a:cubicBezTo>
                    <a:pt x="17" y="38"/>
                    <a:pt x="929" y="760"/>
                    <a:pt x="1934" y="781"/>
                  </a:cubicBezTo>
                  <a:cubicBezTo>
                    <a:pt x="1943" y="781"/>
                    <a:pt x="1951" y="776"/>
                    <a:pt x="1955" y="768"/>
                  </a:cubicBezTo>
                  <a:cubicBezTo>
                    <a:pt x="1955" y="755"/>
                    <a:pt x="1947" y="747"/>
                    <a:pt x="1938" y="747"/>
                  </a:cubicBezTo>
                  <a:cubicBezTo>
                    <a:pt x="942" y="721"/>
                    <a:pt x="38" y="13"/>
                    <a:pt x="30" y="5"/>
                  </a:cubicBezTo>
                  <a:cubicBezTo>
                    <a:pt x="25" y="5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6" name="Google Shape;10186;p34"/>
            <p:cNvSpPr/>
            <p:nvPr/>
          </p:nvSpPr>
          <p:spPr>
            <a:xfrm rot="-2700000">
              <a:off x="2301916" y="-543367"/>
              <a:ext cx="65597" cy="145832"/>
            </a:xfrm>
            <a:custGeom>
              <a:avLst/>
              <a:gdLst/>
              <a:ahLst/>
              <a:cxnLst/>
              <a:rect l="l" t="t" r="r" b="b"/>
              <a:pathLst>
                <a:path w="726" h="1614" extrusionOk="0">
                  <a:moveTo>
                    <a:pt x="705" y="0"/>
                  </a:moveTo>
                  <a:cubicBezTo>
                    <a:pt x="696" y="0"/>
                    <a:pt x="692" y="5"/>
                    <a:pt x="692" y="13"/>
                  </a:cubicBezTo>
                  <a:cubicBezTo>
                    <a:pt x="565" y="666"/>
                    <a:pt x="9" y="1578"/>
                    <a:pt x="5" y="1587"/>
                  </a:cubicBezTo>
                  <a:cubicBezTo>
                    <a:pt x="1" y="1595"/>
                    <a:pt x="5" y="1608"/>
                    <a:pt x="13" y="1612"/>
                  </a:cubicBezTo>
                  <a:cubicBezTo>
                    <a:pt x="15" y="1613"/>
                    <a:pt x="17" y="1614"/>
                    <a:pt x="19" y="1614"/>
                  </a:cubicBezTo>
                  <a:cubicBezTo>
                    <a:pt x="24" y="1614"/>
                    <a:pt x="32" y="1611"/>
                    <a:pt x="35" y="1608"/>
                  </a:cubicBezTo>
                  <a:cubicBezTo>
                    <a:pt x="39" y="1595"/>
                    <a:pt x="599" y="679"/>
                    <a:pt x="726" y="22"/>
                  </a:cubicBezTo>
                  <a:cubicBezTo>
                    <a:pt x="726" y="9"/>
                    <a:pt x="717" y="0"/>
                    <a:pt x="70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7" name="Google Shape;10187;p34"/>
            <p:cNvSpPr/>
            <p:nvPr/>
          </p:nvSpPr>
          <p:spPr>
            <a:xfrm rot="-2700000">
              <a:off x="2432597" y="-499966"/>
              <a:ext cx="52767" cy="157035"/>
            </a:xfrm>
            <a:custGeom>
              <a:avLst/>
              <a:gdLst/>
              <a:ahLst/>
              <a:cxnLst/>
              <a:rect l="l" t="t" r="r" b="b"/>
              <a:pathLst>
                <a:path w="584" h="1738" extrusionOk="0">
                  <a:moveTo>
                    <a:pt x="566" y="0"/>
                  </a:moveTo>
                  <a:cubicBezTo>
                    <a:pt x="558" y="0"/>
                    <a:pt x="549" y="9"/>
                    <a:pt x="549" y="17"/>
                  </a:cubicBezTo>
                  <a:cubicBezTo>
                    <a:pt x="490" y="717"/>
                    <a:pt x="11" y="1705"/>
                    <a:pt x="7" y="1714"/>
                  </a:cubicBezTo>
                  <a:cubicBezTo>
                    <a:pt x="1" y="1726"/>
                    <a:pt x="14" y="1738"/>
                    <a:pt x="25" y="1738"/>
                  </a:cubicBezTo>
                  <a:cubicBezTo>
                    <a:pt x="29" y="1738"/>
                    <a:pt x="34" y="1736"/>
                    <a:pt x="36" y="1731"/>
                  </a:cubicBezTo>
                  <a:cubicBezTo>
                    <a:pt x="40" y="1722"/>
                    <a:pt x="524" y="730"/>
                    <a:pt x="583" y="17"/>
                  </a:cubicBezTo>
                  <a:cubicBezTo>
                    <a:pt x="583" y="9"/>
                    <a:pt x="575" y="0"/>
                    <a:pt x="5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34"/>
            <p:cNvSpPr/>
            <p:nvPr/>
          </p:nvSpPr>
          <p:spPr>
            <a:xfrm rot="-2700000">
              <a:off x="2427870" y="-570129"/>
              <a:ext cx="191280" cy="36051"/>
            </a:xfrm>
            <a:custGeom>
              <a:avLst/>
              <a:gdLst/>
              <a:ahLst/>
              <a:cxnLst/>
              <a:rect l="l" t="t" r="r" b="b"/>
              <a:pathLst>
                <a:path w="2117" h="399" extrusionOk="0">
                  <a:moveTo>
                    <a:pt x="17" y="1"/>
                  </a:moveTo>
                  <a:cubicBezTo>
                    <a:pt x="9" y="1"/>
                    <a:pt x="5" y="5"/>
                    <a:pt x="0" y="9"/>
                  </a:cubicBezTo>
                  <a:cubicBezTo>
                    <a:pt x="0" y="18"/>
                    <a:pt x="0" y="30"/>
                    <a:pt x="13" y="35"/>
                  </a:cubicBezTo>
                  <a:cubicBezTo>
                    <a:pt x="21" y="38"/>
                    <a:pt x="890" y="399"/>
                    <a:pt x="1738" y="399"/>
                  </a:cubicBezTo>
                  <a:cubicBezTo>
                    <a:pt x="1860" y="399"/>
                    <a:pt x="1981" y="391"/>
                    <a:pt x="2100" y="374"/>
                  </a:cubicBezTo>
                  <a:cubicBezTo>
                    <a:pt x="2108" y="374"/>
                    <a:pt x="2117" y="366"/>
                    <a:pt x="2113" y="357"/>
                  </a:cubicBezTo>
                  <a:cubicBezTo>
                    <a:pt x="2113" y="344"/>
                    <a:pt x="2104" y="340"/>
                    <a:pt x="2096" y="340"/>
                  </a:cubicBezTo>
                  <a:cubicBezTo>
                    <a:pt x="1979" y="357"/>
                    <a:pt x="1859" y="365"/>
                    <a:pt x="1738" y="365"/>
                  </a:cubicBezTo>
                  <a:cubicBezTo>
                    <a:pt x="900" y="365"/>
                    <a:pt x="33" y="5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34"/>
            <p:cNvSpPr/>
            <p:nvPr/>
          </p:nvSpPr>
          <p:spPr>
            <a:xfrm rot="-2700000">
              <a:off x="2553045" y="-532499"/>
              <a:ext cx="183328" cy="46532"/>
            </a:xfrm>
            <a:custGeom>
              <a:avLst/>
              <a:gdLst/>
              <a:ahLst/>
              <a:cxnLst/>
              <a:rect l="l" t="t" r="r" b="b"/>
              <a:pathLst>
                <a:path w="2029" h="515" extrusionOk="0">
                  <a:moveTo>
                    <a:pt x="18" y="1"/>
                  </a:moveTo>
                  <a:cubicBezTo>
                    <a:pt x="14" y="1"/>
                    <a:pt x="5" y="5"/>
                    <a:pt x="5" y="13"/>
                  </a:cubicBezTo>
                  <a:cubicBezTo>
                    <a:pt x="1" y="22"/>
                    <a:pt x="5" y="30"/>
                    <a:pt x="14" y="35"/>
                  </a:cubicBezTo>
                  <a:cubicBezTo>
                    <a:pt x="26" y="39"/>
                    <a:pt x="1182" y="514"/>
                    <a:pt x="1971" y="514"/>
                  </a:cubicBezTo>
                  <a:cubicBezTo>
                    <a:pt x="1984" y="514"/>
                    <a:pt x="1998" y="514"/>
                    <a:pt x="2011" y="514"/>
                  </a:cubicBezTo>
                  <a:cubicBezTo>
                    <a:pt x="2024" y="510"/>
                    <a:pt x="2028" y="501"/>
                    <a:pt x="2028" y="493"/>
                  </a:cubicBezTo>
                  <a:cubicBezTo>
                    <a:pt x="2028" y="484"/>
                    <a:pt x="2020" y="476"/>
                    <a:pt x="2011" y="476"/>
                  </a:cubicBezTo>
                  <a:cubicBezTo>
                    <a:pt x="1992" y="476"/>
                    <a:pt x="1972" y="477"/>
                    <a:pt x="1951" y="477"/>
                  </a:cubicBezTo>
                  <a:cubicBezTo>
                    <a:pt x="1168" y="477"/>
                    <a:pt x="39" y="9"/>
                    <a:pt x="26" y="5"/>
                  </a:cubicBezTo>
                  <a:cubicBezTo>
                    <a:pt x="26" y="5"/>
                    <a:pt x="22" y="1"/>
                    <a:pt x="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34"/>
            <p:cNvSpPr/>
            <p:nvPr/>
          </p:nvSpPr>
          <p:spPr>
            <a:xfrm rot="-2700000">
              <a:off x="2584402" y="-465160"/>
              <a:ext cx="27016" cy="158662"/>
            </a:xfrm>
            <a:custGeom>
              <a:avLst/>
              <a:gdLst/>
              <a:ahLst/>
              <a:cxnLst/>
              <a:rect l="l" t="t" r="r" b="b"/>
              <a:pathLst>
                <a:path w="299" h="1756" extrusionOk="0">
                  <a:moveTo>
                    <a:pt x="277" y="0"/>
                  </a:moveTo>
                  <a:cubicBezTo>
                    <a:pt x="269" y="0"/>
                    <a:pt x="260" y="5"/>
                    <a:pt x="260" y="17"/>
                  </a:cubicBezTo>
                  <a:cubicBezTo>
                    <a:pt x="239" y="586"/>
                    <a:pt x="6" y="1722"/>
                    <a:pt x="6" y="1735"/>
                  </a:cubicBezTo>
                  <a:cubicBezTo>
                    <a:pt x="1" y="1748"/>
                    <a:pt x="11" y="1756"/>
                    <a:pt x="20" y="1756"/>
                  </a:cubicBezTo>
                  <a:cubicBezTo>
                    <a:pt x="27" y="1756"/>
                    <a:pt x="34" y="1752"/>
                    <a:pt x="35" y="1744"/>
                  </a:cubicBezTo>
                  <a:cubicBezTo>
                    <a:pt x="35" y="1731"/>
                    <a:pt x="273" y="590"/>
                    <a:pt x="298" y="17"/>
                  </a:cubicBezTo>
                  <a:cubicBezTo>
                    <a:pt x="298" y="9"/>
                    <a:pt x="290" y="0"/>
                    <a:pt x="2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34"/>
            <p:cNvSpPr/>
            <p:nvPr/>
          </p:nvSpPr>
          <p:spPr>
            <a:xfrm rot="-2700000">
              <a:off x="2723117" y="-446700"/>
              <a:ext cx="17348" cy="135350"/>
            </a:xfrm>
            <a:custGeom>
              <a:avLst/>
              <a:gdLst/>
              <a:ahLst/>
              <a:cxnLst/>
              <a:rect l="l" t="t" r="r" b="b"/>
              <a:pathLst>
                <a:path w="192" h="1498" extrusionOk="0">
                  <a:moveTo>
                    <a:pt x="137" y="0"/>
                  </a:moveTo>
                  <a:cubicBezTo>
                    <a:pt x="128" y="0"/>
                    <a:pt x="120" y="9"/>
                    <a:pt x="120" y="17"/>
                  </a:cubicBezTo>
                  <a:cubicBezTo>
                    <a:pt x="158" y="425"/>
                    <a:pt x="1" y="1468"/>
                    <a:pt x="1" y="1476"/>
                  </a:cubicBezTo>
                  <a:cubicBezTo>
                    <a:pt x="1" y="1485"/>
                    <a:pt x="5" y="1498"/>
                    <a:pt x="18" y="1498"/>
                  </a:cubicBezTo>
                  <a:cubicBezTo>
                    <a:pt x="26" y="1498"/>
                    <a:pt x="35" y="1493"/>
                    <a:pt x="35" y="1485"/>
                  </a:cubicBezTo>
                  <a:cubicBezTo>
                    <a:pt x="35" y="1472"/>
                    <a:pt x="192" y="425"/>
                    <a:pt x="154" y="17"/>
                  </a:cubicBezTo>
                  <a:cubicBezTo>
                    <a:pt x="154" y="5"/>
                    <a:pt x="145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34"/>
            <p:cNvSpPr/>
            <p:nvPr/>
          </p:nvSpPr>
          <p:spPr>
            <a:xfrm rot="-2700000">
              <a:off x="2692323" y="-487443"/>
              <a:ext cx="141675" cy="22227"/>
            </a:xfrm>
            <a:custGeom>
              <a:avLst/>
              <a:gdLst/>
              <a:ahLst/>
              <a:cxnLst/>
              <a:rect l="l" t="t" r="r" b="b"/>
              <a:pathLst>
                <a:path w="1568" h="246" extrusionOk="0">
                  <a:moveTo>
                    <a:pt x="21" y="1"/>
                  </a:moveTo>
                  <a:cubicBezTo>
                    <a:pt x="13" y="1"/>
                    <a:pt x="9" y="5"/>
                    <a:pt x="4" y="13"/>
                  </a:cubicBezTo>
                  <a:cubicBezTo>
                    <a:pt x="0" y="22"/>
                    <a:pt x="4" y="30"/>
                    <a:pt x="17" y="35"/>
                  </a:cubicBezTo>
                  <a:cubicBezTo>
                    <a:pt x="24" y="38"/>
                    <a:pt x="628" y="246"/>
                    <a:pt x="1235" y="246"/>
                  </a:cubicBezTo>
                  <a:cubicBezTo>
                    <a:pt x="1339" y="246"/>
                    <a:pt x="1443" y="240"/>
                    <a:pt x="1544" y="225"/>
                  </a:cubicBezTo>
                  <a:cubicBezTo>
                    <a:pt x="1567" y="225"/>
                    <a:pt x="1566" y="190"/>
                    <a:pt x="1546" y="190"/>
                  </a:cubicBezTo>
                  <a:cubicBezTo>
                    <a:pt x="1544" y="190"/>
                    <a:pt x="1542" y="191"/>
                    <a:pt x="1540" y="192"/>
                  </a:cubicBezTo>
                  <a:cubicBezTo>
                    <a:pt x="1440" y="206"/>
                    <a:pt x="1337" y="212"/>
                    <a:pt x="1234" y="212"/>
                  </a:cubicBezTo>
                  <a:cubicBezTo>
                    <a:pt x="633" y="212"/>
                    <a:pt x="33" y="4"/>
                    <a:pt x="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34"/>
            <p:cNvSpPr/>
            <p:nvPr/>
          </p:nvSpPr>
          <p:spPr>
            <a:xfrm rot="-2700000">
              <a:off x="2801561" y="-470156"/>
              <a:ext cx="94872" cy="98757"/>
            </a:xfrm>
            <a:custGeom>
              <a:avLst/>
              <a:gdLst/>
              <a:ahLst/>
              <a:cxnLst/>
              <a:rect l="l" t="t" r="r" b="b"/>
              <a:pathLst>
                <a:path w="1050" h="1093" extrusionOk="0">
                  <a:moveTo>
                    <a:pt x="22" y="1"/>
                  </a:moveTo>
                  <a:cubicBezTo>
                    <a:pt x="17" y="1"/>
                    <a:pt x="13" y="1"/>
                    <a:pt x="13" y="5"/>
                  </a:cubicBezTo>
                  <a:cubicBezTo>
                    <a:pt x="5" y="9"/>
                    <a:pt x="0" y="22"/>
                    <a:pt x="9" y="30"/>
                  </a:cubicBezTo>
                  <a:cubicBezTo>
                    <a:pt x="13" y="34"/>
                    <a:pt x="573" y="798"/>
                    <a:pt x="1014" y="1091"/>
                  </a:cubicBezTo>
                  <a:cubicBezTo>
                    <a:pt x="1017" y="1092"/>
                    <a:pt x="1020" y="1092"/>
                    <a:pt x="1023" y="1092"/>
                  </a:cubicBezTo>
                  <a:cubicBezTo>
                    <a:pt x="1039" y="1092"/>
                    <a:pt x="1050" y="1072"/>
                    <a:pt x="1035" y="1061"/>
                  </a:cubicBezTo>
                  <a:cubicBezTo>
                    <a:pt x="598" y="772"/>
                    <a:pt x="43" y="17"/>
                    <a:pt x="34" y="9"/>
                  </a:cubicBezTo>
                  <a:cubicBezTo>
                    <a:pt x="34" y="5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94" name="Google Shape;10194;p34"/>
          <p:cNvGrpSpPr/>
          <p:nvPr/>
        </p:nvGrpSpPr>
        <p:grpSpPr>
          <a:xfrm>
            <a:off x="623931" y="-199768"/>
            <a:ext cx="665078" cy="659453"/>
            <a:chOff x="-4158809" y="-2140785"/>
            <a:chExt cx="1039509" cy="1030718"/>
          </a:xfrm>
        </p:grpSpPr>
        <p:sp>
          <p:nvSpPr>
            <p:cNvPr id="10195" name="Google Shape;10195;p34"/>
            <p:cNvSpPr/>
            <p:nvPr/>
          </p:nvSpPr>
          <p:spPr>
            <a:xfrm rot="10800000">
              <a:off x="-3614296" y="-1512498"/>
              <a:ext cx="73252" cy="321191"/>
            </a:xfrm>
            <a:custGeom>
              <a:avLst/>
              <a:gdLst/>
              <a:ahLst/>
              <a:cxnLst/>
              <a:rect l="l" t="t" r="r" b="b"/>
              <a:pathLst>
                <a:path w="660" h="2894" extrusionOk="0">
                  <a:moveTo>
                    <a:pt x="209" y="0"/>
                  </a:moveTo>
                  <a:cubicBezTo>
                    <a:pt x="192" y="0"/>
                    <a:pt x="175" y="10"/>
                    <a:pt x="166" y="31"/>
                  </a:cubicBezTo>
                  <a:cubicBezTo>
                    <a:pt x="9" y="489"/>
                    <a:pt x="1" y="1010"/>
                    <a:pt x="77" y="1490"/>
                  </a:cubicBezTo>
                  <a:cubicBezTo>
                    <a:pt x="149" y="1982"/>
                    <a:pt x="323" y="2457"/>
                    <a:pt x="590" y="2877"/>
                  </a:cubicBezTo>
                  <a:cubicBezTo>
                    <a:pt x="597" y="2889"/>
                    <a:pt x="607" y="2893"/>
                    <a:pt x="617" y="2893"/>
                  </a:cubicBezTo>
                  <a:cubicBezTo>
                    <a:pt x="639" y="2893"/>
                    <a:pt x="660" y="2870"/>
                    <a:pt x="645" y="2847"/>
                  </a:cubicBezTo>
                  <a:cubicBezTo>
                    <a:pt x="395" y="2427"/>
                    <a:pt x="234" y="1960"/>
                    <a:pt x="170" y="1477"/>
                  </a:cubicBezTo>
                  <a:cubicBezTo>
                    <a:pt x="107" y="993"/>
                    <a:pt x="158" y="523"/>
                    <a:pt x="251" y="52"/>
                  </a:cubicBezTo>
                  <a:cubicBezTo>
                    <a:pt x="256" y="19"/>
                    <a:pt x="233" y="0"/>
                    <a:pt x="2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34"/>
            <p:cNvSpPr/>
            <p:nvPr/>
          </p:nvSpPr>
          <p:spPr>
            <a:xfrm rot="10800000">
              <a:off x="-3413301" y="-1476093"/>
              <a:ext cx="39845" cy="135957"/>
            </a:xfrm>
            <a:custGeom>
              <a:avLst/>
              <a:gdLst/>
              <a:ahLst/>
              <a:cxnLst/>
              <a:rect l="l" t="t" r="r" b="b"/>
              <a:pathLst>
                <a:path w="359" h="1225" extrusionOk="0">
                  <a:moveTo>
                    <a:pt x="160" y="0"/>
                  </a:moveTo>
                  <a:cubicBezTo>
                    <a:pt x="151" y="0"/>
                    <a:pt x="142" y="5"/>
                    <a:pt x="136" y="17"/>
                  </a:cubicBezTo>
                  <a:cubicBezTo>
                    <a:pt x="39" y="208"/>
                    <a:pt x="1" y="424"/>
                    <a:pt x="30" y="636"/>
                  </a:cubicBezTo>
                  <a:cubicBezTo>
                    <a:pt x="52" y="853"/>
                    <a:pt x="141" y="1052"/>
                    <a:pt x="285" y="1213"/>
                  </a:cubicBezTo>
                  <a:cubicBezTo>
                    <a:pt x="293" y="1221"/>
                    <a:pt x="301" y="1224"/>
                    <a:pt x="309" y="1224"/>
                  </a:cubicBezTo>
                  <a:cubicBezTo>
                    <a:pt x="336" y="1224"/>
                    <a:pt x="359" y="1187"/>
                    <a:pt x="336" y="1158"/>
                  </a:cubicBezTo>
                  <a:cubicBezTo>
                    <a:pt x="213" y="1005"/>
                    <a:pt x="128" y="823"/>
                    <a:pt x="103" y="628"/>
                  </a:cubicBezTo>
                  <a:cubicBezTo>
                    <a:pt x="77" y="429"/>
                    <a:pt x="107" y="229"/>
                    <a:pt x="196" y="47"/>
                  </a:cubicBezTo>
                  <a:cubicBezTo>
                    <a:pt x="205" y="24"/>
                    <a:pt x="181" y="0"/>
                    <a:pt x="1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34"/>
            <p:cNvSpPr/>
            <p:nvPr/>
          </p:nvSpPr>
          <p:spPr>
            <a:xfrm rot="10800000">
              <a:off x="-3471790" y="-1457558"/>
              <a:ext cx="49278" cy="28412"/>
            </a:xfrm>
            <a:custGeom>
              <a:avLst/>
              <a:gdLst/>
              <a:ahLst/>
              <a:cxnLst/>
              <a:rect l="l" t="t" r="r" b="b"/>
              <a:pathLst>
                <a:path w="444" h="256" extrusionOk="0">
                  <a:moveTo>
                    <a:pt x="42" y="0"/>
                  </a:moveTo>
                  <a:cubicBezTo>
                    <a:pt x="21" y="0"/>
                    <a:pt x="1" y="24"/>
                    <a:pt x="13" y="51"/>
                  </a:cubicBezTo>
                  <a:cubicBezTo>
                    <a:pt x="75" y="176"/>
                    <a:pt x="201" y="256"/>
                    <a:pt x="338" y="256"/>
                  </a:cubicBezTo>
                  <a:cubicBezTo>
                    <a:pt x="360" y="256"/>
                    <a:pt x="381" y="254"/>
                    <a:pt x="403" y="250"/>
                  </a:cubicBezTo>
                  <a:cubicBezTo>
                    <a:pt x="444" y="246"/>
                    <a:pt x="437" y="182"/>
                    <a:pt x="398" y="182"/>
                  </a:cubicBezTo>
                  <a:cubicBezTo>
                    <a:pt x="397" y="182"/>
                    <a:pt x="396" y="182"/>
                    <a:pt x="394" y="182"/>
                  </a:cubicBezTo>
                  <a:cubicBezTo>
                    <a:pt x="381" y="184"/>
                    <a:pt x="368" y="185"/>
                    <a:pt x="355" y="185"/>
                  </a:cubicBezTo>
                  <a:cubicBezTo>
                    <a:pt x="303" y="185"/>
                    <a:pt x="252" y="172"/>
                    <a:pt x="208" y="148"/>
                  </a:cubicBezTo>
                  <a:cubicBezTo>
                    <a:pt x="148" y="119"/>
                    <a:pt x="102" y="72"/>
                    <a:pt x="68" y="17"/>
                  </a:cubicBezTo>
                  <a:cubicBezTo>
                    <a:pt x="61" y="5"/>
                    <a:pt x="52" y="0"/>
                    <a:pt x="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34"/>
            <p:cNvSpPr/>
            <p:nvPr/>
          </p:nvSpPr>
          <p:spPr>
            <a:xfrm rot="10800000">
              <a:off x="-3727059" y="-1595622"/>
              <a:ext cx="194561" cy="93338"/>
            </a:xfrm>
            <a:custGeom>
              <a:avLst/>
              <a:gdLst/>
              <a:ahLst/>
              <a:cxnLst/>
              <a:rect l="l" t="t" r="r" b="b"/>
              <a:pathLst>
                <a:path w="1753" h="841" extrusionOk="0">
                  <a:moveTo>
                    <a:pt x="1705" y="1"/>
                  </a:moveTo>
                  <a:cubicBezTo>
                    <a:pt x="1689" y="1"/>
                    <a:pt x="1673" y="9"/>
                    <a:pt x="1668" y="28"/>
                  </a:cubicBezTo>
                  <a:cubicBezTo>
                    <a:pt x="1613" y="210"/>
                    <a:pt x="1511" y="376"/>
                    <a:pt x="1371" y="507"/>
                  </a:cubicBezTo>
                  <a:cubicBezTo>
                    <a:pt x="1231" y="630"/>
                    <a:pt x="1062" y="715"/>
                    <a:pt x="879" y="745"/>
                  </a:cubicBezTo>
                  <a:cubicBezTo>
                    <a:pt x="836" y="753"/>
                    <a:pt x="791" y="757"/>
                    <a:pt x="745" y="757"/>
                  </a:cubicBezTo>
                  <a:cubicBezTo>
                    <a:pt x="450" y="757"/>
                    <a:pt x="135" y="592"/>
                    <a:pt x="69" y="287"/>
                  </a:cubicBezTo>
                  <a:cubicBezTo>
                    <a:pt x="67" y="269"/>
                    <a:pt x="55" y="262"/>
                    <a:pt x="42" y="262"/>
                  </a:cubicBezTo>
                  <a:cubicBezTo>
                    <a:pt x="23" y="262"/>
                    <a:pt x="1" y="278"/>
                    <a:pt x="6" y="304"/>
                  </a:cubicBezTo>
                  <a:cubicBezTo>
                    <a:pt x="63" y="648"/>
                    <a:pt x="424" y="841"/>
                    <a:pt x="753" y="841"/>
                  </a:cubicBezTo>
                  <a:cubicBezTo>
                    <a:pt x="789" y="841"/>
                    <a:pt x="824" y="838"/>
                    <a:pt x="858" y="834"/>
                  </a:cubicBezTo>
                  <a:cubicBezTo>
                    <a:pt x="1261" y="779"/>
                    <a:pt x="1660" y="456"/>
                    <a:pt x="1745" y="49"/>
                  </a:cubicBezTo>
                  <a:cubicBezTo>
                    <a:pt x="1752" y="19"/>
                    <a:pt x="1728" y="1"/>
                    <a:pt x="17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34"/>
            <p:cNvSpPr/>
            <p:nvPr/>
          </p:nvSpPr>
          <p:spPr>
            <a:xfrm rot="10800000">
              <a:off x="-3692541" y="-1551117"/>
              <a:ext cx="76137" cy="61264"/>
            </a:xfrm>
            <a:custGeom>
              <a:avLst/>
              <a:gdLst/>
              <a:ahLst/>
              <a:cxnLst/>
              <a:rect l="l" t="t" r="r" b="b"/>
              <a:pathLst>
                <a:path w="686" h="552" extrusionOk="0">
                  <a:moveTo>
                    <a:pt x="644" y="1"/>
                  </a:moveTo>
                  <a:cubicBezTo>
                    <a:pt x="628" y="1"/>
                    <a:pt x="613" y="8"/>
                    <a:pt x="611" y="25"/>
                  </a:cubicBezTo>
                  <a:cubicBezTo>
                    <a:pt x="570" y="290"/>
                    <a:pt x="342" y="484"/>
                    <a:pt x="80" y="484"/>
                  </a:cubicBezTo>
                  <a:cubicBezTo>
                    <a:pt x="69" y="484"/>
                    <a:pt x="58" y="484"/>
                    <a:pt x="47" y="483"/>
                  </a:cubicBezTo>
                  <a:cubicBezTo>
                    <a:pt x="9" y="483"/>
                    <a:pt x="0" y="543"/>
                    <a:pt x="38" y="547"/>
                  </a:cubicBezTo>
                  <a:cubicBezTo>
                    <a:pt x="62" y="550"/>
                    <a:pt x="85" y="552"/>
                    <a:pt x="109" y="552"/>
                  </a:cubicBezTo>
                  <a:cubicBezTo>
                    <a:pt x="390" y="552"/>
                    <a:pt x="660" y="324"/>
                    <a:pt x="683" y="34"/>
                  </a:cubicBezTo>
                  <a:cubicBezTo>
                    <a:pt x="686" y="13"/>
                    <a:pt x="664" y="1"/>
                    <a:pt x="6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0" name="Google Shape;10200;p34"/>
            <p:cNvSpPr/>
            <p:nvPr/>
          </p:nvSpPr>
          <p:spPr>
            <a:xfrm rot="10800000">
              <a:off x="-3752584" y="-1347353"/>
              <a:ext cx="76026" cy="153825"/>
            </a:xfrm>
            <a:custGeom>
              <a:avLst/>
              <a:gdLst/>
              <a:ahLst/>
              <a:cxnLst/>
              <a:rect l="l" t="t" r="r" b="b"/>
              <a:pathLst>
                <a:path w="685" h="1386" extrusionOk="0">
                  <a:moveTo>
                    <a:pt x="59" y="0"/>
                  </a:moveTo>
                  <a:cubicBezTo>
                    <a:pt x="22" y="0"/>
                    <a:pt x="1" y="59"/>
                    <a:pt x="39" y="74"/>
                  </a:cubicBezTo>
                  <a:cubicBezTo>
                    <a:pt x="264" y="172"/>
                    <a:pt x="434" y="358"/>
                    <a:pt x="514" y="592"/>
                  </a:cubicBezTo>
                  <a:cubicBezTo>
                    <a:pt x="595" y="829"/>
                    <a:pt x="578" y="1168"/>
                    <a:pt x="341" y="1317"/>
                  </a:cubicBezTo>
                  <a:cubicBezTo>
                    <a:pt x="304" y="1339"/>
                    <a:pt x="327" y="1385"/>
                    <a:pt x="361" y="1385"/>
                  </a:cubicBezTo>
                  <a:cubicBezTo>
                    <a:pt x="366" y="1385"/>
                    <a:pt x="372" y="1384"/>
                    <a:pt x="379" y="1381"/>
                  </a:cubicBezTo>
                  <a:cubicBezTo>
                    <a:pt x="642" y="1232"/>
                    <a:pt x="684" y="859"/>
                    <a:pt x="603" y="592"/>
                  </a:cubicBezTo>
                  <a:cubicBezTo>
                    <a:pt x="523" y="324"/>
                    <a:pt x="328" y="108"/>
                    <a:pt x="69" y="2"/>
                  </a:cubicBezTo>
                  <a:cubicBezTo>
                    <a:pt x="65" y="1"/>
                    <a:pt x="62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1" name="Google Shape;10201;p34"/>
            <p:cNvSpPr/>
            <p:nvPr/>
          </p:nvSpPr>
          <p:spPr>
            <a:xfrm rot="10800000">
              <a:off x="-3670675" y="-1333146"/>
              <a:ext cx="10100" cy="65592"/>
            </a:xfrm>
            <a:custGeom>
              <a:avLst/>
              <a:gdLst/>
              <a:ahLst/>
              <a:cxnLst/>
              <a:rect l="l" t="t" r="r" b="b"/>
              <a:pathLst>
                <a:path w="91" h="591" extrusionOk="0">
                  <a:moveTo>
                    <a:pt x="37" y="1"/>
                  </a:moveTo>
                  <a:cubicBezTo>
                    <a:pt x="19" y="1"/>
                    <a:pt x="1" y="14"/>
                    <a:pt x="1" y="39"/>
                  </a:cubicBezTo>
                  <a:cubicBezTo>
                    <a:pt x="9" y="213"/>
                    <a:pt x="9" y="387"/>
                    <a:pt x="5" y="557"/>
                  </a:cubicBezTo>
                  <a:cubicBezTo>
                    <a:pt x="5" y="574"/>
                    <a:pt x="18" y="591"/>
                    <a:pt x="35" y="591"/>
                  </a:cubicBezTo>
                  <a:cubicBezTo>
                    <a:pt x="52" y="591"/>
                    <a:pt x="69" y="574"/>
                    <a:pt x="69" y="557"/>
                  </a:cubicBezTo>
                  <a:cubicBezTo>
                    <a:pt x="90" y="387"/>
                    <a:pt x="90" y="213"/>
                    <a:pt x="73" y="39"/>
                  </a:cubicBezTo>
                  <a:cubicBezTo>
                    <a:pt x="73" y="14"/>
                    <a:pt x="55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34"/>
            <p:cNvSpPr/>
            <p:nvPr/>
          </p:nvSpPr>
          <p:spPr>
            <a:xfrm rot="10800000">
              <a:off x="-4158809" y="-2140785"/>
              <a:ext cx="1039509" cy="1030718"/>
            </a:xfrm>
            <a:custGeom>
              <a:avLst/>
              <a:gdLst/>
              <a:ahLst/>
              <a:cxnLst/>
              <a:rect l="l" t="t" r="r" b="b"/>
              <a:pathLst>
                <a:path w="9366" h="9287" extrusionOk="0">
                  <a:moveTo>
                    <a:pt x="6455" y="1"/>
                  </a:moveTo>
                  <a:cubicBezTo>
                    <a:pt x="6201" y="1"/>
                    <a:pt x="5945" y="78"/>
                    <a:pt x="5714" y="186"/>
                  </a:cubicBezTo>
                  <a:cubicBezTo>
                    <a:pt x="5629" y="232"/>
                    <a:pt x="5540" y="262"/>
                    <a:pt x="5446" y="279"/>
                  </a:cubicBezTo>
                  <a:cubicBezTo>
                    <a:pt x="5431" y="281"/>
                    <a:pt x="5417" y="281"/>
                    <a:pt x="5402" y="281"/>
                  </a:cubicBezTo>
                  <a:cubicBezTo>
                    <a:pt x="5265" y="281"/>
                    <a:pt x="5135" y="216"/>
                    <a:pt x="4997" y="181"/>
                  </a:cubicBezTo>
                  <a:cubicBezTo>
                    <a:pt x="4941" y="169"/>
                    <a:pt x="4885" y="163"/>
                    <a:pt x="4829" y="163"/>
                  </a:cubicBezTo>
                  <a:cubicBezTo>
                    <a:pt x="4469" y="163"/>
                    <a:pt x="4121" y="410"/>
                    <a:pt x="3945" y="733"/>
                  </a:cubicBezTo>
                  <a:cubicBezTo>
                    <a:pt x="3741" y="1106"/>
                    <a:pt x="3733" y="1556"/>
                    <a:pt x="3796" y="1976"/>
                  </a:cubicBezTo>
                  <a:cubicBezTo>
                    <a:pt x="3889" y="2619"/>
                    <a:pt x="3994" y="3330"/>
                    <a:pt x="4253" y="3925"/>
                  </a:cubicBezTo>
                  <a:lnTo>
                    <a:pt x="4253" y="3925"/>
                  </a:lnTo>
                  <a:cubicBezTo>
                    <a:pt x="4100" y="3578"/>
                    <a:pt x="3862" y="3226"/>
                    <a:pt x="3682" y="2883"/>
                  </a:cubicBezTo>
                  <a:cubicBezTo>
                    <a:pt x="3415" y="2387"/>
                    <a:pt x="3147" y="1882"/>
                    <a:pt x="2762" y="1475"/>
                  </a:cubicBezTo>
                  <a:cubicBezTo>
                    <a:pt x="2592" y="1288"/>
                    <a:pt x="2384" y="1136"/>
                    <a:pt x="2151" y="1034"/>
                  </a:cubicBezTo>
                  <a:cubicBezTo>
                    <a:pt x="2024" y="980"/>
                    <a:pt x="1889" y="952"/>
                    <a:pt x="1755" y="952"/>
                  </a:cubicBezTo>
                  <a:cubicBezTo>
                    <a:pt x="1637" y="952"/>
                    <a:pt x="1520" y="973"/>
                    <a:pt x="1409" y="1017"/>
                  </a:cubicBezTo>
                  <a:cubicBezTo>
                    <a:pt x="1150" y="1136"/>
                    <a:pt x="959" y="1369"/>
                    <a:pt x="895" y="1645"/>
                  </a:cubicBezTo>
                  <a:cubicBezTo>
                    <a:pt x="832" y="1920"/>
                    <a:pt x="861" y="2209"/>
                    <a:pt x="972" y="2468"/>
                  </a:cubicBezTo>
                  <a:cubicBezTo>
                    <a:pt x="966" y="2467"/>
                    <a:pt x="960" y="2467"/>
                    <a:pt x="955" y="2467"/>
                  </a:cubicBezTo>
                  <a:cubicBezTo>
                    <a:pt x="763" y="2467"/>
                    <a:pt x="602" y="2609"/>
                    <a:pt x="577" y="2798"/>
                  </a:cubicBezTo>
                  <a:cubicBezTo>
                    <a:pt x="255" y="2879"/>
                    <a:pt x="55" y="3244"/>
                    <a:pt x="102" y="3575"/>
                  </a:cubicBezTo>
                  <a:cubicBezTo>
                    <a:pt x="149" y="3901"/>
                    <a:pt x="395" y="4177"/>
                    <a:pt x="683" y="4334"/>
                  </a:cubicBezTo>
                  <a:cubicBezTo>
                    <a:pt x="870" y="4436"/>
                    <a:pt x="1061" y="4448"/>
                    <a:pt x="1252" y="4503"/>
                  </a:cubicBezTo>
                  <a:cubicBezTo>
                    <a:pt x="1489" y="4571"/>
                    <a:pt x="1722" y="4682"/>
                    <a:pt x="1951" y="4766"/>
                  </a:cubicBezTo>
                  <a:cubicBezTo>
                    <a:pt x="2365" y="4923"/>
                    <a:pt x="2855" y="5059"/>
                    <a:pt x="3317" y="5059"/>
                  </a:cubicBezTo>
                  <a:cubicBezTo>
                    <a:pt x="3419" y="5059"/>
                    <a:pt x="3520" y="5052"/>
                    <a:pt x="3618" y="5038"/>
                  </a:cubicBezTo>
                  <a:lnTo>
                    <a:pt x="3618" y="5038"/>
                  </a:lnTo>
                  <a:cubicBezTo>
                    <a:pt x="2995" y="5131"/>
                    <a:pt x="2431" y="5356"/>
                    <a:pt x="1837" y="5538"/>
                  </a:cubicBezTo>
                  <a:cubicBezTo>
                    <a:pt x="1290" y="5704"/>
                    <a:pt x="700" y="5848"/>
                    <a:pt x="289" y="6272"/>
                  </a:cubicBezTo>
                  <a:cubicBezTo>
                    <a:pt x="153" y="6412"/>
                    <a:pt x="39" y="6586"/>
                    <a:pt x="26" y="6781"/>
                  </a:cubicBezTo>
                  <a:cubicBezTo>
                    <a:pt x="0" y="7171"/>
                    <a:pt x="369" y="7477"/>
                    <a:pt x="743" y="7578"/>
                  </a:cubicBezTo>
                  <a:cubicBezTo>
                    <a:pt x="785" y="7591"/>
                    <a:pt x="836" y="7604"/>
                    <a:pt x="849" y="7651"/>
                  </a:cubicBezTo>
                  <a:cubicBezTo>
                    <a:pt x="853" y="7685"/>
                    <a:pt x="844" y="7723"/>
                    <a:pt x="823" y="7757"/>
                  </a:cubicBezTo>
                  <a:cubicBezTo>
                    <a:pt x="747" y="7931"/>
                    <a:pt x="798" y="8130"/>
                    <a:pt x="946" y="8253"/>
                  </a:cubicBezTo>
                  <a:cubicBezTo>
                    <a:pt x="989" y="8274"/>
                    <a:pt x="1023" y="8308"/>
                    <a:pt x="1056" y="8342"/>
                  </a:cubicBezTo>
                  <a:cubicBezTo>
                    <a:pt x="1082" y="8393"/>
                    <a:pt x="1095" y="8448"/>
                    <a:pt x="1095" y="8503"/>
                  </a:cubicBezTo>
                  <a:cubicBezTo>
                    <a:pt x="1150" y="8889"/>
                    <a:pt x="1447" y="9199"/>
                    <a:pt x="1828" y="9275"/>
                  </a:cubicBezTo>
                  <a:cubicBezTo>
                    <a:pt x="1874" y="9283"/>
                    <a:pt x="1919" y="9287"/>
                    <a:pt x="1963" y="9287"/>
                  </a:cubicBezTo>
                  <a:cubicBezTo>
                    <a:pt x="2464" y="9287"/>
                    <a:pt x="2868" y="8803"/>
                    <a:pt x="3169" y="8452"/>
                  </a:cubicBezTo>
                  <a:cubicBezTo>
                    <a:pt x="3667" y="7866"/>
                    <a:pt x="4037" y="7186"/>
                    <a:pt x="4256" y="6455"/>
                  </a:cubicBezTo>
                  <a:lnTo>
                    <a:pt x="4256" y="6455"/>
                  </a:lnTo>
                  <a:cubicBezTo>
                    <a:pt x="4126" y="7089"/>
                    <a:pt x="4105" y="7743"/>
                    <a:pt x="4199" y="8389"/>
                  </a:cubicBezTo>
                  <a:cubicBezTo>
                    <a:pt x="4233" y="8626"/>
                    <a:pt x="4284" y="8876"/>
                    <a:pt x="4458" y="9042"/>
                  </a:cubicBezTo>
                  <a:cubicBezTo>
                    <a:pt x="4581" y="9156"/>
                    <a:pt x="4749" y="9209"/>
                    <a:pt x="4919" y="9209"/>
                  </a:cubicBezTo>
                  <a:cubicBezTo>
                    <a:pt x="5001" y="9209"/>
                    <a:pt x="5084" y="9197"/>
                    <a:pt x="5162" y="9173"/>
                  </a:cubicBezTo>
                  <a:cubicBezTo>
                    <a:pt x="5404" y="9097"/>
                    <a:pt x="5608" y="8927"/>
                    <a:pt x="5777" y="8753"/>
                  </a:cubicBezTo>
                  <a:cubicBezTo>
                    <a:pt x="5943" y="8575"/>
                    <a:pt x="6095" y="8359"/>
                    <a:pt x="6108" y="8117"/>
                  </a:cubicBezTo>
                  <a:cubicBezTo>
                    <a:pt x="6490" y="8087"/>
                    <a:pt x="6863" y="7990"/>
                    <a:pt x="7207" y="7829"/>
                  </a:cubicBezTo>
                  <a:cubicBezTo>
                    <a:pt x="7287" y="7795"/>
                    <a:pt x="7359" y="7744"/>
                    <a:pt x="7419" y="7680"/>
                  </a:cubicBezTo>
                  <a:cubicBezTo>
                    <a:pt x="7503" y="7574"/>
                    <a:pt x="7520" y="7430"/>
                    <a:pt x="7516" y="7290"/>
                  </a:cubicBezTo>
                  <a:cubicBezTo>
                    <a:pt x="7478" y="6264"/>
                    <a:pt x="6821" y="5356"/>
                    <a:pt x="5854" y="5004"/>
                  </a:cubicBezTo>
                  <a:lnTo>
                    <a:pt x="5854" y="5004"/>
                  </a:lnTo>
                  <a:cubicBezTo>
                    <a:pt x="6385" y="5026"/>
                    <a:pt x="6901" y="5193"/>
                    <a:pt x="7426" y="5264"/>
                  </a:cubicBezTo>
                  <a:lnTo>
                    <a:pt x="7426" y="5264"/>
                  </a:lnTo>
                  <a:cubicBezTo>
                    <a:pt x="7601" y="5312"/>
                    <a:pt x="7780" y="5346"/>
                    <a:pt x="7962" y="5364"/>
                  </a:cubicBezTo>
                  <a:cubicBezTo>
                    <a:pt x="8028" y="5372"/>
                    <a:pt x="8098" y="5376"/>
                    <a:pt x="8167" y="5376"/>
                  </a:cubicBezTo>
                  <a:cubicBezTo>
                    <a:pt x="8491" y="5376"/>
                    <a:pt x="8824" y="5286"/>
                    <a:pt x="8988" y="5021"/>
                  </a:cubicBezTo>
                  <a:cubicBezTo>
                    <a:pt x="9018" y="4971"/>
                    <a:pt x="9040" y="4919"/>
                    <a:pt x="9056" y="4865"/>
                  </a:cubicBezTo>
                  <a:lnTo>
                    <a:pt x="9056" y="4865"/>
                  </a:lnTo>
                  <a:cubicBezTo>
                    <a:pt x="9157" y="4766"/>
                    <a:pt x="9239" y="4648"/>
                    <a:pt x="9293" y="4512"/>
                  </a:cubicBezTo>
                  <a:cubicBezTo>
                    <a:pt x="9353" y="4376"/>
                    <a:pt x="9365" y="4228"/>
                    <a:pt x="9340" y="4088"/>
                  </a:cubicBezTo>
                  <a:cubicBezTo>
                    <a:pt x="9267" y="3753"/>
                    <a:pt x="8958" y="3602"/>
                    <a:pt x="8603" y="3550"/>
                  </a:cubicBezTo>
                  <a:lnTo>
                    <a:pt x="8603" y="3550"/>
                  </a:lnTo>
                  <a:cubicBezTo>
                    <a:pt x="8584" y="3422"/>
                    <a:pt x="8489" y="3311"/>
                    <a:pt x="8356" y="3282"/>
                  </a:cubicBezTo>
                  <a:cubicBezTo>
                    <a:pt x="8449" y="3121"/>
                    <a:pt x="8543" y="2960"/>
                    <a:pt x="8585" y="2777"/>
                  </a:cubicBezTo>
                  <a:cubicBezTo>
                    <a:pt x="8627" y="2599"/>
                    <a:pt x="8606" y="2391"/>
                    <a:pt x="8492" y="2247"/>
                  </a:cubicBezTo>
                  <a:cubicBezTo>
                    <a:pt x="8375" y="2100"/>
                    <a:pt x="8188" y="2046"/>
                    <a:pt x="7994" y="2046"/>
                  </a:cubicBezTo>
                  <a:cubicBezTo>
                    <a:pt x="7892" y="2046"/>
                    <a:pt x="7787" y="2061"/>
                    <a:pt x="7690" y="2086"/>
                  </a:cubicBezTo>
                  <a:cubicBezTo>
                    <a:pt x="6859" y="2302"/>
                    <a:pt x="6032" y="3057"/>
                    <a:pt x="5463" y="3672"/>
                  </a:cubicBezTo>
                  <a:cubicBezTo>
                    <a:pt x="6061" y="2972"/>
                    <a:pt x="6536" y="2205"/>
                    <a:pt x="7096" y="1488"/>
                  </a:cubicBezTo>
                  <a:cubicBezTo>
                    <a:pt x="7270" y="1263"/>
                    <a:pt x="7419" y="996"/>
                    <a:pt x="7389" y="716"/>
                  </a:cubicBezTo>
                  <a:cubicBezTo>
                    <a:pt x="7351" y="372"/>
                    <a:pt x="7045" y="101"/>
                    <a:pt x="6710" y="29"/>
                  </a:cubicBezTo>
                  <a:cubicBezTo>
                    <a:pt x="6626" y="10"/>
                    <a:pt x="6540" y="1"/>
                    <a:pt x="645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34"/>
            <p:cNvSpPr/>
            <p:nvPr/>
          </p:nvSpPr>
          <p:spPr>
            <a:xfrm rot="10800000">
              <a:off x="-3976120" y="-1953995"/>
              <a:ext cx="694449" cy="669905"/>
            </a:xfrm>
            <a:custGeom>
              <a:avLst/>
              <a:gdLst/>
              <a:ahLst/>
              <a:cxnLst/>
              <a:rect l="l" t="t" r="r" b="b"/>
              <a:pathLst>
                <a:path w="6257" h="6036" extrusionOk="0">
                  <a:moveTo>
                    <a:pt x="3267" y="0"/>
                  </a:moveTo>
                  <a:lnTo>
                    <a:pt x="3267" y="0"/>
                  </a:lnTo>
                  <a:cubicBezTo>
                    <a:pt x="3122" y="696"/>
                    <a:pt x="3487" y="1447"/>
                    <a:pt x="3245" y="2113"/>
                  </a:cubicBezTo>
                  <a:cubicBezTo>
                    <a:pt x="2995" y="1905"/>
                    <a:pt x="3190" y="1426"/>
                    <a:pt x="2944" y="1213"/>
                  </a:cubicBezTo>
                  <a:lnTo>
                    <a:pt x="2944" y="1213"/>
                  </a:lnTo>
                  <a:cubicBezTo>
                    <a:pt x="2825" y="1379"/>
                    <a:pt x="2915" y="1604"/>
                    <a:pt x="2978" y="1799"/>
                  </a:cubicBezTo>
                  <a:cubicBezTo>
                    <a:pt x="3067" y="2058"/>
                    <a:pt x="3105" y="2329"/>
                    <a:pt x="3101" y="2600"/>
                  </a:cubicBezTo>
                  <a:cubicBezTo>
                    <a:pt x="3097" y="2685"/>
                    <a:pt x="3080" y="2787"/>
                    <a:pt x="3004" y="2825"/>
                  </a:cubicBezTo>
                  <a:cubicBezTo>
                    <a:pt x="2984" y="2835"/>
                    <a:pt x="2965" y="2839"/>
                    <a:pt x="2946" y="2839"/>
                  </a:cubicBezTo>
                  <a:cubicBezTo>
                    <a:pt x="2855" y="2839"/>
                    <a:pt x="2768" y="2743"/>
                    <a:pt x="2715" y="2656"/>
                  </a:cubicBezTo>
                  <a:cubicBezTo>
                    <a:pt x="2507" y="2316"/>
                    <a:pt x="2274" y="1744"/>
                    <a:pt x="1820" y="1684"/>
                  </a:cubicBezTo>
                  <a:lnTo>
                    <a:pt x="1820" y="1684"/>
                  </a:lnTo>
                  <a:cubicBezTo>
                    <a:pt x="1833" y="1960"/>
                    <a:pt x="2104" y="2138"/>
                    <a:pt x="2270" y="2354"/>
                  </a:cubicBezTo>
                  <a:cubicBezTo>
                    <a:pt x="2304" y="2397"/>
                    <a:pt x="2333" y="2460"/>
                    <a:pt x="2295" y="2499"/>
                  </a:cubicBezTo>
                  <a:cubicBezTo>
                    <a:pt x="2280" y="2512"/>
                    <a:pt x="2262" y="2518"/>
                    <a:pt x="2244" y="2518"/>
                  </a:cubicBezTo>
                  <a:cubicBezTo>
                    <a:pt x="2212" y="2518"/>
                    <a:pt x="2177" y="2501"/>
                    <a:pt x="2147" y="2482"/>
                  </a:cubicBezTo>
                  <a:cubicBezTo>
                    <a:pt x="1871" y="2295"/>
                    <a:pt x="1617" y="2083"/>
                    <a:pt x="1388" y="1837"/>
                  </a:cubicBezTo>
                  <a:cubicBezTo>
                    <a:pt x="1268" y="1710"/>
                    <a:pt x="1126" y="1564"/>
                    <a:pt x="955" y="1564"/>
                  </a:cubicBezTo>
                  <a:cubicBezTo>
                    <a:pt x="944" y="1564"/>
                    <a:pt x="933" y="1564"/>
                    <a:pt x="921" y="1565"/>
                  </a:cubicBezTo>
                  <a:cubicBezTo>
                    <a:pt x="1006" y="1790"/>
                    <a:pt x="1159" y="1981"/>
                    <a:pt x="1358" y="2117"/>
                  </a:cubicBezTo>
                  <a:cubicBezTo>
                    <a:pt x="1519" y="2223"/>
                    <a:pt x="1718" y="2308"/>
                    <a:pt x="1791" y="2490"/>
                  </a:cubicBezTo>
                  <a:cubicBezTo>
                    <a:pt x="1812" y="2537"/>
                    <a:pt x="1812" y="2605"/>
                    <a:pt x="1765" y="2626"/>
                  </a:cubicBezTo>
                  <a:cubicBezTo>
                    <a:pt x="1753" y="2631"/>
                    <a:pt x="1740" y="2634"/>
                    <a:pt x="1728" y="2634"/>
                  </a:cubicBezTo>
                  <a:cubicBezTo>
                    <a:pt x="1711" y="2634"/>
                    <a:pt x="1693" y="2629"/>
                    <a:pt x="1676" y="2622"/>
                  </a:cubicBezTo>
                  <a:cubicBezTo>
                    <a:pt x="1449" y="2535"/>
                    <a:pt x="1235" y="2333"/>
                    <a:pt x="1012" y="2333"/>
                  </a:cubicBezTo>
                  <a:cubicBezTo>
                    <a:pt x="972" y="2333"/>
                    <a:pt x="932" y="2340"/>
                    <a:pt x="891" y="2354"/>
                  </a:cubicBezTo>
                  <a:cubicBezTo>
                    <a:pt x="1091" y="2554"/>
                    <a:pt x="1315" y="2723"/>
                    <a:pt x="1561" y="2855"/>
                  </a:cubicBezTo>
                  <a:cubicBezTo>
                    <a:pt x="1532" y="2858"/>
                    <a:pt x="1502" y="2860"/>
                    <a:pt x="1473" y="2860"/>
                  </a:cubicBezTo>
                  <a:cubicBezTo>
                    <a:pt x="1014" y="2860"/>
                    <a:pt x="592" y="2463"/>
                    <a:pt x="145" y="2463"/>
                  </a:cubicBezTo>
                  <a:cubicBezTo>
                    <a:pt x="97" y="2463"/>
                    <a:pt x="49" y="2467"/>
                    <a:pt x="1" y="2477"/>
                  </a:cubicBezTo>
                  <a:cubicBezTo>
                    <a:pt x="696" y="2995"/>
                    <a:pt x="1697" y="2876"/>
                    <a:pt x="2431" y="3334"/>
                  </a:cubicBezTo>
                  <a:cubicBezTo>
                    <a:pt x="2495" y="3377"/>
                    <a:pt x="2567" y="3449"/>
                    <a:pt x="2529" y="3517"/>
                  </a:cubicBezTo>
                  <a:cubicBezTo>
                    <a:pt x="2507" y="3550"/>
                    <a:pt x="2473" y="3572"/>
                    <a:pt x="2431" y="3580"/>
                  </a:cubicBezTo>
                  <a:cubicBezTo>
                    <a:pt x="1909" y="3767"/>
                    <a:pt x="1430" y="4004"/>
                    <a:pt x="917" y="4199"/>
                  </a:cubicBezTo>
                  <a:lnTo>
                    <a:pt x="700" y="4284"/>
                  </a:lnTo>
                  <a:cubicBezTo>
                    <a:pt x="742" y="4295"/>
                    <a:pt x="783" y="4300"/>
                    <a:pt x="825" y="4300"/>
                  </a:cubicBezTo>
                  <a:cubicBezTo>
                    <a:pt x="929" y="4300"/>
                    <a:pt x="1034" y="4271"/>
                    <a:pt x="1137" y="4238"/>
                  </a:cubicBezTo>
                  <a:cubicBezTo>
                    <a:pt x="1468" y="4132"/>
                    <a:pt x="1791" y="4000"/>
                    <a:pt x="2104" y="3852"/>
                  </a:cubicBezTo>
                  <a:cubicBezTo>
                    <a:pt x="2139" y="3836"/>
                    <a:pt x="2179" y="3819"/>
                    <a:pt x="2216" y="3819"/>
                  </a:cubicBezTo>
                  <a:cubicBezTo>
                    <a:pt x="2237" y="3819"/>
                    <a:pt x="2257" y="3825"/>
                    <a:pt x="2274" y="3839"/>
                  </a:cubicBezTo>
                  <a:cubicBezTo>
                    <a:pt x="2185" y="4182"/>
                    <a:pt x="1676" y="4356"/>
                    <a:pt x="1400" y="4509"/>
                  </a:cubicBezTo>
                  <a:cubicBezTo>
                    <a:pt x="1044" y="4708"/>
                    <a:pt x="688" y="4895"/>
                    <a:pt x="327" y="5082"/>
                  </a:cubicBezTo>
                  <a:cubicBezTo>
                    <a:pt x="255" y="5120"/>
                    <a:pt x="170" y="5166"/>
                    <a:pt x="149" y="5251"/>
                  </a:cubicBezTo>
                  <a:cubicBezTo>
                    <a:pt x="149" y="5253"/>
                    <a:pt x="153" y="5254"/>
                    <a:pt x="160" y="5254"/>
                  </a:cubicBezTo>
                  <a:cubicBezTo>
                    <a:pt x="231" y="5254"/>
                    <a:pt x="611" y="5173"/>
                    <a:pt x="645" y="5158"/>
                  </a:cubicBezTo>
                  <a:cubicBezTo>
                    <a:pt x="790" y="5103"/>
                    <a:pt x="925" y="5026"/>
                    <a:pt x="1048" y="4933"/>
                  </a:cubicBezTo>
                  <a:cubicBezTo>
                    <a:pt x="1225" y="4803"/>
                    <a:pt x="1574" y="4467"/>
                    <a:pt x="1799" y="4467"/>
                  </a:cubicBezTo>
                  <a:cubicBezTo>
                    <a:pt x="1800" y="4467"/>
                    <a:pt x="1802" y="4467"/>
                    <a:pt x="1803" y="4467"/>
                  </a:cubicBezTo>
                  <a:cubicBezTo>
                    <a:pt x="1727" y="4747"/>
                    <a:pt x="1405" y="4891"/>
                    <a:pt x="1222" y="5094"/>
                  </a:cubicBezTo>
                  <a:cubicBezTo>
                    <a:pt x="1184" y="5137"/>
                    <a:pt x="1150" y="5213"/>
                    <a:pt x="1197" y="5243"/>
                  </a:cubicBezTo>
                  <a:cubicBezTo>
                    <a:pt x="1383" y="5137"/>
                    <a:pt x="1553" y="5001"/>
                    <a:pt x="1701" y="4844"/>
                  </a:cubicBezTo>
                  <a:cubicBezTo>
                    <a:pt x="1726" y="4819"/>
                    <a:pt x="1956" y="4521"/>
                    <a:pt x="2043" y="4521"/>
                  </a:cubicBezTo>
                  <a:cubicBezTo>
                    <a:pt x="2060" y="4521"/>
                    <a:pt x="2071" y="4533"/>
                    <a:pt x="2075" y="4560"/>
                  </a:cubicBezTo>
                  <a:cubicBezTo>
                    <a:pt x="2075" y="4581"/>
                    <a:pt x="2066" y="4602"/>
                    <a:pt x="2053" y="4619"/>
                  </a:cubicBezTo>
                  <a:cubicBezTo>
                    <a:pt x="1952" y="4780"/>
                    <a:pt x="1354" y="5379"/>
                    <a:pt x="1426" y="5561"/>
                  </a:cubicBezTo>
                  <a:cubicBezTo>
                    <a:pt x="1430" y="5574"/>
                    <a:pt x="1441" y="5580"/>
                    <a:pt x="1453" y="5580"/>
                  </a:cubicBezTo>
                  <a:cubicBezTo>
                    <a:pt x="1477" y="5580"/>
                    <a:pt x="1508" y="5562"/>
                    <a:pt x="1528" y="5540"/>
                  </a:cubicBezTo>
                  <a:cubicBezTo>
                    <a:pt x="1658" y="5384"/>
                    <a:pt x="1960" y="4852"/>
                    <a:pt x="2176" y="4852"/>
                  </a:cubicBezTo>
                  <a:cubicBezTo>
                    <a:pt x="2177" y="4852"/>
                    <a:pt x="2178" y="4853"/>
                    <a:pt x="2180" y="4853"/>
                  </a:cubicBezTo>
                  <a:lnTo>
                    <a:pt x="2180" y="4853"/>
                  </a:lnTo>
                  <a:cubicBezTo>
                    <a:pt x="2160" y="4855"/>
                    <a:pt x="2060" y="5064"/>
                    <a:pt x="1947" y="5302"/>
                  </a:cubicBezTo>
                  <a:cubicBezTo>
                    <a:pt x="1799" y="5612"/>
                    <a:pt x="1634" y="5972"/>
                    <a:pt x="1612" y="6019"/>
                  </a:cubicBezTo>
                  <a:cubicBezTo>
                    <a:pt x="1626" y="6030"/>
                    <a:pt x="1641" y="6035"/>
                    <a:pt x="1656" y="6035"/>
                  </a:cubicBezTo>
                  <a:cubicBezTo>
                    <a:pt x="1709" y="6035"/>
                    <a:pt x="1765" y="5974"/>
                    <a:pt x="1795" y="5921"/>
                  </a:cubicBezTo>
                  <a:cubicBezTo>
                    <a:pt x="1911" y="5723"/>
                    <a:pt x="2666" y="4209"/>
                    <a:pt x="2843" y="4209"/>
                  </a:cubicBezTo>
                  <a:cubicBezTo>
                    <a:pt x="2848" y="4209"/>
                    <a:pt x="2852" y="4210"/>
                    <a:pt x="2855" y="4212"/>
                  </a:cubicBezTo>
                  <a:cubicBezTo>
                    <a:pt x="2872" y="4221"/>
                    <a:pt x="2885" y="4238"/>
                    <a:pt x="2893" y="4255"/>
                  </a:cubicBezTo>
                  <a:cubicBezTo>
                    <a:pt x="3042" y="4585"/>
                    <a:pt x="2931" y="5103"/>
                    <a:pt x="2970" y="5463"/>
                  </a:cubicBezTo>
                  <a:cubicBezTo>
                    <a:pt x="2977" y="5525"/>
                    <a:pt x="3013" y="5606"/>
                    <a:pt x="3069" y="5606"/>
                  </a:cubicBezTo>
                  <a:cubicBezTo>
                    <a:pt x="3075" y="5606"/>
                    <a:pt x="3082" y="5605"/>
                    <a:pt x="3088" y="5603"/>
                  </a:cubicBezTo>
                  <a:cubicBezTo>
                    <a:pt x="3127" y="5586"/>
                    <a:pt x="3139" y="5540"/>
                    <a:pt x="3148" y="5497"/>
                  </a:cubicBezTo>
                  <a:cubicBezTo>
                    <a:pt x="3207" y="5120"/>
                    <a:pt x="3101" y="4734"/>
                    <a:pt x="3224" y="4361"/>
                  </a:cubicBezTo>
                  <a:cubicBezTo>
                    <a:pt x="3513" y="4844"/>
                    <a:pt x="3411" y="5480"/>
                    <a:pt x="3686" y="5972"/>
                  </a:cubicBezTo>
                  <a:cubicBezTo>
                    <a:pt x="3763" y="5875"/>
                    <a:pt x="3733" y="5735"/>
                    <a:pt x="3703" y="5616"/>
                  </a:cubicBezTo>
                  <a:cubicBezTo>
                    <a:pt x="3589" y="5149"/>
                    <a:pt x="3530" y="4670"/>
                    <a:pt x="3534" y="4187"/>
                  </a:cubicBezTo>
                  <a:lnTo>
                    <a:pt x="3534" y="4187"/>
                  </a:lnTo>
                  <a:cubicBezTo>
                    <a:pt x="3746" y="4272"/>
                    <a:pt x="3843" y="4518"/>
                    <a:pt x="3903" y="4738"/>
                  </a:cubicBezTo>
                  <a:cubicBezTo>
                    <a:pt x="3966" y="4963"/>
                    <a:pt x="4022" y="5205"/>
                    <a:pt x="4200" y="5353"/>
                  </a:cubicBezTo>
                  <a:lnTo>
                    <a:pt x="3954" y="4331"/>
                  </a:lnTo>
                  <a:cubicBezTo>
                    <a:pt x="3932" y="4238"/>
                    <a:pt x="3924" y="4110"/>
                    <a:pt x="4013" y="4068"/>
                  </a:cubicBezTo>
                  <a:cubicBezTo>
                    <a:pt x="4178" y="4365"/>
                    <a:pt x="4369" y="4649"/>
                    <a:pt x="4581" y="4916"/>
                  </a:cubicBezTo>
                  <a:lnTo>
                    <a:pt x="4314" y="4314"/>
                  </a:lnTo>
                  <a:cubicBezTo>
                    <a:pt x="4276" y="4229"/>
                    <a:pt x="4246" y="4110"/>
                    <a:pt x="4323" y="4059"/>
                  </a:cubicBezTo>
                  <a:cubicBezTo>
                    <a:pt x="4518" y="4216"/>
                    <a:pt x="4683" y="4407"/>
                    <a:pt x="4819" y="4619"/>
                  </a:cubicBezTo>
                  <a:cubicBezTo>
                    <a:pt x="4844" y="4670"/>
                    <a:pt x="4883" y="4713"/>
                    <a:pt x="4929" y="4747"/>
                  </a:cubicBezTo>
                  <a:cubicBezTo>
                    <a:pt x="4947" y="4757"/>
                    <a:pt x="4967" y="4762"/>
                    <a:pt x="4987" y="4762"/>
                  </a:cubicBezTo>
                  <a:cubicBezTo>
                    <a:pt x="5022" y="4762"/>
                    <a:pt x="5056" y="4745"/>
                    <a:pt x="5078" y="4713"/>
                  </a:cubicBezTo>
                  <a:cubicBezTo>
                    <a:pt x="4874" y="4369"/>
                    <a:pt x="4624" y="4055"/>
                    <a:pt x="4335" y="3780"/>
                  </a:cubicBezTo>
                  <a:cubicBezTo>
                    <a:pt x="4366" y="3741"/>
                    <a:pt x="4409" y="3725"/>
                    <a:pt x="4456" y="3725"/>
                  </a:cubicBezTo>
                  <a:cubicBezTo>
                    <a:pt x="4535" y="3725"/>
                    <a:pt x="4623" y="3770"/>
                    <a:pt x="4679" y="3830"/>
                  </a:cubicBezTo>
                  <a:cubicBezTo>
                    <a:pt x="4772" y="3924"/>
                    <a:pt x="4840" y="4051"/>
                    <a:pt x="4967" y="4093"/>
                  </a:cubicBezTo>
                  <a:cubicBezTo>
                    <a:pt x="5044" y="3941"/>
                    <a:pt x="4878" y="3788"/>
                    <a:pt x="4738" y="3699"/>
                  </a:cubicBezTo>
                  <a:lnTo>
                    <a:pt x="4221" y="3381"/>
                  </a:lnTo>
                  <a:cubicBezTo>
                    <a:pt x="4295" y="3339"/>
                    <a:pt x="4376" y="3324"/>
                    <a:pt x="4460" y="3324"/>
                  </a:cubicBezTo>
                  <a:cubicBezTo>
                    <a:pt x="4582" y="3324"/>
                    <a:pt x="4709" y="3357"/>
                    <a:pt x="4827" y="3389"/>
                  </a:cubicBezTo>
                  <a:cubicBezTo>
                    <a:pt x="4921" y="3413"/>
                    <a:pt x="5024" y="3434"/>
                    <a:pt x="5122" y="3434"/>
                  </a:cubicBezTo>
                  <a:cubicBezTo>
                    <a:pt x="5233" y="3434"/>
                    <a:pt x="5338" y="3408"/>
                    <a:pt x="5421" y="3334"/>
                  </a:cubicBezTo>
                  <a:cubicBezTo>
                    <a:pt x="5336" y="3279"/>
                    <a:pt x="5234" y="3266"/>
                    <a:pt x="5127" y="3266"/>
                  </a:cubicBezTo>
                  <a:cubicBezTo>
                    <a:pt x="5029" y="3266"/>
                    <a:pt x="4927" y="3277"/>
                    <a:pt x="4832" y="3277"/>
                  </a:cubicBezTo>
                  <a:cubicBezTo>
                    <a:pt x="4704" y="3277"/>
                    <a:pt x="4588" y="3257"/>
                    <a:pt x="4505" y="3165"/>
                  </a:cubicBezTo>
                  <a:cubicBezTo>
                    <a:pt x="4658" y="3088"/>
                    <a:pt x="4827" y="3079"/>
                    <a:pt x="4997" y="3079"/>
                  </a:cubicBezTo>
                  <a:cubicBezTo>
                    <a:pt x="5054" y="3079"/>
                    <a:pt x="5111" y="3080"/>
                    <a:pt x="5167" y="3080"/>
                  </a:cubicBezTo>
                  <a:cubicBezTo>
                    <a:pt x="5459" y="3080"/>
                    <a:pt x="5748" y="3037"/>
                    <a:pt x="6032" y="2961"/>
                  </a:cubicBezTo>
                  <a:cubicBezTo>
                    <a:pt x="6130" y="2935"/>
                    <a:pt x="6244" y="2885"/>
                    <a:pt x="6257" y="2783"/>
                  </a:cubicBezTo>
                  <a:lnTo>
                    <a:pt x="6257" y="2783"/>
                  </a:lnTo>
                  <a:lnTo>
                    <a:pt x="4675" y="2948"/>
                  </a:lnTo>
                  <a:cubicBezTo>
                    <a:pt x="4661" y="2950"/>
                    <a:pt x="4647" y="2951"/>
                    <a:pt x="4633" y="2951"/>
                  </a:cubicBezTo>
                  <a:cubicBezTo>
                    <a:pt x="4528" y="2951"/>
                    <a:pt x="4405" y="2909"/>
                    <a:pt x="4420" y="2812"/>
                  </a:cubicBezTo>
                  <a:cubicBezTo>
                    <a:pt x="4768" y="2762"/>
                    <a:pt x="5103" y="2651"/>
                    <a:pt x="5417" y="2494"/>
                  </a:cubicBezTo>
                  <a:cubicBezTo>
                    <a:pt x="5380" y="2441"/>
                    <a:pt x="5321" y="2421"/>
                    <a:pt x="5256" y="2421"/>
                  </a:cubicBezTo>
                  <a:cubicBezTo>
                    <a:pt x="5192" y="2421"/>
                    <a:pt x="5123" y="2440"/>
                    <a:pt x="5065" y="2465"/>
                  </a:cubicBezTo>
                  <a:cubicBezTo>
                    <a:pt x="4981" y="2502"/>
                    <a:pt x="4885" y="2549"/>
                    <a:pt x="4794" y="2549"/>
                  </a:cubicBezTo>
                  <a:cubicBezTo>
                    <a:pt x="4762" y="2549"/>
                    <a:pt x="4730" y="2543"/>
                    <a:pt x="4700" y="2528"/>
                  </a:cubicBezTo>
                  <a:cubicBezTo>
                    <a:pt x="5018" y="2159"/>
                    <a:pt x="5680" y="2176"/>
                    <a:pt x="5922" y="1752"/>
                  </a:cubicBezTo>
                  <a:lnTo>
                    <a:pt x="5922" y="1752"/>
                  </a:lnTo>
                  <a:cubicBezTo>
                    <a:pt x="5294" y="1896"/>
                    <a:pt x="4785" y="2431"/>
                    <a:pt x="4145" y="2456"/>
                  </a:cubicBezTo>
                  <a:lnTo>
                    <a:pt x="4933" y="1875"/>
                  </a:lnTo>
                  <a:cubicBezTo>
                    <a:pt x="5014" y="1816"/>
                    <a:pt x="5095" y="1693"/>
                    <a:pt x="5010" y="1638"/>
                  </a:cubicBezTo>
                  <a:lnTo>
                    <a:pt x="5010" y="1638"/>
                  </a:lnTo>
                  <a:cubicBezTo>
                    <a:pt x="4889" y="1733"/>
                    <a:pt x="4134" y="2366"/>
                    <a:pt x="3885" y="2366"/>
                  </a:cubicBezTo>
                  <a:cubicBezTo>
                    <a:pt x="3846" y="2366"/>
                    <a:pt x="3820" y="2351"/>
                    <a:pt x="3809" y="2316"/>
                  </a:cubicBezTo>
                  <a:cubicBezTo>
                    <a:pt x="3801" y="2257"/>
                    <a:pt x="3809" y="2193"/>
                    <a:pt x="3835" y="2138"/>
                  </a:cubicBezTo>
                  <a:cubicBezTo>
                    <a:pt x="3971" y="1773"/>
                    <a:pt x="4123" y="1417"/>
                    <a:pt x="4293" y="1069"/>
                  </a:cubicBezTo>
                  <a:cubicBezTo>
                    <a:pt x="4399" y="853"/>
                    <a:pt x="4509" y="628"/>
                    <a:pt x="4509" y="391"/>
                  </a:cubicBezTo>
                  <a:cubicBezTo>
                    <a:pt x="4497" y="385"/>
                    <a:pt x="4485" y="382"/>
                    <a:pt x="4473" y="382"/>
                  </a:cubicBezTo>
                  <a:cubicBezTo>
                    <a:pt x="4409" y="382"/>
                    <a:pt x="4356" y="462"/>
                    <a:pt x="4331" y="531"/>
                  </a:cubicBezTo>
                  <a:lnTo>
                    <a:pt x="3869" y="1756"/>
                  </a:lnTo>
                  <a:cubicBezTo>
                    <a:pt x="3835" y="1854"/>
                    <a:pt x="3776" y="1968"/>
                    <a:pt x="3669" y="1968"/>
                  </a:cubicBezTo>
                  <a:cubicBezTo>
                    <a:pt x="3737" y="1655"/>
                    <a:pt x="3805" y="1336"/>
                    <a:pt x="3873" y="1023"/>
                  </a:cubicBezTo>
                  <a:cubicBezTo>
                    <a:pt x="3894" y="934"/>
                    <a:pt x="3890" y="802"/>
                    <a:pt x="3797" y="789"/>
                  </a:cubicBezTo>
                  <a:cubicBezTo>
                    <a:pt x="3695" y="1124"/>
                    <a:pt x="3593" y="1464"/>
                    <a:pt x="3491" y="1799"/>
                  </a:cubicBezTo>
                  <a:lnTo>
                    <a:pt x="3462" y="454"/>
                  </a:lnTo>
                  <a:cubicBezTo>
                    <a:pt x="3457" y="280"/>
                    <a:pt x="3428" y="68"/>
                    <a:pt x="3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34"/>
            <p:cNvSpPr/>
            <p:nvPr/>
          </p:nvSpPr>
          <p:spPr>
            <a:xfrm rot="10800000">
              <a:off x="-3681886" y="-1633024"/>
              <a:ext cx="40510" cy="92894"/>
            </a:xfrm>
            <a:custGeom>
              <a:avLst/>
              <a:gdLst/>
              <a:ahLst/>
              <a:cxnLst/>
              <a:rect l="l" t="t" r="r" b="b"/>
              <a:pathLst>
                <a:path w="365" h="837" extrusionOk="0">
                  <a:moveTo>
                    <a:pt x="182" y="1"/>
                  </a:moveTo>
                  <a:cubicBezTo>
                    <a:pt x="161" y="1"/>
                    <a:pt x="136" y="5"/>
                    <a:pt x="115" y="18"/>
                  </a:cubicBezTo>
                  <a:cubicBezTo>
                    <a:pt x="93" y="22"/>
                    <a:pt x="72" y="35"/>
                    <a:pt x="55" y="52"/>
                  </a:cubicBezTo>
                  <a:cubicBezTo>
                    <a:pt x="38" y="69"/>
                    <a:pt x="26" y="90"/>
                    <a:pt x="17" y="111"/>
                  </a:cubicBezTo>
                  <a:cubicBezTo>
                    <a:pt x="9" y="132"/>
                    <a:pt x="0" y="158"/>
                    <a:pt x="4" y="183"/>
                  </a:cubicBezTo>
                  <a:lnTo>
                    <a:pt x="9" y="230"/>
                  </a:lnTo>
                  <a:cubicBezTo>
                    <a:pt x="17" y="259"/>
                    <a:pt x="34" y="289"/>
                    <a:pt x="55" y="310"/>
                  </a:cubicBezTo>
                  <a:lnTo>
                    <a:pt x="93" y="336"/>
                  </a:lnTo>
                  <a:cubicBezTo>
                    <a:pt x="119" y="353"/>
                    <a:pt x="153" y="361"/>
                    <a:pt x="182" y="361"/>
                  </a:cubicBezTo>
                  <a:cubicBezTo>
                    <a:pt x="187" y="362"/>
                    <a:pt x="192" y="362"/>
                    <a:pt x="196" y="362"/>
                  </a:cubicBezTo>
                  <a:cubicBezTo>
                    <a:pt x="217" y="362"/>
                    <a:pt x="237" y="355"/>
                    <a:pt x="255" y="349"/>
                  </a:cubicBezTo>
                  <a:lnTo>
                    <a:pt x="259" y="344"/>
                  </a:lnTo>
                  <a:lnTo>
                    <a:pt x="259" y="344"/>
                  </a:lnTo>
                  <a:cubicBezTo>
                    <a:pt x="267" y="412"/>
                    <a:pt x="259" y="480"/>
                    <a:pt x="242" y="544"/>
                  </a:cubicBezTo>
                  <a:cubicBezTo>
                    <a:pt x="225" y="590"/>
                    <a:pt x="204" y="637"/>
                    <a:pt x="178" y="675"/>
                  </a:cubicBezTo>
                  <a:cubicBezTo>
                    <a:pt x="144" y="718"/>
                    <a:pt x="110" y="751"/>
                    <a:pt x="72" y="785"/>
                  </a:cubicBezTo>
                  <a:cubicBezTo>
                    <a:pt x="51" y="806"/>
                    <a:pt x="71" y="836"/>
                    <a:pt x="93" y="836"/>
                  </a:cubicBezTo>
                  <a:cubicBezTo>
                    <a:pt x="97" y="836"/>
                    <a:pt x="102" y="835"/>
                    <a:pt x="106" y="832"/>
                  </a:cubicBezTo>
                  <a:cubicBezTo>
                    <a:pt x="208" y="773"/>
                    <a:pt x="276" y="675"/>
                    <a:pt x="305" y="561"/>
                  </a:cubicBezTo>
                  <a:cubicBezTo>
                    <a:pt x="318" y="505"/>
                    <a:pt x="327" y="450"/>
                    <a:pt x="322" y="395"/>
                  </a:cubicBezTo>
                  <a:cubicBezTo>
                    <a:pt x="322" y="366"/>
                    <a:pt x="318" y="336"/>
                    <a:pt x="310" y="310"/>
                  </a:cubicBezTo>
                  <a:cubicBezTo>
                    <a:pt x="327" y="293"/>
                    <a:pt x="344" y="272"/>
                    <a:pt x="348" y="251"/>
                  </a:cubicBezTo>
                  <a:cubicBezTo>
                    <a:pt x="361" y="230"/>
                    <a:pt x="365" y="204"/>
                    <a:pt x="365" y="183"/>
                  </a:cubicBezTo>
                  <a:lnTo>
                    <a:pt x="361" y="132"/>
                  </a:lnTo>
                  <a:cubicBezTo>
                    <a:pt x="352" y="103"/>
                    <a:pt x="335" y="77"/>
                    <a:pt x="314" y="52"/>
                  </a:cubicBezTo>
                  <a:lnTo>
                    <a:pt x="276" y="26"/>
                  </a:lnTo>
                  <a:cubicBezTo>
                    <a:pt x="246" y="9"/>
                    <a:pt x="216" y="1"/>
                    <a:pt x="1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34"/>
            <p:cNvSpPr/>
            <p:nvPr/>
          </p:nvSpPr>
          <p:spPr>
            <a:xfrm rot="10800000">
              <a:off x="-3748255" y="-1674642"/>
              <a:ext cx="60821" cy="68034"/>
            </a:xfrm>
            <a:custGeom>
              <a:avLst/>
              <a:gdLst/>
              <a:ahLst/>
              <a:cxnLst/>
              <a:rect l="l" t="t" r="r" b="b"/>
              <a:pathLst>
                <a:path w="548" h="613" extrusionOk="0">
                  <a:moveTo>
                    <a:pt x="366" y="1"/>
                  </a:moveTo>
                  <a:cubicBezTo>
                    <a:pt x="342" y="1"/>
                    <a:pt x="319" y="6"/>
                    <a:pt x="298" y="17"/>
                  </a:cubicBezTo>
                  <a:cubicBezTo>
                    <a:pt x="234" y="42"/>
                    <a:pt x="192" y="106"/>
                    <a:pt x="187" y="178"/>
                  </a:cubicBezTo>
                  <a:lnTo>
                    <a:pt x="196" y="225"/>
                  </a:lnTo>
                  <a:cubicBezTo>
                    <a:pt x="204" y="254"/>
                    <a:pt x="221" y="284"/>
                    <a:pt x="243" y="305"/>
                  </a:cubicBezTo>
                  <a:lnTo>
                    <a:pt x="276" y="331"/>
                  </a:lnTo>
                  <a:cubicBezTo>
                    <a:pt x="259" y="360"/>
                    <a:pt x="243" y="386"/>
                    <a:pt x="221" y="411"/>
                  </a:cubicBezTo>
                  <a:cubicBezTo>
                    <a:pt x="196" y="441"/>
                    <a:pt x="162" y="471"/>
                    <a:pt x="128" y="488"/>
                  </a:cubicBezTo>
                  <a:cubicBezTo>
                    <a:pt x="111" y="500"/>
                    <a:pt x="94" y="509"/>
                    <a:pt x="73" y="517"/>
                  </a:cubicBezTo>
                  <a:cubicBezTo>
                    <a:pt x="47" y="521"/>
                    <a:pt x="26" y="534"/>
                    <a:pt x="9" y="555"/>
                  </a:cubicBezTo>
                  <a:cubicBezTo>
                    <a:pt x="1" y="572"/>
                    <a:pt x="5" y="594"/>
                    <a:pt x="22" y="602"/>
                  </a:cubicBezTo>
                  <a:cubicBezTo>
                    <a:pt x="31" y="609"/>
                    <a:pt x="41" y="612"/>
                    <a:pt x="53" y="612"/>
                  </a:cubicBezTo>
                  <a:cubicBezTo>
                    <a:pt x="75" y="612"/>
                    <a:pt x="100" y="602"/>
                    <a:pt x="120" y="594"/>
                  </a:cubicBezTo>
                  <a:cubicBezTo>
                    <a:pt x="145" y="581"/>
                    <a:pt x="175" y="568"/>
                    <a:pt x="196" y="551"/>
                  </a:cubicBezTo>
                  <a:cubicBezTo>
                    <a:pt x="247" y="517"/>
                    <a:pt x="289" y="475"/>
                    <a:pt x="323" y="428"/>
                  </a:cubicBezTo>
                  <a:cubicBezTo>
                    <a:pt x="336" y="403"/>
                    <a:pt x="349" y="382"/>
                    <a:pt x="357" y="356"/>
                  </a:cubicBezTo>
                  <a:lnTo>
                    <a:pt x="370" y="356"/>
                  </a:lnTo>
                  <a:lnTo>
                    <a:pt x="416" y="348"/>
                  </a:lnTo>
                  <a:cubicBezTo>
                    <a:pt x="438" y="343"/>
                    <a:pt x="459" y="335"/>
                    <a:pt x="476" y="318"/>
                  </a:cubicBezTo>
                  <a:cubicBezTo>
                    <a:pt x="497" y="305"/>
                    <a:pt x="514" y="288"/>
                    <a:pt x="522" y="267"/>
                  </a:cubicBezTo>
                  <a:cubicBezTo>
                    <a:pt x="531" y="254"/>
                    <a:pt x="539" y="242"/>
                    <a:pt x="539" y="225"/>
                  </a:cubicBezTo>
                  <a:cubicBezTo>
                    <a:pt x="548" y="203"/>
                    <a:pt x="548" y="178"/>
                    <a:pt x="539" y="157"/>
                  </a:cubicBezTo>
                  <a:cubicBezTo>
                    <a:pt x="539" y="148"/>
                    <a:pt x="539" y="140"/>
                    <a:pt x="535" y="131"/>
                  </a:cubicBezTo>
                  <a:cubicBezTo>
                    <a:pt x="535" y="131"/>
                    <a:pt x="535" y="127"/>
                    <a:pt x="535" y="127"/>
                  </a:cubicBezTo>
                  <a:lnTo>
                    <a:pt x="535" y="119"/>
                  </a:lnTo>
                  <a:cubicBezTo>
                    <a:pt x="531" y="110"/>
                    <a:pt x="527" y="97"/>
                    <a:pt x="522" y="89"/>
                  </a:cubicBezTo>
                  <a:cubicBezTo>
                    <a:pt x="514" y="76"/>
                    <a:pt x="501" y="63"/>
                    <a:pt x="493" y="51"/>
                  </a:cubicBezTo>
                  <a:cubicBezTo>
                    <a:pt x="476" y="34"/>
                    <a:pt x="459" y="21"/>
                    <a:pt x="438" y="17"/>
                  </a:cubicBezTo>
                  <a:cubicBezTo>
                    <a:pt x="414" y="6"/>
                    <a:pt x="390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34"/>
            <p:cNvSpPr/>
            <p:nvPr/>
          </p:nvSpPr>
          <p:spPr>
            <a:xfrm rot="10800000">
              <a:off x="-3633829" y="-1669759"/>
              <a:ext cx="35849" cy="48500"/>
            </a:xfrm>
            <a:custGeom>
              <a:avLst/>
              <a:gdLst/>
              <a:ahLst/>
              <a:cxnLst/>
              <a:rect l="l" t="t" r="r" b="b"/>
              <a:pathLst>
                <a:path w="323" h="437" extrusionOk="0">
                  <a:moveTo>
                    <a:pt x="96" y="0"/>
                  </a:moveTo>
                  <a:cubicBezTo>
                    <a:pt x="90" y="0"/>
                    <a:pt x="84" y="1"/>
                    <a:pt x="77" y="4"/>
                  </a:cubicBezTo>
                  <a:cubicBezTo>
                    <a:pt x="75" y="2"/>
                    <a:pt x="73" y="2"/>
                    <a:pt x="71" y="2"/>
                  </a:cubicBezTo>
                  <a:cubicBezTo>
                    <a:pt x="66" y="2"/>
                    <a:pt x="62" y="5"/>
                    <a:pt x="56" y="8"/>
                  </a:cubicBezTo>
                  <a:cubicBezTo>
                    <a:pt x="43" y="12"/>
                    <a:pt x="35" y="16"/>
                    <a:pt x="26" y="25"/>
                  </a:cubicBezTo>
                  <a:lnTo>
                    <a:pt x="14" y="46"/>
                  </a:lnTo>
                  <a:cubicBezTo>
                    <a:pt x="5" y="59"/>
                    <a:pt x="1" y="71"/>
                    <a:pt x="1" y="88"/>
                  </a:cubicBezTo>
                  <a:cubicBezTo>
                    <a:pt x="1" y="97"/>
                    <a:pt x="1" y="105"/>
                    <a:pt x="5" y="114"/>
                  </a:cubicBezTo>
                  <a:cubicBezTo>
                    <a:pt x="7" y="117"/>
                    <a:pt x="7" y="118"/>
                    <a:pt x="7" y="118"/>
                  </a:cubicBezTo>
                  <a:cubicBezTo>
                    <a:pt x="7" y="118"/>
                    <a:pt x="6" y="117"/>
                    <a:pt x="6" y="117"/>
                  </a:cubicBezTo>
                  <a:cubicBezTo>
                    <a:pt x="5" y="117"/>
                    <a:pt x="5" y="117"/>
                    <a:pt x="5" y="118"/>
                  </a:cubicBezTo>
                  <a:cubicBezTo>
                    <a:pt x="5" y="122"/>
                    <a:pt x="9" y="131"/>
                    <a:pt x="14" y="139"/>
                  </a:cubicBezTo>
                  <a:cubicBezTo>
                    <a:pt x="14" y="143"/>
                    <a:pt x="18" y="148"/>
                    <a:pt x="18" y="156"/>
                  </a:cubicBezTo>
                  <a:lnTo>
                    <a:pt x="22" y="165"/>
                  </a:lnTo>
                  <a:lnTo>
                    <a:pt x="31" y="182"/>
                  </a:lnTo>
                  <a:lnTo>
                    <a:pt x="48" y="203"/>
                  </a:lnTo>
                  <a:lnTo>
                    <a:pt x="69" y="220"/>
                  </a:lnTo>
                  <a:lnTo>
                    <a:pt x="73" y="224"/>
                  </a:lnTo>
                  <a:lnTo>
                    <a:pt x="81" y="224"/>
                  </a:lnTo>
                  <a:lnTo>
                    <a:pt x="111" y="237"/>
                  </a:lnTo>
                  <a:lnTo>
                    <a:pt x="120" y="237"/>
                  </a:lnTo>
                  <a:cubicBezTo>
                    <a:pt x="124" y="271"/>
                    <a:pt x="137" y="300"/>
                    <a:pt x="154" y="326"/>
                  </a:cubicBezTo>
                  <a:cubicBezTo>
                    <a:pt x="166" y="351"/>
                    <a:pt x="183" y="373"/>
                    <a:pt x="204" y="394"/>
                  </a:cubicBezTo>
                  <a:cubicBezTo>
                    <a:pt x="217" y="402"/>
                    <a:pt x="226" y="411"/>
                    <a:pt x="238" y="419"/>
                  </a:cubicBezTo>
                  <a:cubicBezTo>
                    <a:pt x="255" y="428"/>
                    <a:pt x="272" y="436"/>
                    <a:pt x="285" y="436"/>
                  </a:cubicBezTo>
                  <a:cubicBezTo>
                    <a:pt x="287" y="436"/>
                    <a:pt x="289" y="437"/>
                    <a:pt x="291" y="437"/>
                  </a:cubicBezTo>
                  <a:cubicBezTo>
                    <a:pt x="316" y="437"/>
                    <a:pt x="322" y="410"/>
                    <a:pt x="306" y="398"/>
                  </a:cubicBezTo>
                  <a:cubicBezTo>
                    <a:pt x="289" y="381"/>
                    <a:pt x="268" y="368"/>
                    <a:pt x="251" y="351"/>
                  </a:cubicBezTo>
                  <a:cubicBezTo>
                    <a:pt x="234" y="339"/>
                    <a:pt x="217" y="322"/>
                    <a:pt x="204" y="300"/>
                  </a:cubicBezTo>
                  <a:cubicBezTo>
                    <a:pt x="192" y="279"/>
                    <a:pt x="183" y="262"/>
                    <a:pt x="175" y="241"/>
                  </a:cubicBezTo>
                  <a:lnTo>
                    <a:pt x="179" y="241"/>
                  </a:lnTo>
                  <a:lnTo>
                    <a:pt x="204" y="228"/>
                  </a:lnTo>
                  <a:lnTo>
                    <a:pt x="230" y="211"/>
                  </a:lnTo>
                  <a:lnTo>
                    <a:pt x="247" y="186"/>
                  </a:lnTo>
                  <a:lnTo>
                    <a:pt x="260" y="160"/>
                  </a:lnTo>
                  <a:cubicBezTo>
                    <a:pt x="264" y="143"/>
                    <a:pt x="264" y="127"/>
                    <a:pt x="260" y="114"/>
                  </a:cubicBezTo>
                  <a:cubicBezTo>
                    <a:pt x="260" y="101"/>
                    <a:pt x="255" y="93"/>
                    <a:pt x="251" y="84"/>
                  </a:cubicBezTo>
                  <a:cubicBezTo>
                    <a:pt x="247" y="71"/>
                    <a:pt x="243" y="63"/>
                    <a:pt x="234" y="59"/>
                  </a:cubicBezTo>
                  <a:cubicBezTo>
                    <a:pt x="230" y="50"/>
                    <a:pt x="226" y="42"/>
                    <a:pt x="217" y="37"/>
                  </a:cubicBezTo>
                  <a:cubicBezTo>
                    <a:pt x="200" y="25"/>
                    <a:pt x="183" y="16"/>
                    <a:pt x="162" y="12"/>
                  </a:cubicBezTo>
                  <a:lnTo>
                    <a:pt x="132" y="12"/>
                  </a:lnTo>
                  <a:lnTo>
                    <a:pt x="115" y="4"/>
                  </a:lnTo>
                  <a:cubicBezTo>
                    <a:pt x="109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34"/>
            <p:cNvSpPr/>
            <p:nvPr/>
          </p:nvSpPr>
          <p:spPr>
            <a:xfrm rot="10800000">
              <a:off x="-3600978" y="-1669537"/>
              <a:ext cx="75471" cy="77468"/>
            </a:xfrm>
            <a:custGeom>
              <a:avLst/>
              <a:gdLst/>
              <a:ahLst/>
              <a:cxnLst/>
              <a:rect l="l" t="t" r="r" b="b"/>
              <a:pathLst>
                <a:path w="680" h="698" extrusionOk="0">
                  <a:moveTo>
                    <a:pt x="186" y="0"/>
                  </a:moveTo>
                  <a:cubicBezTo>
                    <a:pt x="153" y="0"/>
                    <a:pt x="121" y="9"/>
                    <a:pt x="90" y="25"/>
                  </a:cubicBezTo>
                  <a:cubicBezTo>
                    <a:pt x="64" y="42"/>
                    <a:pt x="43" y="63"/>
                    <a:pt x="30" y="88"/>
                  </a:cubicBezTo>
                  <a:cubicBezTo>
                    <a:pt x="22" y="101"/>
                    <a:pt x="13" y="118"/>
                    <a:pt x="9" y="135"/>
                  </a:cubicBezTo>
                  <a:cubicBezTo>
                    <a:pt x="5" y="152"/>
                    <a:pt x="1" y="169"/>
                    <a:pt x="1" y="186"/>
                  </a:cubicBezTo>
                  <a:lnTo>
                    <a:pt x="9" y="233"/>
                  </a:lnTo>
                  <a:cubicBezTo>
                    <a:pt x="18" y="262"/>
                    <a:pt x="35" y="292"/>
                    <a:pt x="56" y="313"/>
                  </a:cubicBezTo>
                  <a:lnTo>
                    <a:pt x="60" y="322"/>
                  </a:lnTo>
                  <a:lnTo>
                    <a:pt x="98" y="347"/>
                  </a:lnTo>
                  <a:cubicBezTo>
                    <a:pt x="119" y="360"/>
                    <a:pt x="141" y="368"/>
                    <a:pt x="166" y="368"/>
                  </a:cubicBezTo>
                  <a:cubicBezTo>
                    <a:pt x="172" y="370"/>
                    <a:pt x="180" y="371"/>
                    <a:pt x="188" y="371"/>
                  </a:cubicBezTo>
                  <a:cubicBezTo>
                    <a:pt x="196" y="371"/>
                    <a:pt x="204" y="370"/>
                    <a:pt x="213" y="368"/>
                  </a:cubicBezTo>
                  <a:lnTo>
                    <a:pt x="226" y="368"/>
                  </a:lnTo>
                  <a:cubicBezTo>
                    <a:pt x="230" y="377"/>
                    <a:pt x="234" y="385"/>
                    <a:pt x="234" y="390"/>
                  </a:cubicBezTo>
                  <a:cubicBezTo>
                    <a:pt x="264" y="445"/>
                    <a:pt x="298" y="491"/>
                    <a:pt x="340" y="534"/>
                  </a:cubicBezTo>
                  <a:cubicBezTo>
                    <a:pt x="382" y="576"/>
                    <a:pt x="429" y="610"/>
                    <a:pt x="484" y="640"/>
                  </a:cubicBezTo>
                  <a:cubicBezTo>
                    <a:pt x="505" y="652"/>
                    <a:pt x="531" y="665"/>
                    <a:pt x="561" y="678"/>
                  </a:cubicBezTo>
                  <a:cubicBezTo>
                    <a:pt x="579" y="691"/>
                    <a:pt x="601" y="698"/>
                    <a:pt x="623" y="698"/>
                  </a:cubicBezTo>
                  <a:cubicBezTo>
                    <a:pt x="636" y="698"/>
                    <a:pt x="650" y="695"/>
                    <a:pt x="662" y="691"/>
                  </a:cubicBezTo>
                  <a:cubicBezTo>
                    <a:pt x="675" y="682"/>
                    <a:pt x="679" y="661"/>
                    <a:pt x="671" y="648"/>
                  </a:cubicBezTo>
                  <a:cubicBezTo>
                    <a:pt x="654" y="623"/>
                    <a:pt x="628" y="606"/>
                    <a:pt x="599" y="597"/>
                  </a:cubicBezTo>
                  <a:cubicBezTo>
                    <a:pt x="573" y="589"/>
                    <a:pt x="552" y="576"/>
                    <a:pt x="531" y="563"/>
                  </a:cubicBezTo>
                  <a:cubicBezTo>
                    <a:pt x="484" y="538"/>
                    <a:pt x="442" y="504"/>
                    <a:pt x="404" y="466"/>
                  </a:cubicBezTo>
                  <a:cubicBezTo>
                    <a:pt x="370" y="432"/>
                    <a:pt x="336" y="390"/>
                    <a:pt x="306" y="347"/>
                  </a:cubicBezTo>
                  <a:lnTo>
                    <a:pt x="298" y="334"/>
                  </a:lnTo>
                  <a:lnTo>
                    <a:pt x="315" y="322"/>
                  </a:lnTo>
                  <a:lnTo>
                    <a:pt x="340" y="288"/>
                  </a:lnTo>
                  <a:cubicBezTo>
                    <a:pt x="353" y="267"/>
                    <a:pt x="361" y="241"/>
                    <a:pt x="361" y="220"/>
                  </a:cubicBezTo>
                  <a:cubicBezTo>
                    <a:pt x="370" y="194"/>
                    <a:pt x="365" y="169"/>
                    <a:pt x="361" y="148"/>
                  </a:cubicBezTo>
                  <a:lnTo>
                    <a:pt x="361" y="139"/>
                  </a:lnTo>
                  <a:cubicBezTo>
                    <a:pt x="353" y="122"/>
                    <a:pt x="349" y="110"/>
                    <a:pt x="340" y="93"/>
                  </a:cubicBezTo>
                  <a:cubicBezTo>
                    <a:pt x="332" y="71"/>
                    <a:pt x="315" y="54"/>
                    <a:pt x="293" y="42"/>
                  </a:cubicBezTo>
                  <a:cubicBezTo>
                    <a:pt x="285" y="33"/>
                    <a:pt x="272" y="25"/>
                    <a:pt x="259" y="21"/>
                  </a:cubicBezTo>
                  <a:cubicBezTo>
                    <a:pt x="247" y="12"/>
                    <a:pt x="234" y="8"/>
                    <a:pt x="221" y="4"/>
                  </a:cubicBezTo>
                  <a:cubicBezTo>
                    <a:pt x="209" y="1"/>
                    <a:pt x="197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34"/>
            <p:cNvSpPr/>
            <p:nvPr/>
          </p:nvSpPr>
          <p:spPr>
            <a:xfrm rot="10800000">
              <a:off x="-3601866" y="-1747337"/>
              <a:ext cx="83907" cy="76802"/>
            </a:xfrm>
            <a:custGeom>
              <a:avLst/>
              <a:gdLst/>
              <a:ahLst/>
              <a:cxnLst/>
              <a:rect l="l" t="t" r="r" b="b"/>
              <a:pathLst>
                <a:path w="756" h="692" extrusionOk="0">
                  <a:moveTo>
                    <a:pt x="705" y="1"/>
                  </a:moveTo>
                  <a:cubicBezTo>
                    <a:pt x="671" y="1"/>
                    <a:pt x="637" y="13"/>
                    <a:pt x="607" y="30"/>
                  </a:cubicBezTo>
                  <a:cubicBezTo>
                    <a:pt x="582" y="43"/>
                    <a:pt x="556" y="60"/>
                    <a:pt x="531" y="73"/>
                  </a:cubicBezTo>
                  <a:cubicBezTo>
                    <a:pt x="480" y="111"/>
                    <a:pt x="433" y="153"/>
                    <a:pt x="391" y="200"/>
                  </a:cubicBezTo>
                  <a:cubicBezTo>
                    <a:pt x="349" y="247"/>
                    <a:pt x="315" y="302"/>
                    <a:pt x="289" y="357"/>
                  </a:cubicBezTo>
                  <a:lnTo>
                    <a:pt x="289" y="361"/>
                  </a:lnTo>
                  <a:lnTo>
                    <a:pt x="281" y="353"/>
                  </a:lnTo>
                  <a:cubicBezTo>
                    <a:pt x="264" y="344"/>
                    <a:pt x="251" y="340"/>
                    <a:pt x="234" y="336"/>
                  </a:cubicBezTo>
                  <a:lnTo>
                    <a:pt x="187" y="327"/>
                  </a:lnTo>
                  <a:cubicBezTo>
                    <a:pt x="162" y="327"/>
                    <a:pt x="137" y="331"/>
                    <a:pt x="115" y="344"/>
                  </a:cubicBezTo>
                  <a:cubicBezTo>
                    <a:pt x="98" y="348"/>
                    <a:pt x="86" y="357"/>
                    <a:pt x="77" y="365"/>
                  </a:cubicBezTo>
                  <a:cubicBezTo>
                    <a:pt x="56" y="378"/>
                    <a:pt x="39" y="399"/>
                    <a:pt x="31" y="421"/>
                  </a:cubicBezTo>
                  <a:cubicBezTo>
                    <a:pt x="22" y="433"/>
                    <a:pt x="18" y="450"/>
                    <a:pt x="9" y="463"/>
                  </a:cubicBezTo>
                  <a:lnTo>
                    <a:pt x="5" y="510"/>
                  </a:lnTo>
                  <a:cubicBezTo>
                    <a:pt x="1" y="535"/>
                    <a:pt x="9" y="560"/>
                    <a:pt x="18" y="582"/>
                  </a:cubicBezTo>
                  <a:cubicBezTo>
                    <a:pt x="26" y="603"/>
                    <a:pt x="39" y="624"/>
                    <a:pt x="56" y="641"/>
                  </a:cubicBezTo>
                  <a:lnTo>
                    <a:pt x="94" y="667"/>
                  </a:lnTo>
                  <a:cubicBezTo>
                    <a:pt x="115" y="683"/>
                    <a:pt x="137" y="688"/>
                    <a:pt x="162" y="692"/>
                  </a:cubicBezTo>
                  <a:lnTo>
                    <a:pt x="192" y="692"/>
                  </a:lnTo>
                  <a:cubicBezTo>
                    <a:pt x="200" y="692"/>
                    <a:pt x="209" y="688"/>
                    <a:pt x="221" y="688"/>
                  </a:cubicBezTo>
                  <a:cubicBezTo>
                    <a:pt x="230" y="688"/>
                    <a:pt x="243" y="683"/>
                    <a:pt x="251" y="679"/>
                  </a:cubicBezTo>
                  <a:lnTo>
                    <a:pt x="294" y="662"/>
                  </a:lnTo>
                  <a:cubicBezTo>
                    <a:pt x="315" y="654"/>
                    <a:pt x="332" y="637"/>
                    <a:pt x="340" y="620"/>
                  </a:cubicBezTo>
                  <a:cubicBezTo>
                    <a:pt x="353" y="607"/>
                    <a:pt x="361" y="594"/>
                    <a:pt x="366" y="577"/>
                  </a:cubicBezTo>
                  <a:cubicBezTo>
                    <a:pt x="374" y="560"/>
                    <a:pt x="383" y="535"/>
                    <a:pt x="378" y="514"/>
                  </a:cubicBezTo>
                  <a:lnTo>
                    <a:pt x="374" y="467"/>
                  </a:lnTo>
                  <a:lnTo>
                    <a:pt x="357" y="425"/>
                  </a:lnTo>
                  <a:lnTo>
                    <a:pt x="353" y="421"/>
                  </a:lnTo>
                  <a:cubicBezTo>
                    <a:pt x="357" y="412"/>
                    <a:pt x="361" y="404"/>
                    <a:pt x="366" y="395"/>
                  </a:cubicBezTo>
                  <a:cubicBezTo>
                    <a:pt x="391" y="344"/>
                    <a:pt x="425" y="298"/>
                    <a:pt x="459" y="255"/>
                  </a:cubicBezTo>
                  <a:cubicBezTo>
                    <a:pt x="497" y="217"/>
                    <a:pt x="540" y="179"/>
                    <a:pt x="582" y="149"/>
                  </a:cubicBezTo>
                  <a:cubicBezTo>
                    <a:pt x="607" y="136"/>
                    <a:pt x="629" y="124"/>
                    <a:pt x="654" y="111"/>
                  </a:cubicBezTo>
                  <a:cubicBezTo>
                    <a:pt x="684" y="98"/>
                    <a:pt x="709" y="85"/>
                    <a:pt x="735" y="68"/>
                  </a:cubicBezTo>
                  <a:cubicBezTo>
                    <a:pt x="756" y="43"/>
                    <a:pt x="735" y="1"/>
                    <a:pt x="7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34"/>
            <p:cNvSpPr/>
            <p:nvPr/>
          </p:nvSpPr>
          <p:spPr>
            <a:xfrm rot="10800000">
              <a:off x="-3645261" y="-1646231"/>
              <a:ext cx="67036" cy="102772"/>
            </a:xfrm>
            <a:custGeom>
              <a:avLst/>
              <a:gdLst/>
              <a:ahLst/>
              <a:cxnLst/>
              <a:rect l="l" t="t" r="r" b="b"/>
              <a:pathLst>
                <a:path w="604" h="926" extrusionOk="0">
                  <a:moveTo>
                    <a:pt x="578" y="911"/>
                  </a:moveTo>
                  <a:cubicBezTo>
                    <a:pt x="577" y="913"/>
                    <a:pt x="576" y="913"/>
                    <a:pt x="576" y="913"/>
                  </a:cubicBezTo>
                  <a:cubicBezTo>
                    <a:pt x="576" y="913"/>
                    <a:pt x="576" y="912"/>
                    <a:pt x="578" y="911"/>
                  </a:cubicBezTo>
                  <a:close/>
                  <a:moveTo>
                    <a:pt x="166" y="0"/>
                  </a:moveTo>
                  <a:cubicBezTo>
                    <a:pt x="145" y="0"/>
                    <a:pt x="124" y="5"/>
                    <a:pt x="103" y="13"/>
                  </a:cubicBezTo>
                  <a:cubicBezTo>
                    <a:pt x="81" y="17"/>
                    <a:pt x="64" y="30"/>
                    <a:pt x="52" y="47"/>
                  </a:cubicBezTo>
                  <a:cubicBezTo>
                    <a:pt x="35" y="60"/>
                    <a:pt x="22" y="77"/>
                    <a:pt x="18" y="98"/>
                  </a:cubicBezTo>
                  <a:cubicBezTo>
                    <a:pt x="5" y="119"/>
                    <a:pt x="1" y="140"/>
                    <a:pt x="5" y="162"/>
                  </a:cubicBezTo>
                  <a:cubicBezTo>
                    <a:pt x="5" y="174"/>
                    <a:pt x="5" y="187"/>
                    <a:pt x="9" y="204"/>
                  </a:cubicBezTo>
                  <a:cubicBezTo>
                    <a:pt x="18" y="229"/>
                    <a:pt x="30" y="255"/>
                    <a:pt x="52" y="272"/>
                  </a:cubicBezTo>
                  <a:lnTo>
                    <a:pt x="81" y="297"/>
                  </a:lnTo>
                  <a:cubicBezTo>
                    <a:pt x="107" y="310"/>
                    <a:pt x="132" y="319"/>
                    <a:pt x="162" y="319"/>
                  </a:cubicBezTo>
                  <a:cubicBezTo>
                    <a:pt x="183" y="319"/>
                    <a:pt x="204" y="314"/>
                    <a:pt x="221" y="306"/>
                  </a:cubicBezTo>
                  <a:lnTo>
                    <a:pt x="226" y="306"/>
                  </a:lnTo>
                  <a:cubicBezTo>
                    <a:pt x="268" y="331"/>
                    <a:pt x="302" y="361"/>
                    <a:pt x="332" y="391"/>
                  </a:cubicBezTo>
                  <a:cubicBezTo>
                    <a:pt x="378" y="437"/>
                    <a:pt x="416" y="488"/>
                    <a:pt x="442" y="548"/>
                  </a:cubicBezTo>
                  <a:cubicBezTo>
                    <a:pt x="472" y="603"/>
                    <a:pt x="493" y="658"/>
                    <a:pt x="505" y="721"/>
                  </a:cubicBezTo>
                  <a:cubicBezTo>
                    <a:pt x="510" y="751"/>
                    <a:pt x="514" y="781"/>
                    <a:pt x="514" y="811"/>
                  </a:cubicBezTo>
                  <a:lnTo>
                    <a:pt x="514" y="857"/>
                  </a:lnTo>
                  <a:cubicBezTo>
                    <a:pt x="514" y="866"/>
                    <a:pt x="514" y="878"/>
                    <a:pt x="514" y="887"/>
                  </a:cubicBezTo>
                  <a:cubicBezTo>
                    <a:pt x="514" y="890"/>
                    <a:pt x="519" y="907"/>
                    <a:pt x="522" y="907"/>
                  </a:cubicBezTo>
                  <a:cubicBezTo>
                    <a:pt x="522" y="907"/>
                    <a:pt x="522" y="906"/>
                    <a:pt x="522" y="904"/>
                  </a:cubicBezTo>
                  <a:cubicBezTo>
                    <a:pt x="527" y="918"/>
                    <a:pt x="539" y="925"/>
                    <a:pt x="552" y="925"/>
                  </a:cubicBezTo>
                  <a:cubicBezTo>
                    <a:pt x="562" y="925"/>
                    <a:pt x="572" y="920"/>
                    <a:pt x="580" y="910"/>
                  </a:cubicBezTo>
                  <a:lnTo>
                    <a:pt x="580" y="910"/>
                  </a:lnTo>
                  <a:cubicBezTo>
                    <a:pt x="582" y="910"/>
                    <a:pt x="584" y="909"/>
                    <a:pt x="586" y="908"/>
                  </a:cubicBezTo>
                  <a:lnTo>
                    <a:pt x="590" y="895"/>
                  </a:lnTo>
                  <a:cubicBezTo>
                    <a:pt x="599" y="887"/>
                    <a:pt x="599" y="878"/>
                    <a:pt x="599" y="866"/>
                  </a:cubicBezTo>
                  <a:cubicBezTo>
                    <a:pt x="603" y="849"/>
                    <a:pt x="603" y="832"/>
                    <a:pt x="603" y="815"/>
                  </a:cubicBezTo>
                  <a:cubicBezTo>
                    <a:pt x="603" y="777"/>
                    <a:pt x="603" y="743"/>
                    <a:pt x="599" y="705"/>
                  </a:cubicBezTo>
                  <a:cubicBezTo>
                    <a:pt x="586" y="637"/>
                    <a:pt x="561" y="565"/>
                    <a:pt x="527" y="501"/>
                  </a:cubicBezTo>
                  <a:cubicBezTo>
                    <a:pt x="467" y="403"/>
                    <a:pt x="387" y="319"/>
                    <a:pt x="285" y="259"/>
                  </a:cubicBezTo>
                  <a:cubicBezTo>
                    <a:pt x="298" y="246"/>
                    <a:pt x="306" y="234"/>
                    <a:pt x="310" y="221"/>
                  </a:cubicBezTo>
                  <a:cubicBezTo>
                    <a:pt x="319" y="200"/>
                    <a:pt x="323" y="179"/>
                    <a:pt x="323" y="157"/>
                  </a:cubicBezTo>
                  <a:cubicBezTo>
                    <a:pt x="323" y="145"/>
                    <a:pt x="319" y="132"/>
                    <a:pt x="319" y="115"/>
                  </a:cubicBezTo>
                  <a:cubicBezTo>
                    <a:pt x="310" y="90"/>
                    <a:pt x="298" y="64"/>
                    <a:pt x="276" y="47"/>
                  </a:cubicBezTo>
                  <a:lnTo>
                    <a:pt x="243" y="22"/>
                  </a:lnTo>
                  <a:cubicBezTo>
                    <a:pt x="221" y="9"/>
                    <a:pt x="192" y="0"/>
                    <a:pt x="1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34"/>
            <p:cNvSpPr/>
            <p:nvPr/>
          </p:nvSpPr>
          <p:spPr>
            <a:xfrm rot="10800000">
              <a:off x="-3691764" y="-1779412"/>
              <a:ext cx="95671" cy="146500"/>
            </a:xfrm>
            <a:custGeom>
              <a:avLst/>
              <a:gdLst/>
              <a:ahLst/>
              <a:cxnLst/>
              <a:rect l="l" t="t" r="r" b="b"/>
              <a:pathLst>
                <a:path w="862" h="1320" extrusionOk="0">
                  <a:moveTo>
                    <a:pt x="671" y="0"/>
                  </a:moveTo>
                  <a:lnTo>
                    <a:pt x="624" y="9"/>
                  </a:lnTo>
                  <a:lnTo>
                    <a:pt x="582" y="26"/>
                  </a:lnTo>
                  <a:cubicBezTo>
                    <a:pt x="561" y="38"/>
                    <a:pt x="544" y="55"/>
                    <a:pt x="531" y="72"/>
                  </a:cubicBezTo>
                  <a:cubicBezTo>
                    <a:pt x="514" y="89"/>
                    <a:pt x="501" y="111"/>
                    <a:pt x="497" y="136"/>
                  </a:cubicBezTo>
                  <a:lnTo>
                    <a:pt x="497" y="140"/>
                  </a:lnTo>
                  <a:lnTo>
                    <a:pt x="497" y="145"/>
                  </a:lnTo>
                  <a:cubicBezTo>
                    <a:pt x="493" y="157"/>
                    <a:pt x="489" y="174"/>
                    <a:pt x="493" y="191"/>
                  </a:cubicBezTo>
                  <a:cubicBezTo>
                    <a:pt x="493" y="238"/>
                    <a:pt x="514" y="284"/>
                    <a:pt x="544" y="323"/>
                  </a:cubicBezTo>
                  <a:cubicBezTo>
                    <a:pt x="548" y="327"/>
                    <a:pt x="557" y="327"/>
                    <a:pt x="561" y="331"/>
                  </a:cubicBezTo>
                  <a:cubicBezTo>
                    <a:pt x="544" y="348"/>
                    <a:pt x="527" y="361"/>
                    <a:pt x="506" y="369"/>
                  </a:cubicBezTo>
                  <a:cubicBezTo>
                    <a:pt x="489" y="378"/>
                    <a:pt x="467" y="386"/>
                    <a:pt x="446" y="391"/>
                  </a:cubicBezTo>
                  <a:lnTo>
                    <a:pt x="374" y="391"/>
                  </a:lnTo>
                  <a:cubicBezTo>
                    <a:pt x="357" y="391"/>
                    <a:pt x="344" y="403"/>
                    <a:pt x="340" y="420"/>
                  </a:cubicBezTo>
                  <a:cubicBezTo>
                    <a:pt x="340" y="437"/>
                    <a:pt x="349" y="454"/>
                    <a:pt x="366" y="458"/>
                  </a:cubicBezTo>
                  <a:cubicBezTo>
                    <a:pt x="381" y="460"/>
                    <a:pt x="396" y="462"/>
                    <a:pt x="412" y="462"/>
                  </a:cubicBezTo>
                  <a:cubicBezTo>
                    <a:pt x="428" y="462"/>
                    <a:pt x="444" y="460"/>
                    <a:pt x="459" y="458"/>
                  </a:cubicBezTo>
                  <a:lnTo>
                    <a:pt x="467" y="458"/>
                  </a:lnTo>
                  <a:cubicBezTo>
                    <a:pt x="463" y="467"/>
                    <a:pt x="463" y="475"/>
                    <a:pt x="467" y="484"/>
                  </a:cubicBezTo>
                  <a:cubicBezTo>
                    <a:pt x="472" y="492"/>
                    <a:pt x="476" y="501"/>
                    <a:pt x="484" y="509"/>
                  </a:cubicBezTo>
                  <a:cubicBezTo>
                    <a:pt x="480" y="514"/>
                    <a:pt x="476" y="514"/>
                    <a:pt x="476" y="518"/>
                  </a:cubicBezTo>
                  <a:cubicBezTo>
                    <a:pt x="472" y="522"/>
                    <a:pt x="467" y="530"/>
                    <a:pt x="467" y="535"/>
                  </a:cubicBezTo>
                  <a:cubicBezTo>
                    <a:pt x="468" y="534"/>
                    <a:pt x="469" y="534"/>
                    <a:pt x="469" y="534"/>
                  </a:cubicBezTo>
                  <a:lnTo>
                    <a:pt x="469" y="534"/>
                  </a:lnTo>
                  <a:cubicBezTo>
                    <a:pt x="470" y="534"/>
                    <a:pt x="467" y="540"/>
                    <a:pt x="467" y="543"/>
                  </a:cubicBezTo>
                  <a:cubicBezTo>
                    <a:pt x="467" y="543"/>
                    <a:pt x="467" y="547"/>
                    <a:pt x="463" y="547"/>
                  </a:cubicBezTo>
                  <a:cubicBezTo>
                    <a:pt x="463" y="552"/>
                    <a:pt x="463" y="552"/>
                    <a:pt x="463" y="556"/>
                  </a:cubicBezTo>
                  <a:cubicBezTo>
                    <a:pt x="463" y="560"/>
                    <a:pt x="459" y="564"/>
                    <a:pt x="459" y="569"/>
                  </a:cubicBezTo>
                  <a:lnTo>
                    <a:pt x="451" y="581"/>
                  </a:lnTo>
                  <a:cubicBezTo>
                    <a:pt x="451" y="581"/>
                    <a:pt x="446" y="586"/>
                    <a:pt x="446" y="586"/>
                  </a:cubicBezTo>
                  <a:cubicBezTo>
                    <a:pt x="442" y="594"/>
                    <a:pt x="434" y="598"/>
                    <a:pt x="425" y="607"/>
                  </a:cubicBezTo>
                  <a:lnTo>
                    <a:pt x="421" y="611"/>
                  </a:lnTo>
                  <a:lnTo>
                    <a:pt x="417" y="611"/>
                  </a:lnTo>
                  <a:lnTo>
                    <a:pt x="408" y="620"/>
                  </a:lnTo>
                  <a:cubicBezTo>
                    <a:pt x="400" y="624"/>
                    <a:pt x="391" y="628"/>
                    <a:pt x="383" y="632"/>
                  </a:cubicBezTo>
                  <a:lnTo>
                    <a:pt x="370" y="632"/>
                  </a:lnTo>
                  <a:cubicBezTo>
                    <a:pt x="370" y="615"/>
                    <a:pt x="366" y="598"/>
                    <a:pt x="366" y="586"/>
                  </a:cubicBezTo>
                  <a:cubicBezTo>
                    <a:pt x="357" y="556"/>
                    <a:pt x="340" y="530"/>
                    <a:pt x="319" y="509"/>
                  </a:cubicBezTo>
                  <a:cubicBezTo>
                    <a:pt x="315" y="505"/>
                    <a:pt x="311" y="501"/>
                    <a:pt x="306" y="501"/>
                  </a:cubicBezTo>
                  <a:cubicBezTo>
                    <a:pt x="298" y="492"/>
                    <a:pt x="294" y="488"/>
                    <a:pt x="285" y="480"/>
                  </a:cubicBezTo>
                  <a:lnTo>
                    <a:pt x="281" y="480"/>
                  </a:lnTo>
                  <a:cubicBezTo>
                    <a:pt x="272" y="475"/>
                    <a:pt x="264" y="471"/>
                    <a:pt x="255" y="471"/>
                  </a:cubicBezTo>
                  <a:cubicBezTo>
                    <a:pt x="243" y="463"/>
                    <a:pt x="226" y="458"/>
                    <a:pt x="209" y="458"/>
                  </a:cubicBezTo>
                  <a:cubicBezTo>
                    <a:pt x="201" y="455"/>
                    <a:pt x="192" y="454"/>
                    <a:pt x="183" y="454"/>
                  </a:cubicBezTo>
                  <a:cubicBezTo>
                    <a:pt x="168" y="454"/>
                    <a:pt x="152" y="457"/>
                    <a:pt x="137" y="463"/>
                  </a:cubicBezTo>
                  <a:cubicBezTo>
                    <a:pt x="94" y="475"/>
                    <a:pt x="52" y="505"/>
                    <a:pt x="26" y="543"/>
                  </a:cubicBezTo>
                  <a:cubicBezTo>
                    <a:pt x="14" y="564"/>
                    <a:pt x="9" y="590"/>
                    <a:pt x="5" y="611"/>
                  </a:cubicBezTo>
                  <a:cubicBezTo>
                    <a:pt x="1" y="637"/>
                    <a:pt x="1" y="662"/>
                    <a:pt x="9" y="687"/>
                  </a:cubicBezTo>
                  <a:cubicBezTo>
                    <a:pt x="18" y="700"/>
                    <a:pt x="22" y="713"/>
                    <a:pt x="26" y="730"/>
                  </a:cubicBezTo>
                  <a:cubicBezTo>
                    <a:pt x="43" y="755"/>
                    <a:pt x="65" y="776"/>
                    <a:pt x="94" y="793"/>
                  </a:cubicBezTo>
                  <a:lnTo>
                    <a:pt x="137" y="815"/>
                  </a:lnTo>
                  <a:cubicBezTo>
                    <a:pt x="154" y="819"/>
                    <a:pt x="171" y="821"/>
                    <a:pt x="187" y="821"/>
                  </a:cubicBezTo>
                  <a:cubicBezTo>
                    <a:pt x="203" y="821"/>
                    <a:pt x="219" y="819"/>
                    <a:pt x="234" y="815"/>
                  </a:cubicBezTo>
                  <a:lnTo>
                    <a:pt x="277" y="793"/>
                  </a:lnTo>
                  <a:cubicBezTo>
                    <a:pt x="298" y="785"/>
                    <a:pt x="319" y="768"/>
                    <a:pt x="332" y="747"/>
                  </a:cubicBezTo>
                  <a:cubicBezTo>
                    <a:pt x="336" y="738"/>
                    <a:pt x="344" y="730"/>
                    <a:pt x="349" y="721"/>
                  </a:cubicBezTo>
                  <a:cubicBezTo>
                    <a:pt x="353" y="713"/>
                    <a:pt x="357" y="700"/>
                    <a:pt x="361" y="692"/>
                  </a:cubicBezTo>
                  <a:lnTo>
                    <a:pt x="378" y="692"/>
                  </a:lnTo>
                  <a:cubicBezTo>
                    <a:pt x="387" y="692"/>
                    <a:pt x="395" y="687"/>
                    <a:pt x="408" y="683"/>
                  </a:cubicBezTo>
                  <a:cubicBezTo>
                    <a:pt x="429" y="675"/>
                    <a:pt x="451" y="662"/>
                    <a:pt x="472" y="645"/>
                  </a:cubicBezTo>
                  <a:cubicBezTo>
                    <a:pt x="484" y="628"/>
                    <a:pt x="501" y="611"/>
                    <a:pt x="514" y="590"/>
                  </a:cubicBezTo>
                  <a:cubicBezTo>
                    <a:pt x="518" y="577"/>
                    <a:pt x="527" y="564"/>
                    <a:pt x="527" y="547"/>
                  </a:cubicBezTo>
                  <a:cubicBezTo>
                    <a:pt x="544" y="564"/>
                    <a:pt x="552" y="577"/>
                    <a:pt x="565" y="594"/>
                  </a:cubicBezTo>
                  <a:cubicBezTo>
                    <a:pt x="590" y="637"/>
                    <a:pt x="612" y="683"/>
                    <a:pt x="629" y="730"/>
                  </a:cubicBezTo>
                  <a:cubicBezTo>
                    <a:pt x="646" y="806"/>
                    <a:pt x="650" y="883"/>
                    <a:pt x="641" y="963"/>
                  </a:cubicBezTo>
                  <a:cubicBezTo>
                    <a:pt x="629" y="959"/>
                    <a:pt x="616" y="959"/>
                    <a:pt x="603" y="959"/>
                  </a:cubicBezTo>
                  <a:cubicBezTo>
                    <a:pt x="599" y="958"/>
                    <a:pt x="594" y="958"/>
                    <a:pt x="589" y="958"/>
                  </a:cubicBezTo>
                  <a:cubicBezTo>
                    <a:pt x="569" y="958"/>
                    <a:pt x="548" y="965"/>
                    <a:pt x="531" y="972"/>
                  </a:cubicBezTo>
                  <a:cubicBezTo>
                    <a:pt x="467" y="1001"/>
                    <a:pt x="425" y="1065"/>
                    <a:pt x="421" y="1137"/>
                  </a:cubicBezTo>
                  <a:lnTo>
                    <a:pt x="429" y="1188"/>
                  </a:lnTo>
                  <a:cubicBezTo>
                    <a:pt x="438" y="1218"/>
                    <a:pt x="451" y="1243"/>
                    <a:pt x="476" y="1268"/>
                  </a:cubicBezTo>
                  <a:lnTo>
                    <a:pt x="510" y="1294"/>
                  </a:lnTo>
                  <a:cubicBezTo>
                    <a:pt x="540" y="1311"/>
                    <a:pt x="569" y="1319"/>
                    <a:pt x="603" y="1319"/>
                  </a:cubicBezTo>
                  <a:cubicBezTo>
                    <a:pt x="629" y="1319"/>
                    <a:pt x="650" y="1315"/>
                    <a:pt x="671" y="1307"/>
                  </a:cubicBezTo>
                  <a:cubicBezTo>
                    <a:pt x="697" y="1298"/>
                    <a:pt x="713" y="1285"/>
                    <a:pt x="730" y="1268"/>
                  </a:cubicBezTo>
                  <a:cubicBezTo>
                    <a:pt x="764" y="1230"/>
                    <a:pt x="781" y="1188"/>
                    <a:pt x="786" y="1137"/>
                  </a:cubicBezTo>
                  <a:lnTo>
                    <a:pt x="777" y="1090"/>
                  </a:lnTo>
                  <a:cubicBezTo>
                    <a:pt x="769" y="1061"/>
                    <a:pt x="752" y="1031"/>
                    <a:pt x="730" y="1010"/>
                  </a:cubicBezTo>
                  <a:lnTo>
                    <a:pt x="701" y="984"/>
                  </a:lnTo>
                  <a:cubicBezTo>
                    <a:pt x="713" y="950"/>
                    <a:pt x="718" y="916"/>
                    <a:pt x="722" y="878"/>
                  </a:cubicBezTo>
                  <a:cubicBezTo>
                    <a:pt x="726" y="819"/>
                    <a:pt x="722" y="764"/>
                    <a:pt x="709" y="704"/>
                  </a:cubicBezTo>
                  <a:cubicBezTo>
                    <a:pt x="692" y="649"/>
                    <a:pt x="671" y="594"/>
                    <a:pt x="641" y="547"/>
                  </a:cubicBezTo>
                  <a:cubicBezTo>
                    <a:pt x="616" y="497"/>
                    <a:pt x="578" y="454"/>
                    <a:pt x="527" y="429"/>
                  </a:cubicBezTo>
                  <a:lnTo>
                    <a:pt x="548" y="420"/>
                  </a:lnTo>
                  <a:cubicBezTo>
                    <a:pt x="574" y="403"/>
                    <a:pt x="599" y="382"/>
                    <a:pt x="620" y="352"/>
                  </a:cubicBezTo>
                  <a:cubicBezTo>
                    <a:pt x="637" y="361"/>
                    <a:pt x="658" y="365"/>
                    <a:pt x="680" y="365"/>
                  </a:cubicBezTo>
                  <a:cubicBezTo>
                    <a:pt x="713" y="365"/>
                    <a:pt x="743" y="357"/>
                    <a:pt x="769" y="344"/>
                  </a:cubicBezTo>
                  <a:lnTo>
                    <a:pt x="773" y="344"/>
                  </a:lnTo>
                  <a:cubicBezTo>
                    <a:pt x="786" y="335"/>
                    <a:pt x="798" y="323"/>
                    <a:pt x="811" y="314"/>
                  </a:cubicBezTo>
                  <a:cubicBezTo>
                    <a:pt x="841" y="280"/>
                    <a:pt x="862" y="234"/>
                    <a:pt x="862" y="187"/>
                  </a:cubicBezTo>
                  <a:cubicBezTo>
                    <a:pt x="862" y="170"/>
                    <a:pt x="853" y="157"/>
                    <a:pt x="845" y="145"/>
                  </a:cubicBezTo>
                  <a:lnTo>
                    <a:pt x="845" y="136"/>
                  </a:lnTo>
                  <a:cubicBezTo>
                    <a:pt x="841" y="123"/>
                    <a:pt x="832" y="111"/>
                    <a:pt x="828" y="94"/>
                  </a:cubicBezTo>
                  <a:cubicBezTo>
                    <a:pt x="815" y="72"/>
                    <a:pt x="803" y="55"/>
                    <a:pt x="781" y="43"/>
                  </a:cubicBezTo>
                  <a:cubicBezTo>
                    <a:pt x="769" y="30"/>
                    <a:pt x="756" y="22"/>
                    <a:pt x="743" y="17"/>
                  </a:cubicBezTo>
                  <a:cubicBezTo>
                    <a:pt x="718" y="5"/>
                    <a:pt x="697" y="0"/>
                    <a:pt x="6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34"/>
            <p:cNvSpPr/>
            <p:nvPr/>
          </p:nvSpPr>
          <p:spPr>
            <a:xfrm rot="10800000">
              <a:off x="-3417742" y="-1374654"/>
              <a:ext cx="110877" cy="104881"/>
            </a:xfrm>
            <a:custGeom>
              <a:avLst/>
              <a:gdLst/>
              <a:ahLst/>
              <a:cxnLst/>
              <a:rect l="l" t="t" r="r" b="b"/>
              <a:pathLst>
                <a:path w="999" h="945" extrusionOk="0">
                  <a:moveTo>
                    <a:pt x="30" y="1"/>
                  </a:moveTo>
                  <a:cubicBezTo>
                    <a:pt x="12" y="1"/>
                    <a:pt x="1" y="29"/>
                    <a:pt x="20" y="36"/>
                  </a:cubicBezTo>
                  <a:cubicBezTo>
                    <a:pt x="435" y="218"/>
                    <a:pt x="707" y="566"/>
                    <a:pt x="944" y="931"/>
                  </a:cubicBezTo>
                  <a:cubicBezTo>
                    <a:pt x="950" y="941"/>
                    <a:pt x="958" y="944"/>
                    <a:pt x="966" y="944"/>
                  </a:cubicBezTo>
                  <a:cubicBezTo>
                    <a:pt x="982" y="944"/>
                    <a:pt x="998" y="927"/>
                    <a:pt x="987" y="910"/>
                  </a:cubicBezTo>
                  <a:cubicBezTo>
                    <a:pt x="758" y="537"/>
                    <a:pt x="457" y="159"/>
                    <a:pt x="37" y="2"/>
                  </a:cubicBezTo>
                  <a:cubicBezTo>
                    <a:pt x="34" y="1"/>
                    <a:pt x="32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34"/>
            <p:cNvSpPr/>
            <p:nvPr/>
          </p:nvSpPr>
          <p:spPr>
            <a:xfrm rot="10800000">
              <a:off x="-3367131" y="-1955097"/>
              <a:ext cx="54606" cy="43506"/>
            </a:xfrm>
            <a:custGeom>
              <a:avLst/>
              <a:gdLst/>
              <a:ahLst/>
              <a:cxnLst/>
              <a:rect l="l" t="t" r="r" b="b"/>
              <a:pathLst>
                <a:path w="492" h="392" extrusionOk="0">
                  <a:moveTo>
                    <a:pt x="461" y="1"/>
                  </a:moveTo>
                  <a:cubicBezTo>
                    <a:pt x="455" y="1"/>
                    <a:pt x="449" y="3"/>
                    <a:pt x="444" y="9"/>
                  </a:cubicBezTo>
                  <a:cubicBezTo>
                    <a:pt x="427" y="26"/>
                    <a:pt x="418" y="43"/>
                    <a:pt x="401" y="60"/>
                  </a:cubicBezTo>
                  <a:cubicBezTo>
                    <a:pt x="389" y="77"/>
                    <a:pt x="372" y="98"/>
                    <a:pt x="359" y="115"/>
                  </a:cubicBezTo>
                  <a:cubicBezTo>
                    <a:pt x="325" y="149"/>
                    <a:pt x="291" y="178"/>
                    <a:pt x="257" y="208"/>
                  </a:cubicBezTo>
                  <a:cubicBezTo>
                    <a:pt x="223" y="233"/>
                    <a:pt x="185" y="259"/>
                    <a:pt x="147" y="284"/>
                  </a:cubicBezTo>
                  <a:cubicBezTo>
                    <a:pt x="109" y="310"/>
                    <a:pt x="66" y="331"/>
                    <a:pt x="20" y="348"/>
                  </a:cubicBezTo>
                  <a:cubicBezTo>
                    <a:pt x="0" y="356"/>
                    <a:pt x="6" y="392"/>
                    <a:pt x="26" y="392"/>
                  </a:cubicBezTo>
                  <a:cubicBezTo>
                    <a:pt x="28" y="392"/>
                    <a:pt x="30" y="391"/>
                    <a:pt x="32" y="390"/>
                  </a:cubicBezTo>
                  <a:cubicBezTo>
                    <a:pt x="75" y="373"/>
                    <a:pt x="121" y="352"/>
                    <a:pt x="164" y="331"/>
                  </a:cubicBezTo>
                  <a:cubicBezTo>
                    <a:pt x="206" y="310"/>
                    <a:pt x="249" y="280"/>
                    <a:pt x="287" y="250"/>
                  </a:cubicBezTo>
                  <a:cubicBezTo>
                    <a:pt x="325" y="221"/>
                    <a:pt x="359" y="191"/>
                    <a:pt x="393" y="153"/>
                  </a:cubicBezTo>
                  <a:cubicBezTo>
                    <a:pt x="410" y="136"/>
                    <a:pt x="427" y="119"/>
                    <a:pt x="439" y="102"/>
                  </a:cubicBezTo>
                  <a:cubicBezTo>
                    <a:pt x="456" y="81"/>
                    <a:pt x="473" y="60"/>
                    <a:pt x="482" y="38"/>
                  </a:cubicBezTo>
                  <a:cubicBezTo>
                    <a:pt x="491" y="20"/>
                    <a:pt x="478" y="1"/>
                    <a:pt x="4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3" name="Google Shape;10213;p34"/>
            <p:cNvSpPr/>
            <p:nvPr/>
          </p:nvSpPr>
          <p:spPr>
            <a:xfrm rot="10800000">
              <a:off x="-3446044" y="-2093606"/>
              <a:ext cx="164372" cy="94226"/>
            </a:xfrm>
            <a:custGeom>
              <a:avLst/>
              <a:gdLst/>
              <a:ahLst/>
              <a:cxnLst/>
              <a:rect l="l" t="t" r="r" b="b"/>
              <a:pathLst>
                <a:path w="1481" h="849" extrusionOk="0">
                  <a:moveTo>
                    <a:pt x="1439" y="0"/>
                  </a:moveTo>
                  <a:cubicBezTo>
                    <a:pt x="1431" y="0"/>
                    <a:pt x="1424" y="3"/>
                    <a:pt x="1417" y="11"/>
                  </a:cubicBezTo>
                  <a:cubicBezTo>
                    <a:pt x="1222" y="244"/>
                    <a:pt x="1023" y="490"/>
                    <a:pt x="764" y="651"/>
                  </a:cubicBezTo>
                  <a:cubicBezTo>
                    <a:pt x="665" y="720"/>
                    <a:pt x="551" y="754"/>
                    <a:pt x="436" y="754"/>
                  </a:cubicBezTo>
                  <a:cubicBezTo>
                    <a:pt x="394" y="754"/>
                    <a:pt x="352" y="749"/>
                    <a:pt x="310" y="740"/>
                  </a:cubicBezTo>
                  <a:cubicBezTo>
                    <a:pt x="162" y="706"/>
                    <a:pt x="60" y="566"/>
                    <a:pt x="73" y="414"/>
                  </a:cubicBezTo>
                  <a:cubicBezTo>
                    <a:pt x="73" y="402"/>
                    <a:pt x="61" y="394"/>
                    <a:pt x="49" y="394"/>
                  </a:cubicBezTo>
                  <a:cubicBezTo>
                    <a:pt x="40" y="394"/>
                    <a:pt x="32" y="398"/>
                    <a:pt x="30" y="410"/>
                  </a:cubicBezTo>
                  <a:cubicBezTo>
                    <a:pt x="1" y="549"/>
                    <a:pt x="60" y="689"/>
                    <a:pt x="179" y="770"/>
                  </a:cubicBezTo>
                  <a:cubicBezTo>
                    <a:pt x="255" y="826"/>
                    <a:pt x="344" y="849"/>
                    <a:pt x="436" y="849"/>
                  </a:cubicBezTo>
                  <a:cubicBezTo>
                    <a:pt x="519" y="849"/>
                    <a:pt x="603" y="830"/>
                    <a:pt x="679" y="800"/>
                  </a:cubicBezTo>
                  <a:cubicBezTo>
                    <a:pt x="849" y="732"/>
                    <a:pt x="989" y="605"/>
                    <a:pt x="1120" y="482"/>
                  </a:cubicBezTo>
                  <a:cubicBezTo>
                    <a:pt x="1260" y="359"/>
                    <a:pt x="1379" y="214"/>
                    <a:pt x="1468" y="49"/>
                  </a:cubicBezTo>
                  <a:cubicBezTo>
                    <a:pt x="1481" y="27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4" name="Google Shape;10214;p34"/>
            <p:cNvSpPr/>
            <p:nvPr/>
          </p:nvSpPr>
          <p:spPr>
            <a:xfrm rot="10800000">
              <a:off x="-3665571" y="-2096048"/>
              <a:ext cx="48724" cy="138509"/>
            </a:xfrm>
            <a:custGeom>
              <a:avLst/>
              <a:gdLst/>
              <a:ahLst/>
              <a:cxnLst/>
              <a:rect l="l" t="t" r="r" b="b"/>
              <a:pathLst>
                <a:path w="439" h="1248" extrusionOk="0">
                  <a:moveTo>
                    <a:pt x="24" y="1"/>
                  </a:moveTo>
                  <a:cubicBezTo>
                    <a:pt x="12" y="1"/>
                    <a:pt x="1" y="8"/>
                    <a:pt x="1" y="23"/>
                  </a:cubicBezTo>
                  <a:cubicBezTo>
                    <a:pt x="5" y="286"/>
                    <a:pt x="43" y="549"/>
                    <a:pt x="107" y="803"/>
                  </a:cubicBezTo>
                  <a:cubicBezTo>
                    <a:pt x="132" y="903"/>
                    <a:pt x="191" y="1248"/>
                    <a:pt x="343" y="1248"/>
                  </a:cubicBezTo>
                  <a:cubicBezTo>
                    <a:pt x="365" y="1248"/>
                    <a:pt x="389" y="1240"/>
                    <a:pt x="416" y="1223"/>
                  </a:cubicBezTo>
                  <a:cubicBezTo>
                    <a:pt x="439" y="1208"/>
                    <a:pt x="424" y="1180"/>
                    <a:pt x="403" y="1180"/>
                  </a:cubicBezTo>
                  <a:cubicBezTo>
                    <a:pt x="400" y="1180"/>
                    <a:pt x="398" y="1180"/>
                    <a:pt x="395" y="1181"/>
                  </a:cubicBezTo>
                  <a:cubicBezTo>
                    <a:pt x="382" y="1188"/>
                    <a:pt x="370" y="1191"/>
                    <a:pt x="358" y="1191"/>
                  </a:cubicBezTo>
                  <a:cubicBezTo>
                    <a:pt x="273" y="1191"/>
                    <a:pt x="231" y="1029"/>
                    <a:pt x="213" y="969"/>
                  </a:cubicBezTo>
                  <a:cubicBezTo>
                    <a:pt x="179" y="867"/>
                    <a:pt x="149" y="765"/>
                    <a:pt x="128" y="659"/>
                  </a:cubicBezTo>
                  <a:cubicBezTo>
                    <a:pt x="85" y="451"/>
                    <a:pt x="56" y="235"/>
                    <a:pt x="47" y="23"/>
                  </a:cubicBezTo>
                  <a:cubicBezTo>
                    <a:pt x="47" y="8"/>
                    <a:pt x="36" y="1"/>
                    <a:pt x="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5" name="Google Shape;10215;p34"/>
            <p:cNvSpPr/>
            <p:nvPr/>
          </p:nvSpPr>
          <p:spPr>
            <a:xfrm rot="10800000">
              <a:off x="-3576005" y="-1370768"/>
              <a:ext cx="8546" cy="7103"/>
            </a:xfrm>
            <a:custGeom>
              <a:avLst/>
              <a:gdLst/>
              <a:ahLst/>
              <a:cxnLst/>
              <a:rect l="l" t="t" r="r" b="b"/>
              <a:pathLst>
                <a:path w="77" h="64" extrusionOk="0">
                  <a:moveTo>
                    <a:pt x="38" y="0"/>
                  </a:moveTo>
                  <a:cubicBezTo>
                    <a:pt x="0" y="4"/>
                    <a:pt x="0" y="60"/>
                    <a:pt x="38" y="64"/>
                  </a:cubicBezTo>
                  <a:cubicBezTo>
                    <a:pt x="77" y="60"/>
                    <a:pt x="77" y="4"/>
                    <a:pt x="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34"/>
            <p:cNvSpPr/>
            <p:nvPr/>
          </p:nvSpPr>
          <p:spPr>
            <a:xfrm rot="10800000">
              <a:off x="-3623508" y="-1362668"/>
              <a:ext cx="61265" cy="164591"/>
            </a:xfrm>
            <a:custGeom>
              <a:avLst/>
              <a:gdLst/>
              <a:ahLst/>
              <a:cxnLst/>
              <a:rect l="l" t="t" r="r" b="b"/>
              <a:pathLst>
                <a:path w="552" h="1483" extrusionOk="0">
                  <a:moveTo>
                    <a:pt x="421" y="0"/>
                  </a:moveTo>
                  <a:cubicBezTo>
                    <a:pt x="385" y="0"/>
                    <a:pt x="348" y="12"/>
                    <a:pt x="319" y="33"/>
                  </a:cubicBezTo>
                  <a:cubicBezTo>
                    <a:pt x="196" y="101"/>
                    <a:pt x="102" y="211"/>
                    <a:pt x="56" y="347"/>
                  </a:cubicBezTo>
                  <a:cubicBezTo>
                    <a:pt x="1" y="508"/>
                    <a:pt x="13" y="695"/>
                    <a:pt x="13" y="864"/>
                  </a:cubicBezTo>
                  <a:cubicBezTo>
                    <a:pt x="5" y="1064"/>
                    <a:pt x="9" y="1267"/>
                    <a:pt x="26" y="1467"/>
                  </a:cubicBezTo>
                  <a:cubicBezTo>
                    <a:pt x="28" y="1477"/>
                    <a:pt x="38" y="1483"/>
                    <a:pt x="47" y="1483"/>
                  </a:cubicBezTo>
                  <a:cubicBezTo>
                    <a:pt x="57" y="1483"/>
                    <a:pt x="66" y="1477"/>
                    <a:pt x="68" y="1467"/>
                  </a:cubicBezTo>
                  <a:cubicBezTo>
                    <a:pt x="90" y="1191"/>
                    <a:pt x="64" y="911"/>
                    <a:pt x="73" y="635"/>
                  </a:cubicBezTo>
                  <a:cubicBezTo>
                    <a:pt x="68" y="504"/>
                    <a:pt x="98" y="372"/>
                    <a:pt x="166" y="258"/>
                  </a:cubicBezTo>
                  <a:cubicBezTo>
                    <a:pt x="196" y="207"/>
                    <a:pt x="238" y="160"/>
                    <a:pt x="289" y="126"/>
                  </a:cubicBezTo>
                  <a:cubicBezTo>
                    <a:pt x="310" y="110"/>
                    <a:pt x="336" y="97"/>
                    <a:pt x="357" y="84"/>
                  </a:cubicBezTo>
                  <a:cubicBezTo>
                    <a:pt x="372" y="75"/>
                    <a:pt x="409" y="61"/>
                    <a:pt x="439" y="61"/>
                  </a:cubicBezTo>
                  <a:cubicBezTo>
                    <a:pt x="468" y="61"/>
                    <a:pt x="490" y="74"/>
                    <a:pt x="480" y="118"/>
                  </a:cubicBezTo>
                  <a:cubicBezTo>
                    <a:pt x="477" y="136"/>
                    <a:pt x="492" y="148"/>
                    <a:pt x="507" y="148"/>
                  </a:cubicBezTo>
                  <a:cubicBezTo>
                    <a:pt x="517" y="148"/>
                    <a:pt x="528" y="143"/>
                    <a:pt x="535" y="131"/>
                  </a:cubicBezTo>
                  <a:cubicBezTo>
                    <a:pt x="552" y="84"/>
                    <a:pt x="531" y="33"/>
                    <a:pt x="484" y="12"/>
                  </a:cubicBezTo>
                  <a:cubicBezTo>
                    <a:pt x="464" y="4"/>
                    <a:pt x="442" y="0"/>
                    <a:pt x="4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34"/>
            <p:cNvSpPr/>
            <p:nvPr/>
          </p:nvSpPr>
          <p:spPr>
            <a:xfrm rot="10800000">
              <a:off x="-4026941" y="-1429479"/>
              <a:ext cx="134295" cy="49277"/>
            </a:xfrm>
            <a:custGeom>
              <a:avLst/>
              <a:gdLst/>
              <a:ahLst/>
              <a:cxnLst/>
              <a:rect l="l" t="t" r="r" b="b"/>
              <a:pathLst>
                <a:path w="1210" h="444" extrusionOk="0">
                  <a:moveTo>
                    <a:pt x="922" y="1"/>
                  </a:moveTo>
                  <a:cubicBezTo>
                    <a:pt x="905" y="1"/>
                    <a:pt x="887" y="2"/>
                    <a:pt x="871" y="4"/>
                  </a:cubicBezTo>
                  <a:cubicBezTo>
                    <a:pt x="722" y="17"/>
                    <a:pt x="591" y="84"/>
                    <a:pt x="463" y="157"/>
                  </a:cubicBezTo>
                  <a:cubicBezTo>
                    <a:pt x="315" y="237"/>
                    <a:pt x="162" y="318"/>
                    <a:pt x="18" y="407"/>
                  </a:cubicBezTo>
                  <a:cubicBezTo>
                    <a:pt x="0" y="418"/>
                    <a:pt x="9" y="444"/>
                    <a:pt x="28" y="444"/>
                  </a:cubicBezTo>
                  <a:cubicBezTo>
                    <a:pt x="32" y="444"/>
                    <a:pt x="35" y="443"/>
                    <a:pt x="39" y="441"/>
                  </a:cubicBezTo>
                  <a:cubicBezTo>
                    <a:pt x="256" y="335"/>
                    <a:pt x="463" y="195"/>
                    <a:pt x="692" y="110"/>
                  </a:cubicBezTo>
                  <a:cubicBezTo>
                    <a:pt x="754" y="86"/>
                    <a:pt x="826" y="67"/>
                    <a:pt x="895" y="67"/>
                  </a:cubicBezTo>
                  <a:cubicBezTo>
                    <a:pt x="935" y="67"/>
                    <a:pt x="975" y="73"/>
                    <a:pt x="1010" y="89"/>
                  </a:cubicBezTo>
                  <a:cubicBezTo>
                    <a:pt x="1100" y="123"/>
                    <a:pt x="1142" y="233"/>
                    <a:pt x="1049" y="292"/>
                  </a:cubicBezTo>
                  <a:cubicBezTo>
                    <a:pt x="1027" y="305"/>
                    <a:pt x="1032" y="352"/>
                    <a:pt x="1066" y="352"/>
                  </a:cubicBezTo>
                  <a:cubicBezTo>
                    <a:pt x="1172" y="343"/>
                    <a:pt x="1210" y="216"/>
                    <a:pt x="1167" y="127"/>
                  </a:cubicBezTo>
                  <a:cubicBezTo>
                    <a:pt x="1124" y="33"/>
                    <a:pt x="1020" y="1"/>
                    <a:pt x="9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34"/>
            <p:cNvSpPr/>
            <p:nvPr/>
          </p:nvSpPr>
          <p:spPr>
            <a:xfrm rot="10800000">
              <a:off x="-3992089" y="-1437803"/>
              <a:ext cx="18091" cy="20532"/>
            </a:xfrm>
            <a:custGeom>
              <a:avLst/>
              <a:gdLst/>
              <a:ahLst/>
              <a:cxnLst/>
              <a:rect l="l" t="t" r="r" b="b"/>
              <a:pathLst>
                <a:path w="163" h="185" extrusionOk="0">
                  <a:moveTo>
                    <a:pt x="36" y="1"/>
                  </a:moveTo>
                  <a:lnTo>
                    <a:pt x="23" y="5"/>
                  </a:lnTo>
                  <a:cubicBezTo>
                    <a:pt x="0" y="5"/>
                    <a:pt x="8" y="45"/>
                    <a:pt x="28" y="45"/>
                  </a:cubicBezTo>
                  <a:cubicBezTo>
                    <a:pt x="30" y="45"/>
                    <a:pt x="33" y="45"/>
                    <a:pt x="36" y="43"/>
                  </a:cubicBezTo>
                  <a:lnTo>
                    <a:pt x="70" y="43"/>
                  </a:lnTo>
                  <a:lnTo>
                    <a:pt x="82" y="52"/>
                  </a:lnTo>
                  <a:lnTo>
                    <a:pt x="91" y="56"/>
                  </a:lnTo>
                  <a:lnTo>
                    <a:pt x="95" y="64"/>
                  </a:lnTo>
                  <a:lnTo>
                    <a:pt x="99" y="64"/>
                  </a:lnTo>
                  <a:lnTo>
                    <a:pt x="104" y="73"/>
                  </a:lnTo>
                  <a:lnTo>
                    <a:pt x="104" y="81"/>
                  </a:lnTo>
                  <a:cubicBezTo>
                    <a:pt x="104" y="86"/>
                    <a:pt x="104" y="90"/>
                    <a:pt x="104" y="90"/>
                  </a:cubicBezTo>
                  <a:lnTo>
                    <a:pt x="104" y="103"/>
                  </a:lnTo>
                  <a:cubicBezTo>
                    <a:pt x="104" y="103"/>
                    <a:pt x="104" y="103"/>
                    <a:pt x="104" y="107"/>
                  </a:cubicBezTo>
                  <a:cubicBezTo>
                    <a:pt x="104" y="107"/>
                    <a:pt x="104" y="107"/>
                    <a:pt x="104" y="111"/>
                  </a:cubicBezTo>
                  <a:cubicBezTo>
                    <a:pt x="104" y="115"/>
                    <a:pt x="99" y="115"/>
                    <a:pt x="99" y="119"/>
                  </a:cubicBezTo>
                  <a:cubicBezTo>
                    <a:pt x="99" y="124"/>
                    <a:pt x="99" y="124"/>
                    <a:pt x="99" y="128"/>
                  </a:cubicBezTo>
                  <a:lnTo>
                    <a:pt x="95" y="132"/>
                  </a:lnTo>
                  <a:lnTo>
                    <a:pt x="95" y="136"/>
                  </a:lnTo>
                  <a:lnTo>
                    <a:pt x="87" y="145"/>
                  </a:lnTo>
                  <a:cubicBezTo>
                    <a:pt x="78" y="153"/>
                    <a:pt x="78" y="166"/>
                    <a:pt x="87" y="175"/>
                  </a:cubicBezTo>
                  <a:cubicBezTo>
                    <a:pt x="93" y="181"/>
                    <a:pt x="101" y="185"/>
                    <a:pt x="109" y="185"/>
                  </a:cubicBezTo>
                  <a:cubicBezTo>
                    <a:pt x="111" y="185"/>
                    <a:pt x="114" y="184"/>
                    <a:pt x="116" y="183"/>
                  </a:cubicBezTo>
                  <a:cubicBezTo>
                    <a:pt x="146" y="158"/>
                    <a:pt x="163" y="124"/>
                    <a:pt x="159" y="86"/>
                  </a:cubicBezTo>
                  <a:cubicBezTo>
                    <a:pt x="150" y="47"/>
                    <a:pt x="121" y="13"/>
                    <a:pt x="82" y="5"/>
                  </a:cubicBezTo>
                  <a:cubicBezTo>
                    <a:pt x="74" y="1"/>
                    <a:pt x="61" y="1"/>
                    <a:pt x="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34"/>
            <p:cNvSpPr/>
            <p:nvPr/>
          </p:nvSpPr>
          <p:spPr>
            <a:xfrm rot="10800000">
              <a:off x="-4010513" y="-1540462"/>
              <a:ext cx="24750" cy="21198"/>
            </a:xfrm>
            <a:custGeom>
              <a:avLst/>
              <a:gdLst/>
              <a:ahLst/>
              <a:cxnLst/>
              <a:rect l="l" t="t" r="r" b="b"/>
              <a:pathLst>
                <a:path w="223" h="191" extrusionOk="0">
                  <a:moveTo>
                    <a:pt x="99" y="0"/>
                  </a:moveTo>
                  <a:cubicBezTo>
                    <a:pt x="92" y="0"/>
                    <a:pt x="85" y="1"/>
                    <a:pt x="78" y="2"/>
                  </a:cubicBezTo>
                  <a:cubicBezTo>
                    <a:pt x="53" y="6"/>
                    <a:pt x="27" y="19"/>
                    <a:pt x="10" y="36"/>
                  </a:cubicBezTo>
                  <a:cubicBezTo>
                    <a:pt x="0" y="53"/>
                    <a:pt x="11" y="70"/>
                    <a:pt x="27" y="70"/>
                  </a:cubicBezTo>
                  <a:cubicBezTo>
                    <a:pt x="31" y="70"/>
                    <a:pt x="36" y="68"/>
                    <a:pt x="40" y="66"/>
                  </a:cubicBezTo>
                  <a:cubicBezTo>
                    <a:pt x="53" y="53"/>
                    <a:pt x="74" y="49"/>
                    <a:pt x="91" y="49"/>
                  </a:cubicBezTo>
                  <a:lnTo>
                    <a:pt x="104" y="49"/>
                  </a:lnTo>
                  <a:cubicBezTo>
                    <a:pt x="108" y="49"/>
                    <a:pt x="116" y="53"/>
                    <a:pt x="121" y="53"/>
                  </a:cubicBezTo>
                  <a:lnTo>
                    <a:pt x="125" y="53"/>
                  </a:lnTo>
                  <a:lnTo>
                    <a:pt x="129" y="57"/>
                  </a:lnTo>
                  <a:lnTo>
                    <a:pt x="138" y="62"/>
                  </a:lnTo>
                  <a:cubicBezTo>
                    <a:pt x="142" y="66"/>
                    <a:pt x="146" y="70"/>
                    <a:pt x="150" y="74"/>
                  </a:cubicBezTo>
                  <a:cubicBezTo>
                    <a:pt x="150" y="78"/>
                    <a:pt x="150" y="78"/>
                    <a:pt x="155" y="83"/>
                  </a:cubicBezTo>
                  <a:lnTo>
                    <a:pt x="159" y="87"/>
                  </a:lnTo>
                  <a:lnTo>
                    <a:pt x="159" y="91"/>
                  </a:lnTo>
                  <a:cubicBezTo>
                    <a:pt x="159" y="95"/>
                    <a:pt x="159" y="104"/>
                    <a:pt x="163" y="108"/>
                  </a:cubicBezTo>
                  <a:lnTo>
                    <a:pt x="163" y="112"/>
                  </a:lnTo>
                  <a:lnTo>
                    <a:pt x="163" y="117"/>
                  </a:lnTo>
                  <a:lnTo>
                    <a:pt x="163" y="134"/>
                  </a:lnTo>
                  <a:lnTo>
                    <a:pt x="163" y="138"/>
                  </a:lnTo>
                  <a:lnTo>
                    <a:pt x="163" y="146"/>
                  </a:lnTo>
                  <a:cubicBezTo>
                    <a:pt x="159" y="151"/>
                    <a:pt x="159" y="159"/>
                    <a:pt x="155" y="168"/>
                  </a:cubicBezTo>
                  <a:cubicBezTo>
                    <a:pt x="155" y="176"/>
                    <a:pt x="163" y="185"/>
                    <a:pt x="171" y="189"/>
                  </a:cubicBezTo>
                  <a:cubicBezTo>
                    <a:pt x="174" y="190"/>
                    <a:pt x="177" y="191"/>
                    <a:pt x="180" y="191"/>
                  </a:cubicBezTo>
                  <a:cubicBezTo>
                    <a:pt x="187" y="191"/>
                    <a:pt x="194" y="188"/>
                    <a:pt x="197" y="185"/>
                  </a:cubicBezTo>
                  <a:cubicBezTo>
                    <a:pt x="214" y="168"/>
                    <a:pt x="222" y="146"/>
                    <a:pt x="222" y="121"/>
                  </a:cubicBezTo>
                  <a:cubicBezTo>
                    <a:pt x="222" y="100"/>
                    <a:pt x="214" y="74"/>
                    <a:pt x="201" y="57"/>
                  </a:cubicBezTo>
                  <a:cubicBezTo>
                    <a:pt x="179" y="21"/>
                    <a:pt x="139" y="0"/>
                    <a:pt x="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34"/>
            <p:cNvSpPr/>
            <p:nvPr/>
          </p:nvSpPr>
          <p:spPr>
            <a:xfrm rot="10800000">
              <a:off x="-4106517" y="-1658217"/>
              <a:ext cx="129300" cy="119309"/>
            </a:xfrm>
            <a:custGeom>
              <a:avLst/>
              <a:gdLst/>
              <a:ahLst/>
              <a:cxnLst/>
              <a:rect l="l" t="t" r="r" b="b"/>
              <a:pathLst>
                <a:path w="1165" h="1075" extrusionOk="0">
                  <a:moveTo>
                    <a:pt x="737" y="0"/>
                  </a:moveTo>
                  <a:cubicBezTo>
                    <a:pt x="721" y="0"/>
                    <a:pt x="705" y="26"/>
                    <a:pt x="719" y="37"/>
                  </a:cubicBezTo>
                  <a:cubicBezTo>
                    <a:pt x="842" y="135"/>
                    <a:pt x="987" y="245"/>
                    <a:pt x="1012" y="410"/>
                  </a:cubicBezTo>
                  <a:cubicBezTo>
                    <a:pt x="1033" y="563"/>
                    <a:pt x="919" y="695"/>
                    <a:pt x="808" y="784"/>
                  </a:cubicBezTo>
                  <a:cubicBezTo>
                    <a:pt x="645" y="915"/>
                    <a:pt x="443" y="985"/>
                    <a:pt x="237" y="985"/>
                  </a:cubicBezTo>
                  <a:cubicBezTo>
                    <a:pt x="176" y="985"/>
                    <a:pt x="114" y="979"/>
                    <a:pt x="53" y="966"/>
                  </a:cubicBezTo>
                  <a:cubicBezTo>
                    <a:pt x="50" y="965"/>
                    <a:pt x="48" y="965"/>
                    <a:pt x="45" y="965"/>
                  </a:cubicBezTo>
                  <a:cubicBezTo>
                    <a:pt x="9" y="965"/>
                    <a:pt x="1" y="1014"/>
                    <a:pt x="36" y="1030"/>
                  </a:cubicBezTo>
                  <a:cubicBezTo>
                    <a:pt x="115" y="1061"/>
                    <a:pt x="198" y="1075"/>
                    <a:pt x="282" y="1075"/>
                  </a:cubicBezTo>
                  <a:cubicBezTo>
                    <a:pt x="440" y="1075"/>
                    <a:pt x="601" y="1025"/>
                    <a:pt x="736" y="945"/>
                  </a:cubicBezTo>
                  <a:cubicBezTo>
                    <a:pt x="944" y="822"/>
                    <a:pt x="1165" y="589"/>
                    <a:pt x="1059" y="334"/>
                  </a:cubicBezTo>
                  <a:cubicBezTo>
                    <a:pt x="999" y="186"/>
                    <a:pt x="872" y="92"/>
                    <a:pt x="745" y="3"/>
                  </a:cubicBezTo>
                  <a:cubicBezTo>
                    <a:pt x="742" y="1"/>
                    <a:pt x="739" y="0"/>
                    <a:pt x="7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34"/>
            <p:cNvSpPr/>
            <p:nvPr/>
          </p:nvSpPr>
          <p:spPr>
            <a:xfrm rot="10800000">
              <a:off x="-4057904" y="-1629249"/>
              <a:ext cx="42175" cy="38734"/>
            </a:xfrm>
            <a:custGeom>
              <a:avLst/>
              <a:gdLst/>
              <a:ahLst/>
              <a:cxnLst/>
              <a:rect l="l" t="t" r="r" b="b"/>
              <a:pathLst>
                <a:path w="380" h="349" extrusionOk="0">
                  <a:moveTo>
                    <a:pt x="354" y="1"/>
                  </a:moveTo>
                  <a:cubicBezTo>
                    <a:pt x="346" y="1"/>
                    <a:pt x="337" y="6"/>
                    <a:pt x="334" y="18"/>
                  </a:cubicBezTo>
                  <a:cubicBezTo>
                    <a:pt x="313" y="85"/>
                    <a:pt x="275" y="149"/>
                    <a:pt x="224" y="200"/>
                  </a:cubicBezTo>
                  <a:cubicBezTo>
                    <a:pt x="198" y="221"/>
                    <a:pt x="169" y="242"/>
                    <a:pt x="135" y="259"/>
                  </a:cubicBezTo>
                  <a:cubicBezTo>
                    <a:pt x="101" y="272"/>
                    <a:pt x="67" y="285"/>
                    <a:pt x="33" y="297"/>
                  </a:cubicBezTo>
                  <a:cubicBezTo>
                    <a:pt x="0" y="302"/>
                    <a:pt x="3" y="349"/>
                    <a:pt x="37" y="349"/>
                  </a:cubicBezTo>
                  <a:cubicBezTo>
                    <a:pt x="38" y="349"/>
                    <a:pt x="40" y="349"/>
                    <a:pt x="41" y="348"/>
                  </a:cubicBezTo>
                  <a:cubicBezTo>
                    <a:pt x="126" y="340"/>
                    <a:pt x="203" y="302"/>
                    <a:pt x="262" y="242"/>
                  </a:cubicBezTo>
                  <a:cubicBezTo>
                    <a:pt x="326" y="187"/>
                    <a:pt x="364" y="111"/>
                    <a:pt x="377" y="30"/>
                  </a:cubicBezTo>
                  <a:cubicBezTo>
                    <a:pt x="379" y="12"/>
                    <a:pt x="366" y="1"/>
                    <a:pt x="3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22" name="Google Shape;10222;p34"/>
          <p:cNvSpPr/>
          <p:nvPr/>
        </p:nvSpPr>
        <p:spPr>
          <a:xfrm flipH="1">
            <a:off x="-1634687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23" name="Google Shape;10223;p34"/>
          <p:cNvGrpSpPr/>
          <p:nvPr/>
        </p:nvGrpSpPr>
        <p:grpSpPr>
          <a:xfrm rot="1250124">
            <a:off x="-1294359" y="-356325"/>
            <a:ext cx="2498609" cy="1800674"/>
            <a:chOff x="7327360" y="-243548"/>
            <a:chExt cx="2746343" cy="1979209"/>
          </a:xfrm>
        </p:grpSpPr>
        <p:sp>
          <p:nvSpPr>
            <p:cNvPr id="10224" name="Google Shape;10224;p34"/>
            <p:cNvSpPr/>
            <p:nvPr/>
          </p:nvSpPr>
          <p:spPr>
            <a:xfrm rot="-386426" flipH="1">
              <a:off x="9677715" y="915544"/>
              <a:ext cx="133694" cy="24417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25" name="Google Shape;10225;p34"/>
            <p:cNvGrpSpPr/>
            <p:nvPr/>
          </p:nvGrpSpPr>
          <p:grpSpPr>
            <a:xfrm flipH="1">
              <a:off x="8762645" y="820865"/>
              <a:ext cx="443836" cy="914796"/>
              <a:chOff x="94677" y="156138"/>
              <a:chExt cx="577310" cy="1189901"/>
            </a:xfrm>
          </p:grpSpPr>
          <p:sp>
            <p:nvSpPr>
              <p:cNvPr id="10226" name="Google Shape;10226;p34"/>
              <p:cNvSpPr/>
              <p:nvPr/>
            </p:nvSpPr>
            <p:spPr>
              <a:xfrm rot="386461">
                <a:off x="243877" y="907533"/>
                <a:ext cx="411004" cy="328105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2347" extrusionOk="0">
                    <a:moveTo>
                      <a:pt x="602" y="1"/>
                    </a:moveTo>
                    <a:cubicBezTo>
                      <a:pt x="360" y="1"/>
                      <a:pt x="1" y="87"/>
                      <a:pt x="321" y="760"/>
                    </a:cubicBezTo>
                    <a:cubicBezTo>
                      <a:pt x="594" y="1329"/>
                      <a:pt x="983" y="1838"/>
                      <a:pt x="1465" y="2249"/>
                    </a:cubicBezTo>
                    <a:cubicBezTo>
                      <a:pt x="1541" y="2310"/>
                      <a:pt x="1635" y="2347"/>
                      <a:pt x="1713" y="2347"/>
                    </a:cubicBezTo>
                    <a:cubicBezTo>
                      <a:pt x="1831" y="2347"/>
                      <a:pt x="1917" y="2264"/>
                      <a:pt x="1864" y="2057"/>
                    </a:cubicBezTo>
                    <a:lnTo>
                      <a:pt x="1864" y="2057"/>
                    </a:lnTo>
                    <a:cubicBezTo>
                      <a:pt x="2008" y="2137"/>
                      <a:pt x="2131" y="2174"/>
                      <a:pt x="2226" y="2174"/>
                    </a:cubicBezTo>
                    <a:cubicBezTo>
                      <a:pt x="2457" y="2174"/>
                      <a:pt x="2525" y="1960"/>
                      <a:pt x="2335" y="1630"/>
                    </a:cubicBezTo>
                    <a:lnTo>
                      <a:pt x="2335" y="1630"/>
                    </a:lnTo>
                    <a:cubicBezTo>
                      <a:pt x="2393" y="1653"/>
                      <a:pt x="2446" y="1664"/>
                      <a:pt x="2495" y="1664"/>
                    </a:cubicBezTo>
                    <a:cubicBezTo>
                      <a:pt x="2831" y="1664"/>
                      <a:pt x="2939" y="1175"/>
                      <a:pt x="2538" y="941"/>
                    </a:cubicBezTo>
                    <a:cubicBezTo>
                      <a:pt x="2663" y="919"/>
                      <a:pt x="2861" y="700"/>
                      <a:pt x="2335" y="448"/>
                    </a:cubicBezTo>
                    <a:cubicBezTo>
                      <a:pt x="1821" y="207"/>
                      <a:pt x="1262" y="54"/>
                      <a:pt x="698" y="5"/>
                    </a:cubicBezTo>
                    <a:cubicBezTo>
                      <a:pt x="671" y="3"/>
                      <a:pt x="638" y="1"/>
                      <a:pt x="60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7" name="Google Shape;10227;p34"/>
              <p:cNvSpPr/>
              <p:nvPr/>
            </p:nvSpPr>
            <p:spPr>
              <a:xfrm rot="386461">
                <a:off x="255843" y="893751"/>
                <a:ext cx="292456" cy="239193"/>
              </a:xfrm>
              <a:custGeom>
                <a:avLst/>
                <a:gdLst/>
                <a:ahLst/>
                <a:cxnLst/>
                <a:rect l="l" t="t" r="r" b="b"/>
                <a:pathLst>
                  <a:path w="2092" h="1711" extrusionOk="0">
                    <a:moveTo>
                      <a:pt x="262" y="1"/>
                    </a:moveTo>
                    <a:cubicBezTo>
                      <a:pt x="137" y="1"/>
                      <a:pt x="0" y="51"/>
                      <a:pt x="88" y="298"/>
                    </a:cubicBezTo>
                    <a:cubicBezTo>
                      <a:pt x="231" y="709"/>
                      <a:pt x="745" y="1398"/>
                      <a:pt x="1139" y="1710"/>
                    </a:cubicBezTo>
                    <a:cubicBezTo>
                      <a:pt x="756" y="1322"/>
                      <a:pt x="499" y="572"/>
                      <a:pt x="499" y="572"/>
                    </a:cubicBezTo>
                    <a:lnTo>
                      <a:pt x="499" y="572"/>
                    </a:lnTo>
                    <a:cubicBezTo>
                      <a:pt x="499" y="572"/>
                      <a:pt x="1188" y="1371"/>
                      <a:pt x="1730" y="1634"/>
                    </a:cubicBezTo>
                    <a:cubicBezTo>
                      <a:pt x="1686" y="1579"/>
                      <a:pt x="1068" y="993"/>
                      <a:pt x="657" y="479"/>
                    </a:cubicBezTo>
                    <a:lnTo>
                      <a:pt x="657" y="479"/>
                    </a:lnTo>
                    <a:cubicBezTo>
                      <a:pt x="658" y="479"/>
                      <a:pt x="1024" y="627"/>
                      <a:pt x="2092" y="1168"/>
                    </a:cubicBezTo>
                    <a:cubicBezTo>
                      <a:pt x="2053" y="1125"/>
                      <a:pt x="1188" y="517"/>
                      <a:pt x="652" y="314"/>
                    </a:cubicBezTo>
                    <a:cubicBezTo>
                      <a:pt x="666" y="313"/>
                      <a:pt x="684" y="312"/>
                      <a:pt x="709" y="312"/>
                    </a:cubicBezTo>
                    <a:cubicBezTo>
                      <a:pt x="853" y="312"/>
                      <a:pt x="1205" y="354"/>
                      <a:pt x="1977" y="621"/>
                    </a:cubicBezTo>
                    <a:cubicBezTo>
                      <a:pt x="1708" y="375"/>
                      <a:pt x="428" y="24"/>
                      <a:pt x="428" y="24"/>
                    </a:cubicBezTo>
                    <a:cubicBezTo>
                      <a:pt x="428" y="24"/>
                      <a:pt x="347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8" name="Google Shape;10228;p34"/>
              <p:cNvSpPr/>
              <p:nvPr/>
            </p:nvSpPr>
            <p:spPr>
              <a:xfrm rot="386461">
                <a:off x="228464" y="915567"/>
                <a:ext cx="324330" cy="383325"/>
              </a:xfrm>
              <a:custGeom>
                <a:avLst/>
                <a:gdLst/>
                <a:ahLst/>
                <a:cxnLst/>
                <a:rect l="l" t="t" r="r" b="b"/>
                <a:pathLst>
                  <a:path w="2320" h="2742" extrusionOk="0">
                    <a:moveTo>
                      <a:pt x="340" y="1"/>
                    </a:moveTo>
                    <a:cubicBezTo>
                      <a:pt x="163" y="1"/>
                      <a:pt x="0" y="131"/>
                      <a:pt x="17" y="641"/>
                    </a:cubicBezTo>
                    <a:cubicBezTo>
                      <a:pt x="28" y="1276"/>
                      <a:pt x="175" y="1894"/>
                      <a:pt x="444" y="2469"/>
                    </a:cubicBezTo>
                    <a:cubicBezTo>
                      <a:pt x="504" y="2589"/>
                      <a:pt x="613" y="2680"/>
                      <a:pt x="710" y="2680"/>
                    </a:cubicBezTo>
                    <a:cubicBezTo>
                      <a:pt x="789" y="2680"/>
                      <a:pt x="860" y="2619"/>
                      <a:pt x="887" y="2463"/>
                    </a:cubicBezTo>
                    <a:cubicBezTo>
                      <a:pt x="1028" y="2652"/>
                      <a:pt x="1166" y="2741"/>
                      <a:pt x="1276" y="2741"/>
                    </a:cubicBezTo>
                    <a:cubicBezTo>
                      <a:pt x="1426" y="2741"/>
                      <a:pt x="1521" y="2574"/>
                      <a:pt x="1489" y="2266"/>
                    </a:cubicBezTo>
                    <a:lnTo>
                      <a:pt x="1489" y="2266"/>
                    </a:lnTo>
                    <a:cubicBezTo>
                      <a:pt x="1573" y="2353"/>
                      <a:pt x="1663" y="2389"/>
                      <a:pt x="1746" y="2389"/>
                    </a:cubicBezTo>
                    <a:cubicBezTo>
                      <a:pt x="2001" y="2389"/>
                      <a:pt x="2196" y="2045"/>
                      <a:pt x="1965" y="1719"/>
                    </a:cubicBezTo>
                    <a:lnTo>
                      <a:pt x="1965" y="1719"/>
                    </a:lnTo>
                    <a:cubicBezTo>
                      <a:pt x="1976" y="1721"/>
                      <a:pt x="1987" y="1723"/>
                      <a:pt x="2000" y="1723"/>
                    </a:cubicBezTo>
                    <a:cubicBezTo>
                      <a:pt x="2124" y="1723"/>
                      <a:pt x="2320" y="1591"/>
                      <a:pt x="1976" y="1183"/>
                    </a:cubicBezTo>
                    <a:cubicBezTo>
                      <a:pt x="1604" y="750"/>
                      <a:pt x="1161" y="383"/>
                      <a:pt x="668" y="104"/>
                    </a:cubicBezTo>
                    <a:cubicBezTo>
                      <a:pt x="588" y="62"/>
                      <a:pt x="461" y="1"/>
                      <a:pt x="340" y="1"/>
                    </a:cubicBezTo>
                    <a:close/>
                  </a:path>
                </a:pathLst>
              </a:custGeom>
              <a:solidFill>
                <a:srgbClr val="FFE9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9" name="Google Shape;10229;p34"/>
              <p:cNvSpPr/>
              <p:nvPr/>
            </p:nvSpPr>
            <p:spPr>
              <a:xfrm rot="386461">
                <a:off x="237428" y="890529"/>
                <a:ext cx="226612" cy="296510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2121" extrusionOk="0">
                    <a:moveTo>
                      <a:pt x="199" y="1"/>
                    </a:moveTo>
                    <a:cubicBezTo>
                      <a:pt x="120" y="1"/>
                      <a:pt x="51" y="53"/>
                      <a:pt x="38" y="226"/>
                    </a:cubicBezTo>
                    <a:cubicBezTo>
                      <a:pt x="0" y="659"/>
                      <a:pt x="181" y="1502"/>
                      <a:pt x="411" y="1945"/>
                    </a:cubicBezTo>
                    <a:cubicBezTo>
                      <a:pt x="225" y="1436"/>
                      <a:pt x="301" y="642"/>
                      <a:pt x="301" y="642"/>
                    </a:cubicBezTo>
                    <a:lnTo>
                      <a:pt x="301" y="642"/>
                    </a:lnTo>
                    <a:cubicBezTo>
                      <a:pt x="301" y="642"/>
                      <a:pt x="597" y="1655"/>
                      <a:pt x="985" y="2120"/>
                    </a:cubicBezTo>
                    <a:cubicBezTo>
                      <a:pt x="964" y="2055"/>
                      <a:pt x="641" y="1266"/>
                      <a:pt x="482" y="626"/>
                    </a:cubicBezTo>
                    <a:lnTo>
                      <a:pt x="482" y="626"/>
                    </a:lnTo>
                    <a:cubicBezTo>
                      <a:pt x="482" y="626"/>
                      <a:pt x="750" y="911"/>
                      <a:pt x="1500" y="1847"/>
                    </a:cubicBezTo>
                    <a:cubicBezTo>
                      <a:pt x="1483" y="1797"/>
                      <a:pt x="942" y="889"/>
                      <a:pt x="542" y="478"/>
                    </a:cubicBezTo>
                    <a:lnTo>
                      <a:pt x="542" y="478"/>
                    </a:lnTo>
                    <a:cubicBezTo>
                      <a:pt x="630" y="511"/>
                      <a:pt x="925" y="642"/>
                      <a:pt x="1620" y="1299"/>
                    </a:cubicBezTo>
                    <a:cubicBezTo>
                      <a:pt x="1483" y="971"/>
                      <a:pt x="460" y="122"/>
                      <a:pt x="460" y="122"/>
                    </a:cubicBezTo>
                    <a:cubicBezTo>
                      <a:pt x="460" y="122"/>
                      <a:pt x="318" y="1"/>
                      <a:pt x="19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0" name="Google Shape;10230;p34"/>
              <p:cNvSpPr/>
              <p:nvPr/>
            </p:nvSpPr>
            <p:spPr>
              <a:xfrm rot="386461">
                <a:off x="116710" y="922106"/>
                <a:ext cx="288402" cy="409047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2926" extrusionOk="0">
                    <a:moveTo>
                      <a:pt x="793" y="1"/>
                    </a:moveTo>
                    <a:cubicBezTo>
                      <a:pt x="657" y="1"/>
                      <a:pt x="503" y="115"/>
                      <a:pt x="357" y="480"/>
                    </a:cubicBezTo>
                    <a:cubicBezTo>
                      <a:pt x="116" y="1065"/>
                      <a:pt x="1" y="1695"/>
                      <a:pt x="23" y="2330"/>
                    </a:cubicBezTo>
                    <a:cubicBezTo>
                      <a:pt x="34" y="2492"/>
                      <a:pt x="125" y="2642"/>
                      <a:pt x="240" y="2642"/>
                    </a:cubicBezTo>
                    <a:cubicBezTo>
                      <a:pt x="301" y="2642"/>
                      <a:pt x="368" y="2601"/>
                      <a:pt x="433" y="2499"/>
                    </a:cubicBezTo>
                    <a:cubicBezTo>
                      <a:pt x="499" y="2783"/>
                      <a:pt x="623" y="2926"/>
                      <a:pt x="750" y="2926"/>
                    </a:cubicBezTo>
                    <a:cubicBezTo>
                      <a:pt x="868" y="2926"/>
                      <a:pt x="989" y="2802"/>
                      <a:pt x="1068" y="2554"/>
                    </a:cubicBezTo>
                    <a:cubicBezTo>
                      <a:pt x="1130" y="2722"/>
                      <a:pt x="1248" y="2795"/>
                      <a:pt x="1367" y="2795"/>
                    </a:cubicBezTo>
                    <a:cubicBezTo>
                      <a:pt x="1575" y="2795"/>
                      <a:pt x="1787" y="2573"/>
                      <a:pt x="1714" y="2242"/>
                    </a:cubicBezTo>
                    <a:lnTo>
                      <a:pt x="1714" y="2242"/>
                    </a:lnTo>
                    <a:cubicBezTo>
                      <a:pt x="1741" y="2261"/>
                      <a:pt x="1781" y="2276"/>
                      <a:pt x="1823" y="2276"/>
                    </a:cubicBezTo>
                    <a:cubicBezTo>
                      <a:pt x="1938" y="2276"/>
                      <a:pt x="2063" y="2168"/>
                      <a:pt x="1939" y="1755"/>
                    </a:cubicBezTo>
                    <a:cubicBezTo>
                      <a:pt x="1769" y="1213"/>
                      <a:pt x="1506" y="704"/>
                      <a:pt x="1161" y="250"/>
                    </a:cubicBezTo>
                    <a:cubicBezTo>
                      <a:pt x="1090" y="158"/>
                      <a:pt x="954" y="1"/>
                      <a:pt x="79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1" name="Google Shape;10231;p34"/>
              <p:cNvSpPr/>
              <p:nvPr/>
            </p:nvSpPr>
            <p:spPr>
              <a:xfrm rot="386461">
                <a:off x="157521" y="897761"/>
                <a:ext cx="196835" cy="317760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2273" extrusionOk="0">
                    <a:moveTo>
                      <a:pt x="552" y="0"/>
                    </a:moveTo>
                    <a:cubicBezTo>
                      <a:pt x="495" y="0"/>
                      <a:pt x="433" y="40"/>
                      <a:pt x="373" y="154"/>
                    </a:cubicBezTo>
                    <a:cubicBezTo>
                      <a:pt x="165" y="543"/>
                      <a:pt x="0" y="1386"/>
                      <a:pt x="33" y="1884"/>
                    </a:cubicBezTo>
                    <a:cubicBezTo>
                      <a:pt x="61" y="1342"/>
                      <a:pt x="444" y="647"/>
                      <a:pt x="444" y="647"/>
                    </a:cubicBezTo>
                    <a:lnTo>
                      <a:pt x="444" y="647"/>
                    </a:lnTo>
                    <a:cubicBezTo>
                      <a:pt x="444" y="647"/>
                      <a:pt x="318" y="1692"/>
                      <a:pt x="493" y="2272"/>
                    </a:cubicBezTo>
                    <a:cubicBezTo>
                      <a:pt x="498" y="2201"/>
                      <a:pt x="515" y="1347"/>
                      <a:pt x="619" y="696"/>
                    </a:cubicBezTo>
                    <a:cubicBezTo>
                      <a:pt x="619" y="696"/>
                      <a:pt x="756" y="1068"/>
                      <a:pt x="1073" y="2223"/>
                    </a:cubicBezTo>
                    <a:cubicBezTo>
                      <a:pt x="1084" y="2168"/>
                      <a:pt x="947" y="1117"/>
                      <a:pt x="739" y="581"/>
                    </a:cubicBezTo>
                    <a:lnTo>
                      <a:pt x="739" y="581"/>
                    </a:lnTo>
                    <a:cubicBezTo>
                      <a:pt x="810" y="647"/>
                      <a:pt x="1024" y="893"/>
                      <a:pt x="1407" y="1769"/>
                    </a:cubicBezTo>
                    <a:cubicBezTo>
                      <a:pt x="1402" y="1408"/>
                      <a:pt x="799" y="225"/>
                      <a:pt x="799" y="225"/>
                    </a:cubicBezTo>
                    <a:cubicBezTo>
                      <a:pt x="799" y="225"/>
                      <a:pt x="688" y="0"/>
                      <a:pt x="552" y="0"/>
                    </a:cubicBezTo>
                    <a:close/>
                  </a:path>
                </a:pathLst>
              </a:custGeom>
              <a:solidFill>
                <a:srgbClr val="53A9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2" name="Google Shape;10232;p34"/>
              <p:cNvSpPr/>
              <p:nvPr/>
            </p:nvSpPr>
            <p:spPr>
              <a:xfrm rot="386461">
                <a:off x="129446" y="848954"/>
                <a:ext cx="300844" cy="223256"/>
              </a:xfrm>
              <a:custGeom>
                <a:avLst/>
                <a:gdLst/>
                <a:ahLst/>
                <a:cxnLst/>
                <a:rect l="l" t="t" r="r" b="b"/>
                <a:pathLst>
                  <a:path w="2152" h="1597" extrusionOk="0">
                    <a:moveTo>
                      <a:pt x="1366" y="1"/>
                    </a:moveTo>
                    <a:cubicBezTo>
                      <a:pt x="1020" y="1"/>
                      <a:pt x="766" y="86"/>
                      <a:pt x="766" y="86"/>
                    </a:cubicBezTo>
                    <a:cubicBezTo>
                      <a:pt x="520" y="228"/>
                      <a:pt x="0" y="929"/>
                      <a:pt x="49" y="1432"/>
                    </a:cubicBezTo>
                    <a:cubicBezTo>
                      <a:pt x="203" y="1383"/>
                      <a:pt x="548" y="1235"/>
                      <a:pt x="662" y="896"/>
                    </a:cubicBezTo>
                    <a:lnTo>
                      <a:pt x="662" y="896"/>
                    </a:lnTo>
                    <a:cubicBezTo>
                      <a:pt x="662" y="896"/>
                      <a:pt x="553" y="1367"/>
                      <a:pt x="810" y="1596"/>
                    </a:cubicBezTo>
                    <a:cubicBezTo>
                      <a:pt x="958" y="1432"/>
                      <a:pt x="1161" y="967"/>
                      <a:pt x="1078" y="742"/>
                    </a:cubicBezTo>
                    <a:lnTo>
                      <a:pt x="1078" y="742"/>
                    </a:lnTo>
                    <a:cubicBezTo>
                      <a:pt x="1136" y="824"/>
                      <a:pt x="1426" y="1058"/>
                      <a:pt x="1752" y="1058"/>
                    </a:cubicBezTo>
                    <a:cubicBezTo>
                      <a:pt x="1797" y="1058"/>
                      <a:pt x="1843" y="1054"/>
                      <a:pt x="1889" y="1044"/>
                    </a:cubicBezTo>
                    <a:cubicBezTo>
                      <a:pt x="1675" y="573"/>
                      <a:pt x="1451" y="458"/>
                      <a:pt x="1451" y="458"/>
                    </a:cubicBezTo>
                    <a:cubicBezTo>
                      <a:pt x="1451" y="458"/>
                      <a:pt x="1987" y="441"/>
                      <a:pt x="2151" y="173"/>
                    </a:cubicBezTo>
                    <a:cubicBezTo>
                      <a:pt x="1881" y="40"/>
                      <a:pt x="1602" y="1"/>
                      <a:pt x="1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3" name="Google Shape;10233;p34"/>
              <p:cNvSpPr/>
              <p:nvPr/>
            </p:nvSpPr>
            <p:spPr>
              <a:xfrm rot="386461">
                <a:off x="157203" y="171039"/>
                <a:ext cx="321394" cy="990325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4" name="Google Shape;10234;p34"/>
              <p:cNvSpPr/>
              <p:nvPr/>
            </p:nvSpPr>
            <p:spPr>
              <a:xfrm rot="386461">
                <a:off x="265526" y="741489"/>
                <a:ext cx="238075" cy="121344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35" name="Google Shape;10235;p34"/>
            <p:cNvSpPr/>
            <p:nvPr/>
          </p:nvSpPr>
          <p:spPr>
            <a:xfrm rot="-386426" flipH="1">
              <a:off x="8196309" y="-73038"/>
              <a:ext cx="296619" cy="190653"/>
            </a:xfrm>
            <a:custGeom>
              <a:avLst/>
              <a:gdLst/>
              <a:ahLst/>
              <a:cxnLst/>
              <a:rect l="l" t="t" r="r" b="b"/>
              <a:pathLst>
                <a:path w="2760" h="1774" extrusionOk="0">
                  <a:moveTo>
                    <a:pt x="2760" y="0"/>
                  </a:moveTo>
                  <a:cubicBezTo>
                    <a:pt x="2759" y="0"/>
                    <a:pt x="581" y="509"/>
                    <a:pt x="1" y="1774"/>
                  </a:cubicBezTo>
                  <a:cubicBezTo>
                    <a:pt x="1" y="1774"/>
                    <a:pt x="3" y="1774"/>
                    <a:pt x="6" y="1774"/>
                  </a:cubicBezTo>
                  <a:cubicBezTo>
                    <a:pt x="82" y="1774"/>
                    <a:pt x="939" y="1764"/>
                    <a:pt x="1446" y="1319"/>
                  </a:cubicBezTo>
                  <a:cubicBezTo>
                    <a:pt x="1977" y="854"/>
                    <a:pt x="2760" y="0"/>
                    <a:pt x="2760" y="0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34"/>
            <p:cNvSpPr/>
            <p:nvPr/>
          </p:nvSpPr>
          <p:spPr>
            <a:xfrm rot="-386426" flipH="1">
              <a:off x="8343105" y="-115390"/>
              <a:ext cx="281358" cy="213652"/>
            </a:xfrm>
            <a:custGeom>
              <a:avLst/>
              <a:gdLst/>
              <a:ahLst/>
              <a:cxnLst/>
              <a:rect l="l" t="t" r="r" b="b"/>
              <a:pathLst>
                <a:path w="2618" h="1988" extrusionOk="0">
                  <a:moveTo>
                    <a:pt x="2617" y="1"/>
                  </a:moveTo>
                  <a:lnTo>
                    <a:pt x="2617" y="1"/>
                  </a:lnTo>
                  <a:cubicBezTo>
                    <a:pt x="2617" y="1"/>
                    <a:pt x="477" y="685"/>
                    <a:pt x="1" y="1988"/>
                  </a:cubicBezTo>
                  <a:cubicBezTo>
                    <a:pt x="1" y="1988"/>
                    <a:pt x="915" y="1928"/>
                    <a:pt x="1408" y="1424"/>
                  </a:cubicBezTo>
                  <a:cubicBezTo>
                    <a:pt x="1906" y="921"/>
                    <a:pt x="2617" y="1"/>
                    <a:pt x="2617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37" name="Google Shape;10237;p34"/>
            <p:cNvGrpSpPr/>
            <p:nvPr/>
          </p:nvGrpSpPr>
          <p:grpSpPr>
            <a:xfrm flipH="1">
              <a:off x="7327360" y="-52666"/>
              <a:ext cx="1384497" cy="625245"/>
              <a:chOff x="738049" y="-980089"/>
              <a:chExt cx="1800855" cy="813275"/>
            </a:xfrm>
          </p:grpSpPr>
          <p:grpSp>
            <p:nvGrpSpPr>
              <p:cNvPr id="10238" name="Google Shape;10238;p34"/>
              <p:cNvGrpSpPr/>
              <p:nvPr/>
            </p:nvGrpSpPr>
            <p:grpSpPr>
              <a:xfrm>
                <a:off x="738049" y="-980089"/>
                <a:ext cx="1800855" cy="813275"/>
                <a:chOff x="738049" y="-980089"/>
                <a:chExt cx="1800855" cy="813275"/>
              </a:xfrm>
            </p:grpSpPr>
            <p:sp>
              <p:nvSpPr>
                <p:cNvPr id="10239" name="Google Shape;10239;p34"/>
                <p:cNvSpPr/>
                <p:nvPr/>
              </p:nvSpPr>
              <p:spPr>
                <a:xfrm rot="386461">
                  <a:off x="750845" y="-732651"/>
                  <a:ext cx="1518340" cy="3135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61" h="2243" extrusionOk="0">
                      <a:moveTo>
                        <a:pt x="822" y="1"/>
                      </a:moveTo>
                      <a:cubicBezTo>
                        <a:pt x="548" y="1"/>
                        <a:pt x="275" y="5"/>
                        <a:pt x="1" y="14"/>
                      </a:cubicBezTo>
                      <a:lnTo>
                        <a:pt x="6" y="91"/>
                      </a:lnTo>
                      <a:cubicBezTo>
                        <a:pt x="279" y="82"/>
                        <a:pt x="552" y="77"/>
                        <a:pt x="825" y="77"/>
                      </a:cubicBezTo>
                      <a:cubicBezTo>
                        <a:pt x="3174" y="77"/>
                        <a:pt x="5517" y="414"/>
                        <a:pt x="7773" y="1076"/>
                      </a:cubicBezTo>
                      <a:cubicBezTo>
                        <a:pt x="9667" y="1640"/>
                        <a:pt x="10806" y="2237"/>
                        <a:pt x="10822" y="2242"/>
                      </a:cubicBezTo>
                      <a:lnTo>
                        <a:pt x="10860" y="2171"/>
                      </a:lnTo>
                      <a:cubicBezTo>
                        <a:pt x="10849" y="2166"/>
                        <a:pt x="9700" y="1569"/>
                        <a:pt x="7801" y="1005"/>
                      </a:cubicBezTo>
                      <a:cubicBezTo>
                        <a:pt x="5530" y="338"/>
                        <a:pt x="3180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0" name="Google Shape;10240;p34"/>
                <p:cNvSpPr/>
                <p:nvPr/>
              </p:nvSpPr>
              <p:spPr>
                <a:xfrm rot="386461">
                  <a:off x="2117623" y="-395558"/>
                  <a:ext cx="411004" cy="2063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0" h="1476" extrusionOk="0">
                      <a:moveTo>
                        <a:pt x="285" y="1"/>
                      </a:moveTo>
                      <a:cubicBezTo>
                        <a:pt x="113" y="1"/>
                        <a:pt x="0" y="14"/>
                        <a:pt x="0" y="14"/>
                      </a:cubicBezTo>
                      <a:cubicBezTo>
                        <a:pt x="712" y="1202"/>
                        <a:pt x="2939" y="1476"/>
                        <a:pt x="2939" y="1476"/>
                      </a:cubicBezTo>
                      <a:cubicBezTo>
                        <a:pt x="2939" y="1476"/>
                        <a:pt x="2064" y="710"/>
                        <a:pt x="1483" y="305"/>
                      </a:cubicBezTo>
                      <a:cubicBezTo>
                        <a:pt x="1109" y="46"/>
                        <a:pt x="599" y="1"/>
                        <a:pt x="285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1" name="Google Shape;10241;p34"/>
                <p:cNvSpPr/>
                <p:nvPr/>
              </p:nvSpPr>
              <p:spPr>
                <a:xfrm rot="386461">
                  <a:off x="1951219" y="-560711"/>
                  <a:ext cx="452384" cy="1174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6" h="840" extrusionOk="0">
                      <a:moveTo>
                        <a:pt x="2164" y="1"/>
                      </a:moveTo>
                      <a:cubicBezTo>
                        <a:pt x="1454" y="1"/>
                        <a:pt x="556" y="116"/>
                        <a:pt x="0" y="615"/>
                      </a:cubicBezTo>
                      <a:cubicBezTo>
                        <a:pt x="0" y="615"/>
                        <a:pt x="506" y="840"/>
                        <a:pt x="1045" y="840"/>
                      </a:cubicBezTo>
                      <a:cubicBezTo>
                        <a:pt x="1199" y="840"/>
                        <a:pt x="1357" y="821"/>
                        <a:pt x="1505" y="774"/>
                      </a:cubicBezTo>
                      <a:cubicBezTo>
                        <a:pt x="2179" y="560"/>
                        <a:pt x="3235" y="84"/>
                        <a:pt x="3235" y="84"/>
                      </a:cubicBezTo>
                      <a:cubicBezTo>
                        <a:pt x="3235" y="84"/>
                        <a:pt x="2768" y="1"/>
                        <a:pt x="2164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2" name="Google Shape;10242;p34"/>
                <p:cNvSpPr/>
                <p:nvPr/>
              </p:nvSpPr>
              <p:spPr>
                <a:xfrm rot="386461">
                  <a:off x="1758191" y="-686747"/>
                  <a:ext cx="440921" cy="1448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54" h="1036" extrusionOk="0">
                      <a:moveTo>
                        <a:pt x="2911" y="0"/>
                      </a:moveTo>
                      <a:cubicBezTo>
                        <a:pt x="2308" y="0"/>
                        <a:pt x="731" y="84"/>
                        <a:pt x="1" y="920"/>
                      </a:cubicBezTo>
                      <a:cubicBezTo>
                        <a:pt x="1" y="920"/>
                        <a:pt x="370" y="1035"/>
                        <a:pt x="804" y="1035"/>
                      </a:cubicBezTo>
                      <a:cubicBezTo>
                        <a:pt x="1039" y="1035"/>
                        <a:pt x="1292" y="1002"/>
                        <a:pt x="1517" y="898"/>
                      </a:cubicBezTo>
                      <a:cubicBezTo>
                        <a:pt x="2163" y="602"/>
                        <a:pt x="3153" y="6"/>
                        <a:pt x="3153" y="6"/>
                      </a:cubicBezTo>
                      <a:cubicBezTo>
                        <a:pt x="3153" y="6"/>
                        <a:pt x="3063" y="0"/>
                        <a:pt x="291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3" name="Google Shape;10243;p34"/>
                <p:cNvSpPr/>
                <p:nvPr/>
              </p:nvSpPr>
              <p:spPr>
                <a:xfrm rot="386461">
                  <a:off x="1569402" y="-808296"/>
                  <a:ext cx="422468" cy="1849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2" h="1323" extrusionOk="0">
                      <a:moveTo>
                        <a:pt x="3022" y="0"/>
                      </a:moveTo>
                      <a:cubicBezTo>
                        <a:pt x="3022" y="0"/>
                        <a:pt x="778" y="142"/>
                        <a:pt x="1" y="1286"/>
                      </a:cubicBezTo>
                      <a:cubicBezTo>
                        <a:pt x="1" y="1286"/>
                        <a:pt x="198" y="1322"/>
                        <a:pt x="470" y="1322"/>
                      </a:cubicBezTo>
                      <a:cubicBezTo>
                        <a:pt x="778" y="1322"/>
                        <a:pt x="1183" y="1276"/>
                        <a:pt x="1506" y="1078"/>
                      </a:cubicBezTo>
                      <a:cubicBezTo>
                        <a:pt x="2113" y="712"/>
                        <a:pt x="3022" y="0"/>
                        <a:pt x="3022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4" name="Google Shape;10244;p34"/>
                <p:cNvSpPr/>
                <p:nvPr/>
              </p:nvSpPr>
              <p:spPr>
                <a:xfrm rot="386461">
                  <a:off x="1435937" y="-906537"/>
                  <a:ext cx="394229" cy="234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0" h="1678" extrusionOk="0">
                      <a:moveTo>
                        <a:pt x="2819" y="1"/>
                      </a:moveTo>
                      <a:cubicBezTo>
                        <a:pt x="2819" y="1"/>
                        <a:pt x="619" y="439"/>
                        <a:pt x="0" y="1676"/>
                      </a:cubicBezTo>
                      <a:cubicBezTo>
                        <a:pt x="0" y="1676"/>
                        <a:pt x="25" y="1677"/>
                        <a:pt x="69" y="1677"/>
                      </a:cubicBezTo>
                      <a:cubicBezTo>
                        <a:pt x="290" y="1677"/>
                        <a:pt x="1000" y="1646"/>
                        <a:pt x="1462" y="1276"/>
                      </a:cubicBezTo>
                      <a:cubicBezTo>
                        <a:pt x="2009" y="833"/>
                        <a:pt x="2819" y="1"/>
                        <a:pt x="2819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5" name="Google Shape;10245;p34"/>
                <p:cNvSpPr/>
                <p:nvPr/>
              </p:nvSpPr>
              <p:spPr>
                <a:xfrm rot="386461">
                  <a:off x="1225468" y="-958678"/>
                  <a:ext cx="394928" cy="2344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25" h="1677" extrusionOk="0">
                      <a:moveTo>
                        <a:pt x="2825" y="0"/>
                      </a:moveTo>
                      <a:cubicBezTo>
                        <a:pt x="2825" y="0"/>
                        <a:pt x="619" y="433"/>
                        <a:pt x="0" y="1675"/>
                      </a:cubicBezTo>
                      <a:cubicBezTo>
                        <a:pt x="0" y="1675"/>
                        <a:pt x="25" y="1677"/>
                        <a:pt x="69" y="1677"/>
                      </a:cubicBezTo>
                      <a:cubicBezTo>
                        <a:pt x="292" y="1677"/>
                        <a:pt x="1005" y="1646"/>
                        <a:pt x="1462" y="1276"/>
                      </a:cubicBezTo>
                      <a:cubicBezTo>
                        <a:pt x="2009" y="827"/>
                        <a:pt x="2825" y="0"/>
                        <a:pt x="2825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6" name="Google Shape;10246;p34"/>
                <p:cNvSpPr/>
                <p:nvPr/>
              </p:nvSpPr>
              <p:spPr>
                <a:xfrm rot="386461">
                  <a:off x="1769001" y="-552630"/>
                  <a:ext cx="301683" cy="3451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58" h="2469" extrusionOk="0">
                      <a:moveTo>
                        <a:pt x="1" y="0"/>
                      </a:moveTo>
                      <a:cubicBezTo>
                        <a:pt x="209" y="1369"/>
                        <a:pt x="2157" y="2469"/>
                        <a:pt x="2157" y="2469"/>
                      </a:cubicBezTo>
                      <a:cubicBezTo>
                        <a:pt x="2157" y="2469"/>
                        <a:pt x="1648" y="1429"/>
                        <a:pt x="1265" y="832"/>
                      </a:cubicBezTo>
                      <a:cubicBezTo>
                        <a:pt x="882" y="24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7" name="Google Shape;10247;p34"/>
                <p:cNvSpPr/>
                <p:nvPr/>
              </p:nvSpPr>
              <p:spPr>
                <a:xfrm rot="386461">
                  <a:off x="1426763" y="-675215"/>
                  <a:ext cx="245065" cy="3896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53" h="2787" extrusionOk="0">
                      <a:moveTo>
                        <a:pt x="17" y="1"/>
                      </a:moveTo>
                      <a:cubicBezTo>
                        <a:pt x="0" y="1385"/>
                        <a:pt x="1752" y="2787"/>
                        <a:pt x="1752" y="2787"/>
                      </a:cubicBezTo>
                      <a:cubicBezTo>
                        <a:pt x="1752" y="2787"/>
                        <a:pt x="1413" y="1670"/>
                        <a:pt x="1134" y="1030"/>
                      </a:cubicBezTo>
                      <a:cubicBezTo>
                        <a:pt x="849" y="384"/>
                        <a:pt x="17" y="1"/>
                        <a:pt x="17" y="1"/>
                      </a:cubicBezTo>
                      <a:close/>
                    </a:path>
                  </a:pathLst>
                </a:custGeom>
                <a:solidFill>
                  <a:srgbClr val="40897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8" name="Google Shape;10248;p34"/>
                <p:cNvSpPr/>
                <p:nvPr/>
              </p:nvSpPr>
              <p:spPr>
                <a:xfrm rot="386461">
                  <a:off x="1289540" y="-631963"/>
                  <a:ext cx="323771" cy="256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16" h="1833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148" y="214"/>
                        <a:pt x="367" y="701"/>
                        <a:pt x="865" y="1352"/>
                      </a:cubicBezTo>
                      <a:cubicBezTo>
                        <a:pt x="1170" y="1754"/>
                        <a:pt x="1637" y="1832"/>
                        <a:pt x="1953" y="1832"/>
                      </a:cubicBezTo>
                      <a:cubicBezTo>
                        <a:pt x="2154" y="1832"/>
                        <a:pt x="2294" y="1801"/>
                        <a:pt x="2294" y="1801"/>
                      </a:cubicBezTo>
                      <a:lnTo>
                        <a:pt x="2316" y="1774"/>
                      </a:lnTo>
                      <a:cubicBezTo>
                        <a:pt x="2316" y="1774"/>
                        <a:pt x="2124" y="936"/>
                        <a:pt x="1911" y="712"/>
                      </a:cubicBezTo>
                      <a:cubicBezTo>
                        <a:pt x="1703" y="493"/>
                        <a:pt x="1500" y="334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0249" name="Google Shape;10249;p34"/>
              <p:cNvSpPr/>
              <p:nvPr/>
            </p:nvSpPr>
            <p:spPr>
              <a:xfrm rot="386461">
                <a:off x="1253474" y="-722456"/>
                <a:ext cx="245764" cy="388916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50" name="Google Shape;10250;p34"/>
            <p:cNvSpPr/>
            <p:nvPr/>
          </p:nvSpPr>
          <p:spPr>
            <a:xfrm rot="-386426" flipH="1">
              <a:off x="8267894" y="118298"/>
              <a:ext cx="184312" cy="233641"/>
            </a:xfrm>
            <a:custGeom>
              <a:avLst/>
              <a:gdLst/>
              <a:ahLst/>
              <a:cxnLst/>
              <a:rect l="l" t="t" r="r" b="b"/>
              <a:pathLst>
                <a:path w="1715" h="2174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1167"/>
                    <a:pt x="1714" y="2174"/>
                    <a:pt x="1714" y="2174"/>
                  </a:cubicBezTo>
                  <a:cubicBezTo>
                    <a:pt x="1714" y="2174"/>
                    <a:pt x="1320" y="1276"/>
                    <a:pt x="1030" y="761"/>
                  </a:cubicBezTo>
                  <a:cubicBezTo>
                    <a:pt x="734" y="24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34"/>
            <p:cNvSpPr/>
            <p:nvPr/>
          </p:nvSpPr>
          <p:spPr>
            <a:xfrm rot="-386426" flipH="1">
              <a:off x="8387447" y="102458"/>
              <a:ext cx="183668" cy="233641"/>
            </a:xfrm>
            <a:custGeom>
              <a:avLst/>
              <a:gdLst/>
              <a:ahLst/>
              <a:cxnLst/>
              <a:rect l="l" t="t" r="r" b="b"/>
              <a:pathLst>
                <a:path w="1709" h="2174" extrusionOk="0">
                  <a:moveTo>
                    <a:pt x="0" y="1"/>
                  </a:moveTo>
                  <a:lnTo>
                    <a:pt x="0" y="1"/>
                  </a:lnTo>
                  <a:cubicBezTo>
                    <a:pt x="110" y="1161"/>
                    <a:pt x="1708" y="2174"/>
                    <a:pt x="1708" y="2174"/>
                  </a:cubicBezTo>
                  <a:cubicBezTo>
                    <a:pt x="1708" y="2174"/>
                    <a:pt x="1320" y="1276"/>
                    <a:pt x="1024" y="756"/>
                  </a:cubicBezTo>
                  <a:cubicBezTo>
                    <a:pt x="728" y="24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89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52" name="Google Shape;10252;p34"/>
            <p:cNvGrpSpPr/>
            <p:nvPr/>
          </p:nvGrpSpPr>
          <p:grpSpPr>
            <a:xfrm flipH="1">
              <a:off x="8868105" y="199668"/>
              <a:ext cx="1205597" cy="1051927"/>
              <a:chOff x="-1033342" y="-651870"/>
              <a:chExt cx="1568154" cy="1368271"/>
            </a:xfrm>
          </p:grpSpPr>
          <p:sp>
            <p:nvSpPr>
              <p:cNvPr id="10253" name="Google Shape;10253;p34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4" name="Google Shape;10254;p34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5" name="Google Shape;10255;p34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256" name="Google Shape;10256;p34"/>
            <p:cNvGrpSpPr/>
            <p:nvPr/>
          </p:nvGrpSpPr>
          <p:grpSpPr>
            <a:xfrm flipH="1">
              <a:off x="8344470" y="454764"/>
              <a:ext cx="647092" cy="941478"/>
              <a:chOff x="374228" y="-320060"/>
              <a:chExt cx="841691" cy="1224608"/>
            </a:xfrm>
          </p:grpSpPr>
          <p:sp>
            <p:nvSpPr>
              <p:cNvPr id="10257" name="Google Shape;10257;p34"/>
              <p:cNvSpPr/>
              <p:nvPr/>
            </p:nvSpPr>
            <p:spPr>
              <a:xfrm rot="386461">
                <a:off x="493489" y="-294553"/>
                <a:ext cx="511379" cy="1006541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8" name="Google Shape;10258;p34"/>
              <p:cNvSpPr/>
              <p:nvPr/>
            </p:nvSpPr>
            <p:spPr>
              <a:xfrm rot="386461">
                <a:off x="711251" y="404507"/>
                <a:ext cx="411703" cy="178661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9" name="Google Shape;10259;p34"/>
              <p:cNvSpPr/>
              <p:nvPr/>
            </p:nvSpPr>
            <p:spPr>
              <a:xfrm rot="386461">
                <a:off x="765701" y="545057"/>
                <a:ext cx="62909" cy="23667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0" name="Google Shape;10260;p34"/>
              <p:cNvSpPr/>
              <p:nvPr/>
            </p:nvSpPr>
            <p:spPr>
              <a:xfrm rot="386461">
                <a:off x="604995" y="134716"/>
                <a:ext cx="443997" cy="160068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1" name="Google Shape;10261;p34"/>
              <p:cNvSpPr/>
              <p:nvPr/>
            </p:nvSpPr>
            <p:spPr>
              <a:xfrm rot="386461">
                <a:off x="585540" y="249183"/>
                <a:ext cx="78986" cy="325029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2" name="Google Shape;10262;p34"/>
              <p:cNvSpPr/>
              <p:nvPr/>
            </p:nvSpPr>
            <p:spPr>
              <a:xfrm rot="386461">
                <a:off x="399145" y="16593"/>
                <a:ext cx="187049" cy="454761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3" name="Google Shape;10263;p34"/>
              <p:cNvSpPr/>
              <p:nvPr/>
            </p:nvSpPr>
            <p:spPr>
              <a:xfrm rot="386461">
                <a:off x="861780" y="691808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4" name="Google Shape;10264;p34"/>
              <p:cNvSpPr/>
              <p:nvPr/>
            </p:nvSpPr>
            <p:spPr>
              <a:xfrm rot="386461">
                <a:off x="712805" y="749036"/>
                <a:ext cx="193619" cy="145110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5" name="Google Shape;10265;p34"/>
              <p:cNvSpPr/>
              <p:nvPr/>
            </p:nvSpPr>
            <p:spPr>
              <a:xfrm rot="386461">
                <a:off x="542352" y="548022"/>
                <a:ext cx="193480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6" name="Google Shape;10266;p34"/>
              <p:cNvSpPr/>
              <p:nvPr/>
            </p:nvSpPr>
            <p:spPr>
              <a:xfrm rot="386461">
                <a:off x="1015615" y="542890"/>
                <a:ext cx="192781" cy="144970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67" name="Google Shape;10267;p34"/>
            <p:cNvSpPr/>
            <p:nvPr/>
          </p:nvSpPr>
          <p:spPr>
            <a:xfrm rot="-386426" flipH="1">
              <a:off x="8420836" y="882885"/>
              <a:ext cx="148095" cy="111125"/>
            </a:xfrm>
            <a:custGeom>
              <a:avLst/>
              <a:gdLst/>
              <a:ahLst/>
              <a:cxnLst/>
              <a:rect l="l" t="t" r="r" b="b"/>
              <a:pathLst>
                <a:path w="1378" h="1034" extrusionOk="0">
                  <a:moveTo>
                    <a:pt x="691" y="1"/>
                  </a:moveTo>
                  <a:cubicBezTo>
                    <a:pt x="689" y="1"/>
                    <a:pt x="687" y="1"/>
                    <a:pt x="684" y="1"/>
                  </a:cubicBezTo>
                  <a:cubicBezTo>
                    <a:pt x="219" y="6"/>
                    <a:pt x="0" y="565"/>
                    <a:pt x="329" y="888"/>
                  </a:cubicBezTo>
                  <a:cubicBezTo>
                    <a:pt x="428" y="985"/>
                    <a:pt x="559" y="1034"/>
                    <a:pt x="689" y="1034"/>
                  </a:cubicBezTo>
                  <a:cubicBezTo>
                    <a:pt x="823" y="1034"/>
                    <a:pt x="957" y="982"/>
                    <a:pt x="1057" y="877"/>
                  </a:cubicBezTo>
                  <a:cubicBezTo>
                    <a:pt x="1378" y="550"/>
                    <a:pt x="1146" y="1"/>
                    <a:pt x="6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34"/>
            <p:cNvSpPr/>
            <p:nvPr/>
          </p:nvSpPr>
          <p:spPr>
            <a:xfrm rot="-386426" flipH="1">
              <a:off x="8849813" y="986618"/>
              <a:ext cx="148202" cy="111555"/>
            </a:xfrm>
            <a:custGeom>
              <a:avLst/>
              <a:gdLst/>
              <a:ahLst/>
              <a:cxnLst/>
              <a:rect l="l" t="t" r="r" b="b"/>
              <a:pathLst>
                <a:path w="1379" h="1038" extrusionOk="0">
                  <a:moveTo>
                    <a:pt x="691" y="0"/>
                  </a:moveTo>
                  <a:cubicBezTo>
                    <a:pt x="689" y="0"/>
                    <a:pt x="687" y="1"/>
                    <a:pt x="684" y="1"/>
                  </a:cubicBezTo>
                  <a:cubicBezTo>
                    <a:pt x="225" y="6"/>
                    <a:pt x="0" y="570"/>
                    <a:pt x="329" y="893"/>
                  </a:cubicBezTo>
                  <a:cubicBezTo>
                    <a:pt x="428" y="989"/>
                    <a:pt x="557" y="1037"/>
                    <a:pt x="687" y="1037"/>
                  </a:cubicBezTo>
                  <a:cubicBezTo>
                    <a:pt x="823" y="1037"/>
                    <a:pt x="959" y="985"/>
                    <a:pt x="1062" y="882"/>
                  </a:cubicBezTo>
                  <a:cubicBezTo>
                    <a:pt x="1378" y="555"/>
                    <a:pt x="1147" y="0"/>
                    <a:pt x="6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269" name="Google Shape;10269;p34"/>
            <p:cNvGrpSpPr/>
            <p:nvPr/>
          </p:nvGrpSpPr>
          <p:grpSpPr>
            <a:xfrm flipH="1">
              <a:off x="7869869" y="48566"/>
              <a:ext cx="1010595" cy="1108463"/>
              <a:chOff x="518737" y="-848413"/>
              <a:chExt cx="1314510" cy="1441809"/>
            </a:xfrm>
          </p:grpSpPr>
          <p:sp>
            <p:nvSpPr>
              <p:cNvPr id="10270" name="Google Shape;10270;p34"/>
              <p:cNvSpPr/>
              <p:nvPr/>
            </p:nvSpPr>
            <p:spPr>
              <a:xfrm rot="386461">
                <a:off x="588982" y="-786723"/>
                <a:ext cx="1174019" cy="131842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1" name="Google Shape;10271;p34"/>
              <p:cNvSpPr/>
              <p:nvPr/>
            </p:nvSpPr>
            <p:spPr>
              <a:xfrm rot="386461">
                <a:off x="673637" y="-615172"/>
                <a:ext cx="955795" cy="966140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2" name="Google Shape;10272;p34"/>
              <p:cNvSpPr/>
              <p:nvPr/>
            </p:nvSpPr>
            <p:spPr>
              <a:xfrm rot="386461">
                <a:off x="1348983" y="21993"/>
                <a:ext cx="286305" cy="335514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3" name="Google Shape;10273;p34"/>
              <p:cNvSpPr/>
              <p:nvPr/>
            </p:nvSpPr>
            <p:spPr>
              <a:xfrm rot="386461">
                <a:off x="1119798" y="-259644"/>
                <a:ext cx="417715" cy="435469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4" name="Google Shape;10274;p34"/>
              <p:cNvSpPr/>
              <p:nvPr/>
            </p:nvSpPr>
            <p:spPr>
              <a:xfrm rot="386461">
                <a:off x="861014" y="-554024"/>
                <a:ext cx="466504" cy="372840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75" name="Google Shape;10275;p34"/>
            <p:cNvSpPr/>
            <p:nvPr/>
          </p:nvSpPr>
          <p:spPr>
            <a:xfrm rot="-386426" flipH="1">
              <a:off x="8653315" y="587382"/>
              <a:ext cx="219133" cy="228053"/>
            </a:xfrm>
            <a:custGeom>
              <a:avLst/>
              <a:gdLst/>
              <a:ahLst/>
              <a:cxnLst/>
              <a:rect l="l" t="t" r="r" b="b"/>
              <a:pathLst>
                <a:path w="2039" h="2122" extrusionOk="0">
                  <a:moveTo>
                    <a:pt x="1541" y="1"/>
                  </a:moveTo>
                  <a:cubicBezTo>
                    <a:pt x="1437" y="1"/>
                    <a:pt x="1306" y="39"/>
                    <a:pt x="1140" y="136"/>
                  </a:cubicBezTo>
                  <a:cubicBezTo>
                    <a:pt x="478" y="508"/>
                    <a:pt x="177" y="968"/>
                    <a:pt x="79" y="1132"/>
                  </a:cubicBezTo>
                  <a:cubicBezTo>
                    <a:pt x="0" y="1266"/>
                    <a:pt x="46" y="1454"/>
                    <a:pt x="233" y="1454"/>
                  </a:cubicBezTo>
                  <a:cubicBezTo>
                    <a:pt x="268" y="1454"/>
                    <a:pt x="308" y="1448"/>
                    <a:pt x="352" y="1433"/>
                  </a:cubicBezTo>
                  <a:lnTo>
                    <a:pt x="352" y="1433"/>
                  </a:lnTo>
                  <a:cubicBezTo>
                    <a:pt x="273" y="1712"/>
                    <a:pt x="383" y="1882"/>
                    <a:pt x="574" y="1882"/>
                  </a:cubicBezTo>
                  <a:cubicBezTo>
                    <a:pt x="661" y="1882"/>
                    <a:pt x="763" y="1848"/>
                    <a:pt x="872" y="1773"/>
                  </a:cubicBezTo>
                  <a:lnTo>
                    <a:pt x="872" y="1773"/>
                  </a:lnTo>
                  <a:cubicBezTo>
                    <a:pt x="844" y="1988"/>
                    <a:pt x="1038" y="2121"/>
                    <a:pt x="1229" y="2121"/>
                  </a:cubicBezTo>
                  <a:cubicBezTo>
                    <a:pt x="1368" y="2121"/>
                    <a:pt x="1506" y="2052"/>
                    <a:pt x="1556" y="1893"/>
                  </a:cubicBezTo>
                  <a:cubicBezTo>
                    <a:pt x="1582" y="1937"/>
                    <a:pt x="1652" y="1992"/>
                    <a:pt x="1729" y="1992"/>
                  </a:cubicBezTo>
                  <a:cubicBezTo>
                    <a:pt x="1814" y="1992"/>
                    <a:pt x="1907" y="1924"/>
                    <a:pt x="1956" y="1696"/>
                  </a:cubicBezTo>
                  <a:cubicBezTo>
                    <a:pt x="2038" y="1258"/>
                    <a:pt x="2027" y="809"/>
                    <a:pt x="1923" y="377"/>
                  </a:cubicBezTo>
                  <a:cubicBezTo>
                    <a:pt x="1892" y="254"/>
                    <a:pt x="1809" y="1"/>
                    <a:pt x="15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34"/>
            <p:cNvSpPr/>
            <p:nvPr/>
          </p:nvSpPr>
          <p:spPr>
            <a:xfrm rot="-386426" flipH="1">
              <a:off x="8663166" y="580440"/>
              <a:ext cx="147235" cy="179046"/>
            </a:xfrm>
            <a:custGeom>
              <a:avLst/>
              <a:gdLst/>
              <a:ahLst/>
              <a:cxnLst/>
              <a:rect l="l" t="t" r="r" b="b"/>
              <a:pathLst>
                <a:path w="1370" h="1666" extrusionOk="0">
                  <a:moveTo>
                    <a:pt x="1143" y="0"/>
                  </a:moveTo>
                  <a:cubicBezTo>
                    <a:pt x="1106" y="0"/>
                    <a:pt x="1064" y="9"/>
                    <a:pt x="1013" y="29"/>
                  </a:cubicBezTo>
                  <a:cubicBezTo>
                    <a:pt x="674" y="171"/>
                    <a:pt x="181" y="620"/>
                    <a:pt x="1" y="949"/>
                  </a:cubicBezTo>
                  <a:cubicBezTo>
                    <a:pt x="253" y="626"/>
                    <a:pt x="876" y="374"/>
                    <a:pt x="877" y="374"/>
                  </a:cubicBezTo>
                  <a:lnTo>
                    <a:pt x="877" y="374"/>
                  </a:lnTo>
                  <a:cubicBezTo>
                    <a:pt x="876" y="374"/>
                    <a:pt x="329" y="970"/>
                    <a:pt x="231" y="1414"/>
                  </a:cubicBezTo>
                  <a:lnTo>
                    <a:pt x="231" y="1414"/>
                  </a:lnTo>
                  <a:cubicBezTo>
                    <a:pt x="264" y="1375"/>
                    <a:pt x="641" y="850"/>
                    <a:pt x="1002" y="494"/>
                  </a:cubicBezTo>
                  <a:lnTo>
                    <a:pt x="1002" y="494"/>
                  </a:lnTo>
                  <a:cubicBezTo>
                    <a:pt x="1002" y="494"/>
                    <a:pt x="964" y="790"/>
                    <a:pt x="751" y="1666"/>
                  </a:cubicBezTo>
                  <a:cubicBezTo>
                    <a:pt x="778" y="1638"/>
                    <a:pt x="1106" y="916"/>
                    <a:pt x="1150" y="478"/>
                  </a:cubicBezTo>
                  <a:cubicBezTo>
                    <a:pt x="1178" y="554"/>
                    <a:pt x="1265" y="812"/>
                    <a:pt x="1221" y="1545"/>
                  </a:cubicBezTo>
                  <a:cubicBezTo>
                    <a:pt x="1369" y="1321"/>
                    <a:pt x="1353" y="286"/>
                    <a:pt x="1353" y="286"/>
                  </a:cubicBezTo>
                  <a:cubicBezTo>
                    <a:pt x="1353" y="286"/>
                    <a:pt x="1353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34"/>
            <p:cNvSpPr/>
            <p:nvPr/>
          </p:nvSpPr>
          <p:spPr>
            <a:xfrm rot="-386426" flipH="1">
              <a:off x="8439355" y="591188"/>
              <a:ext cx="240305" cy="224291"/>
            </a:xfrm>
            <a:custGeom>
              <a:avLst/>
              <a:gdLst/>
              <a:ahLst/>
              <a:cxnLst/>
              <a:rect l="l" t="t" r="r" b="b"/>
              <a:pathLst>
                <a:path w="2236" h="2087" extrusionOk="0">
                  <a:moveTo>
                    <a:pt x="500" y="0"/>
                  </a:moveTo>
                  <a:cubicBezTo>
                    <a:pt x="299" y="0"/>
                    <a:pt x="0" y="87"/>
                    <a:pt x="106" y="669"/>
                  </a:cubicBezTo>
                  <a:cubicBezTo>
                    <a:pt x="243" y="1419"/>
                    <a:pt x="577" y="1857"/>
                    <a:pt x="697" y="1999"/>
                  </a:cubicBezTo>
                  <a:cubicBezTo>
                    <a:pt x="746" y="2054"/>
                    <a:pt x="816" y="2087"/>
                    <a:pt x="882" y="2087"/>
                  </a:cubicBezTo>
                  <a:cubicBezTo>
                    <a:pt x="981" y="2087"/>
                    <a:pt x="1072" y="2014"/>
                    <a:pt x="1075" y="1835"/>
                  </a:cubicBezTo>
                  <a:cubicBezTo>
                    <a:pt x="1176" y="1907"/>
                    <a:pt x="1270" y="1939"/>
                    <a:pt x="1349" y="1939"/>
                  </a:cubicBezTo>
                  <a:cubicBezTo>
                    <a:pt x="1542" y="1939"/>
                    <a:pt x="1651" y="1748"/>
                    <a:pt x="1573" y="1457"/>
                  </a:cubicBezTo>
                  <a:lnTo>
                    <a:pt x="1573" y="1457"/>
                  </a:lnTo>
                  <a:cubicBezTo>
                    <a:pt x="1617" y="1480"/>
                    <a:pt x="1662" y="1490"/>
                    <a:pt x="1704" y="1490"/>
                  </a:cubicBezTo>
                  <a:cubicBezTo>
                    <a:pt x="1981" y="1490"/>
                    <a:pt x="2188" y="1058"/>
                    <a:pt x="1913" y="849"/>
                  </a:cubicBezTo>
                  <a:cubicBezTo>
                    <a:pt x="2017" y="833"/>
                    <a:pt x="2236" y="641"/>
                    <a:pt x="1858" y="412"/>
                  </a:cubicBezTo>
                  <a:cubicBezTo>
                    <a:pt x="1469" y="187"/>
                    <a:pt x="1042" y="50"/>
                    <a:pt x="599" y="6"/>
                  </a:cubicBezTo>
                  <a:cubicBezTo>
                    <a:pt x="571" y="3"/>
                    <a:pt x="537" y="0"/>
                    <a:pt x="50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8" name="Google Shape;10278;p34"/>
            <p:cNvSpPr/>
            <p:nvPr/>
          </p:nvSpPr>
          <p:spPr>
            <a:xfrm rot="-386426" flipH="1">
              <a:off x="8507381" y="581800"/>
              <a:ext cx="161743" cy="163141"/>
            </a:xfrm>
            <a:custGeom>
              <a:avLst/>
              <a:gdLst/>
              <a:ahLst/>
              <a:cxnLst/>
              <a:rect l="l" t="t" r="r" b="b"/>
              <a:pathLst>
                <a:path w="1505" h="1518" extrusionOk="0">
                  <a:moveTo>
                    <a:pt x="223" y="0"/>
                  </a:moveTo>
                  <a:cubicBezTo>
                    <a:pt x="121" y="0"/>
                    <a:pt x="0" y="45"/>
                    <a:pt x="10" y="259"/>
                  </a:cubicBezTo>
                  <a:cubicBezTo>
                    <a:pt x="32" y="625"/>
                    <a:pt x="295" y="1244"/>
                    <a:pt x="546" y="1517"/>
                  </a:cubicBezTo>
                  <a:cubicBezTo>
                    <a:pt x="322" y="1173"/>
                    <a:pt x="289" y="505"/>
                    <a:pt x="289" y="505"/>
                  </a:cubicBezTo>
                  <a:lnTo>
                    <a:pt x="289" y="505"/>
                  </a:lnTo>
                  <a:cubicBezTo>
                    <a:pt x="289" y="505"/>
                    <a:pt x="672" y="1216"/>
                    <a:pt x="1061" y="1457"/>
                  </a:cubicBezTo>
                  <a:cubicBezTo>
                    <a:pt x="1034" y="1413"/>
                    <a:pt x="661" y="883"/>
                    <a:pt x="442" y="423"/>
                  </a:cubicBezTo>
                  <a:lnTo>
                    <a:pt x="442" y="423"/>
                  </a:lnTo>
                  <a:cubicBezTo>
                    <a:pt x="442" y="423"/>
                    <a:pt x="711" y="560"/>
                    <a:pt x="1471" y="1047"/>
                  </a:cubicBezTo>
                  <a:cubicBezTo>
                    <a:pt x="1450" y="1014"/>
                    <a:pt x="875" y="467"/>
                    <a:pt x="481" y="275"/>
                  </a:cubicBezTo>
                  <a:cubicBezTo>
                    <a:pt x="557" y="275"/>
                    <a:pt x="831" y="275"/>
                    <a:pt x="1504" y="560"/>
                  </a:cubicBezTo>
                  <a:cubicBezTo>
                    <a:pt x="1346" y="346"/>
                    <a:pt x="360" y="23"/>
                    <a:pt x="360" y="23"/>
                  </a:cubicBezTo>
                  <a:cubicBezTo>
                    <a:pt x="360" y="23"/>
                    <a:pt x="296" y="0"/>
                    <a:pt x="2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9" name="Google Shape;10279;p34"/>
            <p:cNvSpPr/>
            <p:nvPr/>
          </p:nvSpPr>
          <p:spPr>
            <a:xfrm rot="-386426" flipH="1">
              <a:off x="8383168" y="406266"/>
              <a:ext cx="261261" cy="204947"/>
            </a:xfrm>
            <a:custGeom>
              <a:avLst/>
              <a:gdLst/>
              <a:ahLst/>
              <a:cxnLst/>
              <a:rect l="l" t="t" r="r" b="b"/>
              <a:pathLst>
                <a:path w="2431" h="1907" extrusionOk="0">
                  <a:moveTo>
                    <a:pt x="1234" y="0"/>
                  </a:moveTo>
                  <a:cubicBezTo>
                    <a:pt x="1168" y="0"/>
                    <a:pt x="1081" y="35"/>
                    <a:pt x="970" y="132"/>
                  </a:cubicBezTo>
                  <a:cubicBezTo>
                    <a:pt x="647" y="433"/>
                    <a:pt x="384" y="800"/>
                    <a:pt x="209" y="1205"/>
                  </a:cubicBezTo>
                  <a:cubicBezTo>
                    <a:pt x="143" y="1375"/>
                    <a:pt x="1" y="1791"/>
                    <a:pt x="690" y="1878"/>
                  </a:cubicBezTo>
                  <a:cubicBezTo>
                    <a:pt x="839" y="1898"/>
                    <a:pt x="979" y="1906"/>
                    <a:pt x="1109" y="1906"/>
                  </a:cubicBezTo>
                  <a:cubicBezTo>
                    <a:pt x="1637" y="1906"/>
                    <a:pt x="1999" y="1771"/>
                    <a:pt x="2135" y="1714"/>
                  </a:cubicBezTo>
                  <a:cubicBezTo>
                    <a:pt x="2305" y="1638"/>
                    <a:pt x="2382" y="1402"/>
                    <a:pt x="2097" y="1304"/>
                  </a:cubicBezTo>
                  <a:cubicBezTo>
                    <a:pt x="2431" y="1046"/>
                    <a:pt x="2316" y="734"/>
                    <a:pt x="1884" y="718"/>
                  </a:cubicBezTo>
                  <a:cubicBezTo>
                    <a:pt x="2097" y="500"/>
                    <a:pt x="1862" y="148"/>
                    <a:pt x="1593" y="148"/>
                  </a:cubicBezTo>
                  <a:cubicBezTo>
                    <a:pt x="1531" y="148"/>
                    <a:pt x="1468" y="166"/>
                    <a:pt x="1407" y="209"/>
                  </a:cubicBezTo>
                  <a:cubicBezTo>
                    <a:pt x="1415" y="140"/>
                    <a:pt x="1366" y="0"/>
                    <a:pt x="123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34"/>
            <p:cNvSpPr/>
            <p:nvPr/>
          </p:nvSpPr>
          <p:spPr>
            <a:xfrm rot="-386426" flipH="1">
              <a:off x="8463778" y="448106"/>
              <a:ext cx="194844" cy="148632"/>
            </a:xfrm>
            <a:custGeom>
              <a:avLst/>
              <a:gdLst/>
              <a:ahLst/>
              <a:cxnLst/>
              <a:rect l="l" t="t" r="r" b="b"/>
              <a:pathLst>
                <a:path w="1813" h="1383" extrusionOk="0">
                  <a:moveTo>
                    <a:pt x="1095" y="1"/>
                  </a:moveTo>
                  <a:lnTo>
                    <a:pt x="1095" y="1"/>
                  </a:lnTo>
                  <a:cubicBezTo>
                    <a:pt x="838" y="94"/>
                    <a:pt x="236" y="931"/>
                    <a:pt x="236" y="931"/>
                  </a:cubicBezTo>
                  <a:cubicBezTo>
                    <a:pt x="236" y="931"/>
                    <a:pt x="1" y="1249"/>
                    <a:pt x="357" y="1342"/>
                  </a:cubicBezTo>
                  <a:cubicBezTo>
                    <a:pt x="468" y="1369"/>
                    <a:pt x="609" y="1382"/>
                    <a:pt x="761" y="1382"/>
                  </a:cubicBezTo>
                  <a:cubicBezTo>
                    <a:pt x="1095" y="1382"/>
                    <a:pt x="1482" y="1320"/>
                    <a:pt x="1719" y="1211"/>
                  </a:cubicBezTo>
                  <a:lnTo>
                    <a:pt x="1719" y="1211"/>
                  </a:lnTo>
                  <a:cubicBezTo>
                    <a:pt x="1622" y="1237"/>
                    <a:pt x="1510" y="1247"/>
                    <a:pt x="1396" y="1247"/>
                  </a:cubicBezTo>
                  <a:cubicBezTo>
                    <a:pt x="1043" y="1247"/>
                    <a:pt x="674" y="1150"/>
                    <a:pt x="674" y="1150"/>
                  </a:cubicBezTo>
                  <a:cubicBezTo>
                    <a:pt x="674" y="1150"/>
                    <a:pt x="1473" y="997"/>
                    <a:pt x="1813" y="702"/>
                  </a:cubicBezTo>
                  <a:lnTo>
                    <a:pt x="1813" y="702"/>
                  </a:lnTo>
                  <a:cubicBezTo>
                    <a:pt x="1763" y="707"/>
                    <a:pt x="1150" y="910"/>
                    <a:pt x="641" y="975"/>
                  </a:cubicBezTo>
                  <a:cubicBezTo>
                    <a:pt x="641" y="975"/>
                    <a:pt x="855" y="762"/>
                    <a:pt x="1550" y="187"/>
                  </a:cubicBezTo>
                  <a:lnTo>
                    <a:pt x="1550" y="187"/>
                  </a:lnTo>
                  <a:cubicBezTo>
                    <a:pt x="1506" y="192"/>
                    <a:pt x="811" y="576"/>
                    <a:pt x="515" y="899"/>
                  </a:cubicBezTo>
                  <a:cubicBezTo>
                    <a:pt x="537" y="822"/>
                    <a:pt x="619" y="565"/>
                    <a:pt x="10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34"/>
            <p:cNvSpPr/>
            <p:nvPr/>
          </p:nvSpPr>
          <p:spPr>
            <a:xfrm rot="-386426" flipH="1">
              <a:off x="8571507" y="318815"/>
              <a:ext cx="219025" cy="237510"/>
            </a:xfrm>
            <a:custGeom>
              <a:avLst/>
              <a:gdLst/>
              <a:ahLst/>
              <a:cxnLst/>
              <a:rect l="l" t="t" r="r" b="b"/>
              <a:pathLst>
                <a:path w="2038" h="2210" extrusionOk="0">
                  <a:moveTo>
                    <a:pt x="1298" y="0"/>
                  </a:moveTo>
                  <a:cubicBezTo>
                    <a:pt x="1176" y="0"/>
                    <a:pt x="1052" y="106"/>
                    <a:pt x="976" y="313"/>
                  </a:cubicBezTo>
                  <a:cubicBezTo>
                    <a:pt x="917" y="206"/>
                    <a:pt x="817" y="160"/>
                    <a:pt x="712" y="160"/>
                  </a:cubicBezTo>
                  <a:cubicBezTo>
                    <a:pt x="497" y="160"/>
                    <a:pt x="265" y="356"/>
                    <a:pt x="346" y="614"/>
                  </a:cubicBezTo>
                  <a:cubicBezTo>
                    <a:pt x="327" y="605"/>
                    <a:pt x="298" y="599"/>
                    <a:pt x="267" y="599"/>
                  </a:cubicBezTo>
                  <a:cubicBezTo>
                    <a:pt x="151" y="599"/>
                    <a:pt x="0" y="683"/>
                    <a:pt x="138" y="1003"/>
                  </a:cubicBezTo>
                  <a:cubicBezTo>
                    <a:pt x="325" y="1408"/>
                    <a:pt x="593" y="1769"/>
                    <a:pt x="932" y="2059"/>
                  </a:cubicBezTo>
                  <a:cubicBezTo>
                    <a:pt x="1000" y="2117"/>
                    <a:pt x="1124" y="2210"/>
                    <a:pt x="1266" y="2210"/>
                  </a:cubicBezTo>
                  <a:cubicBezTo>
                    <a:pt x="1408" y="2210"/>
                    <a:pt x="1570" y="2117"/>
                    <a:pt x="1715" y="1802"/>
                  </a:cubicBezTo>
                  <a:cubicBezTo>
                    <a:pt x="2038" y="1112"/>
                    <a:pt x="2016" y="559"/>
                    <a:pt x="1999" y="373"/>
                  </a:cubicBezTo>
                  <a:cubicBezTo>
                    <a:pt x="1989" y="261"/>
                    <a:pt x="1905" y="161"/>
                    <a:pt x="1799" y="161"/>
                  </a:cubicBezTo>
                  <a:cubicBezTo>
                    <a:pt x="1735" y="161"/>
                    <a:pt x="1663" y="198"/>
                    <a:pt x="1594" y="291"/>
                  </a:cubicBezTo>
                  <a:cubicBezTo>
                    <a:pt x="1528" y="96"/>
                    <a:pt x="1414" y="0"/>
                    <a:pt x="129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34"/>
            <p:cNvSpPr/>
            <p:nvPr/>
          </p:nvSpPr>
          <p:spPr>
            <a:xfrm rot="-386426" flipH="1">
              <a:off x="8598960" y="386412"/>
              <a:ext cx="149599" cy="184420"/>
            </a:xfrm>
            <a:custGeom>
              <a:avLst/>
              <a:gdLst/>
              <a:ahLst/>
              <a:cxnLst/>
              <a:rect l="l" t="t" r="r" b="b"/>
              <a:pathLst>
                <a:path w="1392" h="1716" extrusionOk="0">
                  <a:moveTo>
                    <a:pt x="888" y="1"/>
                  </a:moveTo>
                  <a:cubicBezTo>
                    <a:pt x="882" y="50"/>
                    <a:pt x="882" y="696"/>
                    <a:pt x="795" y="1199"/>
                  </a:cubicBezTo>
                  <a:cubicBezTo>
                    <a:pt x="795" y="1199"/>
                    <a:pt x="652" y="931"/>
                    <a:pt x="318" y="94"/>
                  </a:cubicBezTo>
                  <a:lnTo>
                    <a:pt x="318" y="94"/>
                  </a:lnTo>
                  <a:cubicBezTo>
                    <a:pt x="313" y="137"/>
                    <a:pt x="466" y="915"/>
                    <a:pt x="680" y="1292"/>
                  </a:cubicBezTo>
                  <a:cubicBezTo>
                    <a:pt x="609" y="1254"/>
                    <a:pt x="390" y="1095"/>
                    <a:pt x="1" y="471"/>
                  </a:cubicBezTo>
                  <a:lnTo>
                    <a:pt x="1" y="471"/>
                  </a:lnTo>
                  <a:cubicBezTo>
                    <a:pt x="12" y="740"/>
                    <a:pt x="630" y="1572"/>
                    <a:pt x="630" y="1572"/>
                  </a:cubicBezTo>
                  <a:cubicBezTo>
                    <a:pt x="630" y="1572"/>
                    <a:pt x="735" y="1716"/>
                    <a:pt x="862" y="1716"/>
                  </a:cubicBezTo>
                  <a:cubicBezTo>
                    <a:pt x="923" y="1716"/>
                    <a:pt x="990" y="1682"/>
                    <a:pt x="1052" y="1582"/>
                  </a:cubicBezTo>
                  <a:cubicBezTo>
                    <a:pt x="1249" y="1270"/>
                    <a:pt x="1391" y="619"/>
                    <a:pt x="1342" y="247"/>
                  </a:cubicBezTo>
                  <a:lnTo>
                    <a:pt x="1342" y="247"/>
                  </a:lnTo>
                  <a:cubicBezTo>
                    <a:pt x="1326" y="657"/>
                    <a:pt x="970" y="1221"/>
                    <a:pt x="970" y="1221"/>
                  </a:cubicBezTo>
                  <a:cubicBezTo>
                    <a:pt x="970" y="1221"/>
                    <a:pt x="1068" y="417"/>
                    <a:pt x="8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34"/>
            <p:cNvSpPr/>
            <p:nvPr/>
          </p:nvSpPr>
          <p:spPr>
            <a:xfrm rot="-386426" flipH="1">
              <a:off x="8662387" y="416514"/>
              <a:ext cx="268892" cy="212362"/>
            </a:xfrm>
            <a:custGeom>
              <a:avLst/>
              <a:gdLst/>
              <a:ahLst/>
              <a:cxnLst/>
              <a:rect l="l" t="t" r="r" b="b"/>
              <a:pathLst>
                <a:path w="2502" h="1976" extrusionOk="0">
                  <a:moveTo>
                    <a:pt x="745" y="0"/>
                  </a:moveTo>
                  <a:cubicBezTo>
                    <a:pt x="590" y="0"/>
                    <a:pt x="454" y="129"/>
                    <a:pt x="586" y="350"/>
                  </a:cubicBezTo>
                  <a:cubicBezTo>
                    <a:pt x="572" y="349"/>
                    <a:pt x="559" y="349"/>
                    <a:pt x="546" y="349"/>
                  </a:cubicBezTo>
                  <a:cubicBezTo>
                    <a:pt x="158" y="349"/>
                    <a:pt x="66" y="655"/>
                    <a:pt x="373" y="936"/>
                  </a:cubicBezTo>
                  <a:cubicBezTo>
                    <a:pt x="0" y="974"/>
                    <a:pt x="11" y="1598"/>
                    <a:pt x="411" y="1631"/>
                  </a:cubicBezTo>
                  <a:cubicBezTo>
                    <a:pt x="335" y="1707"/>
                    <a:pt x="254" y="1976"/>
                    <a:pt x="677" y="1976"/>
                  </a:cubicBezTo>
                  <a:cubicBezTo>
                    <a:pt x="681" y="1976"/>
                    <a:pt x="686" y="1976"/>
                    <a:pt x="690" y="1976"/>
                  </a:cubicBezTo>
                  <a:cubicBezTo>
                    <a:pt x="1139" y="1954"/>
                    <a:pt x="1571" y="1844"/>
                    <a:pt x="1971" y="1647"/>
                  </a:cubicBezTo>
                  <a:cubicBezTo>
                    <a:pt x="2130" y="1565"/>
                    <a:pt x="2502" y="1335"/>
                    <a:pt x="2031" y="815"/>
                  </a:cubicBezTo>
                  <a:cubicBezTo>
                    <a:pt x="1517" y="257"/>
                    <a:pt x="997" y="60"/>
                    <a:pt x="821" y="11"/>
                  </a:cubicBezTo>
                  <a:cubicBezTo>
                    <a:pt x="796" y="4"/>
                    <a:pt x="771" y="0"/>
                    <a:pt x="7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34"/>
            <p:cNvSpPr/>
            <p:nvPr/>
          </p:nvSpPr>
          <p:spPr>
            <a:xfrm rot="-386426" flipH="1">
              <a:off x="8661413" y="464604"/>
              <a:ext cx="200648" cy="144871"/>
            </a:xfrm>
            <a:custGeom>
              <a:avLst/>
              <a:gdLst/>
              <a:ahLst/>
              <a:cxnLst/>
              <a:rect l="l" t="t" r="r" b="b"/>
              <a:pathLst>
                <a:path w="1867" h="1348" extrusionOk="0">
                  <a:moveTo>
                    <a:pt x="531" y="0"/>
                  </a:moveTo>
                  <a:lnTo>
                    <a:pt x="531" y="0"/>
                  </a:lnTo>
                  <a:cubicBezTo>
                    <a:pt x="903" y="170"/>
                    <a:pt x="1292" y="717"/>
                    <a:pt x="1292" y="717"/>
                  </a:cubicBezTo>
                  <a:cubicBezTo>
                    <a:pt x="1292" y="717"/>
                    <a:pt x="596" y="329"/>
                    <a:pt x="141" y="329"/>
                  </a:cubicBezTo>
                  <a:cubicBezTo>
                    <a:pt x="138" y="329"/>
                    <a:pt x="135" y="329"/>
                    <a:pt x="132" y="329"/>
                  </a:cubicBezTo>
                  <a:cubicBezTo>
                    <a:pt x="175" y="356"/>
                    <a:pt x="772" y="597"/>
                    <a:pt x="1199" y="870"/>
                  </a:cubicBezTo>
                  <a:cubicBezTo>
                    <a:pt x="1199" y="870"/>
                    <a:pt x="982" y="895"/>
                    <a:pt x="351" y="895"/>
                  </a:cubicBezTo>
                  <a:cubicBezTo>
                    <a:pt x="246" y="895"/>
                    <a:pt x="129" y="894"/>
                    <a:pt x="0" y="892"/>
                  </a:cubicBezTo>
                  <a:lnTo>
                    <a:pt x="0" y="892"/>
                  </a:lnTo>
                  <a:cubicBezTo>
                    <a:pt x="33" y="911"/>
                    <a:pt x="599" y="1024"/>
                    <a:pt x="1034" y="1024"/>
                  </a:cubicBezTo>
                  <a:cubicBezTo>
                    <a:pt x="1111" y="1024"/>
                    <a:pt x="1183" y="1021"/>
                    <a:pt x="1248" y="1013"/>
                  </a:cubicBezTo>
                  <a:lnTo>
                    <a:pt x="1248" y="1013"/>
                  </a:lnTo>
                  <a:cubicBezTo>
                    <a:pt x="1188" y="1062"/>
                    <a:pt x="953" y="1204"/>
                    <a:pt x="230" y="1325"/>
                  </a:cubicBezTo>
                  <a:cubicBezTo>
                    <a:pt x="271" y="1341"/>
                    <a:pt x="330" y="1347"/>
                    <a:pt x="402" y="1347"/>
                  </a:cubicBezTo>
                  <a:cubicBezTo>
                    <a:pt x="778" y="1347"/>
                    <a:pt x="1484" y="1166"/>
                    <a:pt x="1484" y="1166"/>
                  </a:cubicBezTo>
                  <a:cubicBezTo>
                    <a:pt x="1484" y="1166"/>
                    <a:pt x="1867" y="1078"/>
                    <a:pt x="1653" y="777"/>
                  </a:cubicBezTo>
                  <a:cubicBezTo>
                    <a:pt x="1440" y="476"/>
                    <a:pt x="892" y="99"/>
                    <a:pt x="5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34"/>
            <p:cNvSpPr/>
            <p:nvPr/>
          </p:nvSpPr>
          <p:spPr>
            <a:xfrm rot="-386426" flipH="1">
              <a:off x="8605325" y="522905"/>
              <a:ext cx="124881" cy="109835"/>
            </a:xfrm>
            <a:custGeom>
              <a:avLst/>
              <a:gdLst/>
              <a:ahLst/>
              <a:cxnLst/>
              <a:rect l="l" t="t" r="r" b="b"/>
              <a:pathLst>
                <a:path w="1162" h="1022" extrusionOk="0">
                  <a:moveTo>
                    <a:pt x="580" y="0"/>
                  </a:moveTo>
                  <a:cubicBezTo>
                    <a:pt x="515" y="0"/>
                    <a:pt x="448" y="13"/>
                    <a:pt x="384" y="40"/>
                  </a:cubicBezTo>
                  <a:cubicBezTo>
                    <a:pt x="121" y="144"/>
                    <a:pt x="1" y="445"/>
                    <a:pt x="105" y="708"/>
                  </a:cubicBezTo>
                  <a:cubicBezTo>
                    <a:pt x="187" y="905"/>
                    <a:pt x="377" y="1022"/>
                    <a:pt x="577" y="1022"/>
                  </a:cubicBezTo>
                  <a:cubicBezTo>
                    <a:pt x="644" y="1022"/>
                    <a:pt x="712" y="1009"/>
                    <a:pt x="778" y="981"/>
                  </a:cubicBezTo>
                  <a:cubicBezTo>
                    <a:pt x="1035" y="877"/>
                    <a:pt x="1161" y="576"/>
                    <a:pt x="1052" y="314"/>
                  </a:cubicBezTo>
                  <a:cubicBezTo>
                    <a:pt x="969" y="120"/>
                    <a:pt x="781" y="0"/>
                    <a:pt x="58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34"/>
            <p:cNvSpPr/>
            <p:nvPr/>
          </p:nvSpPr>
          <p:spPr>
            <a:xfrm rot="-386426" flipH="1">
              <a:off x="8649886" y="343629"/>
              <a:ext cx="319618" cy="229665"/>
            </a:xfrm>
            <a:custGeom>
              <a:avLst/>
              <a:gdLst/>
              <a:ahLst/>
              <a:cxnLst/>
              <a:rect l="l" t="t" r="r" b="b"/>
              <a:pathLst>
                <a:path w="2974" h="2137" extrusionOk="0">
                  <a:moveTo>
                    <a:pt x="1850" y="0"/>
                  </a:moveTo>
                  <a:cubicBezTo>
                    <a:pt x="1597" y="0"/>
                    <a:pt x="1319" y="64"/>
                    <a:pt x="1052" y="195"/>
                  </a:cubicBezTo>
                  <a:cubicBezTo>
                    <a:pt x="362" y="540"/>
                    <a:pt x="1" y="1203"/>
                    <a:pt x="236" y="1684"/>
                  </a:cubicBezTo>
                  <a:cubicBezTo>
                    <a:pt x="384" y="1979"/>
                    <a:pt x="722" y="2136"/>
                    <a:pt x="1120" y="2136"/>
                  </a:cubicBezTo>
                  <a:cubicBezTo>
                    <a:pt x="1372" y="2136"/>
                    <a:pt x="1649" y="2073"/>
                    <a:pt x="1917" y="1941"/>
                  </a:cubicBezTo>
                  <a:cubicBezTo>
                    <a:pt x="2606" y="1602"/>
                    <a:pt x="2973" y="934"/>
                    <a:pt x="2732" y="453"/>
                  </a:cubicBezTo>
                  <a:cubicBezTo>
                    <a:pt x="2588" y="158"/>
                    <a:pt x="2249" y="0"/>
                    <a:pt x="18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34"/>
            <p:cNvSpPr/>
            <p:nvPr/>
          </p:nvSpPr>
          <p:spPr>
            <a:xfrm rot="-386426" flipH="1">
              <a:off x="9224398" y="-85714"/>
              <a:ext cx="254276" cy="289634"/>
            </a:xfrm>
            <a:custGeom>
              <a:avLst/>
              <a:gdLst/>
              <a:ahLst/>
              <a:cxnLst/>
              <a:rect l="l" t="t" r="r" b="b"/>
              <a:pathLst>
                <a:path w="2366" h="2695" extrusionOk="0">
                  <a:moveTo>
                    <a:pt x="1426" y="1"/>
                  </a:moveTo>
                  <a:cubicBezTo>
                    <a:pt x="985" y="1"/>
                    <a:pt x="507" y="397"/>
                    <a:pt x="274" y="996"/>
                  </a:cubicBezTo>
                  <a:cubicBezTo>
                    <a:pt x="1" y="1713"/>
                    <a:pt x="181" y="2452"/>
                    <a:pt x="679" y="2649"/>
                  </a:cubicBezTo>
                  <a:cubicBezTo>
                    <a:pt x="761" y="2680"/>
                    <a:pt x="846" y="2695"/>
                    <a:pt x="932" y="2695"/>
                  </a:cubicBezTo>
                  <a:cubicBezTo>
                    <a:pt x="1377" y="2695"/>
                    <a:pt x="1858" y="2298"/>
                    <a:pt x="2092" y="1697"/>
                  </a:cubicBezTo>
                  <a:cubicBezTo>
                    <a:pt x="2365" y="980"/>
                    <a:pt x="2185" y="241"/>
                    <a:pt x="1681" y="49"/>
                  </a:cubicBezTo>
                  <a:cubicBezTo>
                    <a:pt x="1599" y="16"/>
                    <a:pt x="1513" y="1"/>
                    <a:pt x="14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34"/>
            <p:cNvSpPr/>
            <p:nvPr/>
          </p:nvSpPr>
          <p:spPr>
            <a:xfrm rot="-386426" flipH="1">
              <a:off x="9079535" y="316869"/>
              <a:ext cx="314244" cy="238907"/>
            </a:xfrm>
            <a:custGeom>
              <a:avLst/>
              <a:gdLst/>
              <a:ahLst/>
              <a:cxnLst/>
              <a:rect l="l" t="t" r="r" b="b"/>
              <a:pathLst>
                <a:path w="2924" h="2223" extrusionOk="0">
                  <a:moveTo>
                    <a:pt x="1056" y="1"/>
                  </a:moveTo>
                  <a:cubicBezTo>
                    <a:pt x="725" y="1"/>
                    <a:pt x="439" y="123"/>
                    <a:pt x="285" y="364"/>
                  </a:cubicBezTo>
                  <a:cubicBezTo>
                    <a:pt x="0" y="818"/>
                    <a:pt x="291" y="1519"/>
                    <a:pt x="936" y="1935"/>
                  </a:cubicBezTo>
                  <a:cubicBezTo>
                    <a:pt x="1242" y="2128"/>
                    <a:pt x="1573" y="2223"/>
                    <a:pt x="1867" y="2223"/>
                  </a:cubicBezTo>
                  <a:cubicBezTo>
                    <a:pt x="2199" y="2223"/>
                    <a:pt x="2485" y="2102"/>
                    <a:pt x="2639" y="1864"/>
                  </a:cubicBezTo>
                  <a:cubicBezTo>
                    <a:pt x="2923" y="1410"/>
                    <a:pt x="2633" y="703"/>
                    <a:pt x="1982" y="293"/>
                  </a:cubicBezTo>
                  <a:cubicBezTo>
                    <a:pt x="1678" y="97"/>
                    <a:pt x="1349" y="1"/>
                    <a:pt x="10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34"/>
            <p:cNvSpPr/>
            <p:nvPr/>
          </p:nvSpPr>
          <p:spPr>
            <a:xfrm rot="-386426" flipH="1">
              <a:off x="8537372" y="-68228"/>
              <a:ext cx="264271" cy="279854"/>
            </a:xfrm>
            <a:custGeom>
              <a:avLst/>
              <a:gdLst/>
              <a:ahLst/>
              <a:cxnLst/>
              <a:rect l="l" t="t" r="r" b="b"/>
              <a:pathLst>
                <a:path w="2459" h="2604" extrusionOk="0">
                  <a:moveTo>
                    <a:pt x="896" y="1"/>
                  </a:moveTo>
                  <a:cubicBezTo>
                    <a:pt x="767" y="1"/>
                    <a:pt x="643" y="31"/>
                    <a:pt x="531" y="95"/>
                  </a:cubicBezTo>
                  <a:cubicBezTo>
                    <a:pt x="66" y="364"/>
                    <a:pt x="0" y="1119"/>
                    <a:pt x="389" y="1787"/>
                  </a:cubicBezTo>
                  <a:cubicBezTo>
                    <a:pt x="681" y="2295"/>
                    <a:pt x="1150" y="2604"/>
                    <a:pt x="1563" y="2604"/>
                  </a:cubicBezTo>
                  <a:cubicBezTo>
                    <a:pt x="1692" y="2604"/>
                    <a:pt x="1816" y="2573"/>
                    <a:pt x="1927" y="2509"/>
                  </a:cubicBezTo>
                  <a:cubicBezTo>
                    <a:pt x="2392" y="2241"/>
                    <a:pt x="2458" y="1480"/>
                    <a:pt x="2075" y="812"/>
                  </a:cubicBezTo>
                  <a:cubicBezTo>
                    <a:pt x="1779" y="308"/>
                    <a:pt x="1309" y="1"/>
                    <a:pt x="8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34"/>
            <p:cNvSpPr/>
            <p:nvPr/>
          </p:nvSpPr>
          <p:spPr>
            <a:xfrm rot="-386426" flipH="1">
              <a:off x="8838283" y="-227180"/>
              <a:ext cx="303605" cy="209246"/>
            </a:xfrm>
            <a:custGeom>
              <a:avLst/>
              <a:gdLst/>
              <a:ahLst/>
              <a:cxnLst/>
              <a:rect l="l" t="t" r="r" b="b"/>
              <a:pathLst>
                <a:path w="2825" h="1947" extrusionOk="0">
                  <a:moveTo>
                    <a:pt x="1365" y="1"/>
                  </a:moveTo>
                  <a:cubicBezTo>
                    <a:pt x="638" y="1"/>
                    <a:pt x="44" y="400"/>
                    <a:pt x="22" y="916"/>
                  </a:cubicBezTo>
                  <a:cubicBezTo>
                    <a:pt x="1" y="1453"/>
                    <a:pt x="603" y="1913"/>
                    <a:pt x="1374" y="1945"/>
                  </a:cubicBezTo>
                  <a:cubicBezTo>
                    <a:pt x="1399" y="1946"/>
                    <a:pt x="1423" y="1947"/>
                    <a:pt x="1447" y="1947"/>
                  </a:cubicBezTo>
                  <a:cubicBezTo>
                    <a:pt x="2181" y="1947"/>
                    <a:pt x="2782" y="1545"/>
                    <a:pt x="2803" y="1026"/>
                  </a:cubicBezTo>
                  <a:cubicBezTo>
                    <a:pt x="2825" y="495"/>
                    <a:pt x="2223" y="35"/>
                    <a:pt x="1451" y="2"/>
                  </a:cubicBezTo>
                  <a:cubicBezTo>
                    <a:pt x="1422" y="1"/>
                    <a:pt x="1394" y="1"/>
                    <a:pt x="13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34"/>
            <p:cNvSpPr/>
            <p:nvPr/>
          </p:nvSpPr>
          <p:spPr>
            <a:xfrm rot="-386426" flipH="1">
              <a:off x="8549735" y="-182091"/>
              <a:ext cx="937252" cy="804204"/>
            </a:xfrm>
            <a:custGeom>
              <a:avLst/>
              <a:gdLst/>
              <a:ahLst/>
              <a:cxnLst/>
              <a:rect l="l" t="t" r="r" b="b"/>
              <a:pathLst>
                <a:path w="8721" h="7483" extrusionOk="0">
                  <a:moveTo>
                    <a:pt x="2177" y="1"/>
                  </a:moveTo>
                  <a:cubicBezTo>
                    <a:pt x="1880" y="1"/>
                    <a:pt x="1588" y="77"/>
                    <a:pt x="1314" y="296"/>
                  </a:cubicBezTo>
                  <a:cubicBezTo>
                    <a:pt x="242" y="1144"/>
                    <a:pt x="1528" y="1938"/>
                    <a:pt x="767" y="3120"/>
                  </a:cubicBezTo>
                  <a:cubicBezTo>
                    <a:pt x="1" y="4297"/>
                    <a:pt x="242" y="5096"/>
                    <a:pt x="1096" y="5534"/>
                  </a:cubicBezTo>
                  <a:cubicBezTo>
                    <a:pt x="1949" y="5972"/>
                    <a:pt x="2354" y="5616"/>
                    <a:pt x="3181" y="6716"/>
                  </a:cubicBezTo>
                  <a:cubicBezTo>
                    <a:pt x="3565" y="7228"/>
                    <a:pt x="4063" y="7482"/>
                    <a:pt x="4571" y="7482"/>
                  </a:cubicBezTo>
                  <a:cubicBezTo>
                    <a:pt x="5151" y="7482"/>
                    <a:pt x="5745" y="7151"/>
                    <a:pt x="6197" y="6492"/>
                  </a:cubicBezTo>
                  <a:cubicBezTo>
                    <a:pt x="6867" y="5520"/>
                    <a:pt x="7284" y="5417"/>
                    <a:pt x="7430" y="5417"/>
                  </a:cubicBezTo>
                  <a:cubicBezTo>
                    <a:pt x="7469" y="5417"/>
                    <a:pt x="7489" y="5425"/>
                    <a:pt x="7489" y="5425"/>
                  </a:cubicBezTo>
                  <a:cubicBezTo>
                    <a:pt x="8282" y="5288"/>
                    <a:pt x="8720" y="4625"/>
                    <a:pt x="8611" y="3558"/>
                  </a:cubicBezTo>
                  <a:cubicBezTo>
                    <a:pt x="8501" y="2485"/>
                    <a:pt x="7543" y="2485"/>
                    <a:pt x="7346" y="1144"/>
                  </a:cubicBezTo>
                  <a:cubicBezTo>
                    <a:pt x="7228" y="309"/>
                    <a:pt x="6496" y="2"/>
                    <a:pt x="5761" y="2"/>
                  </a:cubicBezTo>
                  <a:cubicBezTo>
                    <a:pt x="5312" y="2"/>
                    <a:pt x="4861" y="117"/>
                    <a:pt x="4549" y="296"/>
                  </a:cubicBezTo>
                  <a:cubicBezTo>
                    <a:pt x="4420" y="369"/>
                    <a:pt x="4277" y="398"/>
                    <a:pt x="4124" y="398"/>
                  </a:cubicBezTo>
                  <a:cubicBezTo>
                    <a:pt x="3557" y="398"/>
                    <a:pt x="2854" y="1"/>
                    <a:pt x="21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34"/>
            <p:cNvSpPr/>
            <p:nvPr/>
          </p:nvSpPr>
          <p:spPr>
            <a:xfrm rot="-386426" flipH="1">
              <a:off x="8828431" y="442299"/>
              <a:ext cx="354224" cy="120260"/>
            </a:xfrm>
            <a:custGeom>
              <a:avLst/>
              <a:gdLst/>
              <a:ahLst/>
              <a:cxnLst/>
              <a:rect l="l" t="t" r="r" b="b"/>
              <a:pathLst>
                <a:path w="3296" h="1119" extrusionOk="0">
                  <a:moveTo>
                    <a:pt x="3295" y="0"/>
                  </a:moveTo>
                  <a:cubicBezTo>
                    <a:pt x="3295" y="1"/>
                    <a:pt x="2514" y="844"/>
                    <a:pt x="1484" y="844"/>
                  </a:cubicBezTo>
                  <a:cubicBezTo>
                    <a:pt x="1023" y="844"/>
                    <a:pt x="513" y="675"/>
                    <a:pt x="0" y="187"/>
                  </a:cubicBezTo>
                  <a:lnTo>
                    <a:pt x="0" y="187"/>
                  </a:lnTo>
                  <a:cubicBezTo>
                    <a:pt x="271" y="831"/>
                    <a:pt x="876" y="1118"/>
                    <a:pt x="1501" y="1118"/>
                  </a:cubicBezTo>
                  <a:cubicBezTo>
                    <a:pt x="2251" y="1118"/>
                    <a:pt x="3030" y="705"/>
                    <a:pt x="3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3" name="Google Shape;10293;p34"/>
            <p:cNvSpPr/>
            <p:nvPr/>
          </p:nvSpPr>
          <p:spPr>
            <a:xfrm rot="-386426" flipH="1">
              <a:off x="9149613" y="121373"/>
              <a:ext cx="246001" cy="269644"/>
            </a:xfrm>
            <a:custGeom>
              <a:avLst/>
              <a:gdLst/>
              <a:ahLst/>
              <a:cxnLst/>
              <a:rect l="l" t="t" r="r" b="b"/>
              <a:pathLst>
                <a:path w="2289" h="2509" extrusionOk="0">
                  <a:moveTo>
                    <a:pt x="619" y="0"/>
                  </a:moveTo>
                  <a:lnTo>
                    <a:pt x="619" y="0"/>
                  </a:lnTo>
                  <a:cubicBezTo>
                    <a:pt x="1" y="766"/>
                    <a:pt x="317" y="2509"/>
                    <a:pt x="1890" y="2509"/>
                  </a:cubicBezTo>
                  <a:cubicBezTo>
                    <a:pt x="2015" y="2509"/>
                    <a:pt x="2148" y="2498"/>
                    <a:pt x="2289" y="2474"/>
                  </a:cubicBezTo>
                  <a:cubicBezTo>
                    <a:pt x="2289" y="2474"/>
                    <a:pt x="203" y="2349"/>
                    <a:pt x="6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4" name="Google Shape;10294;p34"/>
            <p:cNvSpPr/>
            <p:nvPr/>
          </p:nvSpPr>
          <p:spPr>
            <a:xfrm rot="-386426" flipH="1">
              <a:off x="9014665" y="-138631"/>
              <a:ext cx="305969" cy="179369"/>
            </a:xfrm>
            <a:custGeom>
              <a:avLst/>
              <a:gdLst/>
              <a:ahLst/>
              <a:cxnLst/>
              <a:rect l="l" t="t" r="r" b="b"/>
              <a:pathLst>
                <a:path w="2847" h="1669" extrusionOk="0">
                  <a:moveTo>
                    <a:pt x="2044" y="1"/>
                  </a:moveTo>
                  <a:cubicBezTo>
                    <a:pt x="1176" y="1"/>
                    <a:pt x="122" y="661"/>
                    <a:pt x="0" y="1668"/>
                  </a:cubicBezTo>
                  <a:cubicBezTo>
                    <a:pt x="0" y="1668"/>
                    <a:pt x="727" y="224"/>
                    <a:pt x="2375" y="224"/>
                  </a:cubicBezTo>
                  <a:cubicBezTo>
                    <a:pt x="2524" y="224"/>
                    <a:pt x="2682" y="236"/>
                    <a:pt x="2846" y="262"/>
                  </a:cubicBezTo>
                  <a:cubicBezTo>
                    <a:pt x="2635" y="83"/>
                    <a:pt x="2351" y="1"/>
                    <a:pt x="20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34"/>
            <p:cNvSpPr/>
            <p:nvPr/>
          </p:nvSpPr>
          <p:spPr>
            <a:xfrm rot="-386426" flipH="1">
              <a:off x="8659834" y="-120402"/>
              <a:ext cx="309408" cy="177327"/>
            </a:xfrm>
            <a:custGeom>
              <a:avLst/>
              <a:gdLst/>
              <a:ahLst/>
              <a:cxnLst/>
              <a:rect l="l" t="t" r="r" b="b"/>
              <a:pathLst>
                <a:path w="2879" h="1650" extrusionOk="0">
                  <a:moveTo>
                    <a:pt x="843" y="1"/>
                  </a:moveTo>
                  <a:cubicBezTo>
                    <a:pt x="554" y="1"/>
                    <a:pt x="265" y="68"/>
                    <a:pt x="1" y="221"/>
                  </a:cubicBezTo>
                  <a:cubicBezTo>
                    <a:pt x="1" y="221"/>
                    <a:pt x="152" y="193"/>
                    <a:pt x="389" y="193"/>
                  </a:cubicBezTo>
                  <a:cubicBezTo>
                    <a:pt x="993" y="193"/>
                    <a:pt x="2157" y="373"/>
                    <a:pt x="2836" y="1650"/>
                  </a:cubicBezTo>
                  <a:cubicBezTo>
                    <a:pt x="2879" y="823"/>
                    <a:pt x="1858" y="1"/>
                    <a:pt x="84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34"/>
            <p:cNvSpPr/>
            <p:nvPr/>
          </p:nvSpPr>
          <p:spPr>
            <a:xfrm rot="-386426" flipH="1">
              <a:off x="8570474" y="113677"/>
              <a:ext cx="191298" cy="328323"/>
            </a:xfrm>
            <a:custGeom>
              <a:avLst/>
              <a:gdLst/>
              <a:ahLst/>
              <a:cxnLst/>
              <a:rect l="l" t="t" r="r" b="b"/>
              <a:pathLst>
                <a:path w="1780" h="3055" extrusionOk="0">
                  <a:moveTo>
                    <a:pt x="881" y="0"/>
                  </a:moveTo>
                  <a:cubicBezTo>
                    <a:pt x="881" y="0"/>
                    <a:pt x="1571" y="1796"/>
                    <a:pt x="0" y="3055"/>
                  </a:cubicBezTo>
                  <a:cubicBezTo>
                    <a:pt x="1056" y="2912"/>
                    <a:pt x="1779" y="1040"/>
                    <a:pt x="8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34"/>
            <p:cNvSpPr/>
            <p:nvPr/>
          </p:nvSpPr>
          <p:spPr>
            <a:xfrm rot="-386426" flipH="1">
              <a:off x="8717258" y="252888"/>
              <a:ext cx="278564" cy="225581"/>
            </a:xfrm>
            <a:custGeom>
              <a:avLst/>
              <a:gdLst/>
              <a:ahLst/>
              <a:cxnLst/>
              <a:rect l="l" t="t" r="r" b="b"/>
              <a:pathLst>
                <a:path w="2592" h="2099" extrusionOk="0">
                  <a:moveTo>
                    <a:pt x="2491" y="0"/>
                  </a:moveTo>
                  <a:cubicBezTo>
                    <a:pt x="2491" y="0"/>
                    <a:pt x="2009" y="1867"/>
                    <a:pt x="1" y="1976"/>
                  </a:cubicBezTo>
                  <a:cubicBezTo>
                    <a:pt x="157" y="2059"/>
                    <a:pt x="335" y="2098"/>
                    <a:pt x="521" y="2098"/>
                  </a:cubicBezTo>
                  <a:cubicBezTo>
                    <a:pt x="1447" y="2098"/>
                    <a:pt x="2591" y="1144"/>
                    <a:pt x="24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34"/>
            <p:cNvSpPr/>
            <p:nvPr/>
          </p:nvSpPr>
          <p:spPr>
            <a:xfrm rot="-386426" flipH="1">
              <a:off x="8890947" y="297566"/>
              <a:ext cx="330043" cy="133371"/>
            </a:xfrm>
            <a:custGeom>
              <a:avLst/>
              <a:gdLst/>
              <a:ahLst/>
              <a:cxnLst/>
              <a:rect l="l" t="t" r="r" b="b"/>
              <a:pathLst>
                <a:path w="3071" h="1241" extrusionOk="0">
                  <a:moveTo>
                    <a:pt x="0" y="0"/>
                  </a:moveTo>
                  <a:lnTo>
                    <a:pt x="0" y="0"/>
                  </a:lnTo>
                  <a:cubicBezTo>
                    <a:pt x="110" y="704"/>
                    <a:pt x="993" y="1241"/>
                    <a:pt x="1871" y="1241"/>
                  </a:cubicBezTo>
                  <a:cubicBezTo>
                    <a:pt x="2303" y="1241"/>
                    <a:pt x="2735" y="1110"/>
                    <a:pt x="3071" y="805"/>
                  </a:cubicBezTo>
                  <a:lnTo>
                    <a:pt x="3071" y="805"/>
                  </a:lnTo>
                  <a:cubicBezTo>
                    <a:pt x="3071" y="805"/>
                    <a:pt x="2647" y="980"/>
                    <a:pt x="2063" y="980"/>
                  </a:cubicBezTo>
                  <a:cubicBezTo>
                    <a:pt x="1450" y="980"/>
                    <a:pt x="661" y="78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34"/>
            <p:cNvSpPr/>
            <p:nvPr/>
          </p:nvSpPr>
          <p:spPr>
            <a:xfrm rot="-386426" flipH="1">
              <a:off x="9177990" y="-47174"/>
              <a:ext cx="159487" cy="338318"/>
            </a:xfrm>
            <a:custGeom>
              <a:avLst/>
              <a:gdLst/>
              <a:ahLst/>
              <a:cxnLst/>
              <a:rect l="l" t="t" r="r" b="b"/>
              <a:pathLst>
                <a:path w="1484" h="3148" extrusionOk="0">
                  <a:moveTo>
                    <a:pt x="1484" y="0"/>
                  </a:moveTo>
                  <a:lnTo>
                    <a:pt x="1484" y="0"/>
                  </a:lnTo>
                  <a:cubicBezTo>
                    <a:pt x="460" y="290"/>
                    <a:pt x="1" y="2239"/>
                    <a:pt x="1041" y="3147"/>
                  </a:cubicBezTo>
                  <a:cubicBezTo>
                    <a:pt x="1041" y="3147"/>
                    <a:pt x="105" y="1467"/>
                    <a:pt x="1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34"/>
            <p:cNvSpPr/>
            <p:nvPr/>
          </p:nvSpPr>
          <p:spPr>
            <a:xfrm rot="-386426" flipH="1">
              <a:off x="8815072" y="-79125"/>
              <a:ext cx="341327" cy="88019"/>
            </a:xfrm>
            <a:custGeom>
              <a:avLst/>
              <a:gdLst/>
              <a:ahLst/>
              <a:cxnLst/>
              <a:rect l="l" t="t" r="r" b="b"/>
              <a:pathLst>
                <a:path w="3176" h="819" extrusionOk="0">
                  <a:moveTo>
                    <a:pt x="1649" y="0"/>
                  </a:moveTo>
                  <a:cubicBezTo>
                    <a:pt x="1018" y="0"/>
                    <a:pt x="360" y="254"/>
                    <a:pt x="1" y="818"/>
                  </a:cubicBezTo>
                  <a:cubicBezTo>
                    <a:pt x="1" y="818"/>
                    <a:pt x="692" y="284"/>
                    <a:pt x="1649" y="284"/>
                  </a:cubicBezTo>
                  <a:cubicBezTo>
                    <a:pt x="2112" y="284"/>
                    <a:pt x="2637" y="409"/>
                    <a:pt x="3175" y="780"/>
                  </a:cubicBezTo>
                  <a:cubicBezTo>
                    <a:pt x="2951" y="283"/>
                    <a:pt x="2315" y="0"/>
                    <a:pt x="16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34"/>
            <p:cNvSpPr/>
            <p:nvPr/>
          </p:nvSpPr>
          <p:spPr>
            <a:xfrm rot="-386426" flipH="1">
              <a:off x="8664751" y="7431"/>
              <a:ext cx="131222" cy="283078"/>
            </a:xfrm>
            <a:custGeom>
              <a:avLst/>
              <a:gdLst/>
              <a:ahLst/>
              <a:cxnLst/>
              <a:rect l="l" t="t" r="r" b="b"/>
              <a:pathLst>
                <a:path w="1221" h="2634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1221" y="1303"/>
                    <a:pt x="148" y="2633"/>
                  </a:cubicBezTo>
                  <a:cubicBezTo>
                    <a:pt x="1095" y="2305"/>
                    <a:pt x="1177" y="6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34"/>
            <p:cNvSpPr/>
            <p:nvPr/>
          </p:nvSpPr>
          <p:spPr>
            <a:xfrm rot="-386426" flipH="1">
              <a:off x="8732656" y="9938"/>
              <a:ext cx="236866" cy="222142"/>
            </a:xfrm>
            <a:custGeom>
              <a:avLst/>
              <a:gdLst/>
              <a:ahLst/>
              <a:cxnLst/>
              <a:rect l="l" t="t" r="r" b="b"/>
              <a:pathLst>
                <a:path w="2204" h="2067" extrusionOk="0">
                  <a:moveTo>
                    <a:pt x="211" y="1"/>
                  </a:moveTo>
                  <a:cubicBezTo>
                    <a:pt x="142" y="1"/>
                    <a:pt x="72" y="5"/>
                    <a:pt x="1" y="13"/>
                  </a:cubicBezTo>
                  <a:cubicBezTo>
                    <a:pt x="1" y="13"/>
                    <a:pt x="1752" y="353"/>
                    <a:pt x="1654" y="2066"/>
                  </a:cubicBezTo>
                  <a:cubicBezTo>
                    <a:pt x="2203" y="1289"/>
                    <a:pt x="1432" y="1"/>
                    <a:pt x="2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3" name="Google Shape;10303;p34"/>
            <p:cNvSpPr/>
            <p:nvPr/>
          </p:nvSpPr>
          <p:spPr>
            <a:xfrm rot="-386426" flipH="1">
              <a:off x="9026925" y="-22768"/>
              <a:ext cx="195382" cy="192050"/>
            </a:xfrm>
            <a:custGeom>
              <a:avLst/>
              <a:gdLst/>
              <a:ahLst/>
              <a:cxnLst/>
              <a:rect l="l" t="t" r="r" b="b"/>
              <a:pathLst>
                <a:path w="1818" h="1787" extrusionOk="0">
                  <a:moveTo>
                    <a:pt x="1302" y="0"/>
                  </a:moveTo>
                  <a:cubicBezTo>
                    <a:pt x="636" y="0"/>
                    <a:pt x="0" y="763"/>
                    <a:pt x="252" y="1786"/>
                  </a:cubicBezTo>
                  <a:cubicBezTo>
                    <a:pt x="252" y="1786"/>
                    <a:pt x="315" y="164"/>
                    <a:pt x="1720" y="164"/>
                  </a:cubicBezTo>
                  <a:cubicBezTo>
                    <a:pt x="1752" y="164"/>
                    <a:pt x="1784" y="165"/>
                    <a:pt x="1817" y="166"/>
                  </a:cubicBezTo>
                  <a:cubicBezTo>
                    <a:pt x="1654" y="53"/>
                    <a:pt x="1477" y="0"/>
                    <a:pt x="13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4" name="Google Shape;10304;p34"/>
            <p:cNvSpPr/>
            <p:nvPr/>
          </p:nvSpPr>
          <p:spPr>
            <a:xfrm rot="-386426" flipH="1">
              <a:off x="9050218" y="128960"/>
              <a:ext cx="192480" cy="217091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783" y="0"/>
                  </a:moveTo>
                  <a:cubicBezTo>
                    <a:pt x="1" y="564"/>
                    <a:pt x="466" y="1889"/>
                    <a:pt x="1791" y="2020"/>
                  </a:cubicBezTo>
                  <a:cubicBezTo>
                    <a:pt x="1791" y="2020"/>
                    <a:pt x="209" y="1390"/>
                    <a:pt x="7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34"/>
            <p:cNvSpPr/>
            <p:nvPr/>
          </p:nvSpPr>
          <p:spPr>
            <a:xfrm rot="-386426" flipH="1">
              <a:off x="8873533" y="188283"/>
              <a:ext cx="204624" cy="163463"/>
            </a:xfrm>
            <a:custGeom>
              <a:avLst/>
              <a:gdLst/>
              <a:ahLst/>
              <a:cxnLst/>
              <a:rect l="l" t="t" r="r" b="b"/>
              <a:pathLst>
                <a:path w="1904" h="1521" extrusionOk="0">
                  <a:moveTo>
                    <a:pt x="1900" y="0"/>
                  </a:moveTo>
                  <a:cubicBezTo>
                    <a:pt x="1900" y="1"/>
                    <a:pt x="1539" y="1285"/>
                    <a:pt x="455" y="1285"/>
                  </a:cubicBezTo>
                  <a:cubicBezTo>
                    <a:pt x="316" y="1285"/>
                    <a:pt x="164" y="1264"/>
                    <a:pt x="0" y="1216"/>
                  </a:cubicBezTo>
                  <a:lnTo>
                    <a:pt x="0" y="1216"/>
                  </a:lnTo>
                  <a:cubicBezTo>
                    <a:pt x="186" y="1424"/>
                    <a:pt x="425" y="1521"/>
                    <a:pt x="670" y="1521"/>
                  </a:cubicBezTo>
                  <a:cubicBezTo>
                    <a:pt x="1268" y="1521"/>
                    <a:pt x="1903" y="944"/>
                    <a:pt x="1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34"/>
            <p:cNvSpPr/>
            <p:nvPr/>
          </p:nvSpPr>
          <p:spPr>
            <a:xfrm rot="-386426" flipH="1">
              <a:off x="8835591" y="41119"/>
              <a:ext cx="211502" cy="137777"/>
            </a:xfrm>
            <a:custGeom>
              <a:avLst/>
              <a:gdLst/>
              <a:ahLst/>
              <a:cxnLst/>
              <a:rect l="l" t="t" r="r" b="b"/>
              <a:pathLst>
                <a:path w="1968" h="1282" extrusionOk="0">
                  <a:moveTo>
                    <a:pt x="668" y="1"/>
                  </a:moveTo>
                  <a:cubicBezTo>
                    <a:pt x="464" y="1"/>
                    <a:pt x="238" y="42"/>
                    <a:pt x="1" y="137"/>
                  </a:cubicBezTo>
                  <a:cubicBezTo>
                    <a:pt x="1" y="137"/>
                    <a:pt x="79" y="128"/>
                    <a:pt x="200" y="128"/>
                  </a:cubicBezTo>
                  <a:cubicBezTo>
                    <a:pt x="625" y="128"/>
                    <a:pt x="1579" y="244"/>
                    <a:pt x="1604" y="1281"/>
                  </a:cubicBezTo>
                  <a:cubicBezTo>
                    <a:pt x="1967" y="657"/>
                    <a:pt x="1479" y="1"/>
                    <a:pt x="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34"/>
            <p:cNvSpPr/>
            <p:nvPr/>
          </p:nvSpPr>
          <p:spPr>
            <a:xfrm rot="-386426" flipH="1">
              <a:off x="9004643" y="56845"/>
              <a:ext cx="155618" cy="195919"/>
            </a:xfrm>
            <a:custGeom>
              <a:avLst/>
              <a:gdLst/>
              <a:ahLst/>
              <a:cxnLst/>
              <a:rect l="l" t="t" r="r" b="b"/>
              <a:pathLst>
                <a:path w="1448" h="1823" extrusionOk="0">
                  <a:moveTo>
                    <a:pt x="1123" y="0"/>
                  </a:moveTo>
                  <a:cubicBezTo>
                    <a:pt x="448" y="0"/>
                    <a:pt x="0" y="878"/>
                    <a:pt x="555" y="1822"/>
                  </a:cubicBezTo>
                  <a:cubicBezTo>
                    <a:pt x="555" y="1822"/>
                    <a:pt x="128" y="295"/>
                    <a:pt x="1447" y="65"/>
                  </a:cubicBezTo>
                  <a:cubicBezTo>
                    <a:pt x="1336" y="21"/>
                    <a:pt x="1227" y="0"/>
                    <a:pt x="11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34"/>
            <p:cNvSpPr/>
            <p:nvPr/>
          </p:nvSpPr>
          <p:spPr>
            <a:xfrm rot="-386426" flipH="1">
              <a:off x="8778134" y="196828"/>
              <a:ext cx="152501" cy="204624"/>
            </a:xfrm>
            <a:custGeom>
              <a:avLst/>
              <a:gdLst/>
              <a:ahLst/>
              <a:cxnLst/>
              <a:rect l="l" t="t" r="r" b="b"/>
              <a:pathLst>
                <a:path w="1419" h="1904" extrusionOk="0">
                  <a:moveTo>
                    <a:pt x="739" y="0"/>
                  </a:moveTo>
                  <a:cubicBezTo>
                    <a:pt x="739" y="0"/>
                    <a:pt x="1330" y="1538"/>
                    <a:pt x="0" y="1856"/>
                  </a:cubicBezTo>
                  <a:cubicBezTo>
                    <a:pt x="101" y="1888"/>
                    <a:pt x="198" y="1904"/>
                    <a:pt x="290" y="1904"/>
                  </a:cubicBezTo>
                  <a:cubicBezTo>
                    <a:pt x="1013" y="1904"/>
                    <a:pt x="1419" y="952"/>
                    <a:pt x="7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34"/>
            <p:cNvSpPr/>
            <p:nvPr/>
          </p:nvSpPr>
          <p:spPr>
            <a:xfrm rot="-386426" flipH="1">
              <a:off x="8969614" y="227433"/>
              <a:ext cx="33638" cy="28372"/>
            </a:xfrm>
            <a:custGeom>
              <a:avLst/>
              <a:gdLst/>
              <a:ahLst/>
              <a:cxnLst/>
              <a:rect l="l" t="t" r="r" b="b"/>
              <a:pathLst>
                <a:path w="313" h="264" extrusionOk="0">
                  <a:moveTo>
                    <a:pt x="134" y="0"/>
                  </a:moveTo>
                  <a:cubicBezTo>
                    <a:pt x="67" y="0"/>
                    <a:pt x="5" y="52"/>
                    <a:pt x="5" y="132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12" y="121"/>
                    <a:pt x="230" y="39"/>
                  </a:cubicBezTo>
                  <a:cubicBezTo>
                    <a:pt x="201" y="12"/>
                    <a:pt x="167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34"/>
            <p:cNvSpPr/>
            <p:nvPr/>
          </p:nvSpPr>
          <p:spPr>
            <a:xfrm rot="-386426" flipH="1">
              <a:off x="8926034" y="238987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3"/>
                    <a:pt x="0" y="132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52" y="263"/>
                    <a:pt x="307" y="121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34"/>
            <p:cNvSpPr/>
            <p:nvPr/>
          </p:nvSpPr>
          <p:spPr>
            <a:xfrm rot="-386426" flipH="1">
              <a:off x="8911113" y="159451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2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2"/>
                    <a:pt x="225" y="40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34"/>
            <p:cNvSpPr/>
            <p:nvPr/>
          </p:nvSpPr>
          <p:spPr>
            <a:xfrm rot="-386426" flipH="1">
              <a:off x="9053024" y="200042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60" y="0"/>
                    <a:pt x="0" y="61"/>
                    <a:pt x="0" y="132"/>
                  </a:cubicBezTo>
                  <a:cubicBezTo>
                    <a:pt x="0" y="208"/>
                    <a:pt x="60" y="263"/>
                    <a:pt x="131" y="263"/>
                  </a:cubicBezTo>
                  <a:cubicBezTo>
                    <a:pt x="203" y="263"/>
                    <a:pt x="263" y="208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34"/>
            <p:cNvSpPr/>
            <p:nvPr/>
          </p:nvSpPr>
          <p:spPr>
            <a:xfrm rot="-386426" flipH="1">
              <a:off x="9038633" y="241085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0" y="53"/>
                    <a:pt x="0" y="131"/>
                  </a:cubicBezTo>
                  <a:cubicBezTo>
                    <a:pt x="0" y="203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34"/>
            <p:cNvSpPr/>
            <p:nvPr/>
          </p:nvSpPr>
          <p:spPr>
            <a:xfrm rot="-386426" flipH="1">
              <a:off x="8942457" y="190946"/>
              <a:ext cx="33101" cy="28372"/>
            </a:xfrm>
            <a:custGeom>
              <a:avLst/>
              <a:gdLst/>
              <a:ahLst/>
              <a:cxnLst/>
              <a:rect l="l" t="t" r="r" b="b"/>
              <a:pathLst>
                <a:path w="308" h="264" extrusionOk="0">
                  <a:moveTo>
                    <a:pt x="135" y="1"/>
                  </a:moveTo>
                  <a:cubicBezTo>
                    <a:pt x="67" y="1"/>
                    <a:pt x="1" y="55"/>
                    <a:pt x="1" y="137"/>
                  </a:cubicBezTo>
                  <a:cubicBezTo>
                    <a:pt x="1" y="208"/>
                    <a:pt x="61" y="263"/>
                    <a:pt x="132" y="263"/>
                  </a:cubicBezTo>
                  <a:cubicBezTo>
                    <a:pt x="247" y="263"/>
                    <a:pt x="307" y="121"/>
                    <a:pt x="225" y="39"/>
                  </a:cubicBezTo>
                  <a:cubicBezTo>
                    <a:pt x="199" y="13"/>
                    <a:pt x="167" y="1"/>
                    <a:pt x="1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34"/>
            <p:cNvSpPr/>
            <p:nvPr/>
          </p:nvSpPr>
          <p:spPr>
            <a:xfrm rot="-386426" flipH="1">
              <a:off x="8958471" y="144009"/>
              <a:ext cx="33638" cy="28480"/>
            </a:xfrm>
            <a:custGeom>
              <a:avLst/>
              <a:gdLst/>
              <a:ahLst/>
              <a:cxnLst/>
              <a:rect l="l" t="t" r="r" b="b"/>
              <a:pathLst>
                <a:path w="313" h="265" extrusionOk="0">
                  <a:moveTo>
                    <a:pt x="133" y="1"/>
                  </a:moveTo>
                  <a:cubicBezTo>
                    <a:pt x="68" y="1"/>
                    <a:pt x="6" y="52"/>
                    <a:pt x="6" y="133"/>
                  </a:cubicBezTo>
                  <a:cubicBezTo>
                    <a:pt x="0" y="204"/>
                    <a:pt x="61" y="264"/>
                    <a:pt x="137" y="264"/>
                  </a:cubicBezTo>
                  <a:cubicBezTo>
                    <a:pt x="252" y="264"/>
                    <a:pt x="312" y="122"/>
                    <a:pt x="225" y="40"/>
                  </a:cubicBezTo>
                  <a:cubicBezTo>
                    <a:pt x="198" y="13"/>
                    <a:pt x="165" y="1"/>
                    <a:pt x="1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34"/>
            <p:cNvSpPr/>
            <p:nvPr/>
          </p:nvSpPr>
          <p:spPr>
            <a:xfrm rot="-386426" flipH="1">
              <a:off x="8939622" y="102748"/>
              <a:ext cx="28265" cy="28372"/>
            </a:xfrm>
            <a:custGeom>
              <a:avLst/>
              <a:gdLst/>
              <a:ahLst/>
              <a:cxnLst/>
              <a:rect l="l" t="t" r="r" b="b"/>
              <a:pathLst>
                <a:path w="263" h="264" extrusionOk="0">
                  <a:moveTo>
                    <a:pt x="131" y="0"/>
                  </a:moveTo>
                  <a:cubicBezTo>
                    <a:pt x="55" y="0"/>
                    <a:pt x="0" y="61"/>
                    <a:pt x="0" y="132"/>
                  </a:cubicBezTo>
                  <a:cubicBezTo>
                    <a:pt x="0" y="203"/>
                    <a:pt x="55" y="263"/>
                    <a:pt x="131" y="263"/>
                  </a:cubicBezTo>
                  <a:cubicBezTo>
                    <a:pt x="203" y="263"/>
                    <a:pt x="263" y="203"/>
                    <a:pt x="263" y="132"/>
                  </a:cubicBezTo>
                  <a:cubicBezTo>
                    <a:pt x="263" y="61"/>
                    <a:pt x="203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34"/>
            <p:cNvSpPr/>
            <p:nvPr/>
          </p:nvSpPr>
          <p:spPr>
            <a:xfrm rot="-386426" flipH="1">
              <a:off x="8999550" y="13529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2" y="0"/>
                  </a:moveTo>
                  <a:cubicBezTo>
                    <a:pt x="65" y="0"/>
                    <a:pt x="0" y="51"/>
                    <a:pt x="0" y="132"/>
                  </a:cubicBezTo>
                  <a:cubicBezTo>
                    <a:pt x="0" y="204"/>
                    <a:pt x="60" y="264"/>
                    <a:pt x="132" y="264"/>
                  </a:cubicBezTo>
                  <a:cubicBezTo>
                    <a:pt x="247" y="264"/>
                    <a:pt x="307" y="121"/>
                    <a:pt x="225" y="39"/>
                  </a:cubicBezTo>
                  <a:cubicBezTo>
                    <a:pt x="198" y="12"/>
                    <a:pt x="164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34"/>
            <p:cNvSpPr/>
            <p:nvPr/>
          </p:nvSpPr>
          <p:spPr>
            <a:xfrm rot="-386426" flipH="1">
              <a:off x="9050528" y="130993"/>
              <a:ext cx="28372" cy="28372"/>
            </a:xfrm>
            <a:custGeom>
              <a:avLst/>
              <a:gdLst/>
              <a:ahLst/>
              <a:cxnLst/>
              <a:rect l="l" t="t" r="r" b="b"/>
              <a:pathLst>
                <a:path w="264" h="264" extrusionOk="0">
                  <a:moveTo>
                    <a:pt x="132" y="1"/>
                  </a:moveTo>
                  <a:cubicBezTo>
                    <a:pt x="56" y="1"/>
                    <a:pt x="1" y="61"/>
                    <a:pt x="1" y="132"/>
                  </a:cubicBezTo>
                  <a:cubicBezTo>
                    <a:pt x="1" y="204"/>
                    <a:pt x="56" y="264"/>
                    <a:pt x="132" y="264"/>
                  </a:cubicBezTo>
                  <a:cubicBezTo>
                    <a:pt x="203" y="264"/>
                    <a:pt x="264" y="204"/>
                    <a:pt x="264" y="132"/>
                  </a:cubicBezTo>
                  <a:cubicBezTo>
                    <a:pt x="264" y="61"/>
                    <a:pt x="20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34"/>
            <p:cNvSpPr/>
            <p:nvPr/>
          </p:nvSpPr>
          <p:spPr>
            <a:xfrm rot="-386426" flipH="1">
              <a:off x="8990167" y="94287"/>
              <a:ext cx="32994" cy="28480"/>
            </a:xfrm>
            <a:custGeom>
              <a:avLst/>
              <a:gdLst/>
              <a:ahLst/>
              <a:cxnLst/>
              <a:rect l="l" t="t" r="r" b="b"/>
              <a:pathLst>
                <a:path w="307" h="265" extrusionOk="0">
                  <a:moveTo>
                    <a:pt x="131" y="1"/>
                  </a:moveTo>
                  <a:cubicBezTo>
                    <a:pt x="64" y="1"/>
                    <a:pt x="0" y="52"/>
                    <a:pt x="0" y="133"/>
                  </a:cubicBezTo>
                  <a:cubicBezTo>
                    <a:pt x="0" y="204"/>
                    <a:pt x="60" y="264"/>
                    <a:pt x="131" y="264"/>
                  </a:cubicBezTo>
                  <a:cubicBezTo>
                    <a:pt x="252" y="264"/>
                    <a:pt x="307" y="122"/>
                    <a:pt x="224" y="40"/>
                  </a:cubicBezTo>
                  <a:cubicBezTo>
                    <a:pt x="198" y="13"/>
                    <a:pt x="164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34"/>
            <p:cNvSpPr/>
            <p:nvPr/>
          </p:nvSpPr>
          <p:spPr>
            <a:xfrm rot="-386426" flipH="1">
              <a:off x="9023465" y="174740"/>
              <a:ext cx="33638" cy="28265"/>
            </a:xfrm>
            <a:custGeom>
              <a:avLst/>
              <a:gdLst/>
              <a:ahLst/>
              <a:cxnLst/>
              <a:rect l="l" t="t" r="r" b="b"/>
              <a:pathLst>
                <a:path w="313" h="263" extrusionOk="0">
                  <a:moveTo>
                    <a:pt x="137" y="0"/>
                  </a:moveTo>
                  <a:cubicBezTo>
                    <a:pt x="69" y="0"/>
                    <a:pt x="6" y="53"/>
                    <a:pt x="6" y="131"/>
                  </a:cubicBezTo>
                  <a:cubicBezTo>
                    <a:pt x="0" y="202"/>
                    <a:pt x="60" y="262"/>
                    <a:pt x="132" y="262"/>
                  </a:cubicBezTo>
                  <a:cubicBezTo>
                    <a:pt x="252" y="262"/>
                    <a:pt x="312" y="120"/>
                    <a:pt x="230" y="38"/>
                  </a:cubicBezTo>
                  <a:cubicBezTo>
                    <a:pt x="202" y="12"/>
                    <a:pt x="169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34"/>
            <p:cNvSpPr/>
            <p:nvPr/>
          </p:nvSpPr>
          <p:spPr>
            <a:xfrm rot="-386426" flipH="1">
              <a:off x="9011321" y="218328"/>
              <a:ext cx="32994" cy="28695"/>
            </a:xfrm>
            <a:custGeom>
              <a:avLst/>
              <a:gdLst/>
              <a:ahLst/>
              <a:cxnLst/>
              <a:rect l="l" t="t" r="r" b="b"/>
              <a:pathLst>
                <a:path w="307" h="267" extrusionOk="0">
                  <a:moveTo>
                    <a:pt x="132" y="1"/>
                  </a:moveTo>
                  <a:cubicBezTo>
                    <a:pt x="65" y="1"/>
                    <a:pt x="0" y="54"/>
                    <a:pt x="0" y="135"/>
                  </a:cubicBezTo>
                  <a:cubicBezTo>
                    <a:pt x="0" y="206"/>
                    <a:pt x="61" y="261"/>
                    <a:pt x="132" y="266"/>
                  </a:cubicBezTo>
                  <a:cubicBezTo>
                    <a:pt x="247" y="266"/>
                    <a:pt x="307" y="124"/>
                    <a:pt x="225" y="42"/>
                  </a:cubicBezTo>
                  <a:cubicBezTo>
                    <a:pt x="198" y="13"/>
                    <a:pt x="164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34"/>
            <p:cNvSpPr/>
            <p:nvPr/>
          </p:nvSpPr>
          <p:spPr>
            <a:xfrm rot="-386426" flipH="1">
              <a:off x="8999650" y="262682"/>
              <a:ext cx="33101" cy="28265"/>
            </a:xfrm>
            <a:custGeom>
              <a:avLst/>
              <a:gdLst/>
              <a:ahLst/>
              <a:cxnLst/>
              <a:rect l="l" t="t" r="r" b="b"/>
              <a:pathLst>
                <a:path w="308" h="263" extrusionOk="0">
                  <a:moveTo>
                    <a:pt x="134" y="0"/>
                  </a:moveTo>
                  <a:cubicBezTo>
                    <a:pt x="66" y="0"/>
                    <a:pt x="1" y="53"/>
                    <a:pt x="1" y="131"/>
                  </a:cubicBezTo>
                  <a:cubicBezTo>
                    <a:pt x="1" y="202"/>
                    <a:pt x="61" y="263"/>
                    <a:pt x="132" y="263"/>
                  </a:cubicBezTo>
                  <a:cubicBezTo>
                    <a:pt x="247" y="263"/>
                    <a:pt x="307" y="126"/>
                    <a:pt x="225" y="38"/>
                  </a:cubicBezTo>
                  <a:cubicBezTo>
                    <a:pt x="199" y="12"/>
                    <a:pt x="166" y="0"/>
                    <a:pt x="1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34"/>
            <p:cNvSpPr/>
            <p:nvPr/>
          </p:nvSpPr>
          <p:spPr>
            <a:xfrm rot="-386426" flipH="1">
              <a:off x="8986082" y="183648"/>
              <a:ext cx="32994" cy="28372"/>
            </a:xfrm>
            <a:custGeom>
              <a:avLst/>
              <a:gdLst/>
              <a:ahLst/>
              <a:cxnLst/>
              <a:rect l="l" t="t" r="r" b="b"/>
              <a:pathLst>
                <a:path w="307" h="264" extrusionOk="0">
                  <a:moveTo>
                    <a:pt x="134" y="1"/>
                  </a:moveTo>
                  <a:cubicBezTo>
                    <a:pt x="66" y="1"/>
                    <a:pt x="0" y="54"/>
                    <a:pt x="0" y="132"/>
                  </a:cubicBezTo>
                  <a:cubicBezTo>
                    <a:pt x="0" y="208"/>
                    <a:pt x="61" y="263"/>
                    <a:pt x="132" y="263"/>
                  </a:cubicBezTo>
                  <a:cubicBezTo>
                    <a:pt x="252" y="263"/>
                    <a:pt x="307" y="126"/>
                    <a:pt x="225" y="39"/>
                  </a:cubicBezTo>
                  <a:cubicBezTo>
                    <a:pt x="199" y="12"/>
                    <a:pt x="166" y="1"/>
                    <a:pt x="1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34"/>
            <p:cNvSpPr/>
            <p:nvPr/>
          </p:nvSpPr>
          <p:spPr>
            <a:xfrm rot="-386426" flipH="1">
              <a:off x="9257348" y="977228"/>
              <a:ext cx="275662" cy="286624"/>
            </a:xfrm>
            <a:custGeom>
              <a:avLst/>
              <a:gdLst/>
              <a:ahLst/>
              <a:cxnLst/>
              <a:rect l="l" t="t" r="r" b="b"/>
              <a:pathLst>
                <a:path w="2565" h="2667" extrusionOk="0">
                  <a:moveTo>
                    <a:pt x="1931" y="1"/>
                  </a:moveTo>
                  <a:cubicBezTo>
                    <a:pt x="1801" y="1"/>
                    <a:pt x="1636" y="47"/>
                    <a:pt x="1426" y="164"/>
                  </a:cubicBezTo>
                  <a:cubicBezTo>
                    <a:pt x="594" y="635"/>
                    <a:pt x="217" y="1215"/>
                    <a:pt x="102" y="1418"/>
                  </a:cubicBezTo>
                  <a:cubicBezTo>
                    <a:pt x="0" y="1584"/>
                    <a:pt x="58" y="1823"/>
                    <a:pt x="294" y="1823"/>
                  </a:cubicBezTo>
                  <a:cubicBezTo>
                    <a:pt x="339" y="1823"/>
                    <a:pt x="389" y="1815"/>
                    <a:pt x="447" y="1795"/>
                  </a:cubicBezTo>
                  <a:lnTo>
                    <a:pt x="447" y="1795"/>
                  </a:lnTo>
                  <a:cubicBezTo>
                    <a:pt x="344" y="2147"/>
                    <a:pt x="483" y="2366"/>
                    <a:pt x="725" y="2366"/>
                  </a:cubicBezTo>
                  <a:cubicBezTo>
                    <a:pt x="833" y="2366"/>
                    <a:pt x="961" y="2322"/>
                    <a:pt x="1098" y="2228"/>
                  </a:cubicBezTo>
                  <a:lnTo>
                    <a:pt x="1098" y="2228"/>
                  </a:lnTo>
                  <a:cubicBezTo>
                    <a:pt x="1066" y="2498"/>
                    <a:pt x="1311" y="2666"/>
                    <a:pt x="1552" y="2666"/>
                  </a:cubicBezTo>
                  <a:cubicBezTo>
                    <a:pt x="1726" y="2666"/>
                    <a:pt x="1898" y="2578"/>
                    <a:pt x="1963" y="2376"/>
                  </a:cubicBezTo>
                  <a:cubicBezTo>
                    <a:pt x="1994" y="2433"/>
                    <a:pt x="2080" y="2502"/>
                    <a:pt x="2176" y="2502"/>
                  </a:cubicBezTo>
                  <a:cubicBezTo>
                    <a:pt x="2281" y="2502"/>
                    <a:pt x="2398" y="2417"/>
                    <a:pt x="2461" y="2135"/>
                  </a:cubicBezTo>
                  <a:cubicBezTo>
                    <a:pt x="2565" y="1582"/>
                    <a:pt x="2548" y="1018"/>
                    <a:pt x="2417" y="476"/>
                  </a:cubicBezTo>
                  <a:cubicBezTo>
                    <a:pt x="2377" y="318"/>
                    <a:pt x="2275" y="1"/>
                    <a:pt x="19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5" name="Google Shape;10325;p34"/>
            <p:cNvSpPr/>
            <p:nvPr/>
          </p:nvSpPr>
          <p:spPr>
            <a:xfrm rot="-386426" flipH="1">
              <a:off x="9269189" y="969003"/>
              <a:ext cx="185387" cy="224721"/>
            </a:xfrm>
            <a:custGeom>
              <a:avLst/>
              <a:gdLst/>
              <a:ahLst/>
              <a:cxnLst/>
              <a:rect l="l" t="t" r="r" b="b"/>
              <a:pathLst>
                <a:path w="1725" h="2091" extrusionOk="0">
                  <a:moveTo>
                    <a:pt x="1436" y="0"/>
                  </a:moveTo>
                  <a:cubicBezTo>
                    <a:pt x="1389" y="0"/>
                    <a:pt x="1335" y="12"/>
                    <a:pt x="1270" y="38"/>
                  </a:cubicBezTo>
                  <a:cubicBezTo>
                    <a:pt x="849" y="213"/>
                    <a:pt x="225" y="777"/>
                    <a:pt x="0" y="1187"/>
                  </a:cubicBezTo>
                  <a:cubicBezTo>
                    <a:pt x="318" y="782"/>
                    <a:pt x="1095" y="465"/>
                    <a:pt x="1095" y="465"/>
                  </a:cubicBezTo>
                  <a:lnTo>
                    <a:pt x="1095" y="465"/>
                  </a:lnTo>
                  <a:cubicBezTo>
                    <a:pt x="1095" y="465"/>
                    <a:pt x="405" y="1215"/>
                    <a:pt x="285" y="1773"/>
                  </a:cubicBezTo>
                  <a:cubicBezTo>
                    <a:pt x="329" y="1724"/>
                    <a:pt x="800" y="1067"/>
                    <a:pt x="1254" y="618"/>
                  </a:cubicBezTo>
                  <a:lnTo>
                    <a:pt x="1254" y="618"/>
                  </a:lnTo>
                  <a:cubicBezTo>
                    <a:pt x="1254" y="618"/>
                    <a:pt x="1205" y="990"/>
                    <a:pt x="942" y="2091"/>
                  </a:cubicBezTo>
                  <a:cubicBezTo>
                    <a:pt x="975" y="2052"/>
                    <a:pt x="1385" y="1149"/>
                    <a:pt x="1445" y="602"/>
                  </a:cubicBezTo>
                  <a:cubicBezTo>
                    <a:pt x="1484" y="695"/>
                    <a:pt x="1588" y="1018"/>
                    <a:pt x="1533" y="1937"/>
                  </a:cubicBezTo>
                  <a:cubicBezTo>
                    <a:pt x="1725" y="1653"/>
                    <a:pt x="1697" y="355"/>
                    <a:pt x="1697" y="355"/>
                  </a:cubicBezTo>
                  <a:cubicBezTo>
                    <a:pt x="1697" y="355"/>
                    <a:pt x="1697" y="0"/>
                    <a:pt x="14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6" name="Google Shape;10326;p34"/>
            <p:cNvSpPr/>
            <p:nvPr/>
          </p:nvSpPr>
          <p:spPr>
            <a:xfrm rot="-386426" flipH="1">
              <a:off x="8989424" y="981807"/>
              <a:ext cx="300918" cy="281143"/>
            </a:xfrm>
            <a:custGeom>
              <a:avLst/>
              <a:gdLst/>
              <a:ahLst/>
              <a:cxnLst/>
              <a:rect l="l" t="t" r="r" b="b"/>
              <a:pathLst>
                <a:path w="2800" h="2616" extrusionOk="0">
                  <a:moveTo>
                    <a:pt x="651" y="1"/>
                  </a:moveTo>
                  <a:cubicBezTo>
                    <a:pt x="400" y="1"/>
                    <a:pt x="1" y="91"/>
                    <a:pt x="134" y="837"/>
                  </a:cubicBezTo>
                  <a:cubicBezTo>
                    <a:pt x="303" y="1779"/>
                    <a:pt x="725" y="2331"/>
                    <a:pt x="873" y="2507"/>
                  </a:cubicBezTo>
                  <a:cubicBezTo>
                    <a:pt x="934" y="2575"/>
                    <a:pt x="1021" y="2615"/>
                    <a:pt x="1104" y="2615"/>
                  </a:cubicBezTo>
                  <a:cubicBezTo>
                    <a:pt x="1228" y="2615"/>
                    <a:pt x="1342" y="2525"/>
                    <a:pt x="1349" y="2299"/>
                  </a:cubicBezTo>
                  <a:cubicBezTo>
                    <a:pt x="1477" y="2391"/>
                    <a:pt x="1595" y="2433"/>
                    <a:pt x="1696" y="2433"/>
                  </a:cubicBezTo>
                  <a:cubicBezTo>
                    <a:pt x="1935" y="2433"/>
                    <a:pt x="2069" y="2194"/>
                    <a:pt x="1973" y="1828"/>
                  </a:cubicBezTo>
                  <a:lnTo>
                    <a:pt x="1973" y="1828"/>
                  </a:lnTo>
                  <a:cubicBezTo>
                    <a:pt x="2027" y="1855"/>
                    <a:pt x="2082" y="1867"/>
                    <a:pt x="2134" y="1867"/>
                  </a:cubicBezTo>
                  <a:cubicBezTo>
                    <a:pt x="2481" y="1867"/>
                    <a:pt x="2742" y="1328"/>
                    <a:pt x="2394" y="1062"/>
                  </a:cubicBezTo>
                  <a:cubicBezTo>
                    <a:pt x="2526" y="1040"/>
                    <a:pt x="2799" y="804"/>
                    <a:pt x="2329" y="514"/>
                  </a:cubicBezTo>
                  <a:cubicBezTo>
                    <a:pt x="1847" y="235"/>
                    <a:pt x="1311" y="60"/>
                    <a:pt x="752" y="5"/>
                  </a:cubicBezTo>
                  <a:cubicBezTo>
                    <a:pt x="723" y="3"/>
                    <a:pt x="689" y="1"/>
                    <a:pt x="6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34"/>
            <p:cNvSpPr/>
            <p:nvPr/>
          </p:nvSpPr>
          <p:spPr>
            <a:xfrm rot="-386426" flipH="1">
              <a:off x="9074130" y="970133"/>
              <a:ext cx="203765" cy="204947"/>
            </a:xfrm>
            <a:custGeom>
              <a:avLst/>
              <a:gdLst/>
              <a:ahLst/>
              <a:cxnLst/>
              <a:rect l="l" t="t" r="r" b="b"/>
              <a:pathLst>
                <a:path w="1896" h="1907" extrusionOk="0">
                  <a:moveTo>
                    <a:pt x="283" y="1"/>
                  </a:moveTo>
                  <a:cubicBezTo>
                    <a:pt x="153" y="1"/>
                    <a:pt x="0" y="57"/>
                    <a:pt x="13" y="325"/>
                  </a:cubicBezTo>
                  <a:cubicBezTo>
                    <a:pt x="40" y="785"/>
                    <a:pt x="369" y="1562"/>
                    <a:pt x="681" y="1907"/>
                  </a:cubicBezTo>
                  <a:cubicBezTo>
                    <a:pt x="402" y="1469"/>
                    <a:pt x="363" y="632"/>
                    <a:pt x="363" y="631"/>
                  </a:cubicBezTo>
                  <a:lnTo>
                    <a:pt x="363" y="631"/>
                  </a:lnTo>
                  <a:cubicBezTo>
                    <a:pt x="363" y="632"/>
                    <a:pt x="840" y="1529"/>
                    <a:pt x="1327" y="1830"/>
                  </a:cubicBezTo>
                  <a:cubicBezTo>
                    <a:pt x="1299" y="1770"/>
                    <a:pt x="834" y="1113"/>
                    <a:pt x="560" y="533"/>
                  </a:cubicBezTo>
                  <a:lnTo>
                    <a:pt x="560" y="533"/>
                  </a:lnTo>
                  <a:cubicBezTo>
                    <a:pt x="560" y="533"/>
                    <a:pt x="894" y="703"/>
                    <a:pt x="1847" y="1316"/>
                  </a:cubicBezTo>
                  <a:cubicBezTo>
                    <a:pt x="1819" y="1272"/>
                    <a:pt x="1097" y="588"/>
                    <a:pt x="604" y="352"/>
                  </a:cubicBezTo>
                  <a:cubicBezTo>
                    <a:pt x="614" y="352"/>
                    <a:pt x="627" y="351"/>
                    <a:pt x="642" y="351"/>
                  </a:cubicBezTo>
                  <a:cubicBezTo>
                    <a:pt x="780" y="351"/>
                    <a:pt x="1131" y="387"/>
                    <a:pt x="1896" y="708"/>
                  </a:cubicBezTo>
                  <a:cubicBezTo>
                    <a:pt x="1688" y="434"/>
                    <a:pt x="456" y="29"/>
                    <a:pt x="456" y="29"/>
                  </a:cubicBezTo>
                  <a:cubicBezTo>
                    <a:pt x="456" y="29"/>
                    <a:pt x="376" y="1"/>
                    <a:pt x="2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34"/>
            <p:cNvSpPr/>
            <p:nvPr/>
          </p:nvSpPr>
          <p:spPr>
            <a:xfrm rot="-386426" flipH="1">
              <a:off x="8917625" y="749925"/>
              <a:ext cx="328323" cy="256963"/>
            </a:xfrm>
            <a:custGeom>
              <a:avLst/>
              <a:gdLst/>
              <a:ahLst/>
              <a:cxnLst/>
              <a:rect l="l" t="t" r="r" b="b"/>
              <a:pathLst>
                <a:path w="3055" h="2391" extrusionOk="0">
                  <a:moveTo>
                    <a:pt x="1546" y="1"/>
                  </a:moveTo>
                  <a:cubicBezTo>
                    <a:pt x="1463" y="1"/>
                    <a:pt x="1354" y="45"/>
                    <a:pt x="1216" y="168"/>
                  </a:cubicBezTo>
                  <a:cubicBezTo>
                    <a:pt x="805" y="545"/>
                    <a:pt x="477" y="1005"/>
                    <a:pt x="258" y="1519"/>
                  </a:cubicBezTo>
                  <a:cubicBezTo>
                    <a:pt x="176" y="1727"/>
                    <a:pt x="1" y="2247"/>
                    <a:pt x="871" y="2357"/>
                  </a:cubicBezTo>
                  <a:cubicBezTo>
                    <a:pt x="1057" y="2381"/>
                    <a:pt x="1231" y="2391"/>
                    <a:pt x="1393" y="2391"/>
                  </a:cubicBezTo>
                  <a:cubicBezTo>
                    <a:pt x="2057" y="2391"/>
                    <a:pt x="2511" y="2224"/>
                    <a:pt x="2683" y="2149"/>
                  </a:cubicBezTo>
                  <a:cubicBezTo>
                    <a:pt x="2896" y="2061"/>
                    <a:pt x="2989" y="1760"/>
                    <a:pt x="2633" y="1640"/>
                  </a:cubicBezTo>
                  <a:cubicBezTo>
                    <a:pt x="3055" y="1317"/>
                    <a:pt x="2907" y="928"/>
                    <a:pt x="2371" y="901"/>
                  </a:cubicBezTo>
                  <a:cubicBezTo>
                    <a:pt x="2633" y="630"/>
                    <a:pt x="2339" y="188"/>
                    <a:pt x="1999" y="188"/>
                  </a:cubicBezTo>
                  <a:cubicBezTo>
                    <a:pt x="1921" y="188"/>
                    <a:pt x="1840" y="212"/>
                    <a:pt x="1763" y="266"/>
                  </a:cubicBezTo>
                  <a:cubicBezTo>
                    <a:pt x="1774" y="178"/>
                    <a:pt x="1712" y="1"/>
                    <a:pt x="15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34"/>
            <p:cNvSpPr/>
            <p:nvPr/>
          </p:nvSpPr>
          <p:spPr>
            <a:xfrm rot="-386426" flipH="1">
              <a:off x="9019918" y="802997"/>
              <a:ext cx="244818" cy="185817"/>
            </a:xfrm>
            <a:custGeom>
              <a:avLst/>
              <a:gdLst/>
              <a:ahLst/>
              <a:cxnLst/>
              <a:rect l="l" t="t" r="r" b="b"/>
              <a:pathLst>
                <a:path w="2278" h="1729" extrusionOk="0">
                  <a:moveTo>
                    <a:pt x="1380" y="0"/>
                  </a:moveTo>
                  <a:lnTo>
                    <a:pt x="1380" y="0"/>
                  </a:lnTo>
                  <a:cubicBezTo>
                    <a:pt x="1057" y="115"/>
                    <a:pt x="301" y="1166"/>
                    <a:pt x="301" y="1166"/>
                  </a:cubicBezTo>
                  <a:cubicBezTo>
                    <a:pt x="301" y="1166"/>
                    <a:pt x="0" y="1566"/>
                    <a:pt x="449" y="1675"/>
                  </a:cubicBezTo>
                  <a:cubicBezTo>
                    <a:pt x="592" y="1712"/>
                    <a:pt x="775" y="1729"/>
                    <a:pt x="971" y="1729"/>
                  </a:cubicBezTo>
                  <a:cubicBezTo>
                    <a:pt x="1390" y="1729"/>
                    <a:pt x="1872" y="1651"/>
                    <a:pt x="2162" y="1516"/>
                  </a:cubicBezTo>
                  <a:lnTo>
                    <a:pt x="2162" y="1516"/>
                  </a:lnTo>
                  <a:cubicBezTo>
                    <a:pt x="2040" y="1550"/>
                    <a:pt x="1900" y="1562"/>
                    <a:pt x="1758" y="1562"/>
                  </a:cubicBezTo>
                  <a:cubicBezTo>
                    <a:pt x="1313" y="1562"/>
                    <a:pt x="849" y="1440"/>
                    <a:pt x="849" y="1440"/>
                  </a:cubicBezTo>
                  <a:cubicBezTo>
                    <a:pt x="849" y="1440"/>
                    <a:pt x="1850" y="1248"/>
                    <a:pt x="2277" y="876"/>
                  </a:cubicBezTo>
                  <a:lnTo>
                    <a:pt x="2277" y="876"/>
                  </a:lnTo>
                  <a:cubicBezTo>
                    <a:pt x="2217" y="887"/>
                    <a:pt x="1445" y="1139"/>
                    <a:pt x="810" y="1221"/>
                  </a:cubicBezTo>
                  <a:cubicBezTo>
                    <a:pt x="810" y="1221"/>
                    <a:pt x="1073" y="953"/>
                    <a:pt x="1944" y="230"/>
                  </a:cubicBezTo>
                  <a:lnTo>
                    <a:pt x="1944" y="230"/>
                  </a:lnTo>
                  <a:cubicBezTo>
                    <a:pt x="1894" y="241"/>
                    <a:pt x="1024" y="723"/>
                    <a:pt x="652" y="1122"/>
                  </a:cubicBezTo>
                  <a:cubicBezTo>
                    <a:pt x="679" y="1024"/>
                    <a:pt x="783" y="701"/>
                    <a:pt x="13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34"/>
            <p:cNvSpPr/>
            <p:nvPr/>
          </p:nvSpPr>
          <p:spPr>
            <a:xfrm rot="-386426" flipH="1">
              <a:off x="9154210" y="640268"/>
              <a:ext cx="275018" cy="298339"/>
            </a:xfrm>
            <a:custGeom>
              <a:avLst/>
              <a:gdLst/>
              <a:ahLst/>
              <a:cxnLst/>
              <a:rect l="l" t="t" r="r" b="b"/>
              <a:pathLst>
                <a:path w="2559" h="2776" extrusionOk="0">
                  <a:moveTo>
                    <a:pt x="1629" y="1"/>
                  </a:moveTo>
                  <a:cubicBezTo>
                    <a:pt x="1475" y="1"/>
                    <a:pt x="1318" y="134"/>
                    <a:pt x="1223" y="394"/>
                  </a:cubicBezTo>
                  <a:cubicBezTo>
                    <a:pt x="1152" y="259"/>
                    <a:pt x="1027" y="201"/>
                    <a:pt x="897" y="201"/>
                  </a:cubicBezTo>
                  <a:cubicBezTo>
                    <a:pt x="627" y="201"/>
                    <a:pt x="331" y="450"/>
                    <a:pt x="435" y="772"/>
                  </a:cubicBezTo>
                  <a:cubicBezTo>
                    <a:pt x="409" y="759"/>
                    <a:pt x="371" y="750"/>
                    <a:pt x="331" y="750"/>
                  </a:cubicBezTo>
                  <a:cubicBezTo>
                    <a:pt x="185" y="750"/>
                    <a:pt x="0" y="860"/>
                    <a:pt x="172" y="1259"/>
                  </a:cubicBezTo>
                  <a:cubicBezTo>
                    <a:pt x="407" y="1768"/>
                    <a:pt x="747" y="2217"/>
                    <a:pt x="1168" y="2584"/>
                  </a:cubicBezTo>
                  <a:cubicBezTo>
                    <a:pt x="1253" y="2658"/>
                    <a:pt x="1406" y="2775"/>
                    <a:pt x="1585" y="2775"/>
                  </a:cubicBezTo>
                  <a:cubicBezTo>
                    <a:pt x="1763" y="2775"/>
                    <a:pt x="1967" y="2658"/>
                    <a:pt x="2153" y="2261"/>
                  </a:cubicBezTo>
                  <a:cubicBezTo>
                    <a:pt x="2558" y="1396"/>
                    <a:pt x="2531" y="701"/>
                    <a:pt x="2509" y="471"/>
                  </a:cubicBezTo>
                  <a:cubicBezTo>
                    <a:pt x="2496" y="328"/>
                    <a:pt x="2391" y="204"/>
                    <a:pt x="2260" y="204"/>
                  </a:cubicBezTo>
                  <a:cubicBezTo>
                    <a:pt x="2181" y="204"/>
                    <a:pt x="2091" y="251"/>
                    <a:pt x="2006" y="367"/>
                  </a:cubicBezTo>
                  <a:cubicBezTo>
                    <a:pt x="1920" y="121"/>
                    <a:pt x="1776" y="1"/>
                    <a:pt x="16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34"/>
            <p:cNvSpPr/>
            <p:nvPr/>
          </p:nvSpPr>
          <p:spPr>
            <a:xfrm rot="-386426" flipH="1">
              <a:off x="9189424" y="725617"/>
              <a:ext cx="187107" cy="231385"/>
            </a:xfrm>
            <a:custGeom>
              <a:avLst/>
              <a:gdLst/>
              <a:ahLst/>
              <a:cxnLst/>
              <a:rect l="l" t="t" r="r" b="b"/>
              <a:pathLst>
                <a:path w="1741" h="2153" extrusionOk="0">
                  <a:moveTo>
                    <a:pt x="1111" y="1"/>
                  </a:moveTo>
                  <a:cubicBezTo>
                    <a:pt x="1100" y="61"/>
                    <a:pt x="1106" y="871"/>
                    <a:pt x="991" y="1501"/>
                  </a:cubicBezTo>
                  <a:cubicBezTo>
                    <a:pt x="991" y="1501"/>
                    <a:pt x="816" y="1167"/>
                    <a:pt x="394" y="116"/>
                  </a:cubicBezTo>
                  <a:lnTo>
                    <a:pt x="394" y="116"/>
                  </a:lnTo>
                  <a:cubicBezTo>
                    <a:pt x="389" y="171"/>
                    <a:pt x="580" y="1145"/>
                    <a:pt x="849" y="1621"/>
                  </a:cubicBezTo>
                  <a:cubicBezTo>
                    <a:pt x="761" y="1572"/>
                    <a:pt x="487" y="1369"/>
                    <a:pt x="0" y="587"/>
                  </a:cubicBezTo>
                  <a:lnTo>
                    <a:pt x="0" y="587"/>
                  </a:lnTo>
                  <a:cubicBezTo>
                    <a:pt x="11" y="926"/>
                    <a:pt x="783" y="1971"/>
                    <a:pt x="783" y="1971"/>
                  </a:cubicBezTo>
                  <a:cubicBezTo>
                    <a:pt x="783" y="1971"/>
                    <a:pt x="914" y="2152"/>
                    <a:pt x="1073" y="2152"/>
                  </a:cubicBezTo>
                  <a:cubicBezTo>
                    <a:pt x="1151" y="2152"/>
                    <a:pt x="1235" y="2109"/>
                    <a:pt x="1314" y="1982"/>
                  </a:cubicBezTo>
                  <a:cubicBezTo>
                    <a:pt x="1560" y="1594"/>
                    <a:pt x="1741" y="773"/>
                    <a:pt x="1681" y="307"/>
                  </a:cubicBezTo>
                  <a:lnTo>
                    <a:pt x="1681" y="307"/>
                  </a:lnTo>
                  <a:cubicBezTo>
                    <a:pt x="1659" y="822"/>
                    <a:pt x="1210" y="1528"/>
                    <a:pt x="1210" y="1528"/>
                  </a:cubicBezTo>
                  <a:cubicBezTo>
                    <a:pt x="1210" y="1528"/>
                    <a:pt x="1336" y="521"/>
                    <a:pt x="111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2" name="Google Shape;10332;p34"/>
            <p:cNvSpPr/>
            <p:nvPr/>
          </p:nvSpPr>
          <p:spPr>
            <a:xfrm rot="-386426" flipH="1">
              <a:off x="9268379" y="763685"/>
              <a:ext cx="337673" cy="265775"/>
            </a:xfrm>
            <a:custGeom>
              <a:avLst/>
              <a:gdLst/>
              <a:ahLst/>
              <a:cxnLst/>
              <a:rect l="l" t="t" r="r" b="b"/>
              <a:pathLst>
                <a:path w="3142" h="2473" extrusionOk="0">
                  <a:moveTo>
                    <a:pt x="930" y="0"/>
                  </a:moveTo>
                  <a:cubicBezTo>
                    <a:pt x="738" y="0"/>
                    <a:pt x="571" y="161"/>
                    <a:pt x="739" y="441"/>
                  </a:cubicBezTo>
                  <a:cubicBezTo>
                    <a:pt x="718" y="440"/>
                    <a:pt x="698" y="439"/>
                    <a:pt x="679" y="439"/>
                  </a:cubicBezTo>
                  <a:cubicBezTo>
                    <a:pt x="198" y="439"/>
                    <a:pt x="81" y="822"/>
                    <a:pt x="465" y="1169"/>
                  </a:cubicBezTo>
                  <a:cubicBezTo>
                    <a:pt x="0" y="1219"/>
                    <a:pt x="17" y="2007"/>
                    <a:pt x="515" y="2045"/>
                  </a:cubicBezTo>
                  <a:cubicBezTo>
                    <a:pt x="418" y="2131"/>
                    <a:pt x="315" y="2472"/>
                    <a:pt x="840" y="2472"/>
                  </a:cubicBezTo>
                  <a:cubicBezTo>
                    <a:pt x="848" y="2472"/>
                    <a:pt x="856" y="2472"/>
                    <a:pt x="865" y="2472"/>
                  </a:cubicBezTo>
                  <a:cubicBezTo>
                    <a:pt x="1423" y="2450"/>
                    <a:pt x="1971" y="2308"/>
                    <a:pt x="2474" y="2061"/>
                  </a:cubicBezTo>
                  <a:cubicBezTo>
                    <a:pt x="2671" y="1957"/>
                    <a:pt x="3142" y="1667"/>
                    <a:pt x="2551" y="1021"/>
                  </a:cubicBezTo>
                  <a:cubicBezTo>
                    <a:pt x="1899" y="321"/>
                    <a:pt x="1254" y="80"/>
                    <a:pt x="1029" y="14"/>
                  </a:cubicBezTo>
                  <a:cubicBezTo>
                    <a:pt x="996" y="5"/>
                    <a:pt x="963" y="0"/>
                    <a:pt x="9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3" name="Google Shape;10333;p34"/>
            <p:cNvSpPr/>
            <p:nvPr/>
          </p:nvSpPr>
          <p:spPr>
            <a:xfrm rot="-386426" flipH="1">
              <a:off x="9267062" y="823134"/>
              <a:ext cx="251911" cy="181948"/>
            </a:xfrm>
            <a:custGeom>
              <a:avLst/>
              <a:gdLst/>
              <a:ahLst/>
              <a:cxnLst/>
              <a:rect l="l" t="t" r="r" b="b"/>
              <a:pathLst>
                <a:path w="2344" h="1693" extrusionOk="0">
                  <a:moveTo>
                    <a:pt x="663" y="1"/>
                  </a:moveTo>
                  <a:cubicBezTo>
                    <a:pt x="1134" y="220"/>
                    <a:pt x="1615" y="904"/>
                    <a:pt x="1615" y="904"/>
                  </a:cubicBezTo>
                  <a:cubicBezTo>
                    <a:pt x="1615" y="904"/>
                    <a:pt x="748" y="417"/>
                    <a:pt x="178" y="417"/>
                  </a:cubicBezTo>
                  <a:cubicBezTo>
                    <a:pt x="172" y="417"/>
                    <a:pt x="166" y="417"/>
                    <a:pt x="159" y="417"/>
                  </a:cubicBezTo>
                  <a:cubicBezTo>
                    <a:pt x="214" y="450"/>
                    <a:pt x="964" y="751"/>
                    <a:pt x="1506" y="1096"/>
                  </a:cubicBezTo>
                  <a:cubicBezTo>
                    <a:pt x="1506" y="1096"/>
                    <a:pt x="1217" y="1125"/>
                    <a:pt x="389" y="1125"/>
                  </a:cubicBezTo>
                  <a:cubicBezTo>
                    <a:pt x="271" y="1125"/>
                    <a:pt x="142" y="1124"/>
                    <a:pt x="1" y="1123"/>
                  </a:cubicBezTo>
                  <a:lnTo>
                    <a:pt x="1" y="1123"/>
                  </a:lnTo>
                  <a:cubicBezTo>
                    <a:pt x="38" y="1146"/>
                    <a:pt x="756" y="1290"/>
                    <a:pt x="1305" y="1290"/>
                  </a:cubicBezTo>
                  <a:cubicBezTo>
                    <a:pt x="1399" y="1290"/>
                    <a:pt x="1487" y="1286"/>
                    <a:pt x="1566" y="1276"/>
                  </a:cubicBezTo>
                  <a:lnTo>
                    <a:pt x="1566" y="1276"/>
                  </a:lnTo>
                  <a:cubicBezTo>
                    <a:pt x="1484" y="1337"/>
                    <a:pt x="1194" y="1512"/>
                    <a:pt x="285" y="1665"/>
                  </a:cubicBezTo>
                  <a:cubicBezTo>
                    <a:pt x="336" y="1684"/>
                    <a:pt x="410" y="1692"/>
                    <a:pt x="500" y="1692"/>
                  </a:cubicBezTo>
                  <a:cubicBezTo>
                    <a:pt x="972" y="1692"/>
                    <a:pt x="1862" y="1468"/>
                    <a:pt x="1862" y="1468"/>
                  </a:cubicBezTo>
                  <a:cubicBezTo>
                    <a:pt x="1862" y="1468"/>
                    <a:pt x="2343" y="1353"/>
                    <a:pt x="2075" y="981"/>
                  </a:cubicBezTo>
                  <a:cubicBezTo>
                    <a:pt x="1807" y="603"/>
                    <a:pt x="1117" y="127"/>
                    <a:pt x="66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34"/>
            <p:cNvSpPr/>
            <p:nvPr/>
          </p:nvSpPr>
          <p:spPr>
            <a:xfrm rot="-386426" flipH="1">
              <a:off x="9206869" y="896695"/>
              <a:ext cx="137670" cy="137777"/>
            </a:xfrm>
            <a:custGeom>
              <a:avLst/>
              <a:gdLst/>
              <a:ahLst/>
              <a:cxnLst/>
              <a:rect l="l" t="t" r="r" b="b"/>
              <a:pathLst>
                <a:path w="1281" h="1282" extrusionOk="0">
                  <a:moveTo>
                    <a:pt x="641" y="0"/>
                  </a:moveTo>
                  <a:cubicBezTo>
                    <a:pt x="285" y="0"/>
                    <a:pt x="0" y="285"/>
                    <a:pt x="0" y="641"/>
                  </a:cubicBezTo>
                  <a:cubicBezTo>
                    <a:pt x="0" y="996"/>
                    <a:pt x="285" y="1281"/>
                    <a:pt x="641" y="1281"/>
                  </a:cubicBezTo>
                  <a:cubicBezTo>
                    <a:pt x="996" y="1281"/>
                    <a:pt x="1281" y="996"/>
                    <a:pt x="1281" y="641"/>
                  </a:cubicBezTo>
                  <a:cubicBezTo>
                    <a:pt x="1281" y="285"/>
                    <a:pt x="996" y="0"/>
                    <a:pt x="6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34"/>
            <p:cNvSpPr/>
            <p:nvPr/>
          </p:nvSpPr>
          <p:spPr>
            <a:xfrm rot="-386426" flipH="1">
              <a:off x="8062452" y="418965"/>
              <a:ext cx="267817" cy="172491"/>
            </a:xfrm>
            <a:custGeom>
              <a:avLst/>
              <a:gdLst/>
              <a:ahLst/>
              <a:cxnLst/>
              <a:rect l="l" t="t" r="r" b="b"/>
              <a:pathLst>
                <a:path w="2492" h="1605" extrusionOk="0">
                  <a:moveTo>
                    <a:pt x="1774" y="0"/>
                  </a:moveTo>
                  <a:cubicBezTo>
                    <a:pt x="1599" y="0"/>
                    <a:pt x="1434" y="14"/>
                    <a:pt x="1336" y="55"/>
                  </a:cubicBezTo>
                  <a:cubicBezTo>
                    <a:pt x="1057" y="176"/>
                    <a:pt x="833" y="313"/>
                    <a:pt x="1" y="1604"/>
                  </a:cubicBezTo>
                  <a:cubicBezTo>
                    <a:pt x="253" y="1533"/>
                    <a:pt x="783" y="1500"/>
                    <a:pt x="1572" y="1259"/>
                  </a:cubicBezTo>
                  <a:cubicBezTo>
                    <a:pt x="2360" y="1019"/>
                    <a:pt x="2491" y="77"/>
                    <a:pt x="2491" y="77"/>
                  </a:cubicBezTo>
                  <a:lnTo>
                    <a:pt x="2475" y="50"/>
                  </a:lnTo>
                  <a:cubicBezTo>
                    <a:pt x="2475" y="50"/>
                    <a:pt x="2107" y="0"/>
                    <a:pt x="17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34"/>
            <p:cNvSpPr/>
            <p:nvPr/>
          </p:nvSpPr>
          <p:spPr>
            <a:xfrm rot="-386426" flipH="1">
              <a:off x="8067444" y="431316"/>
              <a:ext cx="172383" cy="124666"/>
            </a:xfrm>
            <a:custGeom>
              <a:avLst/>
              <a:gdLst/>
              <a:ahLst/>
              <a:cxnLst/>
              <a:rect l="l" t="t" r="r" b="b"/>
              <a:pathLst>
                <a:path w="1604" h="1160" extrusionOk="0">
                  <a:moveTo>
                    <a:pt x="1582" y="1"/>
                  </a:moveTo>
                  <a:cubicBezTo>
                    <a:pt x="1577" y="1"/>
                    <a:pt x="1571" y="6"/>
                    <a:pt x="1571" y="12"/>
                  </a:cubicBezTo>
                  <a:cubicBezTo>
                    <a:pt x="1177" y="756"/>
                    <a:pt x="22" y="1128"/>
                    <a:pt x="11" y="1134"/>
                  </a:cubicBezTo>
                  <a:cubicBezTo>
                    <a:pt x="0" y="1134"/>
                    <a:pt x="0" y="1145"/>
                    <a:pt x="0" y="1150"/>
                  </a:cubicBezTo>
                  <a:cubicBezTo>
                    <a:pt x="3" y="1157"/>
                    <a:pt x="9" y="1159"/>
                    <a:pt x="13" y="1159"/>
                  </a:cubicBezTo>
                  <a:cubicBezTo>
                    <a:pt x="17" y="1159"/>
                    <a:pt x="20" y="1158"/>
                    <a:pt x="22" y="1156"/>
                  </a:cubicBezTo>
                  <a:cubicBezTo>
                    <a:pt x="33" y="1150"/>
                    <a:pt x="1199" y="772"/>
                    <a:pt x="1599" y="23"/>
                  </a:cubicBezTo>
                  <a:cubicBezTo>
                    <a:pt x="1604" y="12"/>
                    <a:pt x="1599" y="6"/>
                    <a:pt x="1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34"/>
            <p:cNvSpPr/>
            <p:nvPr/>
          </p:nvSpPr>
          <p:spPr>
            <a:xfrm rot="-386426" flipH="1">
              <a:off x="8071852" y="432183"/>
              <a:ext cx="160131" cy="98228"/>
            </a:xfrm>
            <a:custGeom>
              <a:avLst/>
              <a:gdLst/>
              <a:ahLst/>
              <a:cxnLst/>
              <a:rect l="l" t="t" r="r" b="b"/>
              <a:pathLst>
                <a:path w="1490" h="914" extrusionOk="0">
                  <a:moveTo>
                    <a:pt x="1476" y="1"/>
                  </a:moveTo>
                  <a:cubicBezTo>
                    <a:pt x="1473" y="1"/>
                    <a:pt x="1470" y="2"/>
                    <a:pt x="1467" y="5"/>
                  </a:cubicBezTo>
                  <a:lnTo>
                    <a:pt x="1462" y="5"/>
                  </a:lnTo>
                  <a:cubicBezTo>
                    <a:pt x="991" y="530"/>
                    <a:pt x="22" y="886"/>
                    <a:pt x="11" y="886"/>
                  </a:cubicBezTo>
                  <a:cubicBezTo>
                    <a:pt x="6" y="886"/>
                    <a:pt x="0" y="891"/>
                    <a:pt x="6" y="902"/>
                  </a:cubicBezTo>
                  <a:cubicBezTo>
                    <a:pt x="6" y="908"/>
                    <a:pt x="17" y="913"/>
                    <a:pt x="22" y="913"/>
                  </a:cubicBezTo>
                  <a:cubicBezTo>
                    <a:pt x="33" y="908"/>
                    <a:pt x="1002" y="557"/>
                    <a:pt x="1484" y="27"/>
                  </a:cubicBezTo>
                  <a:cubicBezTo>
                    <a:pt x="1489" y="21"/>
                    <a:pt x="1489" y="10"/>
                    <a:pt x="1484" y="5"/>
                  </a:cubicBezTo>
                  <a:cubicBezTo>
                    <a:pt x="1481" y="2"/>
                    <a:pt x="1478" y="1"/>
                    <a:pt x="14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34"/>
            <p:cNvSpPr/>
            <p:nvPr/>
          </p:nvSpPr>
          <p:spPr>
            <a:xfrm rot="-386426" flipH="1">
              <a:off x="8077680" y="431957"/>
              <a:ext cx="143044" cy="66847"/>
            </a:xfrm>
            <a:custGeom>
              <a:avLst/>
              <a:gdLst/>
              <a:ahLst/>
              <a:cxnLst/>
              <a:rect l="l" t="t" r="r" b="b"/>
              <a:pathLst>
                <a:path w="1331" h="622" extrusionOk="0">
                  <a:moveTo>
                    <a:pt x="1313" y="1"/>
                  </a:moveTo>
                  <a:cubicBezTo>
                    <a:pt x="1311" y="1"/>
                    <a:pt x="1310" y="2"/>
                    <a:pt x="1308" y="3"/>
                  </a:cubicBezTo>
                  <a:cubicBezTo>
                    <a:pt x="920" y="282"/>
                    <a:pt x="482" y="485"/>
                    <a:pt x="16" y="589"/>
                  </a:cubicBezTo>
                  <a:cubicBezTo>
                    <a:pt x="5" y="594"/>
                    <a:pt x="0" y="600"/>
                    <a:pt x="5" y="611"/>
                  </a:cubicBezTo>
                  <a:cubicBezTo>
                    <a:pt x="5" y="616"/>
                    <a:pt x="11" y="622"/>
                    <a:pt x="22" y="622"/>
                  </a:cubicBezTo>
                  <a:cubicBezTo>
                    <a:pt x="493" y="512"/>
                    <a:pt x="931" y="310"/>
                    <a:pt x="1325" y="25"/>
                  </a:cubicBezTo>
                  <a:cubicBezTo>
                    <a:pt x="1330" y="20"/>
                    <a:pt x="1330" y="14"/>
                    <a:pt x="1325" y="9"/>
                  </a:cubicBezTo>
                  <a:cubicBezTo>
                    <a:pt x="1321" y="5"/>
                    <a:pt x="1317" y="1"/>
                    <a:pt x="13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34"/>
            <p:cNvSpPr/>
            <p:nvPr/>
          </p:nvSpPr>
          <p:spPr>
            <a:xfrm rot="-386426" flipH="1">
              <a:off x="8081826" y="430030"/>
              <a:ext cx="127138" cy="39657"/>
            </a:xfrm>
            <a:custGeom>
              <a:avLst/>
              <a:gdLst/>
              <a:ahLst/>
              <a:cxnLst/>
              <a:rect l="l" t="t" r="r" b="b"/>
              <a:pathLst>
                <a:path w="1183" h="369" extrusionOk="0">
                  <a:moveTo>
                    <a:pt x="1170" y="0"/>
                  </a:moveTo>
                  <a:cubicBezTo>
                    <a:pt x="1169" y="0"/>
                    <a:pt x="1167" y="1"/>
                    <a:pt x="1166" y="2"/>
                  </a:cubicBezTo>
                  <a:lnTo>
                    <a:pt x="1128" y="13"/>
                  </a:lnTo>
                  <a:cubicBezTo>
                    <a:pt x="723" y="112"/>
                    <a:pt x="230" y="270"/>
                    <a:pt x="66" y="320"/>
                  </a:cubicBezTo>
                  <a:lnTo>
                    <a:pt x="11" y="336"/>
                  </a:lnTo>
                  <a:cubicBezTo>
                    <a:pt x="6" y="342"/>
                    <a:pt x="0" y="347"/>
                    <a:pt x="0" y="358"/>
                  </a:cubicBezTo>
                  <a:cubicBezTo>
                    <a:pt x="0" y="364"/>
                    <a:pt x="11" y="369"/>
                    <a:pt x="16" y="369"/>
                  </a:cubicBezTo>
                  <a:lnTo>
                    <a:pt x="77" y="347"/>
                  </a:lnTo>
                  <a:cubicBezTo>
                    <a:pt x="246" y="298"/>
                    <a:pt x="761" y="134"/>
                    <a:pt x="1171" y="30"/>
                  </a:cubicBezTo>
                  <a:cubicBezTo>
                    <a:pt x="1177" y="30"/>
                    <a:pt x="1182" y="19"/>
                    <a:pt x="1182" y="13"/>
                  </a:cubicBezTo>
                  <a:cubicBezTo>
                    <a:pt x="1178" y="5"/>
                    <a:pt x="1174" y="0"/>
                    <a:pt x="1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34"/>
            <p:cNvSpPr/>
            <p:nvPr/>
          </p:nvSpPr>
          <p:spPr>
            <a:xfrm rot="-386426" flipH="1">
              <a:off x="8053428" y="339932"/>
              <a:ext cx="149492" cy="71898"/>
            </a:xfrm>
            <a:custGeom>
              <a:avLst/>
              <a:gdLst/>
              <a:ahLst/>
              <a:cxnLst/>
              <a:rect l="l" t="t" r="r" b="b"/>
              <a:pathLst>
                <a:path w="1391" h="669" extrusionOk="0">
                  <a:moveTo>
                    <a:pt x="6" y="0"/>
                  </a:moveTo>
                  <a:cubicBezTo>
                    <a:pt x="0" y="6"/>
                    <a:pt x="0" y="17"/>
                    <a:pt x="6" y="22"/>
                  </a:cubicBezTo>
                  <a:cubicBezTo>
                    <a:pt x="465" y="652"/>
                    <a:pt x="1363" y="668"/>
                    <a:pt x="1374" y="668"/>
                  </a:cubicBezTo>
                  <a:cubicBezTo>
                    <a:pt x="1380" y="668"/>
                    <a:pt x="1390" y="663"/>
                    <a:pt x="1390" y="652"/>
                  </a:cubicBezTo>
                  <a:cubicBezTo>
                    <a:pt x="1390" y="641"/>
                    <a:pt x="1385" y="635"/>
                    <a:pt x="1374" y="635"/>
                  </a:cubicBezTo>
                  <a:cubicBezTo>
                    <a:pt x="1363" y="635"/>
                    <a:pt x="482" y="624"/>
                    <a:pt x="33" y="6"/>
                  </a:cubicBezTo>
                  <a:cubicBezTo>
                    <a:pt x="28" y="0"/>
                    <a:pt x="22" y="0"/>
                    <a:pt x="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1" name="Google Shape;10341;p34"/>
            <p:cNvSpPr/>
            <p:nvPr/>
          </p:nvSpPr>
          <p:spPr>
            <a:xfrm rot="-386426" flipH="1">
              <a:off x="8046648" y="287220"/>
              <a:ext cx="176037" cy="118970"/>
            </a:xfrm>
            <a:custGeom>
              <a:avLst/>
              <a:gdLst/>
              <a:ahLst/>
              <a:cxnLst/>
              <a:rect l="l" t="t" r="r" b="b"/>
              <a:pathLst>
                <a:path w="1638" h="1107" extrusionOk="0">
                  <a:moveTo>
                    <a:pt x="12" y="1"/>
                  </a:moveTo>
                  <a:lnTo>
                    <a:pt x="6" y="6"/>
                  </a:lnTo>
                  <a:cubicBezTo>
                    <a:pt x="1" y="12"/>
                    <a:pt x="1" y="17"/>
                    <a:pt x="6" y="23"/>
                  </a:cubicBezTo>
                  <a:cubicBezTo>
                    <a:pt x="12" y="34"/>
                    <a:pt x="772" y="997"/>
                    <a:pt x="1621" y="1106"/>
                  </a:cubicBezTo>
                  <a:cubicBezTo>
                    <a:pt x="1626" y="1106"/>
                    <a:pt x="1637" y="1101"/>
                    <a:pt x="1637" y="1095"/>
                  </a:cubicBezTo>
                  <a:cubicBezTo>
                    <a:pt x="1637" y="1084"/>
                    <a:pt x="1632" y="1079"/>
                    <a:pt x="1621" y="1079"/>
                  </a:cubicBezTo>
                  <a:cubicBezTo>
                    <a:pt x="789" y="964"/>
                    <a:pt x="39" y="17"/>
                    <a:pt x="28" y="6"/>
                  </a:cubicBezTo>
                  <a:cubicBezTo>
                    <a:pt x="23" y="1"/>
                    <a:pt x="17" y="1"/>
                    <a:pt x="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2" name="Google Shape;10342;p34"/>
            <p:cNvSpPr/>
            <p:nvPr/>
          </p:nvSpPr>
          <p:spPr>
            <a:xfrm rot="-386426" flipH="1">
              <a:off x="8049303" y="285949"/>
              <a:ext cx="147127" cy="116498"/>
            </a:xfrm>
            <a:custGeom>
              <a:avLst/>
              <a:gdLst/>
              <a:ahLst/>
              <a:cxnLst/>
              <a:rect l="l" t="t" r="r" b="b"/>
              <a:pathLst>
                <a:path w="1369" h="1084" extrusionOk="0">
                  <a:moveTo>
                    <a:pt x="22" y="1"/>
                  </a:moveTo>
                  <a:cubicBezTo>
                    <a:pt x="20" y="1"/>
                    <a:pt x="19" y="1"/>
                    <a:pt x="17" y="3"/>
                  </a:cubicBezTo>
                  <a:lnTo>
                    <a:pt x="11" y="3"/>
                  </a:lnTo>
                  <a:cubicBezTo>
                    <a:pt x="1" y="8"/>
                    <a:pt x="1" y="19"/>
                    <a:pt x="11" y="25"/>
                  </a:cubicBezTo>
                  <a:cubicBezTo>
                    <a:pt x="17" y="36"/>
                    <a:pt x="685" y="824"/>
                    <a:pt x="1347" y="1081"/>
                  </a:cubicBezTo>
                  <a:cubicBezTo>
                    <a:pt x="1350" y="1083"/>
                    <a:pt x="1353" y="1083"/>
                    <a:pt x="1355" y="1083"/>
                  </a:cubicBezTo>
                  <a:cubicBezTo>
                    <a:pt x="1361" y="1083"/>
                    <a:pt x="1365" y="1080"/>
                    <a:pt x="1369" y="1076"/>
                  </a:cubicBezTo>
                  <a:cubicBezTo>
                    <a:pt x="1369" y="1065"/>
                    <a:pt x="1369" y="1059"/>
                    <a:pt x="1358" y="1054"/>
                  </a:cubicBezTo>
                  <a:cubicBezTo>
                    <a:pt x="701" y="796"/>
                    <a:pt x="39" y="14"/>
                    <a:pt x="33" y="8"/>
                  </a:cubicBezTo>
                  <a:cubicBezTo>
                    <a:pt x="30" y="4"/>
                    <a:pt x="26" y="1"/>
                    <a:pt x="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43" name="Google Shape;10343;p34"/>
          <p:cNvGrpSpPr/>
          <p:nvPr/>
        </p:nvGrpSpPr>
        <p:grpSpPr>
          <a:xfrm rot="-1180766">
            <a:off x="55697" y="902642"/>
            <a:ext cx="1082628" cy="1082628"/>
            <a:chOff x="1573274" y="-1786841"/>
            <a:chExt cx="808209" cy="808209"/>
          </a:xfrm>
        </p:grpSpPr>
        <p:sp>
          <p:nvSpPr>
            <p:cNvPr id="10344" name="Google Shape;10344;p34"/>
            <p:cNvSpPr/>
            <p:nvPr/>
          </p:nvSpPr>
          <p:spPr>
            <a:xfrm rot="-2700000">
              <a:off x="1838211" y="-1451742"/>
              <a:ext cx="287597" cy="124147"/>
            </a:xfrm>
            <a:custGeom>
              <a:avLst/>
              <a:gdLst/>
              <a:ahLst/>
              <a:cxnLst/>
              <a:rect l="l" t="t" r="r" b="b"/>
              <a:pathLst>
                <a:path w="3183" h="1374" extrusionOk="0">
                  <a:moveTo>
                    <a:pt x="3103" y="1"/>
                  </a:moveTo>
                  <a:cubicBezTo>
                    <a:pt x="3095" y="1"/>
                    <a:pt x="3086" y="3"/>
                    <a:pt x="3077" y="7"/>
                  </a:cubicBezTo>
                  <a:lnTo>
                    <a:pt x="57" y="1271"/>
                  </a:lnTo>
                  <a:cubicBezTo>
                    <a:pt x="53" y="1271"/>
                    <a:pt x="49" y="1271"/>
                    <a:pt x="45" y="1275"/>
                  </a:cubicBezTo>
                  <a:cubicBezTo>
                    <a:pt x="0" y="1308"/>
                    <a:pt x="30" y="1374"/>
                    <a:pt x="77" y="1374"/>
                  </a:cubicBezTo>
                  <a:cubicBezTo>
                    <a:pt x="84" y="1374"/>
                    <a:pt x="92" y="1372"/>
                    <a:pt x="100" y="1369"/>
                  </a:cubicBezTo>
                  <a:lnTo>
                    <a:pt x="3120" y="105"/>
                  </a:lnTo>
                  <a:cubicBezTo>
                    <a:pt x="3182" y="86"/>
                    <a:pt x="3155" y="1"/>
                    <a:pt x="310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34"/>
            <p:cNvSpPr/>
            <p:nvPr/>
          </p:nvSpPr>
          <p:spPr>
            <a:xfrm rot="-2700000">
              <a:off x="1680203" y="-1657052"/>
              <a:ext cx="594349" cy="548630"/>
            </a:xfrm>
            <a:custGeom>
              <a:avLst/>
              <a:gdLst/>
              <a:ahLst/>
              <a:cxnLst/>
              <a:rect l="l" t="t" r="r" b="b"/>
              <a:pathLst>
                <a:path w="6578" h="6072" extrusionOk="0">
                  <a:moveTo>
                    <a:pt x="4092" y="0"/>
                  </a:moveTo>
                  <a:cubicBezTo>
                    <a:pt x="4003" y="0"/>
                    <a:pt x="3892" y="45"/>
                    <a:pt x="3758" y="150"/>
                  </a:cubicBezTo>
                  <a:cubicBezTo>
                    <a:pt x="3147" y="620"/>
                    <a:pt x="3080" y="2410"/>
                    <a:pt x="3080" y="2410"/>
                  </a:cubicBezTo>
                  <a:cubicBezTo>
                    <a:pt x="3080" y="2410"/>
                    <a:pt x="3088" y="1575"/>
                    <a:pt x="2867" y="799"/>
                  </a:cubicBezTo>
                  <a:cubicBezTo>
                    <a:pt x="2759" y="420"/>
                    <a:pt x="2533" y="239"/>
                    <a:pt x="2325" y="239"/>
                  </a:cubicBezTo>
                  <a:cubicBezTo>
                    <a:pt x="2109" y="239"/>
                    <a:pt x="1912" y="433"/>
                    <a:pt x="1883" y="803"/>
                  </a:cubicBezTo>
                  <a:cubicBezTo>
                    <a:pt x="1828" y="1532"/>
                    <a:pt x="2715" y="2448"/>
                    <a:pt x="2715" y="2448"/>
                  </a:cubicBezTo>
                  <a:cubicBezTo>
                    <a:pt x="2715" y="2448"/>
                    <a:pt x="2002" y="1719"/>
                    <a:pt x="1544" y="1430"/>
                  </a:cubicBezTo>
                  <a:cubicBezTo>
                    <a:pt x="1414" y="1350"/>
                    <a:pt x="1259" y="1312"/>
                    <a:pt x="1109" y="1312"/>
                  </a:cubicBezTo>
                  <a:cubicBezTo>
                    <a:pt x="731" y="1312"/>
                    <a:pt x="388" y="1555"/>
                    <a:pt x="586" y="1965"/>
                  </a:cubicBezTo>
                  <a:cubicBezTo>
                    <a:pt x="861" y="2542"/>
                    <a:pt x="2532" y="2762"/>
                    <a:pt x="2532" y="2762"/>
                  </a:cubicBezTo>
                  <a:cubicBezTo>
                    <a:pt x="2532" y="2762"/>
                    <a:pt x="1599" y="2792"/>
                    <a:pt x="899" y="2919"/>
                  </a:cubicBezTo>
                  <a:cubicBezTo>
                    <a:pt x="200" y="3051"/>
                    <a:pt x="0" y="3784"/>
                    <a:pt x="759" y="3907"/>
                  </a:cubicBezTo>
                  <a:cubicBezTo>
                    <a:pt x="809" y="3915"/>
                    <a:pt x="859" y="3919"/>
                    <a:pt x="911" y="3919"/>
                  </a:cubicBezTo>
                  <a:cubicBezTo>
                    <a:pt x="1656" y="3919"/>
                    <a:pt x="2613" y="3144"/>
                    <a:pt x="2613" y="3144"/>
                  </a:cubicBezTo>
                  <a:lnTo>
                    <a:pt x="2613" y="3144"/>
                  </a:lnTo>
                  <a:cubicBezTo>
                    <a:pt x="2613" y="3144"/>
                    <a:pt x="1642" y="4069"/>
                    <a:pt x="1336" y="4399"/>
                  </a:cubicBezTo>
                  <a:cubicBezTo>
                    <a:pt x="1042" y="4718"/>
                    <a:pt x="890" y="5493"/>
                    <a:pt x="1534" y="5493"/>
                  </a:cubicBezTo>
                  <a:cubicBezTo>
                    <a:pt x="1559" y="5493"/>
                    <a:pt x="1585" y="5492"/>
                    <a:pt x="1612" y="5490"/>
                  </a:cubicBezTo>
                  <a:cubicBezTo>
                    <a:pt x="2350" y="5426"/>
                    <a:pt x="2944" y="3339"/>
                    <a:pt x="2944" y="3339"/>
                  </a:cubicBezTo>
                  <a:lnTo>
                    <a:pt x="2944" y="3339"/>
                  </a:lnTo>
                  <a:cubicBezTo>
                    <a:pt x="2944" y="3339"/>
                    <a:pt x="2719" y="4735"/>
                    <a:pt x="2787" y="5434"/>
                  </a:cubicBezTo>
                  <a:cubicBezTo>
                    <a:pt x="2825" y="5825"/>
                    <a:pt x="3053" y="6071"/>
                    <a:pt x="3292" y="6071"/>
                  </a:cubicBezTo>
                  <a:cubicBezTo>
                    <a:pt x="3478" y="6071"/>
                    <a:pt x="3670" y="5922"/>
                    <a:pt x="3784" y="5574"/>
                  </a:cubicBezTo>
                  <a:cubicBezTo>
                    <a:pt x="4047" y="4785"/>
                    <a:pt x="3321" y="3280"/>
                    <a:pt x="3321" y="3280"/>
                  </a:cubicBezTo>
                  <a:lnTo>
                    <a:pt x="3321" y="3280"/>
                  </a:lnTo>
                  <a:cubicBezTo>
                    <a:pt x="3737" y="3746"/>
                    <a:pt x="4123" y="4243"/>
                    <a:pt x="4488" y="4752"/>
                  </a:cubicBezTo>
                  <a:cubicBezTo>
                    <a:pt x="4717" y="5088"/>
                    <a:pt x="5011" y="5253"/>
                    <a:pt x="5242" y="5253"/>
                  </a:cubicBezTo>
                  <a:cubicBezTo>
                    <a:pt x="5515" y="5253"/>
                    <a:pt x="5701" y="5023"/>
                    <a:pt x="5590" y="4573"/>
                  </a:cubicBezTo>
                  <a:cubicBezTo>
                    <a:pt x="5387" y="3738"/>
                    <a:pt x="3635" y="2983"/>
                    <a:pt x="3635" y="2983"/>
                  </a:cubicBezTo>
                  <a:lnTo>
                    <a:pt x="3635" y="2983"/>
                  </a:lnTo>
                  <a:cubicBezTo>
                    <a:pt x="3635" y="2983"/>
                    <a:pt x="4420" y="3199"/>
                    <a:pt x="5243" y="3339"/>
                  </a:cubicBezTo>
                  <a:cubicBezTo>
                    <a:pt x="5337" y="3356"/>
                    <a:pt x="5428" y="3363"/>
                    <a:pt x="5515" y="3363"/>
                  </a:cubicBezTo>
                  <a:cubicBezTo>
                    <a:pt x="6188" y="3363"/>
                    <a:pt x="6578" y="2905"/>
                    <a:pt x="5845" y="2593"/>
                  </a:cubicBezTo>
                  <a:cubicBezTo>
                    <a:pt x="5629" y="2499"/>
                    <a:pt x="5365" y="2465"/>
                    <a:pt x="5094" y="2465"/>
                  </a:cubicBezTo>
                  <a:cubicBezTo>
                    <a:pt x="4682" y="2465"/>
                    <a:pt x="4252" y="2544"/>
                    <a:pt x="3944" y="2617"/>
                  </a:cubicBezTo>
                  <a:lnTo>
                    <a:pt x="3944" y="2617"/>
                  </a:lnTo>
                  <a:cubicBezTo>
                    <a:pt x="4438" y="2470"/>
                    <a:pt x="5213" y="2203"/>
                    <a:pt x="5501" y="1901"/>
                  </a:cubicBezTo>
                  <a:cubicBezTo>
                    <a:pt x="5855" y="1523"/>
                    <a:pt x="5741" y="1012"/>
                    <a:pt x="5273" y="1012"/>
                  </a:cubicBezTo>
                  <a:cubicBezTo>
                    <a:pt x="5168" y="1012"/>
                    <a:pt x="5046" y="1037"/>
                    <a:pt x="4908" y="1095"/>
                  </a:cubicBezTo>
                  <a:cubicBezTo>
                    <a:pt x="4153" y="1414"/>
                    <a:pt x="3423" y="2423"/>
                    <a:pt x="3423" y="2423"/>
                  </a:cubicBezTo>
                  <a:cubicBezTo>
                    <a:pt x="3423" y="2423"/>
                    <a:pt x="4072" y="1422"/>
                    <a:pt x="4280" y="934"/>
                  </a:cubicBezTo>
                  <a:cubicBezTo>
                    <a:pt x="4445" y="551"/>
                    <a:pt x="4404" y="0"/>
                    <a:pt x="40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34"/>
            <p:cNvSpPr/>
            <p:nvPr/>
          </p:nvSpPr>
          <p:spPr>
            <a:xfrm rot="-2700000">
              <a:off x="1916047" y="-1347928"/>
              <a:ext cx="111226" cy="153421"/>
            </a:xfrm>
            <a:custGeom>
              <a:avLst/>
              <a:gdLst/>
              <a:ahLst/>
              <a:cxnLst/>
              <a:rect l="l" t="t" r="r" b="b"/>
              <a:pathLst>
                <a:path w="1231" h="1698" extrusionOk="0">
                  <a:moveTo>
                    <a:pt x="1196" y="1"/>
                  </a:moveTo>
                  <a:cubicBezTo>
                    <a:pt x="1188" y="1"/>
                    <a:pt x="1179" y="8"/>
                    <a:pt x="1175" y="15"/>
                  </a:cubicBezTo>
                  <a:cubicBezTo>
                    <a:pt x="1171" y="23"/>
                    <a:pt x="615" y="1164"/>
                    <a:pt x="13" y="1652"/>
                  </a:cubicBezTo>
                  <a:cubicBezTo>
                    <a:pt x="0" y="1660"/>
                    <a:pt x="0" y="1677"/>
                    <a:pt x="9" y="1686"/>
                  </a:cubicBezTo>
                  <a:cubicBezTo>
                    <a:pt x="14" y="1693"/>
                    <a:pt x="21" y="1698"/>
                    <a:pt x="30" y="1698"/>
                  </a:cubicBezTo>
                  <a:cubicBezTo>
                    <a:pt x="35" y="1698"/>
                    <a:pt x="42" y="1695"/>
                    <a:pt x="47" y="1690"/>
                  </a:cubicBezTo>
                  <a:cubicBezTo>
                    <a:pt x="658" y="1198"/>
                    <a:pt x="1217" y="48"/>
                    <a:pt x="1222" y="36"/>
                  </a:cubicBezTo>
                  <a:cubicBezTo>
                    <a:pt x="1230" y="23"/>
                    <a:pt x="1226" y="6"/>
                    <a:pt x="1209" y="2"/>
                  </a:cubicBezTo>
                  <a:lnTo>
                    <a:pt x="1201" y="2"/>
                  </a:lnTo>
                  <a:cubicBezTo>
                    <a:pt x="1199" y="1"/>
                    <a:pt x="1197" y="1"/>
                    <a:pt x="11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34"/>
            <p:cNvSpPr/>
            <p:nvPr/>
          </p:nvSpPr>
          <p:spPr>
            <a:xfrm rot="-2700000">
              <a:off x="1803892" y="-1312751"/>
              <a:ext cx="184051" cy="51954"/>
            </a:xfrm>
            <a:custGeom>
              <a:avLst/>
              <a:gdLst/>
              <a:ahLst/>
              <a:cxnLst/>
              <a:rect l="l" t="t" r="r" b="b"/>
              <a:pathLst>
                <a:path w="2037" h="575" extrusionOk="0">
                  <a:moveTo>
                    <a:pt x="2007" y="0"/>
                  </a:moveTo>
                  <a:cubicBezTo>
                    <a:pt x="2004" y="0"/>
                    <a:pt x="2001" y="2"/>
                    <a:pt x="1998" y="2"/>
                  </a:cubicBezTo>
                  <a:cubicBezTo>
                    <a:pt x="1986" y="6"/>
                    <a:pt x="796" y="520"/>
                    <a:pt x="44" y="520"/>
                  </a:cubicBezTo>
                  <a:cubicBezTo>
                    <a:pt x="38" y="520"/>
                    <a:pt x="32" y="520"/>
                    <a:pt x="26" y="520"/>
                  </a:cubicBezTo>
                  <a:cubicBezTo>
                    <a:pt x="13" y="520"/>
                    <a:pt x="0" y="532"/>
                    <a:pt x="0" y="549"/>
                  </a:cubicBezTo>
                  <a:cubicBezTo>
                    <a:pt x="0" y="562"/>
                    <a:pt x="13" y="575"/>
                    <a:pt x="26" y="575"/>
                  </a:cubicBezTo>
                  <a:cubicBezTo>
                    <a:pt x="29" y="575"/>
                    <a:pt x="32" y="575"/>
                    <a:pt x="35" y="575"/>
                  </a:cubicBezTo>
                  <a:cubicBezTo>
                    <a:pt x="799" y="575"/>
                    <a:pt x="2007" y="57"/>
                    <a:pt x="2019" y="49"/>
                  </a:cubicBezTo>
                  <a:cubicBezTo>
                    <a:pt x="2032" y="45"/>
                    <a:pt x="2036" y="28"/>
                    <a:pt x="2032" y="15"/>
                  </a:cubicBezTo>
                  <a:cubicBezTo>
                    <a:pt x="2028" y="6"/>
                    <a:pt x="2019" y="2"/>
                    <a:pt x="2011" y="2"/>
                  </a:cubicBezTo>
                  <a:cubicBezTo>
                    <a:pt x="2009" y="1"/>
                    <a:pt x="2008" y="0"/>
                    <a:pt x="20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34"/>
            <p:cNvSpPr/>
            <p:nvPr/>
          </p:nvSpPr>
          <p:spPr>
            <a:xfrm rot="-2700000">
              <a:off x="1766105" y="-1397251"/>
              <a:ext cx="173118" cy="86017"/>
            </a:xfrm>
            <a:custGeom>
              <a:avLst/>
              <a:gdLst/>
              <a:ahLst/>
              <a:cxnLst/>
              <a:rect l="l" t="t" r="r" b="b"/>
              <a:pathLst>
                <a:path w="1916" h="952" extrusionOk="0">
                  <a:moveTo>
                    <a:pt x="35" y="1"/>
                  </a:moveTo>
                  <a:cubicBezTo>
                    <a:pt x="13" y="1"/>
                    <a:pt x="1" y="31"/>
                    <a:pt x="13" y="48"/>
                  </a:cubicBezTo>
                  <a:cubicBezTo>
                    <a:pt x="569" y="641"/>
                    <a:pt x="1816" y="938"/>
                    <a:pt x="1871" y="951"/>
                  </a:cubicBezTo>
                  <a:cubicBezTo>
                    <a:pt x="1874" y="952"/>
                    <a:pt x="1876" y="952"/>
                    <a:pt x="1879" y="952"/>
                  </a:cubicBezTo>
                  <a:cubicBezTo>
                    <a:pt x="1907" y="952"/>
                    <a:pt x="1915" y="908"/>
                    <a:pt x="1884" y="900"/>
                  </a:cubicBezTo>
                  <a:cubicBezTo>
                    <a:pt x="1871" y="896"/>
                    <a:pt x="599" y="591"/>
                    <a:pt x="56" y="9"/>
                  </a:cubicBezTo>
                  <a:cubicBezTo>
                    <a:pt x="52" y="5"/>
                    <a:pt x="43" y="1"/>
                    <a:pt x="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34"/>
            <p:cNvSpPr/>
            <p:nvPr/>
          </p:nvSpPr>
          <p:spPr>
            <a:xfrm rot="-2700000">
              <a:off x="1815914" y="-1520811"/>
              <a:ext cx="67495" cy="178269"/>
            </a:xfrm>
            <a:custGeom>
              <a:avLst/>
              <a:gdLst/>
              <a:ahLst/>
              <a:cxnLst/>
              <a:rect l="l" t="t" r="r" b="b"/>
              <a:pathLst>
                <a:path w="747" h="1973" extrusionOk="0">
                  <a:moveTo>
                    <a:pt x="26" y="0"/>
                  </a:moveTo>
                  <a:cubicBezTo>
                    <a:pt x="9" y="0"/>
                    <a:pt x="0" y="13"/>
                    <a:pt x="0" y="25"/>
                  </a:cubicBezTo>
                  <a:cubicBezTo>
                    <a:pt x="59" y="819"/>
                    <a:pt x="687" y="1947"/>
                    <a:pt x="696" y="1960"/>
                  </a:cubicBezTo>
                  <a:cubicBezTo>
                    <a:pt x="701" y="1968"/>
                    <a:pt x="708" y="1972"/>
                    <a:pt x="716" y="1972"/>
                  </a:cubicBezTo>
                  <a:cubicBezTo>
                    <a:pt x="721" y="1972"/>
                    <a:pt x="725" y="1971"/>
                    <a:pt x="730" y="1968"/>
                  </a:cubicBezTo>
                  <a:cubicBezTo>
                    <a:pt x="742" y="1960"/>
                    <a:pt x="747" y="1947"/>
                    <a:pt x="742" y="1934"/>
                  </a:cubicBezTo>
                  <a:cubicBezTo>
                    <a:pt x="734" y="1921"/>
                    <a:pt x="110" y="806"/>
                    <a:pt x="51" y="25"/>
                  </a:cubicBezTo>
                  <a:cubicBezTo>
                    <a:pt x="51" y="9"/>
                    <a:pt x="43" y="0"/>
                    <a:pt x="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34"/>
            <p:cNvSpPr/>
            <p:nvPr/>
          </p:nvSpPr>
          <p:spPr>
            <a:xfrm rot="-2700000">
              <a:off x="1867873" y="-1583002"/>
              <a:ext cx="70657" cy="182154"/>
            </a:xfrm>
            <a:custGeom>
              <a:avLst/>
              <a:gdLst/>
              <a:ahLst/>
              <a:cxnLst/>
              <a:rect l="l" t="t" r="r" b="b"/>
              <a:pathLst>
                <a:path w="782" h="2016" extrusionOk="0">
                  <a:moveTo>
                    <a:pt x="749" y="1"/>
                  </a:moveTo>
                  <a:cubicBezTo>
                    <a:pt x="740" y="1"/>
                    <a:pt x="734" y="8"/>
                    <a:pt x="730" y="15"/>
                  </a:cubicBezTo>
                  <a:cubicBezTo>
                    <a:pt x="353" y="638"/>
                    <a:pt x="9" y="1966"/>
                    <a:pt x="5" y="1983"/>
                  </a:cubicBezTo>
                  <a:cubicBezTo>
                    <a:pt x="0" y="2003"/>
                    <a:pt x="17" y="2015"/>
                    <a:pt x="34" y="2015"/>
                  </a:cubicBezTo>
                  <a:cubicBezTo>
                    <a:pt x="45" y="2015"/>
                    <a:pt x="57" y="2009"/>
                    <a:pt x="60" y="1995"/>
                  </a:cubicBezTo>
                  <a:cubicBezTo>
                    <a:pt x="60" y="1978"/>
                    <a:pt x="404" y="659"/>
                    <a:pt x="777" y="40"/>
                  </a:cubicBezTo>
                  <a:cubicBezTo>
                    <a:pt x="781" y="27"/>
                    <a:pt x="781" y="15"/>
                    <a:pt x="769" y="6"/>
                  </a:cubicBezTo>
                  <a:cubicBezTo>
                    <a:pt x="764" y="2"/>
                    <a:pt x="760" y="2"/>
                    <a:pt x="756" y="2"/>
                  </a:cubicBezTo>
                  <a:cubicBezTo>
                    <a:pt x="753" y="1"/>
                    <a:pt x="751" y="1"/>
                    <a:pt x="7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34"/>
            <p:cNvSpPr/>
            <p:nvPr/>
          </p:nvSpPr>
          <p:spPr>
            <a:xfrm rot="-2700000">
              <a:off x="1896993" y="-1554233"/>
              <a:ext cx="168691" cy="10851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41" y="0"/>
                  </a:moveTo>
                  <a:cubicBezTo>
                    <a:pt x="1833" y="0"/>
                    <a:pt x="1828" y="4"/>
                    <a:pt x="1824" y="9"/>
                  </a:cubicBezTo>
                  <a:cubicBezTo>
                    <a:pt x="1311" y="467"/>
                    <a:pt x="34" y="1145"/>
                    <a:pt x="22" y="1150"/>
                  </a:cubicBezTo>
                  <a:cubicBezTo>
                    <a:pt x="5" y="1158"/>
                    <a:pt x="0" y="1175"/>
                    <a:pt x="9" y="1184"/>
                  </a:cubicBezTo>
                  <a:cubicBezTo>
                    <a:pt x="14" y="1195"/>
                    <a:pt x="22" y="1201"/>
                    <a:pt x="30" y="1201"/>
                  </a:cubicBezTo>
                  <a:cubicBezTo>
                    <a:pt x="34" y="1201"/>
                    <a:pt x="38" y="1199"/>
                    <a:pt x="43" y="1196"/>
                  </a:cubicBezTo>
                  <a:cubicBezTo>
                    <a:pt x="55" y="1192"/>
                    <a:pt x="1341" y="509"/>
                    <a:pt x="1858" y="47"/>
                  </a:cubicBezTo>
                  <a:cubicBezTo>
                    <a:pt x="1867" y="38"/>
                    <a:pt x="1867" y="21"/>
                    <a:pt x="1858" y="9"/>
                  </a:cubicBezTo>
                  <a:cubicBezTo>
                    <a:pt x="1854" y="4"/>
                    <a:pt x="1845" y="0"/>
                    <a:pt x="18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34"/>
            <p:cNvSpPr/>
            <p:nvPr/>
          </p:nvSpPr>
          <p:spPr>
            <a:xfrm rot="-2700000">
              <a:off x="1933482" y="-1484507"/>
              <a:ext cx="235824" cy="16535"/>
            </a:xfrm>
            <a:custGeom>
              <a:avLst/>
              <a:gdLst/>
              <a:ahLst/>
              <a:cxnLst/>
              <a:rect l="l" t="t" r="r" b="b"/>
              <a:pathLst>
                <a:path w="2610" h="183" extrusionOk="0">
                  <a:moveTo>
                    <a:pt x="479" y="0"/>
                  </a:moveTo>
                  <a:cubicBezTo>
                    <a:pt x="292" y="0"/>
                    <a:pt x="133" y="8"/>
                    <a:pt x="26" y="25"/>
                  </a:cubicBezTo>
                  <a:cubicBezTo>
                    <a:pt x="14" y="25"/>
                    <a:pt x="1" y="42"/>
                    <a:pt x="5" y="55"/>
                  </a:cubicBezTo>
                  <a:cubicBezTo>
                    <a:pt x="9" y="66"/>
                    <a:pt x="19" y="77"/>
                    <a:pt x="30" y="77"/>
                  </a:cubicBezTo>
                  <a:cubicBezTo>
                    <a:pt x="31" y="77"/>
                    <a:pt x="33" y="77"/>
                    <a:pt x="35" y="76"/>
                  </a:cubicBezTo>
                  <a:cubicBezTo>
                    <a:pt x="136" y="60"/>
                    <a:pt x="286" y="53"/>
                    <a:pt x="465" y="53"/>
                  </a:cubicBezTo>
                  <a:cubicBezTo>
                    <a:pt x="1246" y="53"/>
                    <a:pt x="2562" y="182"/>
                    <a:pt x="2580" y="182"/>
                  </a:cubicBezTo>
                  <a:cubicBezTo>
                    <a:pt x="2597" y="182"/>
                    <a:pt x="2605" y="174"/>
                    <a:pt x="2609" y="161"/>
                  </a:cubicBezTo>
                  <a:cubicBezTo>
                    <a:pt x="2609" y="144"/>
                    <a:pt x="2601" y="131"/>
                    <a:pt x="2584" y="131"/>
                  </a:cubicBezTo>
                  <a:cubicBezTo>
                    <a:pt x="2554" y="127"/>
                    <a:pt x="2228" y="93"/>
                    <a:pt x="1812" y="64"/>
                  </a:cubicBezTo>
                  <a:cubicBezTo>
                    <a:pt x="1387" y="32"/>
                    <a:pt x="871" y="0"/>
                    <a:pt x="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34"/>
            <p:cNvSpPr/>
            <p:nvPr/>
          </p:nvSpPr>
          <p:spPr>
            <a:xfrm rot="-2700000">
              <a:off x="1998696" y="-1468091"/>
              <a:ext cx="180979" cy="165980"/>
            </a:xfrm>
            <a:custGeom>
              <a:avLst/>
              <a:gdLst/>
              <a:ahLst/>
              <a:cxnLst/>
              <a:rect l="l" t="t" r="r" b="b"/>
              <a:pathLst>
                <a:path w="2003" h="1837" extrusionOk="0">
                  <a:moveTo>
                    <a:pt x="34" y="0"/>
                  </a:moveTo>
                  <a:cubicBezTo>
                    <a:pt x="26" y="0"/>
                    <a:pt x="13" y="5"/>
                    <a:pt x="9" y="13"/>
                  </a:cubicBezTo>
                  <a:cubicBezTo>
                    <a:pt x="0" y="26"/>
                    <a:pt x="9" y="43"/>
                    <a:pt x="22" y="51"/>
                  </a:cubicBezTo>
                  <a:cubicBezTo>
                    <a:pt x="827" y="501"/>
                    <a:pt x="1939" y="1811"/>
                    <a:pt x="1951" y="1828"/>
                  </a:cubicBezTo>
                  <a:cubicBezTo>
                    <a:pt x="1956" y="1833"/>
                    <a:pt x="1963" y="1836"/>
                    <a:pt x="1971" y="1836"/>
                  </a:cubicBezTo>
                  <a:cubicBezTo>
                    <a:pt x="1977" y="1836"/>
                    <a:pt x="1984" y="1834"/>
                    <a:pt x="1990" y="1828"/>
                  </a:cubicBezTo>
                  <a:cubicBezTo>
                    <a:pt x="1998" y="1820"/>
                    <a:pt x="2002" y="1803"/>
                    <a:pt x="1990" y="1794"/>
                  </a:cubicBezTo>
                  <a:cubicBezTo>
                    <a:pt x="1981" y="1778"/>
                    <a:pt x="861" y="458"/>
                    <a:pt x="47" y="5"/>
                  </a:cubicBezTo>
                  <a:lnTo>
                    <a:pt x="3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34"/>
            <p:cNvSpPr/>
            <p:nvPr/>
          </p:nvSpPr>
          <p:spPr>
            <a:xfrm rot="-2700000">
              <a:off x="2033853" y="-1419122"/>
              <a:ext cx="26203" cy="227512"/>
            </a:xfrm>
            <a:custGeom>
              <a:avLst/>
              <a:gdLst/>
              <a:ahLst/>
              <a:cxnLst/>
              <a:rect l="l" t="t" r="r" b="b"/>
              <a:pathLst>
                <a:path w="290" h="2518" extrusionOk="0">
                  <a:moveTo>
                    <a:pt x="30" y="1"/>
                  </a:moveTo>
                  <a:cubicBezTo>
                    <a:pt x="13" y="1"/>
                    <a:pt x="1" y="13"/>
                    <a:pt x="5" y="26"/>
                  </a:cubicBezTo>
                  <a:cubicBezTo>
                    <a:pt x="26" y="718"/>
                    <a:pt x="213" y="2461"/>
                    <a:pt x="234" y="2503"/>
                  </a:cubicBezTo>
                  <a:cubicBezTo>
                    <a:pt x="237" y="2513"/>
                    <a:pt x="248" y="2517"/>
                    <a:pt x="258" y="2517"/>
                  </a:cubicBezTo>
                  <a:cubicBezTo>
                    <a:pt x="261" y="2517"/>
                    <a:pt x="265" y="2517"/>
                    <a:pt x="268" y="2516"/>
                  </a:cubicBezTo>
                  <a:cubicBezTo>
                    <a:pt x="281" y="2512"/>
                    <a:pt x="289" y="2495"/>
                    <a:pt x="281" y="2482"/>
                  </a:cubicBezTo>
                  <a:cubicBezTo>
                    <a:pt x="268" y="2423"/>
                    <a:pt x="81" y="743"/>
                    <a:pt x="56" y="26"/>
                  </a:cubicBezTo>
                  <a:cubicBezTo>
                    <a:pt x="56" y="13"/>
                    <a:pt x="43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34"/>
            <p:cNvSpPr/>
            <p:nvPr/>
          </p:nvSpPr>
          <p:spPr>
            <a:xfrm rot="-2700000">
              <a:off x="1913046" y="-1422582"/>
              <a:ext cx="80234" cy="74452"/>
            </a:xfrm>
            <a:custGeom>
              <a:avLst/>
              <a:gdLst/>
              <a:ahLst/>
              <a:cxnLst/>
              <a:rect l="l" t="t" r="r" b="b"/>
              <a:pathLst>
                <a:path w="888" h="824" extrusionOk="0">
                  <a:moveTo>
                    <a:pt x="442" y="0"/>
                  </a:moveTo>
                  <a:cubicBezTo>
                    <a:pt x="239" y="0"/>
                    <a:pt x="65" y="145"/>
                    <a:pt x="35" y="353"/>
                  </a:cubicBezTo>
                  <a:cubicBezTo>
                    <a:pt x="1" y="577"/>
                    <a:pt x="158" y="785"/>
                    <a:pt x="382" y="819"/>
                  </a:cubicBezTo>
                  <a:cubicBezTo>
                    <a:pt x="403" y="822"/>
                    <a:pt x="423" y="824"/>
                    <a:pt x="444" y="824"/>
                  </a:cubicBezTo>
                  <a:cubicBezTo>
                    <a:pt x="644" y="824"/>
                    <a:pt x="822" y="675"/>
                    <a:pt x="853" y="471"/>
                  </a:cubicBezTo>
                  <a:cubicBezTo>
                    <a:pt x="887" y="246"/>
                    <a:pt x="730" y="34"/>
                    <a:pt x="505" y="5"/>
                  </a:cubicBezTo>
                  <a:cubicBezTo>
                    <a:pt x="484" y="2"/>
                    <a:pt x="463" y="0"/>
                    <a:pt x="4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56" name="Google Shape;10356;p34"/>
          <p:cNvGrpSpPr/>
          <p:nvPr/>
        </p:nvGrpSpPr>
        <p:grpSpPr>
          <a:xfrm>
            <a:off x="7403988" y="2062072"/>
            <a:ext cx="1383901" cy="3161468"/>
            <a:chOff x="3808250" y="1778175"/>
            <a:chExt cx="1508175" cy="3445366"/>
          </a:xfrm>
        </p:grpSpPr>
        <p:sp>
          <p:nvSpPr>
            <p:cNvPr id="10357" name="Google Shape;10357;p34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34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34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34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34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34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34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34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34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34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34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34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34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34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34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34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34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34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34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34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34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78" name="Google Shape;10378;p34"/>
          <p:cNvSpPr/>
          <p:nvPr/>
        </p:nvSpPr>
        <p:spPr>
          <a:xfrm flipH="1">
            <a:off x="3371913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79" name="Google Shape;10379;p34"/>
          <p:cNvSpPr/>
          <p:nvPr/>
        </p:nvSpPr>
        <p:spPr>
          <a:xfrm flipH="1">
            <a:off x="7434188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80" name="Google Shape;10380;p34"/>
          <p:cNvGrpSpPr/>
          <p:nvPr/>
        </p:nvGrpSpPr>
        <p:grpSpPr>
          <a:xfrm rot="7496443">
            <a:off x="5639347" y="445380"/>
            <a:ext cx="453992" cy="937936"/>
            <a:chOff x="4190300" y="-189891"/>
            <a:chExt cx="763400" cy="1577166"/>
          </a:xfrm>
        </p:grpSpPr>
        <p:sp>
          <p:nvSpPr>
            <p:cNvPr id="10381" name="Google Shape;10381;p34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34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34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34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34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34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34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34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34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34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1" name="Google Shape;10391;p34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2" name="Google Shape;10392;p34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34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34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34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34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12491048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6">
  <p:cSld name="Title and text 6">
    <p:spTree>
      <p:nvGrpSpPr>
        <p:cNvPr id="1" name="Shape 10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98" name="Google Shape;10398;p35"/>
          <p:cNvSpPr txBox="1">
            <a:spLocks noGrp="1"/>
          </p:cNvSpPr>
          <p:nvPr>
            <p:ph type="title"/>
          </p:nvPr>
        </p:nvSpPr>
        <p:spPr>
          <a:xfrm>
            <a:off x="1373693" y="1731600"/>
            <a:ext cx="24981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0399" name="Google Shape;10399;p35"/>
          <p:cNvSpPr txBox="1">
            <a:spLocks noGrp="1"/>
          </p:cNvSpPr>
          <p:nvPr>
            <p:ph type="subTitle" idx="1"/>
          </p:nvPr>
        </p:nvSpPr>
        <p:spPr>
          <a:xfrm>
            <a:off x="1249875" y="2304288"/>
            <a:ext cx="2745900" cy="110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 sz="16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grpSp>
        <p:nvGrpSpPr>
          <p:cNvPr id="10400" name="Google Shape;10400;p35"/>
          <p:cNvGrpSpPr/>
          <p:nvPr/>
        </p:nvGrpSpPr>
        <p:grpSpPr>
          <a:xfrm rot="10428974">
            <a:off x="-648806" y="807914"/>
            <a:ext cx="623977" cy="1046353"/>
            <a:chOff x="352625" y="2514275"/>
            <a:chExt cx="150500" cy="252375"/>
          </a:xfrm>
        </p:grpSpPr>
        <p:sp>
          <p:nvSpPr>
            <p:cNvPr id="10401" name="Google Shape;10401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8" name="Google Shape;10408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9" name="Google Shape;10409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4" name="Google Shape;10414;p35"/>
          <p:cNvGrpSpPr/>
          <p:nvPr/>
        </p:nvGrpSpPr>
        <p:grpSpPr>
          <a:xfrm rot="-9443905" flipH="1">
            <a:off x="-1788393" y="-245144"/>
            <a:ext cx="623975" cy="1046351"/>
            <a:chOff x="352625" y="2514275"/>
            <a:chExt cx="150500" cy="252375"/>
          </a:xfrm>
        </p:grpSpPr>
        <p:sp>
          <p:nvSpPr>
            <p:cNvPr id="10415" name="Google Shape;10415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8" name="Google Shape;10418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9" name="Google Shape;10419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28" name="Google Shape;10428;p35"/>
          <p:cNvGrpSpPr/>
          <p:nvPr/>
        </p:nvGrpSpPr>
        <p:grpSpPr>
          <a:xfrm>
            <a:off x="-1773584" y="-694630"/>
            <a:ext cx="2265428" cy="2271442"/>
            <a:chOff x="7756235" y="-630717"/>
            <a:chExt cx="2360312" cy="2366578"/>
          </a:xfrm>
        </p:grpSpPr>
        <p:grpSp>
          <p:nvGrpSpPr>
            <p:cNvPr id="10429" name="Google Shape;10429;p35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0430" name="Google Shape;10430;p35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1" name="Google Shape;10431;p35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2" name="Google Shape;10432;p35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33" name="Google Shape;10433;p35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0434" name="Google Shape;10434;p35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5" name="Google Shape;10435;p35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6" name="Google Shape;10436;p35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7" name="Google Shape;10437;p35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8" name="Google Shape;10438;p35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9" name="Google Shape;10439;p35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0" name="Google Shape;10440;p35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1" name="Google Shape;10441;p35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2" name="Google Shape;10442;p35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3" name="Google Shape;10443;p35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4" name="Google Shape;10444;p35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5" name="Google Shape;10445;p35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6" name="Google Shape;10446;p35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7" name="Google Shape;10447;p35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8" name="Google Shape;10448;p35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9" name="Google Shape;10449;p35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0" name="Google Shape;10450;p35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1" name="Google Shape;10451;p35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2" name="Google Shape;10452;p35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3" name="Google Shape;10453;p35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4" name="Google Shape;10454;p35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5" name="Google Shape;10455;p35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6" name="Google Shape;10456;p35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7" name="Google Shape;10457;p35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8" name="Google Shape;10458;p35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9" name="Google Shape;10459;p35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0460" name="Google Shape;10460;p35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0461" name="Google Shape;10461;p35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2" name="Google Shape;10462;p35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3" name="Google Shape;10463;p35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4" name="Google Shape;10464;p35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5" name="Google Shape;10465;p35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6" name="Google Shape;10466;p35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7" name="Google Shape;10467;p35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0468" name="Google Shape;10468;p35"/>
          <p:cNvGrpSpPr/>
          <p:nvPr/>
        </p:nvGrpSpPr>
        <p:grpSpPr>
          <a:xfrm rot="10279855">
            <a:off x="-396487" y="-416803"/>
            <a:ext cx="3050942" cy="1924956"/>
            <a:chOff x="238125" y="2514275"/>
            <a:chExt cx="854125" cy="538900"/>
          </a:xfrm>
        </p:grpSpPr>
        <p:sp>
          <p:nvSpPr>
            <p:cNvPr id="10469" name="Google Shape;10469;p35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35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35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35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35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35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35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35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35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35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9" name="Google Shape;10479;p35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0" name="Google Shape;10480;p35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35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35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35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35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35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6" name="Google Shape;10486;p35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7" name="Google Shape;10487;p35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35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35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35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35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35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35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35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35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35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35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8" name="Google Shape;10498;p35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9" name="Google Shape;10499;p35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35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35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35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35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35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35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35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35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35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35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35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35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35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35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35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35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6" name="Google Shape;10516;p35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7" name="Google Shape;10517;p35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35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35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35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35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35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35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35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35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35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35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35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35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35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35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35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3" name="Google Shape;10533;p35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4" name="Google Shape;10534;p35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35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35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35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35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35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35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1" name="Google Shape;10541;p35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2" name="Google Shape;10542;p35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35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35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35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35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35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35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35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35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35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2" name="Google Shape;10552;p35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3" name="Google Shape;10553;p35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35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35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35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35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35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35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35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35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35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35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35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35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35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7" name="Google Shape;10567;p35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8" name="Google Shape;10568;p35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35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35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35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35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35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35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35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35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35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35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35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35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35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35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35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35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35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35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7" name="Google Shape;10587;p35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8" name="Google Shape;10588;p35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35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35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35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35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35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35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35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35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35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35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35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35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35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35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35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35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35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35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35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35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35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3" name="Google Shape;10623;p35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4" name="Google Shape;10624;p35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35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35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35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35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35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35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35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35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35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35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35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35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35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35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35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0" name="Google Shape;10640;p35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1" name="Google Shape;10641;p35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35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35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35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35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35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35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35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35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35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35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35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35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35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35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35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35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35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35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35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35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35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35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35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5" name="Google Shape;10665;p35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6" name="Google Shape;10666;p35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35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35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35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35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35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35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35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35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35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35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35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35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35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35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35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35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35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35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5" name="Google Shape;10685;p35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6" name="Google Shape;10686;p35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35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35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35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35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35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35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35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35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35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35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35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35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35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35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35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35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35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35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35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6" name="Google Shape;10706;p35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7" name="Google Shape;10707;p35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35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35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35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35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35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35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35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35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35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35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8" name="Google Shape;10718;p35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9" name="Google Shape;10719;p35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35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35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35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35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35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35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35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35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35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35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35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35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35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35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35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35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35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35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8" name="Google Shape;10738;p35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9" name="Google Shape;10739;p35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35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35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35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35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35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35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35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7" name="Google Shape;10747;p35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8" name="Google Shape;10748;p35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35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35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35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35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35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35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35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35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35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35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35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35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35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35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63" name="Google Shape;10763;p35"/>
          <p:cNvSpPr/>
          <p:nvPr/>
        </p:nvSpPr>
        <p:spPr>
          <a:xfrm>
            <a:off x="2925825" y="2571750"/>
            <a:ext cx="6297969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64" name="Google Shape;10764;p35"/>
          <p:cNvGrpSpPr/>
          <p:nvPr/>
        </p:nvGrpSpPr>
        <p:grpSpPr>
          <a:xfrm flipH="1">
            <a:off x="7184441" y="2894171"/>
            <a:ext cx="1275730" cy="2218539"/>
            <a:chOff x="272217" y="3453993"/>
            <a:chExt cx="912735" cy="1587279"/>
          </a:xfrm>
        </p:grpSpPr>
        <p:sp>
          <p:nvSpPr>
            <p:cNvPr id="10765" name="Google Shape;10765;p35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35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35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35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35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35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71" name="Google Shape;10771;p35"/>
          <p:cNvGrpSpPr/>
          <p:nvPr/>
        </p:nvGrpSpPr>
        <p:grpSpPr>
          <a:xfrm rot="-1703012" flipH="1">
            <a:off x="6672076" y="3739660"/>
            <a:ext cx="920834" cy="1517401"/>
            <a:chOff x="10360252" y="-2712448"/>
            <a:chExt cx="236654" cy="389949"/>
          </a:xfrm>
        </p:grpSpPr>
        <p:sp>
          <p:nvSpPr>
            <p:cNvPr id="10772" name="Google Shape;10772;p35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35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35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35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35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35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35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35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35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35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35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35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35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35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35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35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35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35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35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35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35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793" name="Google Shape;10793;p35"/>
          <p:cNvSpPr/>
          <p:nvPr/>
        </p:nvSpPr>
        <p:spPr>
          <a:xfrm flipH="1">
            <a:off x="-5165801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4" name="Google Shape;10794;p35"/>
          <p:cNvSpPr/>
          <p:nvPr/>
        </p:nvSpPr>
        <p:spPr>
          <a:xfrm flipH="1">
            <a:off x="3299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795" name="Google Shape;10795;p35"/>
          <p:cNvSpPr/>
          <p:nvPr/>
        </p:nvSpPr>
        <p:spPr>
          <a:xfrm flipH="1">
            <a:off x="40795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796" name="Google Shape;10796;p35"/>
          <p:cNvGrpSpPr/>
          <p:nvPr/>
        </p:nvGrpSpPr>
        <p:grpSpPr>
          <a:xfrm rot="5688354">
            <a:off x="8790572" y="-567751"/>
            <a:ext cx="2940040" cy="3465184"/>
            <a:chOff x="-681551" y="1515677"/>
            <a:chExt cx="3783680" cy="4459513"/>
          </a:xfrm>
        </p:grpSpPr>
        <p:sp>
          <p:nvSpPr>
            <p:cNvPr id="10797" name="Google Shape;10797;p35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35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35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35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35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35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35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35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35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35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35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35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35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35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0811" name="Google Shape;10811;p35"/>
            <p:cNvGrpSpPr/>
            <p:nvPr/>
          </p:nvGrpSpPr>
          <p:grpSpPr>
            <a:xfrm>
              <a:off x="-681551" y="1515677"/>
              <a:ext cx="3783680" cy="4459513"/>
              <a:chOff x="-852776" y="1751165"/>
              <a:chExt cx="3783680" cy="4459513"/>
            </a:xfrm>
          </p:grpSpPr>
          <p:sp>
            <p:nvSpPr>
              <p:cNvPr id="10812" name="Google Shape;10812;p35"/>
              <p:cNvSpPr/>
              <p:nvPr/>
            </p:nvSpPr>
            <p:spPr>
              <a:xfrm rot="-6541634">
                <a:off x="1743664" y="3752599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3" name="Google Shape;10813;p35"/>
              <p:cNvSpPr/>
              <p:nvPr/>
            </p:nvSpPr>
            <p:spPr>
              <a:xfrm rot="-6541634">
                <a:off x="1869166" y="4044609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4" name="Google Shape;10814;p35"/>
              <p:cNvSpPr/>
              <p:nvPr/>
            </p:nvSpPr>
            <p:spPr>
              <a:xfrm rot="-6541634">
                <a:off x="2208766" y="4031817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5" name="Google Shape;10815;p35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6" name="Google Shape;10816;p35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7" name="Google Shape;10817;p35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8" name="Google Shape;10818;p35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9" name="Google Shape;10819;p35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0" name="Google Shape;10820;p35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1" name="Google Shape;10821;p35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2" name="Google Shape;10822;p35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3" name="Google Shape;10823;p35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4" name="Google Shape;10824;p35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5" name="Google Shape;10825;p35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6" name="Google Shape;10826;p35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7" name="Google Shape;10827;p35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8" name="Google Shape;10828;p35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9" name="Google Shape;10829;p35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0" name="Google Shape;10830;p35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1" name="Google Shape;10831;p35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2" name="Google Shape;10832;p35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3" name="Google Shape;10833;p35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4" name="Google Shape;10834;p35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5" name="Google Shape;10835;p35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6" name="Google Shape;10836;p35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7" name="Google Shape;10837;p35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8" name="Google Shape;10838;p35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9" name="Google Shape;10839;p35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0" name="Google Shape;10840;p35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1" name="Google Shape;10841;p35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2" name="Google Shape;10842;p35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3" name="Google Shape;10843;p35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4" name="Google Shape;10844;p35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5" name="Google Shape;10845;p35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6" name="Google Shape;10846;p35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7" name="Google Shape;10847;p35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8" name="Google Shape;10848;p35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9" name="Google Shape;10849;p35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0" name="Google Shape;10850;p35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1" name="Google Shape;10851;p35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2" name="Google Shape;10852;p35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3" name="Google Shape;10853;p35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4" name="Google Shape;10854;p35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5" name="Google Shape;10855;p35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6" name="Google Shape;10856;p35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7" name="Google Shape;10857;p35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8" name="Google Shape;10858;p35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9" name="Google Shape;10859;p35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0" name="Google Shape;10860;p35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1" name="Google Shape;10861;p35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2" name="Google Shape;10862;p35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3" name="Google Shape;10863;p35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4" name="Google Shape;10864;p35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5" name="Google Shape;10865;p35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6" name="Google Shape;10866;p35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7" name="Google Shape;10867;p35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8" name="Google Shape;10868;p35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9" name="Google Shape;10869;p35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0" name="Google Shape;10870;p35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1" name="Google Shape;10871;p35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2" name="Google Shape;10872;p35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3" name="Google Shape;10873;p35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4" name="Google Shape;10874;p35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5" name="Google Shape;10875;p35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6" name="Google Shape;10876;p35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7" name="Google Shape;10877;p35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8" name="Google Shape;10878;p35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9" name="Google Shape;10879;p35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0" name="Google Shape;10880;p35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1" name="Google Shape;10881;p35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2" name="Google Shape;10882;p35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3" name="Google Shape;10883;p35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4" name="Google Shape;10884;p35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5" name="Google Shape;10885;p35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6" name="Google Shape;10886;p35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7" name="Google Shape;10887;p35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8" name="Google Shape;10888;p35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9" name="Google Shape;10889;p35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0" name="Google Shape;10890;p35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1" name="Google Shape;10891;p35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2" name="Google Shape;10892;p35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3" name="Google Shape;10893;p35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4" name="Google Shape;10894;p35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5" name="Google Shape;10895;p35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6" name="Google Shape;10896;p35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7" name="Google Shape;10897;p35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8" name="Google Shape;10898;p35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9" name="Google Shape;10899;p35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0" name="Google Shape;10900;p35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1" name="Google Shape;10901;p35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2" name="Google Shape;10902;p35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3" name="Google Shape;10903;p35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4" name="Google Shape;10904;p35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5" name="Google Shape;10905;p35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6" name="Google Shape;10906;p35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7" name="Google Shape;10907;p35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8" name="Google Shape;10908;p35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9" name="Google Shape;10909;p35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0" name="Google Shape;10910;p35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1" name="Google Shape;10911;p35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2" name="Google Shape;10912;p35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3" name="Google Shape;10913;p35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4" name="Google Shape;10914;p35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5" name="Google Shape;10915;p35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6" name="Google Shape;10916;p35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7" name="Google Shape;10917;p35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8" name="Google Shape;10918;p35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9" name="Google Shape;10919;p35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0" name="Google Shape;10920;p35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1" name="Google Shape;10921;p35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2" name="Google Shape;10922;p35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3" name="Google Shape;10923;p35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4" name="Google Shape;10924;p35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5" name="Google Shape;10925;p35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6" name="Google Shape;10926;p35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7" name="Google Shape;10927;p35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8" name="Google Shape;10928;p35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9" name="Google Shape;10929;p35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0" name="Google Shape;10930;p35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1" name="Google Shape;10931;p35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2" name="Google Shape;10932;p35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3" name="Google Shape;10933;p35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4" name="Google Shape;10934;p35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5" name="Google Shape;10935;p35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6" name="Google Shape;10936;p35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7" name="Google Shape;10937;p35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8" name="Google Shape;10938;p35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9" name="Google Shape;10939;p35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0" name="Google Shape;10940;p35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1" name="Google Shape;10941;p35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2" name="Google Shape;10942;p35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3" name="Google Shape;10943;p35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4" name="Google Shape;10944;p35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5" name="Google Shape;10945;p35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6" name="Google Shape;10946;p35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7" name="Google Shape;10947;p35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8" name="Google Shape;10948;p35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9" name="Google Shape;10949;p35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0" name="Google Shape;10950;p35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1" name="Google Shape;10951;p35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2" name="Google Shape;10952;p35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3" name="Google Shape;10953;p35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4" name="Google Shape;10954;p35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5" name="Google Shape;10955;p35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6" name="Google Shape;10956;p35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7" name="Google Shape;10957;p35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8" name="Google Shape;10958;p35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9" name="Google Shape;10959;p35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0" name="Google Shape;10960;p35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1" name="Google Shape;10961;p35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2" name="Google Shape;10962;p35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3" name="Google Shape;10963;p35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4" name="Google Shape;10964;p35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5" name="Google Shape;10965;p35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6" name="Google Shape;10966;p35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7" name="Google Shape;10967;p35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8" name="Google Shape;10968;p35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9" name="Google Shape;10969;p35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0" name="Google Shape;10970;p35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1" name="Google Shape;10971;p35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2" name="Google Shape;10972;p35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3" name="Google Shape;10973;p35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4" name="Google Shape;10974;p35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5" name="Google Shape;10975;p35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6" name="Google Shape;10976;p35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7" name="Google Shape;10977;p35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8" name="Google Shape;10978;p35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9" name="Google Shape;10979;p35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0" name="Google Shape;10980;p35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1" name="Google Shape;10981;p35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2" name="Google Shape;10982;p35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3" name="Google Shape;10983;p35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4" name="Google Shape;10984;p35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5" name="Google Shape;10985;p35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6" name="Google Shape;10986;p35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7" name="Google Shape;10987;p35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8" name="Google Shape;10988;p35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9" name="Google Shape;10989;p35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0" name="Google Shape;10990;p35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1" name="Google Shape;10991;p35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2" name="Google Shape;10992;p35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3" name="Google Shape;10993;p35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4" name="Google Shape;10994;p35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5" name="Google Shape;10995;p35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6" name="Google Shape;10996;p35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7" name="Google Shape;10997;p35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8" name="Google Shape;10998;p35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9" name="Google Shape;10999;p35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0" name="Google Shape;11000;p35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1" name="Google Shape;11001;p35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2" name="Google Shape;11002;p35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3" name="Google Shape;11003;p35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4" name="Google Shape;11004;p35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5" name="Google Shape;11005;p35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6" name="Google Shape;11006;p35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7" name="Google Shape;11007;p35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8" name="Google Shape;11008;p35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9" name="Google Shape;11009;p35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0" name="Google Shape;11010;p35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1" name="Google Shape;11011;p35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012" name="Google Shape;11012;p35"/>
          <p:cNvGrpSpPr/>
          <p:nvPr/>
        </p:nvGrpSpPr>
        <p:grpSpPr>
          <a:xfrm rot="-9443905" flipH="1">
            <a:off x="8063282" y="317156"/>
            <a:ext cx="623975" cy="1046351"/>
            <a:chOff x="352625" y="2514275"/>
            <a:chExt cx="150500" cy="252375"/>
          </a:xfrm>
        </p:grpSpPr>
        <p:sp>
          <p:nvSpPr>
            <p:cNvPr id="11013" name="Google Shape;11013;p35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35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35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35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35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35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35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35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35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35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35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35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35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26" name="Google Shape;11026;p35"/>
          <p:cNvGrpSpPr/>
          <p:nvPr/>
        </p:nvGrpSpPr>
        <p:grpSpPr>
          <a:xfrm rot="-5400000">
            <a:off x="7156564" y="-530412"/>
            <a:ext cx="2300223" cy="2076471"/>
            <a:chOff x="-885266" y="3661100"/>
            <a:chExt cx="3052312" cy="2755402"/>
          </a:xfrm>
        </p:grpSpPr>
        <p:sp>
          <p:nvSpPr>
            <p:cNvPr id="11027" name="Google Shape;11027;p35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35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35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35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35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2" name="Google Shape;11032;p35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3" name="Google Shape;11033;p35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35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35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35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35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35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35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35"/>
            <p:cNvSpPr/>
            <p:nvPr/>
          </p:nvSpPr>
          <p:spPr>
            <a:xfrm>
              <a:off x="-727845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35"/>
            <p:cNvSpPr/>
            <p:nvPr/>
          </p:nvSpPr>
          <p:spPr>
            <a:xfrm>
              <a:off x="-885266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35"/>
            <p:cNvSpPr/>
            <p:nvPr/>
          </p:nvSpPr>
          <p:spPr>
            <a:xfrm>
              <a:off x="-648355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35"/>
            <p:cNvSpPr/>
            <p:nvPr/>
          </p:nvSpPr>
          <p:spPr>
            <a:xfrm>
              <a:off x="-312211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35"/>
            <p:cNvSpPr/>
            <p:nvPr/>
          </p:nvSpPr>
          <p:spPr>
            <a:xfrm>
              <a:off x="-550162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35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35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35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35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35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35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35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35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35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35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35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35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35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35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35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35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35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35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3" name="Google Shape;11063;p35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4" name="Google Shape;11064;p35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5" name="Google Shape;11065;p35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35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35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35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35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35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35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35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35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35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35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35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35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35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35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35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35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35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35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35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35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35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35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35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35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35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35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35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35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35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35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35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35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35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35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35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35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35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35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35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35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35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35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35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35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35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35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35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35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35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35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35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35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35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35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35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35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35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35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35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35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35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35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35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35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35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35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35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35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35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35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35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35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35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35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35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35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35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35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35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35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35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35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8" name="Google Shape;11148;p35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9" name="Google Shape;11149;p35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35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35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35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35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35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35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35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35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26538286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7">
  <p:cSld name="Title and text 7">
    <p:spTree>
      <p:nvGrpSpPr>
        <p:cNvPr id="1" name="Shape 11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9" name="Google Shape;11159;p36"/>
          <p:cNvSpPr/>
          <p:nvPr/>
        </p:nvSpPr>
        <p:spPr>
          <a:xfrm>
            <a:off x="3494356" y="3448276"/>
            <a:ext cx="6062193" cy="1667706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0" name="Google Shape;11160;p36"/>
          <p:cNvSpPr txBox="1">
            <a:spLocks noGrp="1"/>
          </p:cNvSpPr>
          <p:nvPr>
            <p:ph type="title"/>
          </p:nvPr>
        </p:nvSpPr>
        <p:spPr>
          <a:xfrm>
            <a:off x="877000" y="1560900"/>
            <a:ext cx="34392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 b="1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sp>
        <p:nvSpPr>
          <p:cNvPr id="11161" name="Google Shape;11161;p36"/>
          <p:cNvSpPr txBox="1">
            <a:spLocks noGrp="1"/>
          </p:cNvSpPr>
          <p:nvPr>
            <p:ph type="subTitle" idx="1"/>
          </p:nvPr>
        </p:nvSpPr>
        <p:spPr>
          <a:xfrm>
            <a:off x="877000" y="2133600"/>
            <a:ext cx="3439200" cy="1296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1162" name="Google Shape;11162;p36"/>
          <p:cNvSpPr/>
          <p:nvPr/>
        </p:nvSpPr>
        <p:spPr>
          <a:xfrm rot="-9359073">
            <a:off x="28427" y="1254813"/>
            <a:ext cx="128198" cy="86402"/>
          </a:xfrm>
          <a:custGeom>
            <a:avLst/>
            <a:gdLst/>
            <a:ahLst/>
            <a:cxnLst/>
            <a:rect l="l" t="t" r="r" b="b"/>
            <a:pathLst>
              <a:path w="1638" h="1104" extrusionOk="0">
                <a:moveTo>
                  <a:pt x="271" y="1"/>
                </a:moveTo>
                <a:cubicBezTo>
                  <a:pt x="133" y="1"/>
                  <a:pt x="39" y="18"/>
                  <a:pt x="39" y="18"/>
                </a:cubicBezTo>
                <a:cubicBezTo>
                  <a:pt x="0" y="82"/>
                  <a:pt x="39" y="268"/>
                  <a:pt x="89" y="383"/>
                </a:cubicBezTo>
                <a:cubicBezTo>
                  <a:pt x="348" y="943"/>
                  <a:pt x="1638" y="1104"/>
                  <a:pt x="1638" y="1104"/>
                </a:cubicBezTo>
                <a:cubicBezTo>
                  <a:pt x="1472" y="832"/>
                  <a:pt x="1294" y="574"/>
                  <a:pt x="1103" y="328"/>
                </a:cubicBezTo>
                <a:cubicBezTo>
                  <a:pt x="873" y="52"/>
                  <a:pt x="508" y="1"/>
                  <a:pt x="27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3" name="Google Shape;11163;p36"/>
          <p:cNvSpPr/>
          <p:nvPr/>
        </p:nvSpPr>
        <p:spPr>
          <a:xfrm rot="-9359073">
            <a:off x="-50530" y="1193635"/>
            <a:ext cx="85700" cy="129916"/>
          </a:xfrm>
          <a:custGeom>
            <a:avLst/>
            <a:gdLst/>
            <a:ahLst/>
            <a:cxnLst/>
            <a:rect l="l" t="t" r="r" b="b"/>
            <a:pathLst>
              <a:path w="1095" h="1660" extrusionOk="0">
                <a:moveTo>
                  <a:pt x="937" y="1"/>
                </a:moveTo>
                <a:cubicBezTo>
                  <a:pt x="937" y="1"/>
                  <a:pt x="331" y="175"/>
                  <a:pt x="132" y="713"/>
                </a:cubicBezTo>
                <a:cubicBezTo>
                  <a:pt x="0" y="1057"/>
                  <a:pt x="26" y="1659"/>
                  <a:pt x="26" y="1659"/>
                </a:cubicBezTo>
                <a:cubicBezTo>
                  <a:pt x="26" y="1659"/>
                  <a:pt x="1094" y="1014"/>
                  <a:pt x="1056" y="391"/>
                </a:cubicBezTo>
                <a:cubicBezTo>
                  <a:pt x="1048" y="259"/>
                  <a:pt x="1005" y="43"/>
                  <a:pt x="9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4" name="Google Shape;11164;p36"/>
          <p:cNvSpPr/>
          <p:nvPr/>
        </p:nvSpPr>
        <p:spPr>
          <a:xfrm rot="-9359073">
            <a:off x="34728" y="1256527"/>
            <a:ext cx="109884" cy="73489"/>
          </a:xfrm>
          <a:custGeom>
            <a:avLst/>
            <a:gdLst/>
            <a:ahLst/>
            <a:cxnLst/>
            <a:rect l="l" t="t" r="r" b="b"/>
            <a:pathLst>
              <a:path w="1404" h="939" extrusionOk="0">
                <a:moveTo>
                  <a:pt x="29" y="1"/>
                </a:moveTo>
                <a:cubicBezTo>
                  <a:pt x="10" y="1"/>
                  <a:pt x="1" y="27"/>
                  <a:pt x="20" y="35"/>
                </a:cubicBezTo>
                <a:cubicBezTo>
                  <a:pt x="610" y="239"/>
                  <a:pt x="1365" y="930"/>
                  <a:pt x="1374" y="934"/>
                </a:cubicBezTo>
                <a:cubicBezTo>
                  <a:pt x="1378" y="938"/>
                  <a:pt x="1382" y="938"/>
                  <a:pt x="1386" y="938"/>
                </a:cubicBezTo>
                <a:cubicBezTo>
                  <a:pt x="1390" y="938"/>
                  <a:pt x="1395" y="938"/>
                  <a:pt x="1399" y="934"/>
                </a:cubicBezTo>
                <a:cubicBezTo>
                  <a:pt x="1403" y="930"/>
                  <a:pt x="1403" y="917"/>
                  <a:pt x="1399" y="909"/>
                </a:cubicBezTo>
                <a:cubicBezTo>
                  <a:pt x="1390" y="904"/>
                  <a:pt x="631" y="209"/>
                  <a:pt x="33" y="1"/>
                </a:cubicBezTo>
                <a:cubicBezTo>
                  <a:pt x="32" y="1"/>
                  <a:pt x="30" y="1"/>
                  <a:pt x="29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5" name="Google Shape;11165;p36"/>
          <p:cNvSpPr/>
          <p:nvPr/>
        </p:nvSpPr>
        <p:spPr>
          <a:xfrm rot="-9359073">
            <a:off x="-35472" y="1202828"/>
            <a:ext cx="69108" cy="113872"/>
          </a:xfrm>
          <a:custGeom>
            <a:avLst/>
            <a:gdLst/>
            <a:ahLst/>
            <a:cxnLst/>
            <a:rect l="l" t="t" r="r" b="b"/>
            <a:pathLst>
              <a:path w="883" h="1455" extrusionOk="0">
                <a:moveTo>
                  <a:pt x="864" y="1"/>
                </a:moveTo>
                <a:cubicBezTo>
                  <a:pt x="859" y="1"/>
                  <a:pt x="855" y="2"/>
                  <a:pt x="853" y="4"/>
                </a:cubicBezTo>
                <a:cubicBezTo>
                  <a:pt x="844" y="12"/>
                  <a:pt x="136" y="895"/>
                  <a:pt x="5" y="1429"/>
                </a:cubicBezTo>
                <a:cubicBezTo>
                  <a:pt x="0" y="1438"/>
                  <a:pt x="9" y="1450"/>
                  <a:pt x="17" y="1450"/>
                </a:cubicBezTo>
                <a:lnTo>
                  <a:pt x="21" y="1455"/>
                </a:lnTo>
                <a:cubicBezTo>
                  <a:pt x="30" y="1455"/>
                  <a:pt x="34" y="1446"/>
                  <a:pt x="38" y="1442"/>
                </a:cubicBezTo>
                <a:cubicBezTo>
                  <a:pt x="166" y="912"/>
                  <a:pt x="870" y="38"/>
                  <a:pt x="878" y="29"/>
                </a:cubicBezTo>
                <a:cubicBezTo>
                  <a:pt x="882" y="21"/>
                  <a:pt x="882" y="12"/>
                  <a:pt x="878" y="4"/>
                </a:cubicBezTo>
                <a:cubicBezTo>
                  <a:pt x="874" y="2"/>
                  <a:pt x="869" y="1"/>
                  <a:pt x="86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6" name="Google Shape;11166;p36"/>
          <p:cNvSpPr/>
          <p:nvPr/>
        </p:nvSpPr>
        <p:spPr>
          <a:xfrm rot="-9359073">
            <a:off x="-70797" y="1142882"/>
            <a:ext cx="304059" cy="699981"/>
          </a:xfrm>
          <a:custGeom>
            <a:avLst/>
            <a:gdLst/>
            <a:ahLst/>
            <a:cxnLst/>
            <a:rect l="l" t="t" r="r" b="b"/>
            <a:pathLst>
              <a:path w="3885" h="8944" extrusionOk="0">
                <a:moveTo>
                  <a:pt x="66" y="0"/>
                </a:moveTo>
                <a:cubicBezTo>
                  <a:pt x="32" y="0"/>
                  <a:pt x="1" y="43"/>
                  <a:pt x="33" y="79"/>
                </a:cubicBezTo>
                <a:cubicBezTo>
                  <a:pt x="1865" y="2038"/>
                  <a:pt x="2790" y="4333"/>
                  <a:pt x="3244" y="5911"/>
                </a:cubicBezTo>
                <a:cubicBezTo>
                  <a:pt x="3736" y="7624"/>
                  <a:pt x="3791" y="8888"/>
                  <a:pt x="3791" y="8901"/>
                </a:cubicBezTo>
                <a:cubicBezTo>
                  <a:pt x="3791" y="8918"/>
                  <a:pt x="3804" y="8930"/>
                  <a:pt x="3825" y="8939"/>
                </a:cubicBezTo>
                <a:cubicBezTo>
                  <a:pt x="3829" y="8939"/>
                  <a:pt x="3833" y="8943"/>
                  <a:pt x="3842" y="8943"/>
                </a:cubicBezTo>
                <a:cubicBezTo>
                  <a:pt x="3867" y="8939"/>
                  <a:pt x="3884" y="8918"/>
                  <a:pt x="3884" y="8896"/>
                </a:cubicBezTo>
                <a:cubicBezTo>
                  <a:pt x="3884" y="8884"/>
                  <a:pt x="3825" y="7611"/>
                  <a:pt x="3333" y="5889"/>
                </a:cubicBezTo>
                <a:cubicBezTo>
                  <a:pt x="2879" y="4299"/>
                  <a:pt x="1946" y="1991"/>
                  <a:pt x="97" y="15"/>
                </a:cubicBezTo>
                <a:cubicBezTo>
                  <a:pt x="88" y="5"/>
                  <a:pt x="77" y="0"/>
                  <a:pt x="6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67" name="Google Shape;11167;p36"/>
          <p:cNvSpPr/>
          <p:nvPr/>
        </p:nvSpPr>
        <p:spPr>
          <a:xfrm rot="-9359073">
            <a:off x="-159481" y="829675"/>
            <a:ext cx="144086" cy="545491"/>
          </a:xfrm>
          <a:custGeom>
            <a:avLst/>
            <a:gdLst/>
            <a:ahLst/>
            <a:cxnLst/>
            <a:rect l="l" t="t" r="r" b="b"/>
            <a:pathLst>
              <a:path w="1841" h="6970" extrusionOk="0">
                <a:moveTo>
                  <a:pt x="573" y="1"/>
                </a:moveTo>
                <a:cubicBezTo>
                  <a:pt x="462" y="900"/>
                  <a:pt x="424" y="1812"/>
                  <a:pt x="458" y="2724"/>
                </a:cubicBezTo>
                <a:cubicBezTo>
                  <a:pt x="513" y="4081"/>
                  <a:pt x="789" y="5926"/>
                  <a:pt x="1769" y="6969"/>
                </a:cubicBezTo>
                <a:lnTo>
                  <a:pt x="1841" y="6902"/>
                </a:lnTo>
                <a:cubicBezTo>
                  <a:pt x="0" y="4938"/>
                  <a:pt x="666" y="60"/>
                  <a:pt x="674" y="14"/>
                </a:cubicBezTo>
                <a:lnTo>
                  <a:pt x="573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168" name="Google Shape;11168;p36"/>
          <p:cNvGrpSpPr/>
          <p:nvPr/>
        </p:nvGrpSpPr>
        <p:grpSpPr>
          <a:xfrm rot="-3612649" flipH="1">
            <a:off x="-158031" y="-240037"/>
            <a:ext cx="1157153" cy="1009658"/>
            <a:chOff x="-1033342" y="-651870"/>
            <a:chExt cx="1568154" cy="1368271"/>
          </a:xfrm>
        </p:grpSpPr>
        <p:sp>
          <p:nvSpPr>
            <p:cNvPr id="11169" name="Google Shape;11169;p36"/>
            <p:cNvSpPr/>
            <p:nvPr/>
          </p:nvSpPr>
          <p:spPr>
            <a:xfrm rot="386461">
              <a:off x="-969781" y="-574875"/>
              <a:ext cx="1441032" cy="1214280"/>
            </a:xfrm>
            <a:custGeom>
              <a:avLst/>
              <a:gdLst/>
              <a:ahLst/>
              <a:cxnLst/>
              <a:rect l="l" t="t" r="r" b="b"/>
              <a:pathLst>
                <a:path w="10308" h="8686" extrusionOk="0">
                  <a:moveTo>
                    <a:pt x="5166" y="815"/>
                  </a:moveTo>
                  <a:cubicBezTo>
                    <a:pt x="5342" y="815"/>
                    <a:pt x="5532" y="858"/>
                    <a:pt x="5699" y="966"/>
                  </a:cubicBezTo>
                  <a:cubicBezTo>
                    <a:pt x="6367" y="1399"/>
                    <a:pt x="6695" y="1875"/>
                    <a:pt x="6711" y="2220"/>
                  </a:cubicBezTo>
                  <a:cubicBezTo>
                    <a:pt x="6722" y="2445"/>
                    <a:pt x="6621" y="2532"/>
                    <a:pt x="6525" y="2532"/>
                  </a:cubicBezTo>
                  <a:cubicBezTo>
                    <a:pt x="6474" y="2532"/>
                    <a:pt x="6424" y="2508"/>
                    <a:pt x="6394" y="2466"/>
                  </a:cubicBezTo>
                  <a:cubicBezTo>
                    <a:pt x="6027" y="1968"/>
                    <a:pt x="5513" y="1601"/>
                    <a:pt x="4927" y="1415"/>
                  </a:cubicBezTo>
                  <a:lnTo>
                    <a:pt x="4927" y="1421"/>
                  </a:lnTo>
                  <a:cubicBezTo>
                    <a:pt x="4229" y="1207"/>
                    <a:pt x="4637" y="815"/>
                    <a:pt x="5166" y="815"/>
                  </a:cubicBezTo>
                  <a:close/>
                  <a:moveTo>
                    <a:pt x="3158" y="2572"/>
                  </a:moveTo>
                  <a:cubicBezTo>
                    <a:pt x="3881" y="2572"/>
                    <a:pt x="5249" y="3034"/>
                    <a:pt x="5157" y="3358"/>
                  </a:cubicBezTo>
                  <a:cubicBezTo>
                    <a:pt x="5094" y="3593"/>
                    <a:pt x="4962" y="3706"/>
                    <a:pt x="4680" y="3706"/>
                  </a:cubicBezTo>
                  <a:cubicBezTo>
                    <a:pt x="4521" y="3706"/>
                    <a:pt x="4314" y="3670"/>
                    <a:pt x="4046" y="3599"/>
                  </a:cubicBezTo>
                  <a:cubicBezTo>
                    <a:pt x="3668" y="3502"/>
                    <a:pt x="3267" y="3478"/>
                    <a:pt x="2963" y="3478"/>
                  </a:cubicBezTo>
                  <a:cubicBezTo>
                    <a:pt x="2667" y="3478"/>
                    <a:pt x="2464" y="3500"/>
                    <a:pt x="2464" y="3500"/>
                  </a:cubicBezTo>
                  <a:cubicBezTo>
                    <a:pt x="2464" y="3500"/>
                    <a:pt x="2323" y="3565"/>
                    <a:pt x="2204" y="3565"/>
                  </a:cubicBezTo>
                  <a:cubicBezTo>
                    <a:pt x="2114" y="3565"/>
                    <a:pt x="2038" y="3529"/>
                    <a:pt x="2042" y="3402"/>
                  </a:cubicBezTo>
                  <a:cubicBezTo>
                    <a:pt x="2053" y="3106"/>
                    <a:pt x="2322" y="2740"/>
                    <a:pt x="2907" y="2592"/>
                  </a:cubicBezTo>
                  <a:lnTo>
                    <a:pt x="2913" y="2597"/>
                  </a:lnTo>
                  <a:cubicBezTo>
                    <a:pt x="2980" y="2580"/>
                    <a:pt x="3064" y="2572"/>
                    <a:pt x="3158" y="2572"/>
                  </a:cubicBezTo>
                  <a:close/>
                  <a:moveTo>
                    <a:pt x="6383" y="4206"/>
                  </a:moveTo>
                  <a:cubicBezTo>
                    <a:pt x="6433" y="4206"/>
                    <a:pt x="6494" y="4229"/>
                    <a:pt x="6569" y="4283"/>
                  </a:cubicBezTo>
                  <a:lnTo>
                    <a:pt x="6569" y="4289"/>
                  </a:lnTo>
                  <a:cubicBezTo>
                    <a:pt x="6569" y="4289"/>
                    <a:pt x="7390" y="4803"/>
                    <a:pt x="7242" y="5203"/>
                  </a:cubicBezTo>
                  <a:cubicBezTo>
                    <a:pt x="7181" y="5373"/>
                    <a:pt x="7081" y="5445"/>
                    <a:pt x="6971" y="5445"/>
                  </a:cubicBezTo>
                  <a:cubicBezTo>
                    <a:pt x="6826" y="5445"/>
                    <a:pt x="6663" y="5321"/>
                    <a:pt x="6542" y="5132"/>
                  </a:cubicBezTo>
                  <a:cubicBezTo>
                    <a:pt x="6328" y="4803"/>
                    <a:pt x="6120" y="4573"/>
                    <a:pt x="6191" y="4398"/>
                  </a:cubicBezTo>
                  <a:cubicBezTo>
                    <a:pt x="6234" y="4285"/>
                    <a:pt x="6290" y="4206"/>
                    <a:pt x="6383" y="4206"/>
                  </a:cubicBezTo>
                  <a:close/>
                  <a:moveTo>
                    <a:pt x="2900" y="5192"/>
                  </a:moveTo>
                  <a:cubicBezTo>
                    <a:pt x="3122" y="5192"/>
                    <a:pt x="3314" y="5235"/>
                    <a:pt x="3427" y="5312"/>
                  </a:cubicBezTo>
                  <a:cubicBezTo>
                    <a:pt x="3756" y="5541"/>
                    <a:pt x="3446" y="5757"/>
                    <a:pt x="2950" y="5757"/>
                  </a:cubicBezTo>
                  <a:cubicBezTo>
                    <a:pt x="2901" y="5757"/>
                    <a:pt x="2850" y="5755"/>
                    <a:pt x="2798" y="5750"/>
                  </a:cubicBezTo>
                  <a:lnTo>
                    <a:pt x="2798" y="5756"/>
                  </a:lnTo>
                  <a:cubicBezTo>
                    <a:pt x="2746" y="5751"/>
                    <a:pt x="2692" y="5749"/>
                    <a:pt x="2639" y="5749"/>
                  </a:cubicBezTo>
                  <a:cubicBezTo>
                    <a:pt x="2135" y="5749"/>
                    <a:pt x="1581" y="5924"/>
                    <a:pt x="1512" y="5924"/>
                  </a:cubicBezTo>
                  <a:cubicBezTo>
                    <a:pt x="1507" y="5924"/>
                    <a:pt x="1504" y="5923"/>
                    <a:pt x="1506" y="5920"/>
                  </a:cubicBezTo>
                  <a:cubicBezTo>
                    <a:pt x="1777" y="5401"/>
                    <a:pt x="2412" y="5192"/>
                    <a:pt x="2900" y="5192"/>
                  </a:cubicBezTo>
                  <a:close/>
                  <a:moveTo>
                    <a:pt x="4934" y="1"/>
                  </a:moveTo>
                  <a:cubicBezTo>
                    <a:pt x="4905" y="1"/>
                    <a:pt x="4875" y="1"/>
                    <a:pt x="4845" y="3"/>
                  </a:cubicBezTo>
                  <a:cubicBezTo>
                    <a:pt x="3252" y="79"/>
                    <a:pt x="2749" y="807"/>
                    <a:pt x="2655" y="1749"/>
                  </a:cubicBezTo>
                  <a:cubicBezTo>
                    <a:pt x="2798" y="1703"/>
                    <a:pt x="2972" y="1683"/>
                    <a:pt x="3159" y="1683"/>
                  </a:cubicBezTo>
                  <a:cubicBezTo>
                    <a:pt x="3836" y="1683"/>
                    <a:pt x="4692" y="1940"/>
                    <a:pt x="4911" y="2138"/>
                  </a:cubicBezTo>
                  <a:cubicBezTo>
                    <a:pt x="5134" y="2339"/>
                    <a:pt x="4990" y="2512"/>
                    <a:pt x="4716" y="2512"/>
                  </a:cubicBezTo>
                  <a:cubicBezTo>
                    <a:pt x="4647" y="2512"/>
                    <a:pt x="4570" y="2501"/>
                    <a:pt x="4489" y="2477"/>
                  </a:cubicBezTo>
                  <a:cubicBezTo>
                    <a:pt x="4193" y="2389"/>
                    <a:pt x="3159" y="1903"/>
                    <a:pt x="2402" y="1903"/>
                  </a:cubicBezTo>
                  <a:cubicBezTo>
                    <a:pt x="2124" y="1903"/>
                    <a:pt x="1883" y="1968"/>
                    <a:pt x="1730" y="2143"/>
                  </a:cubicBezTo>
                  <a:cubicBezTo>
                    <a:pt x="964" y="3013"/>
                    <a:pt x="844" y="4748"/>
                    <a:pt x="844" y="4748"/>
                  </a:cubicBezTo>
                  <a:cubicBezTo>
                    <a:pt x="1238" y="4579"/>
                    <a:pt x="1648" y="4442"/>
                    <a:pt x="2064" y="4343"/>
                  </a:cubicBezTo>
                  <a:cubicBezTo>
                    <a:pt x="2324" y="4286"/>
                    <a:pt x="2693" y="4260"/>
                    <a:pt x="3045" y="4260"/>
                  </a:cubicBezTo>
                  <a:cubicBezTo>
                    <a:pt x="3472" y="4260"/>
                    <a:pt x="3873" y="4299"/>
                    <a:pt x="4029" y="4371"/>
                  </a:cubicBezTo>
                  <a:cubicBezTo>
                    <a:pt x="4270" y="4477"/>
                    <a:pt x="4155" y="4764"/>
                    <a:pt x="3581" y="4764"/>
                  </a:cubicBezTo>
                  <a:cubicBezTo>
                    <a:pt x="3476" y="4764"/>
                    <a:pt x="3355" y="4754"/>
                    <a:pt x="3219" y="4732"/>
                  </a:cubicBezTo>
                  <a:cubicBezTo>
                    <a:pt x="2949" y="4690"/>
                    <a:pt x="2623" y="4668"/>
                    <a:pt x="2297" y="4668"/>
                  </a:cubicBezTo>
                  <a:cubicBezTo>
                    <a:pt x="1564" y="4668"/>
                    <a:pt x="834" y="4779"/>
                    <a:pt x="751" y="5022"/>
                  </a:cubicBezTo>
                  <a:cubicBezTo>
                    <a:pt x="630" y="5378"/>
                    <a:pt x="488" y="6363"/>
                    <a:pt x="663" y="7173"/>
                  </a:cubicBezTo>
                  <a:cubicBezTo>
                    <a:pt x="663" y="7173"/>
                    <a:pt x="1774" y="6467"/>
                    <a:pt x="2028" y="6467"/>
                  </a:cubicBezTo>
                  <a:cubicBezTo>
                    <a:pt x="2087" y="6467"/>
                    <a:pt x="2100" y="6505"/>
                    <a:pt x="2042" y="6599"/>
                  </a:cubicBezTo>
                  <a:cubicBezTo>
                    <a:pt x="1" y="7693"/>
                    <a:pt x="1150" y="8651"/>
                    <a:pt x="1150" y="8651"/>
                  </a:cubicBezTo>
                  <a:cubicBezTo>
                    <a:pt x="1150" y="8651"/>
                    <a:pt x="1271" y="8671"/>
                    <a:pt x="1444" y="8671"/>
                  </a:cubicBezTo>
                  <a:cubicBezTo>
                    <a:pt x="1747" y="8671"/>
                    <a:pt x="2210" y="8609"/>
                    <a:pt x="2464" y="8268"/>
                  </a:cubicBezTo>
                  <a:cubicBezTo>
                    <a:pt x="2862" y="7746"/>
                    <a:pt x="3297" y="6521"/>
                    <a:pt x="3431" y="6521"/>
                  </a:cubicBezTo>
                  <a:cubicBezTo>
                    <a:pt x="3434" y="6521"/>
                    <a:pt x="3436" y="6521"/>
                    <a:pt x="3438" y="6522"/>
                  </a:cubicBezTo>
                  <a:cubicBezTo>
                    <a:pt x="3559" y="6566"/>
                    <a:pt x="3608" y="7660"/>
                    <a:pt x="2617" y="8684"/>
                  </a:cubicBezTo>
                  <a:cubicBezTo>
                    <a:pt x="2621" y="8685"/>
                    <a:pt x="2628" y="8685"/>
                    <a:pt x="2639" y="8685"/>
                  </a:cubicBezTo>
                  <a:cubicBezTo>
                    <a:pt x="2867" y="8685"/>
                    <a:pt x="4648" y="8476"/>
                    <a:pt x="4648" y="8476"/>
                  </a:cubicBezTo>
                  <a:cubicBezTo>
                    <a:pt x="4648" y="8476"/>
                    <a:pt x="5168" y="7452"/>
                    <a:pt x="5097" y="6741"/>
                  </a:cubicBezTo>
                  <a:cubicBezTo>
                    <a:pt x="5031" y="6029"/>
                    <a:pt x="4648" y="5383"/>
                    <a:pt x="5097" y="5318"/>
                  </a:cubicBezTo>
                  <a:cubicBezTo>
                    <a:pt x="5113" y="5315"/>
                    <a:pt x="5130" y="5314"/>
                    <a:pt x="5145" y="5314"/>
                  </a:cubicBezTo>
                  <a:cubicBezTo>
                    <a:pt x="5549" y="5314"/>
                    <a:pt x="5518" y="6184"/>
                    <a:pt x="5524" y="6801"/>
                  </a:cubicBezTo>
                  <a:cubicBezTo>
                    <a:pt x="5529" y="7436"/>
                    <a:pt x="4954" y="8476"/>
                    <a:pt x="4954" y="8476"/>
                  </a:cubicBezTo>
                  <a:cubicBezTo>
                    <a:pt x="5070" y="8493"/>
                    <a:pt x="5186" y="8501"/>
                    <a:pt x="5303" y="8501"/>
                  </a:cubicBezTo>
                  <a:cubicBezTo>
                    <a:pt x="5602" y="8501"/>
                    <a:pt x="5903" y="8447"/>
                    <a:pt x="6186" y="8345"/>
                  </a:cubicBezTo>
                  <a:cubicBezTo>
                    <a:pt x="6755" y="8137"/>
                    <a:pt x="6690" y="7365"/>
                    <a:pt x="6602" y="6807"/>
                  </a:cubicBezTo>
                  <a:cubicBezTo>
                    <a:pt x="6525" y="6279"/>
                    <a:pt x="6496" y="5698"/>
                    <a:pt x="6708" y="5698"/>
                  </a:cubicBezTo>
                  <a:cubicBezTo>
                    <a:pt x="6723" y="5698"/>
                    <a:pt x="6738" y="5701"/>
                    <a:pt x="6755" y="5706"/>
                  </a:cubicBezTo>
                  <a:cubicBezTo>
                    <a:pt x="7018" y="5794"/>
                    <a:pt x="7073" y="6380"/>
                    <a:pt x="6657" y="8164"/>
                  </a:cubicBezTo>
                  <a:cubicBezTo>
                    <a:pt x="6657" y="8164"/>
                    <a:pt x="8091" y="7535"/>
                    <a:pt x="8321" y="6856"/>
                  </a:cubicBezTo>
                  <a:cubicBezTo>
                    <a:pt x="8551" y="6177"/>
                    <a:pt x="8167" y="5690"/>
                    <a:pt x="7719" y="5143"/>
                  </a:cubicBezTo>
                  <a:cubicBezTo>
                    <a:pt x="7313" y="4648"/>
                    <a:pt x="6872" y="3639"/>
                    <a:pt x="7174" y="3639"/>
                  </a:cubicBezTo>
                  <a:cubicBezTo>
                    <a:pt x="7206" y="3639"/>
                    <a:pt x="7247" y="3651"/>
                    <a:pt x="7297" y="3676"/>
                  </a:cubicBezTo>
                  <a:cubicBezTo>
                    <a:pt x="8633" y="4332"/>
                    <a:pt x="8633" y="6341"/>
                    <a:pt x="8633" y="6341"/>
                  </a:cubicBezTo>
                  <a:cubicBezTo>
                    <a:pt x="8633" y="6341"/>
                    <a:pt x="8939" y="5947"/>
                    <a:pt x="9103" y="5006"/>
                  </a:cubicBezTo>
                  <a:cubicBezTo>
                    <a:pt x="8917" y="4447"/>
                    <a:pt x="8857" y="4081"/>
                    <a:pt x="8200" y="3687"/>
                  </a:cubicBezTo>
                  <a:cubicBezTo>
                    <a:pt x="7598" y="3326"/>
                    <a:pt x="7433" y="2859"/>
                    <a:pt x="7877" y="2859"/>
                  </a:cubicBezTo>
                  <a:cubicBezTo>
                    <a:pt x="7917" y="2859"/>
                    <a:pt x="7963" y="2863"/>
                    <a:pt x="8014" y="2871"/>
                  </a:cubicBezTo>
                  <a:cubicBezTo>
                    <a:pt x="8622" y="2975"/>
                    <a:pt x="9268" y="4081"/>
                    <a:pt x="9421" y="5044"/>
                  </a:cubicBezTo>
                  <a:cubicBezTo>
                    <a:pt x="9705" y="4480"/>
                    <a:pt x="10308" y="3079"/>
                    <a:pt x="9158" y="2280"/>
                  </a:cubicBezTo>
                  <a:cubicBezTo>
                    <a:pt x="8610" y="1895"/>
                    <a:pt x="8202" y="1794"/>
                    <a:pt x="7925" y="1794"/>
                  </a:cubicBezTo>
                  <a:cubicBezTo>
                    <a:pt x="7623" y="1794"/>
                    <a:pt x="7478" y="1913"/>
                    <a:pt x="7478" y="1913"/>
                  </a:cubicBezTo>
                  <a:cubicBezTo>
                    <a:pt x="7478" y="1913"/>
                    <a:pt x="6471" y="1"/>
                    <a:pt x="49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36"/>
            <p:cNvSpPr/>
            <p:nvPr/>
          </p:nvSpPr>
          <p:spPr>
            <a:xfrm rot="386461">
              <a:off x="-937364" y="-596011"/>
              <a:ext cx="1014789" cy="1204075"/>
            </a:xfrm>
            <a:custGeom>
              <a:avLst/>
              <a:gdLst/>
              <a:ahLst/>
              <a:cxnLst/>
              <a:rect l="l" t="t" r="r" b="b"/>
              <a:pathLst>
                <a:path w="7259" h="8613" extrusionOk="0">
                  <a:moveTo>
                    <a:pt x="4946" y="814"/>
                  </a:moveTo>
                  <a:cubicBezTo>
                    <a:pt x="5123" y="814"/>
                    <a:pt x="5313" y="858"/>
                    <a:pt x="5480" y="966"/>
                  </a:cubicBezTo>
                  <a:cubicBezTo>
                    <a:pt x="6148" y="1404"/>
                    <a:pt x="6476" y="1880"/>
                    <a:pt x="6492" y="2225"/>
                  </a:cubicBezTo>
                  <a:cubicBezTo>
                    <a:pt x="6503" y="2450"/>
                    <a:pt x="6402" y="2537"/>
                    <a:pt x="6306" y="2537"/>
                  </a:cubicBezTo>
                  <a:cubicBezTo>
                    <a:pt x="6255" y="2537"/>
                    <a:pt x="6205" y="2513"/>
                    <a:pt x="6175" y="2471"/>
                  </a:cubicBezTo>
                  <a:cubicBezTo>
                    <a:pt x="5808" y="1973"/>
                    <a:pt x="5294" y="1606"/>
                    <a:pt x="4708" y="1420"/>
                  </a:cubicBezTo>
                  <a:cubicBezTo>
                    <a:pt x="4006" y="1206"/>
                    <a:pt x="4416" y="814"/>
                    <a:pt x="4946" y="814"/>
                  </a:cubicBezTo>
                  <a:close/>
                  <a:moveTo>
                    <a:pt x="2925" y="2574"/>
                  </a:moveTo>
                  <a:cubicBezTo>
                    <a:pt x="3646" y="2574"/>
                    <a:pt x="5030" y="3037"/>
                    <a:pt x="4938" y="3363"/>
                  </a:cubicBezTo>
                  <a:cubicBezTo>
                    <a:pt x="4871" y="3597"/>
                    <a:pt x="4740" y="3709"/>
                    <a:pt x="4460" y="3709"/>
                  </a:cubicBezTo>
                  <a:cubicBezTo>
                    <a:pt x="4302" y="3709"/>
                    <a:pt x="4096" y="3673"/>
                    <a:pt x="3827" y="3604"/>
                  </a:cubicBezTo>
                  <a:cubicBezTo>
                    <a:pt x="3444" y="3503"/>
                    <a:pt x="3036" y="3478"/>
                    <a:pt x="2731" y="3478"/>
                  </a:cubicBezTo>
                  <a:cubicBezTo>
                    <a:pt x="2442" y="3478"/>
                    <a:pt x="2245" y="3500"/>
                    <a:pt x="2245" y="3500"/>
                  </a:cubicBezTo>
                  <a:cubicBezTo>
                    <a:pt x="2245" y="3500"/>
                    <a:pt x="2104" y="3564"/>
                    <a:pt x="1984" y="3564"/>
                  </a:cubicBezTo>
                  <a:cubicBezTo>
                    <a:pt x="1894" y="3564"/>
                    <a:pt x="1816" y="3528"/>
                    <a:pt x="1818" y="3401"/>
                  </a:cubicBezTo>
                  <a:cubicBezTo>
                    <a:pt x="1829" y="3106"/>
                    <a:pt x="2103" y="2745"/>
                    <a:pt x="2688" y="2597"/>
                  </a:cubicBezTo>
                  <a:cubicBezTo>
                    <a:pt x="2754" y="2581"/>
                    <a:pt x="2834" y="2574"/>
                    <a:pt x="2925" y="2574"/>
                  </a:cubicBezTo>
                  <a:close/>
                  <a:moveTo>
                    <a:pt x="2676" y="5193"/>
                  </a:moveTo>
                  <a:cubicBezTo>
                    <a:pt x="2901" y="5193"/>
                    <a:pt x="3094" y="5238"/>
                    <a:pt x="3208" y="5317"/>
                  </a:cubicBezTo>
                  <a:cubicBezTo>
                    <a:pt x="3537" y="5542"/>
                    <a:pt x="3226" y="5762"/>
                    <a:pt x="2729" y="5762"/>
                  </a:cubicBezTo>
                  <a:cubicBezTo>
                    <a:pt x="2680" y="5762"/>
                    <a:pt x="2630" y="5759"/>
                    <a:pt x="2579" y="5755"/>
                  </a:cubicBezTo>
                  <a:cubicBezTo>
                    <a:pt x="2527" y="5751"/>
                    <a:pt x="2474" y="5749"/>
                    <a:pt x="2420" y="5749"/>
                  </a:cubicBezTo>
                  <a:cubicBezTo>
                    <a:pt x="1910" y="5749"/>
                    <a:pt x="1349" y="5928"/>
                    <a:pt x="1291" y="5928"/>
                  </a:cubicBezTo>
                  <a:cubicBezTo>
                    <a:pt x="1287" y="5928"/>
                    <a:pt x="1286" y="5927"/>
                    <a:pt x="1287" y="5925"/>
                  </a:cubicBezTo>
                  <a:cubicBezTo>
                    <a:pt x="1557" y="5404"/>
                    <a:pt x="2189" y="5193"/>
                    <a:pt x="2676" y="5193"/>
                  </a:cubicBezTo>
                  <a:close/>
                  <a:moveTo>
                    <a:pt x="4710" y="0"/>
                  </a:moveTo>
                  <a:cubicBezTo>
                    <a:pt x="4681" y="0"/>
                    <a:pt x="4651" y="1"/>
                    <a:pt x="4620" y="2"/>
                  </a:cubicBezTo>
                  <a:cubicBezTo>
                    <a:pt x="3033" y="79"/>
                    <a:pt x="2530" y="802"/>
                    <a:pt x="2431" y="1748"/>
                  </a:cubicBezTo>
                  <a:cubicBezTo>
                    <a:pt x="2575" y="1702"/>
                    <a:pt x="2749" y="1682"/>
                    <a:pt x="2938" y="1682"/>
                  </a:cubicBezTo>
                  <a:cubicBezTo>
                    <a:pt x="3617" y="1682"/>
                    <a:pt x="4473" y="1940"/>
                    <a:pt x="4692" y="2137"/>
                  </a:cubicBezTo>
                  <a:cubicBezTo>
                    <a:pt x="4916" y="2339"/>
                    <a:pt x="4766" y="2516"/>
                    <a:pt x="4489" y="2516"/>
                  </a:cubicBezTo>
                  <a:cubicBezTo>
                    <a:pt x="4421" y="2516"/>
                    <a:pt x="4345" y="2506"/>
                    <a:pt x="4265" y="2482"/>
                  </a:cubicBezTo>
                  <a:cubicBezTo>
                    <a:pt x="3968" y="2394"/>
                    <a:pt x="2934" y="1908"/>
                    <a:pt x="2179" y="1908"/>
                  </a:cubicBezTo>
                  <a:cubicBezTo>
                    <a:pt x="1902" y="1908"/>
                    <a:pt x="1663" y="1973"/>
                    <a:pt x="1511" y="2148"/>
                  </a:cubicBezTo>
                  <a:cubicBezTo>
                    <a:pt x="745" y="3018"/>
                    <a:pt x="625" y="4748"/>
                    <a:pt x="625" y="4748"/>
                  </a:cubicBezTo>
                  <a:cubicBezTo>
                    <a:pt x="1019" y="4578"/>
                    <a:pt x="1429" y="4441"/>
                    <a:pt x="1845" y="4343"/>
                  </a:cubicBezTo>
                  <a:cubicBezTo>
                    <a:pt x="2105" y="4286"/>
                    <a:pt x="2474" y="4259"/>
                    <a:pt x="2826" y="4259"/>
                  </a:cubicBezTo>
                  <a:cubicBezTo>
                    <a:pt x="3253" y="4259"/>
                    <a:pt x="3654" y="4298"/>
                    <a:pt x="3810" y="4370"/>
                  </a:cubicBezTo>
                  <a:cubicBezTo>
                    <a:pt x="4051" y="4477"/>
                    <a:pt x="3936" y="4763"/>
                    <a:pt x="3362" y="4763"/>
                  </a:cubicBezTo>
                  <a:cubicBezTo>
                    <a:pt x="3257" y="4763"/>
                    <a:pt x="3136" y="4754"/>
                    <a:pt x="3000" y="4732"/>
                  </a:cubicBezTo>
                  <a:cubicBezTo>
                    <a:pt x="2730" y="4690"/>
                    <a:pt x="2404" y="4668"/>
                    <a:pt x="2078" y="4668"/>
                  </a:cubicBezTo>
                  <a:cubicBezTo>
                    <a:pt x="1345" y="4668"/>
                    <a:pt x="615" y="4779"/>
                    <a:pt x="532" y="5022"/>
                  </a:cubicBezTo>
                  <a:cubicBezTo>
                    <a:pt x="411" y="5377"/>
                    <a:pt x="269" y="6363"/>
                    <a:pt x="444" y="7173"/>
                  </a:cubicBezTo>
                  <a:cubicBezTo>
                    <a:pt x="444" y="7173"/>
                    <a:pt x="1559" y="6463"/>
                    <a:pt x="1811" y="6463"/>
                  </a:cubicBezTo>
                  <a:cubicBezTo>
                    <a:pt x="1868" y="6463"/>
                    <a:pt x="1881" y="6501"/>
                    <a:pt x="1823" y="6593"/>
                  </a:cubicBezTo>
                  <a:cubicBezTo>
                    <a:pt x="1" y="7572"/>
                    <a:pt x="718" y="8437"/>
                    <a:pt x="898" y="8612"/>
                  </a:cubicBezTo>
                  <a:cubicBezTo>
                    <a:pt x="1183" y="8098"/>
                    <a:pt x="1856" y="7118"/>
                    <a:pt x="3203" y="6105"/>
                  </a:cubicBezTo>
                  <a:cubicBezTo>
                    <a:pt x="5119" y="4666"/>
                    <a:pt x="6821" y="3002"/>
                    <a:pt x="7259" y="1913"/>
                  </a:cubicBezTo>
                  <a:lnTo>
                    <a:pt x="7253" y="1913"/>
                  </a:lnTo>
                  <a:cubicBezTo>
                    <a:pt x="7253" y="1913"/>
                    <a:pt x="6252" y="0"/>
                    <a:pt x="4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36"/>
            <p:cNvSpPr/>
            <p:nvPr/>
          </p:nvSpPr>
          <p:spPr>
            <a:xfrm rot="386461">
              <a:off x="-758954" y="-394902"/>
              <a:ext cx="877089" cy="920706"/>
            </a:xfrm>
            <a:custGeom>
              <a:avLst/>
              <a:gdLst/>
              <a:ahLst/>
              <a:cxnLst/>
              <a:rect l="l" t="t" r="r" b="b"/>
              <a:pathLst>
                <a:path w="6274" h="6586" extrusionOk="0">
                  <a:moveTo>
                    <a:pt x="6126" y="1"/>
                  </a:moveTo>
                  <a:cubicBezTo>
                    <a:pt x="5989" y="275"/>
                    <a:pt x="5847" y="543"/>
                    <a:pt x="5699" y="805"/>
                  </a:cubicBezTo>
                  <a:lnTo>
                    <a:pt x="5611" y="953"/>
                  </a:lnTo>
                  <a:lnTo>
                    <a:pt x="5568" y="1024"/>
                  </a:lnTo>
                  <a:lnTo>
                    <a:pt x="5524" y="1096"/>
                  </a:lnTo>
                  <a:cubicBezTo>
                    <a:pt x="5464" y="1189"/>
                    <a:pt x="5409" y="1287"/>
                    <a:pt x="5338" y="1380"/>
                  </a:cubicBezTo>
                  <a:lnTo>
                    <a:pt x="5245" y="1517"/>
                  </a:lnTo>
                  <a:cubicBezTo>
                    <a:pt x="5212" y="1566"/>
                    <a:pt x="5173" y="1610"/>
                    <a:pt x="5141" y="1654"/>
                  </a:cubicBezTo>
                  <a:lnTo>
                    <a:pt x="5037" y="1791"/>
                  </a:lnTo>
                  <a:lnTo>
                    <a:pt x="4927" y="1922"/>
                  </a:lnTo>
                  <a:cubicBezTo>
                    <a:pt x="4637" y="2272"/>
                    <a:pt x="4336" y="2612"/>
                    <a:pt x="4024" y="2940"/>
                  </a:cubicBezTo>
                  <a:cubicBezTo>
                    <a:pt x="3706" y="3263"/>
                    <a:pt x="3373" y="3575"/>
                    <a:pt x="3028" y="3865"/>
                  </a:cubicBezTo>
                  <a:cubicBezTo>
                    <a:pt x="2853" y="4013"/>
                    <a:pt x="2672" y="4150"/>
                    <a:pt x="2491" y="4287"/>
                  </a:cubicBezTo>
                  <a:cubicBezTo>
                    <a:pt x="2305" y="4418"/>
                    <a:pt x="2119" y="4549"/>
                    <a:pt x="1933" y="4681"/>
                  </a:cubicBezTo>
                  <a:cubicBezTo>
                    <a:pt x="1747" y="4818"/>
                    <a:pt x="1566" y="4954"/>
                    <a:pt x="1386" y="5091"/>
                  </a:cubicBezTo>
                  <a:cubicBezTo>
                    <a:pt x="1298" y="5162"/>
                    <a:pt x="1205" y="5234"/>
                    <a:pt x="1117" y="5310"/>
                  </a:cubicBezTo>
                  <a:cubicBezTo>
                    <a:pt x="1035" y="5381"/>
                    <a:pt x="948" y="5458"/>
                    <a:pt x="866" y="5535"/>
                  </a:cubicBezTo>
                  <a:cubicBezTo>
                    <a:pt x="521" y="5841"/>
                    <a:pt x="231" y="6192"/>
                    <a:pt x="1" y="6586"/>
                  </a:cubicBezTo>
                  <a:cubicBezTo>
                    <a:pt x="236" y="6197"/>
                    <a:pt x="537" y="5847"/>
                    <a:pt x="882" y="5551"/>
                  </a:cubicBezTo>
                  <a:cubicBezTo>
                    <a:pt x="964" y="5474"/>
                    <a:pt x="1052" y="5403"/>
                    <a:pt x="1139" y="5332"/>
                  </a:cubicBezTo>
                  <a:cubicBezTo>
                    <a:pt x="1227" y="5256"/>
                    <a:pt x="1315" y="5190"/>
                    <a:pt x="1408" y="5119"/>
                  </a:cubicBezTo>
                  <a:cubicBezTo>
                    <a:pt x="1588" y="4982"/>
                    <a:pt x="1774" y="4850"/>
                    <a:pt x="1960" y="4719"/>
                  </a:cubicBezTo>
                  <a:cubicBezTo>
                    <a:pt x="2152" y="4593"/>
                    <a:pt x="2338" y="4462"/>
                    <a:pt x="2524" y="4330"/>
                  </a:cubicBezTo>
                  <a:cubicBezTo>
                    <a:pt x="2710" y="4205"/>
                    <a:pt x="2896" y="4068"/>
                    <a:pt x="3072" y="3920"/>
                  </a:cubicBezTo>
                  <a:cubicBezTo>
                    <a:pt x="3427" y="3635"/>
                    <a:pt x="3767" y="3329"/>
                    <a:pt x="4095" y="3006"/>
                  </a:cubicBezTo>
                  <a:cubicBezTo>
                    <a:pt x="4418" y="2683"/>
                    <a:pt x="4725" y="2344"/>
                    <a:pt x="5026" y="1999"/>
                  </a:cubicBezTo>
                  <a:lnTo>
                    <a:pt x="5135" y="1867"/>
                  </a:lnTo>
                  <a:lnTo>
                    <a:pt x="5245" y="1731"/>
                  </a:lnTo>
                  <a:cubicBezTo>
                    <a:pt x="5283" y="1687"/>
                    <a:pt x="5316" y="1643"/>
                    <a:pt x="5349" y="1594"/>
                  </a:cubicBezTo>
                  <a:lnTo>
                    <a:pt x="5447" y="1457"/>
                  </a:lnTo>
                  <a:cubicBezTo>
                    <a:pt x="5518" y="1364"/>
                    <a:pt x="5578" y="1271"/>
                    <a:pt x="5644" y="1172"/>
                  </a:cubicBezTo>
                  <a:lnTo>
                    <a:pt x="5688" y="1101"/>
                  </a:lnTo>
                  <a:lnTo>
                    <a:pt x="5737" y="1030"/>
                  </a:lnTo>
                  <a:lnTo>
                    <a:pt x="5825" y="882"/>
                  </a:lnTo>
                  <a:cubicBezTo>
                    <a:pt x="5984" y="608"/>
                    <a:pt x="6131" y="335"/>
                    <a:pt x="6274" y="61"/>
                  </a:cubicBezTo>
                  <a:lnTo>
                    <a:pt x="6126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172" name="Google Shape;11172;p36"/>
          <p:cNvSpPr/>
          <p:nvPr/>
        </p:nvSpPr>
        <p:spPr>
          <a:xfrm rot="-9359073">
            <a:off x="-1609899" y="-210727"/>
            <a:ext cx="212489" cy="226649"/>
          </a:xfrm>
          <a:custGeom>
            <a:avLst/>
            <a:gdLst/>
            <a:ahLst/>
            <a:cxnLst/>
            <a:rect l="l" t="t" r="r" b="b"/>
            <a:pathLst>
              <a:path w="2715" h="2896" extrusionOk="0">
                <a:moveTo>
                  <a:pt x="1469" y="0"/>
                </a:moveTo>
                <a:cubicBezTo>
                  <a:pt x="1391" y="0"/>
                  <a:pt x="1300" y="18"/>
                  <a:pt x="1196" y="58"/>
                </a:cubicBezTo>
                <a:cubicBezTo>
                  <a:pt x="590" y="287"/>
                  <a:pt x="0" y="2013"/>
                  <a:pt x="0" y="2013"/>
                </a:cubicBezTo>
                <a:lnTo>
                  <a:pt x="2028" y="2895"/>
                </a:lnTo>
                <a:cubicBezTo>
                  <a:pt x="2028" y="2895"/>
                  <a:pt x="2715" y="2675"/>
                  <a:pt x="2524" y="2136"/>
                </a:cubicBezTo>
                <a:cubicBezTo>
                  <a:pt x="2417" y="1835"/>
                  <a:pt x="2187" y="1768"/>
                  <a:pt x="2005" y="1768"/>
                </a:cubicBezTo>
                <a:cubicBezTo>
                  <a:pt x="1938" y="1768"/>
                  <a:pt x="1878" y="1777"/>
                  <a:pt x="1832" y="1787"/>
                </a:cubicBezTo>
                <a:lnTo>
                  <a:pt x="1832" y="1787"/>
                </a:lnTo>
                <a:cubicBezTo>
                  <a:pt x="2013" y="1730"/>
                  <a:pt x="2410" y="1554"/>
                  <a:pt x="2308" y="1131"/>
                </a:cubicBezTo>
                <a:cubicBezTo>
                  <a:pt x="2225" y="787"/>
                  <a:pt x="1957" y="723"/>
                  <a:pt x="1770" y="723"/>
                </a:cubicBezTo>
                <a:cubicBezTo>
                  <a:pt x="1660" y="723"/>
                  <a:pt x="1578" y="745"/>
                  <a:pt x="1578" y="745"/>
                </a:cubicBezTo>
                <a:cubicBezTo>
                  <a:pt x="1912" y="418"/>
                  <a:pt x="1847" y="0"/>
                  <a:pt x="146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3" name="Google Shape;11173;p36"/>
          <p:cNvSpPr/>
          <p:nvPr/>
        </p:nvSpPr>
        <p:spPr>
          <a:xfrm rot="-9359073">
            <a:off x="-1573198" y="-71596"/>
            <a:ext cx="64412" cy="62141"/>
          </a:xfrm>
          <a:custGeom>
            <a:avLst/>
            <a:gdLst/>
            <a:ahLst/>
            <a:cxnLst/>
            <a:rect l="l" t="t" r="r" b="b"/>
            <a:pathLst>
              <a:path w="823" h="794" extrusionOk="0">
                <a:moveTo>
                  <a:pt x="789" y="1"/>
                </a:moveTo>
                <a:cubicBezTo>
                  <a:pt x="683" y="306"/>
                  <a:pt x="9" y="756"/>
                  <a:pt x="0" y="764"/>
                </a:cubicBezTo>
                <a:lnTo>
                  <a:pt x="21" y="794"/>
                </a:lnTo>
                <a:cubicBezTo>
                  <a:pt x="47" y="772"/>
                  <a:pt x="713" y="331"/>
                  <a:pt x="823" y="13"/>
                </a:cubicBezTo>
                <a:lnTo>
                  <a:pt x="789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4" name="Google Shape;11174;p36"/>
          <p:cNvSpPr/>
          <p:nvPr/>
        </p:nvSpPr>
        <p:spPr>
          <a:xfrm rot="-9359073">
            <a:off x="-180714" y="265067"/>
            <a:ext cx="528523" cy="1041050"/>
          </a:xfrm>
          <a:custGeom>
            <a:avLst/>
            <a:gdLst/>
            <a:ahLst/>
            <a:cxnLst/>
            <a:rect l="l" t="t" r="r" b="b"/>
            <a:pathLst>
              <a:path w="6753" h="13302" extrusionOk="0">
                <a:moveTo>
                  <a:pt x="0" y="1"/>
                </a:moveTo>
                <a:cubicBezTo>
                  <a:pt x="505" y="1337"/>
                  <a:pt x="942" y="1612"/>
                  <a:pt x="1362" y="5896"/>
                </a:cubicBezTo>
                <a:cubicBezTo>
                  <a:pt x="1782" y="10184"/>
                  <a:pt x="6515" y="13302"/>
                  <a:pt x="6515" y="13302"/>
                </a:cubicBezTo>
                <a:cubicBezTo>
                  <a:pt x="6689" y="12530"/>
                  <a:pt x="6753" y="9141"/>
                  <a:pt x="6091" y="6185"/>
                </a:cubicBezTo>
                <a:cubicBezTo>
                  <a:pt x="5430" y="3228"/>
                  <a:pt x="3258" y="1468"/>
                  <a:pt x="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5" name="Google Shape;11175;p36"/>
          <p:cNvSpPr/>
          <p:nvPr/>
        </p:nvSpPr>
        <p:spPr>
          <a:xfrm rot="-9359073">
            <a:off x="-1600227" y="-35985"/>
            <a:ext cx="32010" cy="24966"/>
          </a:xfrm>
          <a:custGeom>
            <a:avLst/>
            <a:gdLst/>
            <a:ahLst/>
            <a:cxnLst/>
            <a:rect l="l" t="t" r="r" b="b"/>
            <a:pathLst>
              <a:path w="409" h="319" extrusionOk="0">
                <a:moveTo>
                  <a:pt x="203" y="1"/>
                </a:moveTo>
                <a:cubicBezTo>
                  <a:pt x="174" y="1"/>
                  <a:pt x="145" y="9"/>
                  <a:pt x="119" y="25"/>
                </a:cubicBezTo>
                <a:cubicBezTo>
                  <a:pt x="1" y="106"/>
                  <a:pt x="34" y="284"/>
                  <a:pt x="170" y="314"/>
                </a:cubicBezTo>
                <a:cubicBezTo>
                  <a:pt x="184" y="317"/>
                  <a:pt x="197" y="319"/>
                  <a:pt x="210" y="319"/>
                </a:cubicBezTo>
                <a:cubicBezTo>
                  <a:pt x="329" y="319"/>
                  <a:pt x="409" y="184"/>
                  <a:pt x="340" y="76"/>
                </a:cubicBezTo>
                <a:cubicBezTo>
                  <a:pt x="307" y="27"/>
                  <a:pt x="255" y="1"/>
                  <a:pt x="20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6" name="Google Shape;11176;p36"/>
          <p:cNvSpPr/>
          <p:nvPr/>
        </p:nvSpPr>
        <p:spPr>
          <a:xfrm rot="-9359073">
            <a:off x="-1604360" y="-103145"/>
            <a:ext cx="72082" cy="52906"/>
          </a:xfrm>
          <a:custGeom>
            <a:avLst/>
            <a:gdLst/>
            <a:ahLst/>
            <a:cxnLst/>
            <a:rect l="l" t="t" r="r" b="b"/>
            <a:pathLst>
              <a:path w="921" h="676" extrusionOk="0">
                <a:moveTo>
                  <a:pt x="887" y="1"/>
                </a:moveTo>
                <a:cubicBezTo>
                  <a:pt x="742" y="289"/>
                  <a:pt x="9" y="641"/>
                  <a:pt x="0" y="641"/>
                </a:cubicBezTo>
                <a:lnTo>
                  <a:pt x="17" y="675"/>
                </a:lnTo>
                <a:cubicBezTo>
                  <a:pt x="47" y="663"/>
                  <a:pt x="768" y="315"/>
                  <a:pt x="921" y="18"/>
                </a:cubicBezTo>
                <a:lnTo>
                  <a:pt x="88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7" name="Google Shape;11177;p36"/>
          <p:cNvSpPr/>
          <p:nvPr/>
        </p:nvSpPr>
        <p:spPr>
          <a:xfrm rot="-9359073">
            <a:off x="-1628742" y="-78824"/>
            <a:ext cx="30602" cy="24888"/>
          </a:xfrm>
          <a:custGeom>
            <a:avLst/>
            <a:gdLst/>
            <a:ahLst/>
            <a:cxnLst/>
            <a:rect l="l" t="t" r="r" b="b"/>
            <a:pathLst>
              <a:path w="391" h="318" extrusionOk="0">
                <a:moveTo>
                  <a:pt x="196" y="0"/>
                </a:moveTo>
                <a:cubicBezTo>
                  <a:pt x="173" y="0"/>
                  <a:pt x="150" y="5"/>
                  <a:pt x="127" y="16"/>
                </a:cubicBezTo>
                <a:cubicBezTo>
                  <a:pt x="0" y="75"/>
                  <a:pt x="9" y="257"/>
                  <a:pt x="140" y="308"/>
                </a:cubicBezTo>
                <a:cubicBezTo>
                  <a:pt x="158" y="315"/>
                  <a:pt x="176" y="318"/>
                  <a:pt x="194" y="318"/>
                </a:cubicBezTo>
                <a:cubicBezTo>
                  <a:pt x="303" y="318"/>
                  <a:pt x="391" y="202"/>
                  <a:pt x="339" y="92"/>
                </a:cubicBezTo>
                <a:cubicBezTo>
                  <a:pt x="312" y="34"/>
                  <a:pt x="256" y="0"/>
                  <a:pt x="19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8" name="Google Shape;11178;p36"/>
          <p:cNvSpPr/>
          <p:nvPr/>
        </p:nvSpPr>
        <p:spPr>
          <a:xfrm rot="-9359073">
            <a:off x="-1616416" y="-124884"/>
            <a:ext cx="84683" cy="24340"/>
          </a:xfrm>
          <a:custGeom>
            <a:avLst/>
            <a:gdLst/>
            <a:ahLst/>
            <a:cxnLst/>
            <a:rect l="l" t="t" r="r" b="b"/>
            <a:pathLst>
              <a:path w="1082" h="311" extrusionOk="0">
                <a:moveTo>
                  <a:pt x="1060" y="0"/>
                </a:moveTo>
                <a:cubicBezTo>
                  <a:pt x="819" y="213"/>
                  <a:pt x="8" y="272"/>
                  <a:pt x="0" y="272"/>
                </a:cubicBezTo>
                <a:lnTo>
                  <a:pt x="0" y="310"/>
                </a:lnTo>
                <a:cubicBezTo>
                  <a:pt x="34" y="310"/>
                  <a:pt x="831" y="251"/>
                  <a:pt x="1082" y="26"/>
                </a:cubicBezTo>
                <a:lnTo>
                  <a:pt x="1060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79" name="Google Shape;11179;p36"/>
          <p:cNvSpPr/>
          <p:nvPr/>
        </p:nvSpPr>
        <p:spPr>
          <a:xfrm rot="-9359073">
            <a:off x="-1632823" y="-131365"/>
            <a:ext cx="29428" cy="24966"/>
          </a:xfrm>
          <a:custGeom>
            <a:avLst/>
            <a:gdLst/>
            <a:ahLst/>
            <a:cxnLst/>
            <a:rect l="l" t="t" r="r" b="b"/>
            <a:pathLst>
              <a:path w="376" h="319" extrusionOk="0">
                <a:moveTo>
                  <a:pt x="211" y="0"/>
                </a:moveTo>
                <a:cubicBezTo>
                  <a:pt x="209" y="0"/>
                  <a:pt x="206" y="0"/>
                  <a:pt x="204" y="0"/>
                </a:cubicBezTo>
                <a:cubicBezTo>
                  <a:pt x="60" y="9"/>
                  <a:pt x="0" y="183"/>
                  <a:pt x="106" y="276"/>
                </a:cubicBezTo>
                <a:cubicBezTo>
                  <a:pt x="137" y="306"/>
                  <a:pt x="174" y="319"/>
                  <a:pt x="211" y="319"/>
                </a:cubicBezTo>
                <a:cubicBezTo>
                  <a:pt x="295" y="319"/>
                  <a:pt x="375" y="249"/>
                  <a:pt x="369" y="149"/>
                </a:cubicBezTo>
                <a:cubicBezTo>
                  <a:pt x="365" y="66"/>
                  <a:pt x="293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0" name="Google Shape;11180;p36"/>
          <p:cNvSpPr/>
          <p:nvPr/>
        </p:nvSpPr>
        <p:spPr>
          <a:xfrm rot="-9359073">
            <a:off x="-1600621" y="-143733"/>
            <a:ext cx="87344" cy="9783"/>
          </a:xfrm>
          <a:custGeom>
            <a:avLst/>
            <a:gdLst/>
            <a:ahLst/>
            <a:cxnLst/>
            <a:rect l="l" t="t" r="r" b="b"/>
            <a:pathLst>
              <a:path w="1116" h="125" extrusionOk="0">
                <a:moveTo>
                  <a:pt x="544" y="0"/>
                </a:moveTo>
                <a:cubicBezTo>
                  <a:pt x="273" y="0"/>
                  <a:pt x="19" y="33"/>
                  <a:pt x="0" y="35"/>
                </a:cubicBezTo>
                <a:lnTo>
                  <a:pt x="5" y="69"/>
                </a:lnTo>
                <a:cubicBezTo>
                  <a:pt x="9" y="69"/>
                  <a:pt x="272" y="35"/>
                  <a:pt x="548" y="35"/>
                </a:cubicBezTo>
                <a:cubicBezTo>
                  <a:pt x="758" y="35"/>
                  <a:pt x="976" y="55"/>
                  <a:pt x="1095" y="124"/>
                </a:cubicBezTo>
                <a:lnTo>
                  <a:pt x="1116" y="95"/>
                </a:lnTo>
                <a:cubicBezTo>
                  <a:pt x="988" y="21"/>
                  <a:pt x="760" y="0"/>
                  <a:pt x="5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1" name="Google Shape;11181;p36"/>
          <p:cNvSpPr/>
          <p:nvPr/>
        </p:nvSpPr>
        <p:spPr>
          <a:xfrm rot="-9359073">
            <a:off x="-1610620" y="-173527"/>
            <a:ext cx="29584" cy="25044"/>
          </a:xfrm>
          <a:custGeom>
            <a:avLst/>
            <a:gdLst/>
            <a:ahLst/>
            <a:cxnLst/>
            <a:rect l="l" t="t" r="r" b="b"/>
            <a:pathLst>
              <a:path w="378" h="320" extrusionOk="0">
                <a:moveTo>
                  <a:pt x="207" y="1"/>
                </a:moveTo>
                <a:cubicBezTo>
                  <a:pt x="160" y="1"/>
                  <a:pt x="113" y="21"/>
                  <a:pt x="80" y="63"/>
                </a:cubicBezTo>
                <a:cubicBezTo>
                  <a:pt x="1" y="171"/>
                  <a:pt x="82" y="320"/>
                  <a:pt x="208" y="320"/>
                </a:cubicBezTo>
                <a:cubicBezTo>
                  <a:pt x="216" y="320"/>
                  <a:pt x="225" y="319"/>
                  <a:pt x="233" y="318"/>
                </a:cubicBezTo>
                <a:cubicBezTo>
                  <a:pt x="318" y="305"/>
                  <a:pt x="377" y="225"/>
                  <a:pt x="365" y="136"/>
                </a:cubicBezTo>
                <a:cubicBezTo>
                  <a:pt x="352" y="50"/>
                  <a:pt x="280" y="1"/>
                  <a:pt x="20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2" name="Google Shape;11182;p36"/>
          <p:cNvSpPr/>
          <p:nvPr/>
        </p:nvSpPr>
        <p:spPr>
          <a:xfrm rot="-9359073">
            <a:off x="-1575253" y="-175667"/>
            <a:ext cx="87031" cy="10096"/>
          </a:xfrm>
          <a:custGeom>
            <a:avLst/>
            <a:gdLst/>
            <a:ahLst/>
            <a:cxnLst/>
            <a:rect l="l" t="t" r="r" b="b"/>
            <a:pathLst>
              <a:path w="1112" h="129" extrusionOk="0">
                <a:moveTo>
                  <a:pt x="539" y="1"/>
                </a:moveTo>
                <a:cubicBezTo>
                  <a:pt x="269" y="1"/>
                  <a:pt x="17" y="33"/>
                  <a:pt x="0" y="36"/>
                </a:cubicBezTo>
                <a:lnTo>
                  <a:pt x="4" y="74"/>
                </a:lnTo>
                <a:cubicBezTo>
                  <a:pt x="9" y="71"/>
                  <a:pt x="266" y="38"/>
                  <a:pt x="539" y="38"/>
                </a:cubicBezTo>
                <a:cubicBezTo>
                  <a:pt x="751" y="38"/>
                  <a:pt x="974" y="58"/>
                  <a:pt x="1094" y="129"/>
                </a:cubicBezTo>
                <a:lnTo>
                  <a:pt x="1111" y="95"/>
                </a:lnTo>
                <a:cubicBezTo>
                  <a:pt x="983" y="22"/>
                  <a:pt x="756" y="1"/>
                  <a:pt x="53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3" name="Google Shape;11183;p36"/>
          <p:cNvSpPr/>
          <p:nvPr/>
        </p:nvSpPr>
        <p:spPr>
          <a:xfrm rot="-9359073">
            <a:off x="-1585602" y="-205206"/>
            <a:ext cx="29662" cy="24966"/>
          </a:xfrm>
          <a:custGeom>
            <a:avLst/>
            <a:gdLst/>
            <a:ahLst/>
            <a:cxnLst/>
            <a:rect l="l" t="t" r="r" b="b"/>
            <a:pathLst>
              <a:path w="379" h="319" extrusionOk="0">
                <a:moveTo>
                  <a:pt x="206" y="0"/>
                </a:moveTo>
                <a:cubicBezTo>
                  <a:pt x="159" y="0"/>
                  <a:pt x="112" y="20"/>
                  <a:pt x="81" y="63"/>
                </a:cubicBezTo>
                <a:cubicBezTo>
                  <a:pt x="1" y="172"/>
                  <a:pt x="81" y="319"/>
                  <a:pt x="209" y="319"/>
                </a:cubicBezTo>
                <a:cubicBezTo>
                  <a:pt x="216" y="319"/>
                  <a:pt x="223" y="318"/>
                  <a:pt x="230" y="317"/>
                </a:cubicBezTo>
                <a:cubicBezTo>
                  <a:pt x="319" y="305"/>
                  <a:pt x="378" y="224"/>
                  <a:pt x="365" y="135"/>
                </a:cubicBezTo>
                <a:cubicBezTo>
                  <a:pt x="352" y="49"/>
                  <a:pt x="279" y="0"/>
                  <a:pt x="2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4" name="Google Shape;11184;p36"/>
          <p:cNvSpPr/>
          <p:nvPr/>
        </p:nvSpPr>
        <p:spPr>
          <a:xfrm rot="-9359073">
            <a:off x="-1586443" y="-227846"/>
            <a:ext cx="257648" cy="285972"/>
          </a:xfrm>
          <a:custGeom>
            <a:avLst/>
            <a:gdLst/>
            <a:ahLst/>
            <a:cxnLst/>
            <a:rect l="l" t="t" r="r" b="b"/>
            <a:pathLst>
              <a:path w="3292" h="3654" extrusionOk="0">
                <a:moveTo>
                  <a:pt x="2058" y="0"/>
                </a:moveTo>
                <a:cubicBezTo>
                  <a:pt x="1672" y="0"/>
                  <a:pt x="1008" y="544"/>
                  <a:pt x="569" y="1209"/>
                </a:cubicBezTo>
                <a:cubicBezTo>
                  <a:pt x="51" y="1990"/>
                  <a:pt x="1" y="2520"/>
                  <a:pt x="1" y="2520"/>
                </a:cubicBezTo>
                <a:cubicBezTo>
                  <a:pt x="1" y="2520"/>
                  <a:pt x="280" y="2702"/>
                  <a:pt x="539" y="2834"/>
                </a:cubicBezTo>
                <a:cubicBezTo>
                  <a:pt x="539" y="2834"/>
                  <a:pt x="1577" y="3654"/>
                  <a:pt x="2396" y="3654"/>
                </a:cubicBezTo>
                <a:cubicBezTo>
                  <a:pt x="2416" y="3654"/>
                  <a:pt x="2436" y="3653"/>
                  <a:pt x="2456" y="3652"/>
                </a:cubicBezTo>
                <a:cubicBezTo>
                  <a:pt x="3279" y="3610"/>
                  <a:pt x="3292" y="2494"/>
                  <a:pt x="2384" y="2490"/>
                </a:cubicBezTo>
                <a:cubicBezTo>
                  <a:pt x="3152" y="2193"/>
                  <a:pt x="2995" y="1650"/>
                  <a:pt x="2893" y="1417"/>
                </a:cubicBezTo>
                <a:cubicBezTo>
                  <a:pt x="2834" y="1281"/>
                  <a:pt x="2682" y="1187"/>
                  <a:pt x="2479" y="1187"/>
                </a:cubicBezTo>
                <a:cubicBezTo>
                  <a:pt x="2332" y="1187"/>
                  <a:pt x="2160" y="1236"/>
                  <a:pt x="1977" y="1353"/>
                </a:cubicBezTo>
                <a:cubicBezTo>
                  <a:pt x="2571" y="679"/>
                  <a:pt x="2550" y="297"/>
                  <a:pt x="2236" y="55"/>
                </a:cubicBezTo>
                <a:cubicBezTo>
                  <a:pt x="2187" y="18"/>
                  <a:pt x="2127" y="0"/>
                  <a:pt x="205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5" name="Google Shape;11185;p36"/>
          <p:cNvSpPr/>
          <p:nvPr/>
        </p:nvSpPr>
        <p:spPr>
          <a:xfrm rot="-9359073">
            <a:off x="-1516634" y="-217879"/>
            <a:ext cx="207793" cy="242458"/>
          </a:xfrm>
          <a:custGeom>
            <a:avLst/>
            <a:gdLst/>
            <a:ahLst/>
            <a:cxnLst/>
            <a:rect l="l" t="t" r="r" b="b"/>
            <a:pathLst>
              <a:path w="2655" h="3098" extrusionOk="0">
                <a:moveTo>
                  <a:pt x="1119" y="0"/>
                </a:moveTo>
                <a:cubicBezTo>
                  <a:pt x="1116" y="0"/>
                  <a:pt x="1114" y="0"/>
                  <a:pt x="1112" y="0"/>
                </a:cubicBezTo>
                <a:cubicBezTo>
                  <a:pt x="806" y="0"/>
                  <a:pt x="306" y="938"/>
                  <a:pt x="0" y="1943"/>
                </a:cubicBezTo>
                <a:cubicBezTo>
                  <a:pt x="0" y="1943"/>
                  <a:pt x="1061" y="2800"/>
                  <a:pt x="1671" y="3041"/>
                </a:cubicBezTo>
                <a:cubicBezTo>
                  <a:pt x="1769" y="3081"/>
                  <a:pt x="1862" y="3098"/>
                  <a:pt x="1949" y="3098"/>
                </a:cubicBezTo>
                <a:cubicBezTo>
                  <a:pt x="2403" y="3098"/>
                  <a:pt x="2654" y="2617"/>
                  <a:pt x="2202" y="2325"/>
                </a:cubicBezTo>
                <a:cubicBezTo>
                  <a:pt x="2070" y="2235"/>
                  <a:pt x="1917" y="2176"/>
                  <a:pt x="1761" y="2151"/>
                </a:cubicBezTo>
                <a:cubicBezTo>
                  <a:pt x="1761" y="2151"/>
                  <a:pt x="2490" y="2104"/>
                  <a:pt x="2337" y="1637"/>
                </a:cubicBezTo>
                <a:cubicBezTo>
                  <a:pt x="2271" y="1432"/>
                  <a:pt x="2112" y="1375"/>
                  <a:pt x="1956" y="1375"/>
                </a:cubicBezTo>
                <a:cubicBezTo>
                  <a:pt x="1760" y="1375"/>
                  <a:pt x="1570" y="1464"/>
                  <a:pt x="1570" y="1464"/>
                </a:cubicBezTo>
                <a:cubicBezTo>
                  <a:pt x="2130" y="1048"/>
                  <a:pt x="2053" y="806"/>
                  <a:pt x="1900" y="602"/>
                </a:cubicBezTo>
                <a:cubicBezTo>
                  <a:pt x="1864" y="554"/>
                  <a:pt x="1813" y="533"/>
                  <a:pt x="1755" y="533"/>
                </a:cubicBezTo>
                <a:cubicBezTo>
                  <a:pt x="1573" y="533"/>
                  <a:pt x="1326" y="736"/>
                  <a:pt x="1264" y="878"/>
                </a:cubicBezTo>
                <a:cubicBezTo>
                  <a:pt x="1487" y="264"/>
                  <a:pt x="1414" y="0"/>
                  <a:pt x="111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6" name="Google Shape;11186;p36"/>
          <p:cNvSpPr/>
          <p:nvPr/>
        </p:nvSpPr>
        <p:spPr>
          <a:xfrm rot="-9359073">
            <a:off x="-1397685" y="-164982"/>
            <a:ext cx="90709" cy="159734"/>
          </a:xfrm>
          <a:custGeom>
            <a:avLst/>
            <a:gdLst/>
            <a:ahLst/>
            <a:cxnLst/>
            <a:rect l="l" t="t" r="r" b="b"/>
            <a:pathLst>
              <a:path w="1159" h="2041" extrusionOk="0">
                <a:moveTo>
                  <a:pt x="463" y="1"/>
                </a:moveTo>
                <a:cubicBezTo>
                  <a:pt x="0" y="331"/>
                  <a:pt x="0" y="1248"/>
                  <a:pt x="0" y="1248"/>
                </a:cubicBezTo>
                <a:cubicBezTo>
                  <a:pt x="0" y="1248"/>
                  <a:pt x="246" y="1939"/>
                  <a:pt x="1001" y="2041"/>
                </a:cubicBezTo>
                <a:cubicBezTo>
                  <a:pt x="853" y="1608"/>
                  <a:pt x="641" y="1387"/>
                  <a:pt x="641" y="1387"/>
                </a:cubicBezTo>
                <a:cubicBezTo>
                  <a:pt x="641" y="1387"/>
                  <a:pt x="1056" y="1269"/>
                  <a:pt x="1158" y="874"/>
                </a:cubicBezTo>
                <a:cubicBezTo>
                  <a:pt x="984" y="762"/>
                  <a:pt x="835" y="731"/>
                  <a:pt x="723" y="731"/>
                </a:cubicBezTo>
                <a:cubicBezTo>
                  <a:pt x="580" y="731"/>
                  <a:pt x="497" y="781"/>
                  <a:pt x="497" y="781"/>
                </a:cubicBezTo>
                <a:cubicBezTo>
                  <a:pt x="497" y="781"/>
                  <a:pt x="683" y="459"/>
                  <a:pt x="46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7" name="Google Shape;11187;p36"/>
          <p:cNvSpPr/>
          <p:nvPr/>
        </p:nvSpPr>
        <p:spPr>
          <a:xfrm rot="-9359073">
            <a:off x="-1330856" y="-52228"/>
            <a:ext cx="552785" cy="80219"/>
          </a:xfrm>
          <a:custGeom>
            <a:avLst/>
            <a:gdLst/>
            <a:ahLst/>
            <a:cxnLst/>
            <a:rect l="l" t="t" r="r" b="b"/>
            <a:pathLst>
              <a:path w="7063" h="1025" extrusionOk="0">
                <a:moveTo>
                  <a:pt x="7025" y="0"/>
                </a:moveTo>
                <a:cubicBezTo>
                  <a:pt x="6991" y="12"/>
                  <a:pt x="4587" y="925"/>
                  <a:pt x="2378" y="925"/>
                </a:cubicBezTo>
                <a:cubicBezTo>
                  <a:pt x="1524" y="925"/>
                  <a:pt x="700" y="789"/>
                  <a:pt x="52" y="412"/>
                </a:cubicBezTo>
                <a:lnTo>
                  <a:pt x="1" y="496"/>
                </a:lnTo>
                <a:cubicBezTo>
                  <a:pt x="678" y="890"/>
                  <a:pt x="1539" y="1025"/>
                  <a:pt x="2400" y="1025"/>
                </a:cubicBezTo>
                <a:cubicBezTo>
                  <a:pt x="3114" y="1025"/>
                  <a:pt x="3827" y="932"/>
                  <a:pt x="4433" y="819"/>
                </a:cubicBezTo>
                <a:cubicBezTo>
                  <a:pt x="5328" y="649"/>
                  <a:pt x="6206" y="407"/>
                  <a:pt x="7063" y="93"/>
                </a:cubicBezTo>
                <a:lnTo>
                  <a:pt x="7025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8" name="Google Shape;11188;p36"/>
          <p:cNvSpPr/>
          <p:nvPr/>
        </p:nvSpPr>
        <p:spPr>
          <a:xfrm rot="-9359073">
            <a:off x="-1072938" y="-48789"/>
            <a:ext cx="178992" cy="188378"/>
          </a:xfrm>
          <a:custGeom>
            <a:avLst/>
            <a:gdLst/>
            <a:ahLst/>
            <a:cxnLst/>
            <a:rect l="l" t="t" r="r" b="b"/>
            <a:pathLst>
              <a:path w="2287" h="2407" extrusionOk="0">
                <a:moveTo>
                  <a:pt x="2202" y="1"/>
                </a:moveTo>
                <a:lnTo>
                  <a:pt x="2202" y="1"/>
                </a:lnTo>
                <a:cubicBezTo>
                  <a:pt x="1960" y="370"/>
                  <a:pt x="1320" y="60"/>
                  <a:pt x="662" y="683"/>
                </a:cubicBezTo>
                <a:cubicBezTo>
                  <a:pt x="1" y="1307"/>
                  <a:pt x="531" y="2401"/>
                  <a:pt x="531" y="2401"/>
                </a:cubicBezTo>
                <a:cubicBezTo>
                  <a:pt x="531" y="2401"/>
                  <a:pt x="582" y="2407"/>
                  <a:pt x="667" y="2407"/>
                </a:cubicBezTo>
                <a:cubicBezTo>
                  <a:pt x="909" y="2407"/>
                  <a:pt x="1422" y="2360"/>
                  <a:pt x="1786" y="2003"/>
                </a:cubicBezTo>
                <a:cubicBezTo>
                  <a:pt x="2274" y="1519"/>
                  <a:pt x="2287" y="980"/>
                  <a:pt x="220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89" name="Google Shape;11189;p36"/>
          <p:cNvSpPr/>
          <p:nvPr/>
        </p:nvSpPr>
        <p:spPr>
          <a:xfrm rot="-9359073">
            <a:off x="-1033609" y="-43844"/>
            <a:ext cx="130859" cy="140168"/>
          </a:xfrm>
          <a:custGeom>
            <a:avLst/>
            <a:gdLst/>
            <a:ahLst/>
            <a:cxnLst/>
            <a:rect l="l" t="t" r="r" b="b"/>
            <a:pathLst>
              <a:path w="1672" h="1791" extrusionOk="0">
                <a:moveTo>
                  <a:pt x="1625" y="0"/>
                </a:moveTo>
                <a:lnTo>
                  <a:pt x="1625" y="0"/>
                </a:lnTo>
                <a:cubicBezTo>
                  <a:pt x="1218" y="429"/>
                  <a:pt x="739" y="480"/>
                  <a:pt x="459" y="1035"/>
                </a:cubicBezTo>
                <a:cubicBezTo>
                  <a:pt x="442" y="887"/>
                  <a:pt x="493" y="441"/>
                  <a:pt x="654" y="200"/>
                </a:cubicBezTo>
                <a:lnTo>
                  <a:pt x="654" y="200"/>
                </a:lnTo>
                <a:cubicBezTo>
                  <a:pt x="1" y="603"/>
                  <a:pt x="302" y="1790"/>
                  <a:pt x="302" y="1790"/>
                </a:cubicBezTo>
                <a:cubicBezTo>
                  <a:pt x="683" y="1786"/>
                  <a:pt x="1315" y="1506"/>
                  <a:pt x="1672" y="980"/>
                </a:cubicBezTo>
                <a:lnTo>
                  <a:pt x="1672" y="980"/>
                </a:lnTo>
                <a:cubicBezTo>
                  <a:pt x="1544" y="1146"/>
                  <a:pt x="1142" y="1366"/>
                  <a:pt x="866" y="1366"/>
                </a:cubicBezTo>
                <a:cubicBezTo>
                  <a:pt x="1031" y="1116"/>
                  <a:pt x="1231" y="891"/>
                  <a:pt x="1451" y="692"/>
                </a:cubicBezTo>
                <a:lnTo>
                  <a:pt x="1451" y="692"/>
                </a:lnTo>
                <a:cubicBezTo>
                  <a:pt x="1413" y="696"/>
                  <a:pt x="900" y="955"/>
                  <a:pt x="603" y="1353"/>
                </a:cubicBezTo>
                <a:cubicBezTo>
                  <a:pt x="696" y="1146"/>
                  <a:pt x="823" y="955"/>
                  <a:pt x="976" y="789"/>
                </a:cubicBezTo>
                <a:cubicBezTo>
                  <a:pt x="1209" y="556"/>
                  <a:pt x="1307" y="484"/>
                  <a:pt x="16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0" name="Google Shape;11190;p36"/>
          <p:cNvSpPr/>
          <p:nvPr/>
        </p:nvSpPr>
        <p:spPr>
          <a:xfrm rot="-9359073">
            <a:off x="-1109934" y="-159395"/>
            <a:ext cx="225168" cy="136647"/>
          </a:xfrm>
          <a:custGeom>
            <a:avLst/>
            <a:gdLst/>
            <a:ahLst/>
            <a:cxnLst/>
            <a:rect l="l" t="t" r="r" b="b"/>
            <a:pathLst>
              <a:path w="2877" h="1746" extrusionOk="0">
                <a:moveTo>
                  <a:pt x="1238" y="1"/>
                </a:moveTo>
                <a:cubicBezTo>
                  <a:pt x="558" y="1"/>
                  <a:pt x="0" y="665"/>
                  <a:pt x="0" y="665"/>
                </a:cubicBezTo>
                <a:cubicBezTo>
                  <a:pt x="0" y="665"/>
                  <a:pt x="238" y="1399"/>
                  <a:pt x="883" y="1645"/>
                </a:cubicBezTo>
                <a:cubicBezTo>
                  <a:pt x="1065" y="1713"/>
                  <a:pt x="1236" y="1746"/>
                  <a:pt x="1407" y="1746"/>
                </a:cubicBezTo>
                <a:cubicBezTo>
                  <a:pt x="1835" y="1746"/>
                  <a:pt x="2263" y="1542"/>
                  <a:pt x="2876" y="1199"/>
                </a:cubicBezTo>
                <a:cubicBezTo>
                  <a:pt x="2443" y="1131"/>
                  <a:pt x="2460" y="415"/>
                  <a:pt x="1621" y="75"/>
                </a:cubicBezTo>
                <a:cubicBezTo>
                  <a:pt x="1491" y="23"/>
                  <a:pt x="1363" y="1"/>
                  <a:pt x="1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1" name="Google Shape;11191;p36"/>
          <p:cNvSpPr/>
          <p:nvPr/>
        </p:nvSpPr>
        <p:spPr>
          <a:xfrm rot="-9359073">
            <a:off x="-1056978" y="-135218"/>
            <a:ext cx="170383" cy="108159"/>
          </a:xfrm>
          <a:custGeom>
            <a:avLst/>
            <a:gdLst/>
            <a:ahLst/>
            <a:cxnLst/>
            <a:rect l="l" t="t" r="r" b="b"/>
            <a:pathLst>
              <a:path w="2177" h="1382" extrusionOk="0">
                <a:moveTo>
                  <a:pt x="1140" y="0"/>
                </a:moveTo>
                <a:cubicBezTo>
                  <a:pt x="582" y="0"/>
                  <a:pt x="0" y="466"/>
                  <a:pt x="0" y="466"/>
                </a:cubicBezTo>
                <a:cubicBezTo>
                  <a:pt x="162" y="809"/>
                  <a:pt x="675" y="1272"/>
                  <a:pt x="1298" y="1382"/>
                </a:cubicBezTo>
                <a:cubicBezTo>
                  <a:pt x="1099" y="1335"/>
                  <a:pt x="730" y="1060"/>
                  <a:pt x="620" y="809"/>
                </a:cubicBezTo>
                <a:lnTo>
                  <a:pt x="620" y="809"/>
                </a:lnTo>
                <a:cubicBezTo>
                  <a:pt x="912" y="856"/>
                  <a:pt x="1201" y="941"/>
                  <a:pt x="1472" y="1064"/>
                </a:cubicBezTo>
                <a:cubicBezTo>
                  <a:pt x="1455" y="1030"/>
                  <a:pt x="1006" y="669"/>
                  <a:pt x="522" y="563"/>
                </a:cubicBezTo>
                <a:cubicBezTo>
                  <a:pt x="747" y="563"/>
                  <a:pt x="972" y="597"/>
                  <a:pt x="1188" y="669"/>
                </a:cubicBezTo>
                <a:cubicBezTo>
                  <a:pt x="1498" y="784"/>
                  <a:pt x="1604" y="847"/>
                  <a:pt x="2176" y="937"/>
                </a:cubicBezTo>
                <a:cubicBezTo>
                  <a:pt x="1616" y="737"/>
                  <a:pt x="1375" y="326"/>
                  <a:pt x="751" y="300"/>
                </a:cubicBezTo>
                <a:cubicBezTo>
                  <a:pt x="861" y="235"/>
                  <a:pt x="1194" y="121"/>
                  <a:pt x="1466" y="121"/>
                </a:cubicBezTo>
                <a:cubicBezTo>
                  <a:pt x="1510" y="121"/>
                  <a:pt x="1552" y="124"/>
                  <a:pt x="1591" y="131"/>
                </a:cubicBezTo>
                <a:cubicBezTo>
                  <a:pt x="1452" y="37"/>
                  <a:pt x="1297" y="0"/>
                  <a:pt x="114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2" name="Google Shape;11192;p36"/>
          <p:cNvSpPr/>
          <p:nvPr/>
        </p:nvSpPr>
        <p:spPr>
          <a:xfrm rot="-9359073">
            <a:off x="-940125" y="-255766"/>
            <a:ext cx="148469" cy="228136"/>
          </a:xfrm>
          <a:custGeom>
            <a:avLst/>
            <a:gdLst/>
            <a:ahLst/>
            <a:cxnLst/>
            <a:rect l="l" t="t" r="r" b="b"/>
            <a:pathLst>
              <a:path w="1897" h="2915" extrusionOk="0">
                <a:moveTo>
                  <a:pt x="798" y="0"/>
                </a:moveTo>
                <a:cubicBezTo>
                  <a:pt x="798" y="0"/>
                  <a:pt x="145" y="416"/>
                  <a:pt x="73" y="1103"/>
                </a:cubicBezTo>
                <a:cubicBezTo>
                  <a:pt x="1" y="1786"/>
                  <a:pt x="328" y="2210"/>
                  <a:pt x="1010" y="2914"/>
                </a:cubicBezTo>
                <a:cubicBezTo>
                  <a:pt x="968" y="2477"/>
                  <a:pt x="1664" y="2316"/>
                  <a:pt x="1778" y="1417"/>
                </a:cubicBezTo>
                <a:cubicBezTo>
                  <a:pt x="1897" y="518"/>
                  <a:pt x="798" y="0"/>
                  <a:pt x="79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3" name="Google Shape;11193;p36"/>
          <p:cNvSpPr/>
          <p:nvPr/>
        </p:nvSpPr>
        <p:spPr>
          <a:xfrm rot="-9359073">
            <a:off x="-941677" y="-205051"/>
            <a:ext cx="124598" cy="173978"/>
          </a:xfrm>
          <a:custGeom>
            <a:avLst/>
            <a:gdLst/>
            <a:ahLst/>
            <a:cxnLst/>
            <a:rect l="l" t="t" r="r" b="b"/>
            <a:pathLst>
              <a:path w="1592" h="2223" extrusionOk="0">
                <a:moveTo>
                  <a:pt x="611" y="0"/>
                </a:moveTo>
                <a:cubicBezTo>
                  <a:pt x="314" y="242"/>
                  <a:pt x="1" y="857"/>
                  <a:pt x="56" y="1489"/>
                </a:cubicBezTo>
                <a:cubicBezTo>
                  <a:pt x="47" y="1281"/>
                  <a:pt x="221" y="857"/>
                  <a:pt x="437" y="683"/>
                </a:cubicBezTo>
                <a:lnTo>
                  <a:pt x="437" y="683"/>
                </a:lnTo>
                <a:cubicBezTo>
                  <a:pt x="463" y="980"/>
                  <a:pt x="454" y="1281"/>
                  <a:pt x="404" y="1574"/>
                </a:cubicBezTo>
                <a:cubicBezTo>
                  <a:pt x="433" y="1548"/>
                  <a:pt x="666" y="1022"/>
                  <a:pt x="645" y="530"/>
                </a:cubicBezTo>
                <a:lnTo>
                  <a:pt x="645" y="530"/>
                </a:lnTo>
                <a:cubicBezTo>
                  <a:pt x="705" y="747"/>
                  <a:pt x="730" y="971"/>
                  <a:pt x="713" y="1201"/>
                </a:cubicBezTo>
                <a:cubicBezTo>
                  <a:pt x="683" y="1527"/>
                  <a:pt x="650" y="1650"/>
                  <a:pt x="709" y="2223"/>
                </a:cubicBezTo>
                <a:cubicBezTo>
                  <a:pt x="756" y="1633"/>
                  <a:pt x="1095" y="1294"/>
                  <a:pt x="963" y="683"/>
                </a:cubicBezTo>
                <a:lnTo>
                  <a:pt x="963" y="683"/>
                </a:lnTo>
                <a:cubicBezTo>
                  <a:pt x="1065" y="789"/>
                  <a:pt x="1311" y="1167"/>
                  <a:pt x="1341" y="1455"/>
                </a:cubicBezTo>
                <a:cubicBezTo>
                  <a:pt x="1591" y="730"/>
                  <a:pt x="611" y="0"/>
                  <a:pt x="6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4" name="Google Shape;11194;p36"/>
          <p:cNvSpPr/>
          <p:nvPr/>
        </p:nvSpPr>
        <p:spPr>
          <a:xfrm rot="-9359073">
            <a:off x="-964087" y="-7953"/>
            <a:ext cx="186662" cy="167795"/>
          </a:xfrm>
          <a:custGeom>
            <a:avLst/>
            <a:gdLst/>
            <a:ahLst/>
            <a:cxnLst/>
            <a:rect l="l" t="t" r="r" b="b"/>
            <a:pathLst>
              <a:path w="2385" h="2144" extrusionOk="0">
                <a:moveTo>
                  <a:pt x="1" y="0"/>
                </a:moveTo>
                <a:lnTo>
                  <a:pt x="1" y="0"/>
                </a:lnTo>
                <a:cubicBezTo>
                  <a:pt x="81" y="976"/>
                  <a:pt x="183" y="1506"/>
                  <a:pt x="743" y="1900"/>
                </a:cubicBezTo>
                <a:cubicBezTo>
                  <a:pt x="1014" y="2093"/>
                  <a:pt x="1329" y="2143"/>
                  <a:pt x="1582" y="2143"/>
                </a:cubicBezTo>
                <a:cubicBezTo>
                  <a:pt x="1851" y="2143"/>
                  <a:pt x="2049" y="2087"/>
                  <a:pt x="2049" y="2087"/>
                </a:cubicBezTo>
                <a:cubicBezTo>
                  <a:pt x="2049" y="2087"/>
                  <a:pt x="2385" y="921"/>
                  <a:pt x="1634" y="416"/>
                </a:cubicBezTo>
                <a:cubicBezTo>
                  <a:pt x="1258" y="161"/>
                  <a:pt x="926" y="138"/>
                  <a:pt x="649" y="138"/>
                </a:cubicBezTo>
                <a:cubicBezTo>
                  <a:pt x="587" y="138"/>
                  <a:pt x="527" y="139"/>
                  <a:pt x="471" y="139"/>
                </a:cubicBezTo>
                <a:cubicBezTo>
                  <a:pt x="277" y="139"/>
                  <a:pt x="118" y="125"/>
                  <a:pt x="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5" name="Google Shape;11195;p36"/>
          <p:cNvSpPr/>
          <p:nvPr/>
        </p:nvSpPr>
        <p:spPr>
          <a:xfrm rot="-9359073">
            <a:off x="-936852" y="-5980"/>
            <a:ext cx="133598" cy="121464"/>
          </a:xfrm>
          <a:custGeom>
            <a:avLst/>
            <a:gdLst/>
            <a:ahLst/>
            <a:cxnLst/>
            <a:rect l="l" t="t" r="r" b="b"/>
            <a:pathLst>
              <a:path w="1707" h="1552" extrusionOk="0">
                <a:moveTo>
                  <a:pt x="1" y="0"/>
                </a:moveTo>
                <a:lnTo>
                  <a:pt x="1" y="0"/>
                </a:lnTo>
                <a:cubicBezTo>
                  <a:pt x="395" y="424"/>
                  <a:pt x="506" y="475"/>
                  <a:pt x="773" y="666"/>
                </a:cubicBezTo>
                <a:cubicBezTo>
                  <a:pt x="951" y="806"/>
                  <a:pt x="1108" y="972"/>
                  <a:pt x="1231" y="1162"/>
                </a:cubicBezTo>
                <a:cubicBezTo>
                  <a:pt x="879" y="823"/>
                  <a:pt x="341" y="653"/>
                  <a:pt x="287" y="653"/>
                </a:cubicBezTo>
                <a:cubicBezTo>
                  <a:pt x="286" y="653"/>
                  <a:pt x="286" y="653"/>
                  <a:pt x="285" y="653"/>
                </a:cubicBezTo>
                <a:cubicBezTo>
                  <a:pt x="540" y="810"/>
                  <a:pt x="773" y="1001"/>
                  <a:pt x="977" y="1218"/>
                </a:cubicBezTo>
                <a:cubicBezTo>
                  <a:pt x="942" y="1223"/>
                  <a:pt x="906" y="1226"/>
                  <a:pt x="868" y="1226"/>
                </a:cubicBezTo>
                <a:cubicBezTo>
                  <a:pt x="600" y="1226"/>
                  <a:pt x="250" y="1094"/>
                  <a:pt x="120" y="972"/>
                </a:cubicBezTo>
                <a:lnTo>
                  <a:pt x="120" y="972"/>
                </a:lnTo>
                <a:cubicBezTo>
                  <a:pt x="505" y="1371"/>
                  <a:pt x="1064" y="1551"/>
                  <a:pt x="1451" y="1551"/>
                </a:cubicBezTo>
                <a:cubicBezTo>
                  <a:pt x="1507" y="1551"/>
                  <a:pt x="1560" y="1547"/>
                  <a:pt x="1608" y="1540"/>
                </a:cubicBezTo>
                <a:cubicBezTo>
                  <a:pt x="1608" y="1540"/>
                  <a:pt x="1706" y="323"/>
                  <a:pt x="998" y="30"/>
                </a:cubicBezTo>
                <a:lnTo>
                  <a:pt x="998" y="30"/>
                </a:lnTo>
                <a:cubicBezTo>
                  <a:pt x="1197" y="242"/>
                  <a:pt x="1316" y="675"/>
                  <a:pt x="1329" y="823"/>
                </a:cubicBezTo>
                <a:cubicBezTo>
                  <a:pt x="955" y="323"/>
                  <a:pt x="480" y="352"/>
                  <a:pt x="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6" name="Google Shape;11196;p36"/>
          <p:cNvSpPr/>
          <p:nvPr/>
        </p:nvSpPr>
        <p:spPr>
          <a:xfrm rot="-9359073">
            <a:off x="-886906" y="-101420"/>
            <a:ext cx="199889" cy="144942"/>
          </a:xfrm>
          <a:custGeom>
            <a:avLst/>
            <a:gdLst/>
            <a:ahLst/>
            <a:cxnLst/>
            <a:rect l="l" t="t" r="r" b="b"/>
            <a:pathLst>
              <a:path w="2554" h="1852" extrusionOk="0">
                <a:moveTo>
                  <a:pt x="1544" y="0"/>
                </a:moveTo>
                <a:cubicBezTo>
                  <a:pt x="1295" y="0"/>
                  <a:pt x="1036" y="66"/>
                  <a:pt x="815" y="260"/>
                </a:cubicBezTo>
                <a:cubicBezTo>
                  <a:pt x="136" y="858"/>
                  <a:pt x="386" y="1528"/>
                  <a:pt x="0" y="1731"/>
                </a:cubicBezTo>
                <a:cubicBezTo>
                  <a:pt x="400" y="1804"/>
                  <a:pt x="727" y="1852"/>
                  <a:pt x="1009" y="1852"/>
                </a:cubicBezTo>
                <a:cubicBezTo>
                  <a:pt x="1408" y="1852"/>
                  <a:pt x="1720" y="1756"/>
                  <a:pt x="2028" y="1498"/>
                </a:cubicBezTo>
                <a:cubicBezTo>
                  <a:pt x="2554" y="1053"/>
                  <a:pt x="2537" y="285"/>
                  <a:pt x="2537" y="285"/>
                </a:cubicBezTo>
                <a:cubicBezTo>
                  <a:pt x="2537" y="285"/>
                  <a:pt x="2062" y="0"/>
                  <a:pt x="15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7" name="Google Shape;11197;p36"/>
          <p:cNvSpPr/>
          <p:nvPr/>
        </p:nvSpPr>
        <p:spPr>
          <a:xfrm rot="-9359073">
            <a:off x="-885406" y="-90322"/>
            <a:ext cx="148782" cy="111681"/>
          </a:xfrm>
          <a:custGeom>
            <a:avLst/>
            <a:gdLst/>
            <a:ahLst/>
            <a:cxnLst/>
            <a:rect l="l" t="t" r="r" b="b"/>
            <a:pathLst>
              <a:path w="1901" h="1427" extrusionOk="0">
                <a:moveTo>
                  <a:pt x="1116" y="0"/>
                </a:moveTo>
                <a:cubicBezTo>
                  <a:pt x="809" y="0"/>
                  <a:pt x="485" y="75"/>
                  <a:pt x="289" y="337"/>
                </a:cubicBezTo>
                <a:cubicBezTo>
                  <a:pt x="470" y="240"/>
                  <a:pt x="748" y="208"/>
                  <a:pt x="947" y="208"/>
                </a:cubicBezTo>
                <a:cubicBezTo>
                  <a:pt x="1028" y="208"/>
                  <a:pt x="1095" y="214"/>
                  <a:pt x="1137" y="222"/>
                </a:cubicBezTo>
                <a:cubicBezTo>
                  <a:pt x="556" y="451"/>
                  <a:pt x="463" y="922"/>
                  <a:pt x="1" y="1291"/>
                </a:cubicBezTo>
                <a:cubicBezTo>
                  <a:pt x="510" y="1020"/>
                  <a:pt x="590" y="926"/>
                  <a:pt x="845" y="714"/>
                </a:cubicBezTo>
                <a:cubicBezTo>
                  <a:pt x="1023" y="578"/>
                  <a:pt x="1226" y="468"/>
                  <a:pt x="1438" y="396"/>
                </a:cubicBezTo>
                <a:lnTo>
                  <a:pt x="1438" y="396"/>
                </a:lnTo>
                <a:cubicBezTo>
                  <a:pt x="1019" y="659"/>
                  <a:pt x="713" y="1143"/>
                  <a:pt x="705" y="1181"/>
                </a:cubicBezTo>
                <a:cubicBezTo>
                  <a:pt x="925" y="977"/>
                  <a:pt x="1167" y="803"/>
                  <a:pt x="1430" y="659"/>
                </a:cubicBezTo>
                <a:lnTo>
                  <a:pt x="1430" y="659"/>
                </a:lnTo>
                <a:cubicBezTo>
                  <a:pt x="1405" y="935"/>
                  <a:pt x="1150" y="1316"/>
                  <a:pt x="976" y="1427"/>
                </a:cubicBezTo>
                <a:cubicBezTo>
                  <a:pt x="1532" y="1117"/>
                  <a:pt x="1863" y="511"/>
                  <a:pt x="1901" y="133"/>
                </a:cubicBezTo>
                <a:cubicBezTo>
                  <a:pt x="1901" y="133"/>
                  <a:pt x="1524" y="0"/>
                  <a:pt x="111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8" name="Google Shape;11198;p36"/>
          <p:cNvSpPr/>
          <p:nvPr/>
        </p:nvSpPr>
        <p:spPr>
          <a:xfrm rot="-9359073">
            <a:off x="-951910" y="-66229"/>
            <a:ext cx="101040" cy="77637"/>
          </a:xfrm>
          <a:custGeom>
            <a:avLst/>
            <a:gdLst/>
            <a:ahLst/>
            <a:cxnLst/>
            <a:rect l="l" t="t" r="r" b="b"/>
            <a:pathLst>
              <a:path w="1291" h="992" extrusionOk="0">
                <a:moveTo>
                  <a:pt x="642" y="0"/>
                </a:moveTo>
                <a:cubicBezTo>
                  <a:pt x="489" y="0"/>
                  <a:pt x="340" y="71"/>
                  <a:pt x="243" y="201"/>
                </a:cubicBezTo>
                <a:cubicBezTo>
                  <a:pt x="0" y="539"/>
                  <a:pt x="249" y="992"/>
                  <a:pt x="641" y="992"/>
                </a:cubicBezTo>
                <a:cubicBezTo>
                  <a:pt x="667" y="992"/>
                  <a:pt x="694" y="990"/>
                  <a:pt x="722" y="986"/>
                </a:cubicBezTo>
                <a:cubicBezTo>
                  <a:pt x="1159" y="913"/>
                  <a:pt x="1290" y="349"/>
                  <a:pt x="934" y="95"/>
                </a:cubicBezTo>
                <a:cubicBezTo>
                  <a:pt x="845" y="31"/>
                  <a:pt x="743" y="0"/>
                  <a:pt x="64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199" name="Google Shape;11199;p36"/>
          <p:cNvSpPr/>
          <p:nvPr/>
        </p:nvSpPr>
        <p:spPr>
          <a:xfrm rot="-9359073">
            <a:off x="-942945" y="-10247"/>
            <a:ext cx="19018" cy="61436"/>
          </a:xfrm>
          <a:custGeom>
            <a:avLst/>
            <a:gdLst/>
            <a:ahLst/>
            <a:cxnLst/>
            <a:rect l="l" t="t" r="r" b="b"/>
            <a:pathLst>
              <a:path w="243" h="785" extrusionOk="0">
                <a:moveTo>
                  <a:pt x="221" y="0"/>
                </a:moveTo>
                <a:cubicBezTo>
                  <a:pt x="56" y="182"/>
                  <a:pt x="1" y="759"/>
                  <a:pt x="1" y="785"/>
                </a:cubicBezTo>
                <a:lnTo>
                  <a:pt x="26" y="785"/>
                </a:lnTo>
                <a:cubicBezTo>
                  <a:pt x="26" y="781"/>
                  <a:pt x="81" y="191"/>
                  <a:pt x="243" y="21"/>
                </a:cubicBezTo>
                <a:lnTo>
                  <a:pt x="221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0" name="Google Shape;11200;p36"/>
          <p:cNvSpPr/>
          <p:nvPr/>
        </p:nvSpPr>
        <p:spPr>
          <a:xfrm rot="-9359073">
            <a:off x="-969826" y="-19775"/>
            <a:ext cx="41559" cy="37879"/>
          </a:xfrm>
          <a:custGeom>
            <a:avLst/>
            <a:gdLst/>
            <a:ahLst/>
            <a:cxnLst/>
            <a:rect l="l" t="t" r="r" b="b"/>
            <a:pathLst>
              <a:path w="531" h="484" extrusionOk="0">
                <a:moveTo>
                  <a:pt x="526" y="0"/>
                </a:moveTo>
                <a:cubicBezTo>
                  <a:pt x="276" y="51"/>
                  <a:pt x="9" y="454"/>
                  <a:pt x="0" y="471"/>
                </a:cubicBezTo>
                <a:lnTo>
                  <a:pt x="22" y="484"/>
                </a:lnTo>
                <a:cubicBezTo>
                  <a:pt x="26" y="479"/>
                  <a:pt x="293" y="77"/>
                  <a:pt x="531" y="26"/>
                </a:cubicBezTo>
                <a:lnTo>
                  <a:pt x="52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1" name="Google Shape;11201;p36"/>
          <p:cNvSpPr/>
          <p:nvPr/>
        </p:nvSpPr>
        <p:spPr>
          <a:xfrm rot="-9359073">
            <a:off x="-975492" y="-34201"/>
            <a:ext cx="47507" cy="11896"/>
          </a:xfrm>
          <a:custGeom>
            <a:avLst/>
            <a:gdLst/>
            <a:ahLst/>
            <a:cxnLst/>
            <a:rect l="l" t="t" r="r" b="b"/>
            <a:pathLst>
              <a:path w="607" h="152" extrusionOk="0">
                <a:moveTo>
                  <a:pt x="518" y="0"/>
                </a:moveTo>
                <a:cubicBezTo>
                  <a:pt x="319" y="0"/>
                  <a:pt x="15" y="123"/>
                  <a:pt x="0" y="126"/>
                </a:cubicBezTo>
                <a:lnTo>
                  <a:pt x="13" y="152"/>
                </a:lnTo>
                <a:cubicBezTo>
                  <a:pt x="16" y="152"/>
                  <a:pt x="326" y="27"/>
                  <a:pt x="519" y="27"/>
                </a:cubicBezTo>
                <a:cubicBezTo>
                  <a:pt x="549" y="27"/>
                  <a:pt x="576" y="30"/>
                  <a:pt x="598" y="37"/>
                </a:cubicBezTo>
                <a:lnTo>
                  <a:pt x="607" y="12"/>
                </a:lnTo>
                <a:cubicBezTo>
                  <a:pt x="581" y="4"/>
                  <a:pt x="551" y="0"/>
                  <a:pt x="51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2" name="Google Shape;11202;p36"/>
          <p:cNvSpPr/>
          <p:nvPr/>
        </p:nvSpPr>
        <p:spPr>
          <a:xfrm rot="-9359073">
            <a:off x="-953734" y="-60198"/>
            <a:ext cx="35297" cy="14009"/>
          </a:xfrm>
          <a:custGeom>
            <a:avLst/>
            <a:gdLst/>
            <a:ahLst/>
            <a:cxnLst/>
            <a:rect l="l" t="t" r="r" b="b"/>
            <a:pathLst>
              <a:path w="451" h="179" extrusionOk="0">
                <a:moveTo>
                  <a:pt x="1" y="1"/>
                </a:moveTo>
                <a:lnTo>
                  <a:pt x="1" y="26"/>
                </a:lnTo>
                <a:cubicBezTo>
                  <a:pt x="9" y="26"/>
                  <a:pt x="319" y="43"/>
                  <a:pt x="433" y="179"/>
                </a:cubicBezTo>
                <a:lnTo>
                  <a:pt x="450" y="162"/>
                </a:lnTo>
                <a:cubicBezTo>
                  <a:pt x="331" y="17"/>
                  <a:pt x="13" y="1"/>
                  <a:pt x="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3" name="Google Shape;11203;p36"/>
          <p:cNvSpPr/>
          <p:nvPr/>
        </p:nvSpPr>
        <p:spPr>
          <a:xfrm rot="-9359073">
            <a:off x="-921272" y="-85976"/>
            <a:ext cx="19958" cy="34279"/>
          </a:xfrm>
          <a:custGeom>
            <a:avLst/>
            <a:gdLst/>
            <a:ahLst/>
            <a:cxnLst/>
            <a:rect l="l" t="t" r="r" b="b"/>
            <a:pathLst>
              <a:path w="255" h="438" extrusionOk="0">
                <a:moveTo>
                  <a:pt x="21" y="1"/>
                </a:moveTo>
                <a:lnTo>
                  <a:pt x="0" y="18"/>
                </a:lnTo>
                <a:cubicBezTo>
                  <a:pt x="4" y="22"/>
                  <a:pt x="225" y="272"/>
                  <a:pt x="225" y="438"/>
                </a:cubicBezTo>
                <a:lnTo>
                  <a:pt x="255" y="438"/>
                </a:lnTo>
                <a:cubicBezTo>
                  <a:pt x="250" y="264"/>
                  <a:pt x="30" y="14"/>
                  <a:pt x="2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4" name="Google Shape;11204;p36"/>
          <p:cNvSpPr/>
          <p:nvPr/>
        </p:nvSpPr>
        <p:spPr>
          <a:xfrm rot="-9359073">
            <a:off x="-886575" y="-88872"/>
            <a:ext cx="13070" cy="40931"/>
          </a:xfrm>
          <a:custGeom>
            <a:avLst/>
            <a:gdLst/>
            <a:ahLst/>
            <a:cxnLst/>
            <a:rect l="l" t="t" r="r" b="b"/>
            <a:pathLst>
              <a:path w="167" h="523" extrusionOk="0">
                <a:moveTo>
                  <a:pt x="124" y="0"/>
                </a:moveTo>
                <a:lnTo>
                  <a:pt x="98" y="5"/>
                </a:lnTo>
                <a:cubicBezTo>
                  <a:pt x="98" y="5"/>
                  <a:pt x="141" y="200"/>
                  <a:pt x="1" y="514"/>
                </a:cubicBezTo>
                <a:lnTo>
                  <a:pt x="26" y="522"/>
                </a:lnTo>
                <a:cubicBezTo>
                  <a:pt x="166" y="200"/>
                  <a:pt x="124" y="5"/>
                  <a:pt x="1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5" name="Google Shape;11205;p36"/>
          <p:cNvSpPr/>
          <p:nvPr/>
        </p:nvSpPr>
        <p:spPr>
          <a:xfrm rot="-9359073">
            <a:off x="-877331" y="-62617"/>
            <a:ext cx="35611" cy="33262"/>
          </a:xfrm>
          <a:custGeom>
            <a:avLst/>
            <a:gdLst/>
            <a:ahLst/>
            <a:cxnLst/>
            <a:rect l="l" t="t" r="r" b="b"/>
            <a:pathLst>
              <a:path w="455" h="425" extrusionOk="0">
                <a:moveTo>
                  <a:pt x="429" y="0"/>
                </a:moveTo>
                <a:cubicBezTo>
                  <a:pt x="429" y="0"/>
                  <a:pt x="340" y="263"/>
                  <a:pt x="0" y="399"/>
                </a:cubicBezTo>
                <a:lnTo>
                  <a:pt x="13" y="425"/>
                </a:lnTo>
                <a:cubicBezTo>
                  <a:pt x="361" y="285"/>
                  <a:pt x="450" y="17"/>
                  <a:pt x="454" y="5"/>
                </a:cubicBezTo>
                <a:lnTo>
                  <a:pt x="429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6" name="Google Shape;11206;p36"/>
          <p:cNvSpPr/>
          <p:nvPr/>
        </p:nvSpPr>
        <p:spPr>
          <a:xfrm rot="-9359073">
            <a:off x="-907884" y="4546"/>
            <a:ext cx="15731" cy="44923"/>
          </a:xfrm>
          <a:custGeom>
            <a:avLst/>
            <a:gdLst/>
            <a:ahLst/>
            <a:cxnLst/>
            <a:rect l="l" t="t" r="r" b="b"/>
            <a:pathLst>
              <a:path w="201" h="574" extrusionOk="0">
                <a:moveTo>
                  <a:pt x="60" y="1"/>
                </a:moveTo>
                <a:cubicBezTo>
                  <a:pt x="1" y="387"/>
                  <a:pt x="175" y="565"/>
                  <a:pt x="183" y="573"/>
                </a:cubicBezTo>
                <a:lnTo>
                  <a:pt x="200" y="556"/>
                </a:lnTo>
                <a:cubicBezTo>
                  <a:pt x="200" y="552"/>
                  <a:pt x="31" y="374"/>
                  <a:pt x="90" y="5"/>
                </a:cubicBezTo>
                <a:lnTo>
                  <a:pt x="60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7" name="Google Shape;11207;p36"/>
          <p:cNvSpPr/>
          <p:nvPr/>
        </p:nvSpPr>
        <p:spPr>
          <a:xfrm rot="-9359073">
            <a:off x="-892403" y="-978"/>
            <a:ext cx="50246" cy="34592"/>
          </a:xfrm>
          <a:custGeom>
            <a:avLst/>
            <a:gdLst/>
            <a:ahLst/>
            <a:cxnLst/>
            <a:rect l="l" t="t" r="r" b="b"/>
            <a:pathLst>
              <a:path w="642" h="442" extrusionOk="0">
                <a:moveTo>
                  <a:pt x="26" y="0"/>
                </a:moveTo>
                <a:lnTo>
                  <a:pt x="1" y="13"/>
                </a:lnTo>
                <a:cubicBezTo>
                  <a:pt x="200" y="378"/>
                  <a:pt x="633" y="441"/>
                  <a:pt x="637" y="441"/>
                </a:cubicBezTo>
                <a:lnTo>
                  <a:pt x="641" y="416"/>
                </a:lnTo>
                <a:cubicBezTo>
                  <a:pt x="637" y="416"/>
                  <a:pt x="217" y="352"/>
                  <a:pt x="2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8" name="Google Shape;11208;p36"/>
          <p:cNvSpPr/>
          <p:nvPr/>
        </p:nvSpPr>
        <p:spPr>
          <a:xfrm rot="-9359073">
            <a:off x="-881427" y="-30002"/>
            <a:ext cx="54159" cy="16513"/>
          </a:xfrm>
          <a:custGeom>
            <a:avLst/>
            <a:gdLst/>
            <a:ahLst/>
            <a:cxnLst/>
            <a:rect l="l" t="t" r="r" b="b"/>
            <a:pathLst>
              <a:path w="692" h="211" extrusionOk="0">
                <a:moveTo>
                  <a:pt x="679" y="1"/>
                </a:moveTo>
                <a:cubicBezTo>
                  <a:pt x="675" y="5"/>
                  <a:pt x="418" y="185"/>
                  <a:pt x="121" y="185"/>
                </a:cubicBezTo>
                <a:cubicBezTo>
                  <a:pt x="83" y="185"/>
                  <a:pt x="44" y="182"/>
                  <a:pt x="4" y="175"/>
                </a:cubicBezTo>
                <a:lnTo>
                  <a:pt x="0" y="200"/>
                </a:lnTo>
                <a:cubicBezTo>
                  <a:pt x="21" y="205"/>
                  <a:pt x="47" y="209"/>
                  <a:pt x="68" y="209"/>
                </a:cubicBezTo>
                <a:cubicBezTo>
                  <a:pt x="87" y="210"/>
                  <a:pt x="105" y="211"/>
                  <a:pt x="124" y="211"/>
                </a:cubicBezTo>
                <a:cubicBezTo>
                  <a:pt x="427" y="211"/>
                  <a:pt x="687" y="26"/>
                  <a:pt x="691" y="22"/>
                </a:cubicBezTo>
                <a:lnTo>
                  <a:pt x="67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09" name="Google Shape;11209;p36"/>
          <p:cNvSpPr/>
          <p:nvPr/>
        </p:nvSpPr>
        <p:spPr>
          <a:xfrm rot="-9359073">
            <a:off x="-964883" y="37227"/>
            <a:ext cx="21366" cy="18157"/>
          </a:xfrm>
          <a:custGeom>
            <a:avLst/>
            <a:gdLst/>
            <a:ahLst/>
            <a:cxnLst/>
            <a:rect l="l" t="t" r="r" b="b"/>
            <a:pathLst>
              <a:path w="273" h="232" extrusionOk="0">
                <a:moveTo>
                  <a:pt x="147" y="1"/>
                </a:moveTo>
                <a:cubicBezTo>
                  <a:pt x="51" y="1"/>
                  <a:pt x="0" y="116"/>
                  <a:pt x="65" y="192"/>
                </a:cubicBezTo>
                <a:cubicBezTo>
                  <a:pt x="87" y="219"/>
                  <a:pt x="118" y="232"/>
                  <a:pt x="149" y="232"/>
                </a:cubicBezTo>
                <a:cubicBezTo>
                  <a:pt x="206" y="232"/>
                  <a:pt x="263" y="191"/>
                  <a:pt x="268" y="125"/>
                </a:cubicBezTo>
                <a:cubicBezTo>
                  <a:pt x="273" y="61"/>
                  <a:pt x="226" y="6"/>
                  <a:pt x="162" y="2"/>
                </a:cubicBezTo>
                <a:cubicBezTo>
                  <a:pt x="157" y="1"/>
                  <a:pt x="152" y="1"/>
                  <a:pt x="14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0" name="Google Shape;11210;p36"/>
          <p:cNvSpPr/>
          <p:nvPr/>
        </p:nvSpPr>
        <p:spPr>
          <a:xfrm rot="-9359073">
            <a:off x="-985855" y="308"/>
            <a:ext cx="21445" cy="18079"/>
          </a:xfrm>
          <a:custGeom>
            <a:avLst/>
            <a:gdLst/>
            <a:ahLst/>
            <a:cxnLst/>
            <a:rect l="l" t="t" r="r" b="b"/>
            <a:pathLst>
              <a:path w="274" h="231" extrusionOk="0">
                <a:moveTo>
                  <a:pt x="153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19"/>
                  <a:pt x="121" y="231"/>
                  <a:pt x="153" y="231"/>
                </a:cubicBezTo>
                <a:cubicBezTo>
                  <a:pt x="210" y="231"/>
                  <a:pt x="267" y="190"/>
                  <a:pt x="269" y="124"/>
                </a:cubicBezTo>
                <a:cubicBezTo>
                  <a:pt x="274" y="60"/>
                  <a:pt x="227" y="5"/>
                  <a:pt x="163" y="1"/>
                </a:cubicBezTo>
                <a:cubicBezTo>
                  <a:pt x="160" y="1"/>
                  <a:pt x="156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1" name="Google Shape;11211;p36"/>
          <p:cNvSpPr/>
          <p:nvPr/>
        </p:nvSpPr>
        <p:spPr>
          <a:xfrm rot="-9359073">
            <a:off x="-986685" y="-45534"/>
            <a:ext cx="19175" cy="18392"/>
          </a:xfrm>
          <a:custGeom>
            <a:avLst/>
            <a:gdLst/>
            <a:ahLst/>
            <a:cxnLst/>
            <a:rect l="l" t="t" r="r" b="b"/>
            <a:pathLst>
              <a:path w="245" h="235" extrusionOk="0">
                <a:moveTo>
                  <a:pt x="125" y="0"/>
                </a:moveTo>
                <a:cubicBezTo>
                  <a:pt x="72" y="0"/>
                  <a:pt x="19" y="33"/>
                  <a:pt x="11" y="103"/>
                </a:cubicBezTo>
                <a:cubicBezTo>
                  <a:pt x="0" y="189"/>
                  <a:pt x="65" y="235"/>
                  <a:pt x="129" y="235"/>
                </a:cubicBezTo>
                <a:cubicBezTo>
                  <a:pt x="186" y="235"/>
                  <a:pt x="243" y="198"/>
                  <a:pt x="245" y="120"/>
                </a:cubicBezTo>
                <a:cubicBezTo>
                  <a:pt x="245" y="42"/>
                  <a:pt x="184" y="0"/>
                  <a:pt x="12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2" name="Google Shape;11212;p36"/>
          <p:cNvSpPr/>
          <p:nvPr/>
        </p:nvSpPr>
        <p:spPr>
          <a:xfrm rot="-9359073">
            <a:off x="-960281" y="-80048"/>
            <a:ext cx="21836" cy="18313"/>
          </a:xfrm>
          <a:custGeom>
            <a:avLst/>
            <a:gdLst/>
            <a:ahLst/>
            <a:cxnLst/>
            <a:rect l="l" t="t" r="r" b="b"/>
            <a:pathLst>
              <a:path w="279" h="234" extrusionOk="0">
                <a:moveTo>
                  <a:pt x="154" y="0"/>
                </a:moveTo>
                <a:cubicBezTo>
                  <a:pt x="58" y="0"/>
                  <a:pt x="1" y="114"/>
                  <a:pt x="66" y="192"/>
                </a:cubicBezTo>
                <a:cubicBezTo>
                  <a:pt x="91" y="221"/>
                  <a:pt x="124" y="234"/>
                  <a:pt x="156" y="234"/>
                </a:cubicBezTo>
                <a:cubicBezTo>
                  <a:pt x="212" y="234"/>
                  <a:pt x="267" y="193"/>
                  <a:pt x="270" y="128"/>
                </a:cubicBezTo>
                <a:cubicBezTo>
                  <a:pt x="278" y="60"/>
                  <a:pt x="232" y="5"/>
                  <a:pt x="164" y="1"/>
                </a:cubicBezTo>
                <a:cubicBezTo>
                  <a:pt x="160" y="1"/>
                  <a:pt x="157" y="0"/>
                  <a:pt x="1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3" name="Google Shape;11213;p36"/>
          <p:cNvSpPr/>
          <p:nvPr/>
        </p:nvSpPr>
        <p:spPr>
          <a:xfrm rot="-9359073">
            <a:off x="-921211" y="-100855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1"/>
                </a:moveTo>
                <a:cubicBezTo>
                  <a:pt x="53" y="1"/>
                  <a:pt x="0" y="118"/>
                  <a:pt x="66" y="192"/>
                </a:cubicBezTo>
                <a:cubicBezTo>
                  <a:pt x="88" y="221"/>
                  <a:pt x="120" y="234"/>
                  <a:pt x="151" y="234"/>
                </a:cubicBezTo>
                <a:cubicBezTo>
                  <a:pt x="208" y="234"/>
                  <a:pt x="264" y="192"/>
                  <a:pt x="269" y="124"/>
                </a:cubicBezTo>
                <a:cubicBezTo>
                  <a:pt x="273" y="65"/>
                  <a:pt x="227" y="5"/>
                  <a:pt x="163" y="1"/>
                </a:cubicBezTo>
                <a:cubicBezTo>
                  <a:pt x="160" y="1"/>
                  <a:pt x="156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4" name="Google Shape;11214;p36"/>
          <p:cNvSpPr/>
          <p:nvPr/>
        </p:nvSpPr>
        <p:spPr>
          <a:xfrm rot="-9359073">
            <a:off x="-873891" y="-96066"/>
            <a:ext cx="21758" cy="18313"/>
          </a:xfrm>
          <a:custGeom>
            <a:avLst/>
            <a:gdLst/>
            <a:ahLst/>
            <a:cxnLst/>
            <a:rect l="l" t="t" r="r" b="b"/>
            <a:pathLst>
              <a:path w="278" h="234" extrusionOk="0">
                <a:moveTo>
                  <a:pt x="157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21"/>
                  <a:pt x="122" y="234"/>
                  <a:pt x="155" y="234"/>
                </a:cubicBezTo>
                <a:cubicBezTo>
                  <a:pt x="212" y="234"/>
                  <a:pt x="268" y="192"/>
                  <a:pt x="273" y="124"/>
                </a:cubicBezTo>
                <a:cubicBezTo>
                  <a:pt x="278" y="60"/>
                  <a:pt x="231" y="5"/>
                  <a:pt x="167" y="1"/>
                </a:cubicBezTo>
                <a:cubicBezTo>
                  <a:pt x="164" y="1"/>
                  <a:pt x="160" y="1"/>
                  <a:pt x="1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5" name="Google Shape;11215;p36"/>
          <p:cNvSpPr/>
          <p:nvPr/>
        </p:nvSpPr>
        <p:spPr>
          <a:xfrm rot="-9359073">
            <a:off x="-842623" y="-62666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53" y="1"/>
                </a:moveTo>
                <a:cubicBezTo>
                  <a:pt x="54" y="1"/>
                  <a:pt x="1" y="118"/>
                  <a:pt x="66" y="192"/>
                </a:cubicBezTo>
                <a:cubicBezTo>
                  <a:pt x="91" y="221"/>
                  <a:pt x="123" y="234"/>
                  <a:pt x="155" y="234"/>
                </a:cubicBezTo>
                <a:cubicBezTo>
                  <a:pt x="210" y="234"/>
                  <a:pt x="264" y="193"/>
                  <a:pt x="270" y="128"/>
                </a:cubicBezTo>
                <a:cubicBezTo>
                  <a:pt x="274" y="65"/>
                  <a:pt x="227" y="9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6" name="Google Shape;11216;p36"/>
          <p:cNvSpPr/>
          <p:nvPr/>
        </p:nvSpPr>
        <p:spPr>
          <a:xfrm rot="-9359073">
            <a:off x="-833943" y="-23415"/>
            <a:ext cx="21836" cy="18313"/>
          </a:xfrm>
          <a:custGeom>
            <a:avLst/>
            <a:gdLst/>
            <a:ahLst/>
            <a:cxnLst/>
            <a:rect l="l" t="t" r="r" b="b"/>
            <a:pathLst>
              <a:path w="279" h="234" extrusionOk="0">
                <a:moveTo>
                  <a:pt x="154" y="0"/>
                </a:moveTo>
                <a:cubicBezTo>
                  <a:pt x="58" y="0"/>
                  <a:pt x="1" y="114"/>
                  <a:pt x="67" y="191"/>
                </a:cubicBezTo>
                <a:cubicBezTo>
                  <a:pt x="91" y="220"/>
                  <a:pt x="123" y="233"/>
                  <a:pt x="155" y="233"/>
                </a:cubicBezTo>
                <a:cubicBezTo>
                  <a:pt x="212" y="233"/>
                  <a:pt x="267" y="192"/>
                  <a:pt x="270" y="124"/>
                </a:cubicBezTo>
                <a:cubicBezTo>
                  <a:pt x="279" y="60"/>
                  <a:pt x="228" y="5"/>
                  <a:pt x="164" y="1"/>
                </a:cubicBezTo>
                <a:cubicBezTo>
                  <a:pt x="161" y="0"/>
                  <a:pt x="157" y="0"/>
                  <a:pt x="1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7" name="Google Shape;11217;p36"/>
          <p:cNvSpPr/>
          <p:nvPr/>
        </p:nvSpPr>
        <p:spPr>
          <a:xfrm rot="-9359073">
            <a:off x="-858849" y="35024"/>
            <a:ext cx="19331" cy="18470"/>
          </a:xfrm>
          <a:custGeom>
            <a:avLst/>
            <a:gdLst/>
            <a:ahLst/>
            <a:cxnLst/>
            <a:rect l="l" t="t" r="r" b="b"/>
            <a:pathLst>
              <a:path w="247" h="236" extrusionOk="0">
                <a:moveTo>
                  <a:pt x="128" y="1"/>
                </a:moveTo>
                <a:cubicBezTo>
                  <a:pt x="75" y="1"/>
                  <a:pt x="21" y="34"/>
                  <a:pt x="11" y="104"/>
                </a:cubicBezTo>
                <a:cubicBezTo>
                  <a:pt x="0" y="189"/>
                  <a:pt x="65" y="235"/>
                  <a:pt x="129" y="235"/>
                </a:cubicBezTo>
                <a:cubicBezTo>
                  <a:pt x="186" y="235"/>
                  <a:pt x="243" y="199"/>
                  <a:pt x="245" y="121"/>
                </a:cubicBezTo>
                <a:cubicBezTo>
                  <a:pt x="247" y="42"/>
                  <a:pt x="188" y="1"/>
                  <a:pt x="12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8" name="Google Shape;11218;p36"/>
          <p:cNvSpPr/>
          <p:nvPr/>
        </p:nvSpPr>
        <p:spPr>
          <a:xfrm rot="-9359073">
            <a:off x="-918778" y="41474"/>
            <a:ext cx="21679" cy="18157"/>
          </a:xfrm>
          <a:custGeom>
            <a:avLst/>
            <a:gdLst/>
            <a:ahLst/>
            <a:cxnLst/>
            <a:rect l="l" t="t" r="r" b="b"/>
            <a:pathLst>
              <a:path w="277" h="232" extrusionOk="0">
                <a:moveTo>
                  <a:pt x="151" y="1"/>
                </a:moveTo>
                <a:cubicBezTo>
                  <a:pt x="55" y="1"/>
                  <a:pt x="0" y="116"/>
                  <a:pt x="65" y="192"/>
                </a:cubicBezTo>
                <a:cubicBezTo>
                  <a:pt x="89" y="219"/>
                  <a:pt x="120" y="231"/>
                  <a:pt x="152" y="231"/>
                </a:cubicBezTo>
                <a:cubicBezTo>
                  <a:pt x="210" y="231"/>
                  <a:pt x="267" y="190"/>
                  <a:pt x="273" y="124"/>
                </a:cubicBezTo>
                <a:cubicBezTo>
                  <a:pt x="277" y="61"/>
                  <a:pt x="230" y="6"/>
                  <a:pt x="167" y="1"/>
                </a:cubicBezTo>
                <a:cubicBezTo>
                  <a:pt x="161" y="1"/>
                  <a:pt x="156" y="1"/>
                  <a:pt x="15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19" name="Google Shape;11219;p36"/>
          <p:cNvSpPr/>
          <p:nvPr/>
        </p:nvSpPr>
        <p:spPr>
          <a:xfrm rot="-9359073">
            <a:off x="-1146546" y="215504"/>
            <a:ext cx="126241" cy="155117"/>
          </a:xfrm>
          <a:custGeom>
            <a:avLst/>
            <a:gdLst/>
            <a:ahLst/>
            <a:cxnLst/>
            <a:rect l="l" t="t" r="r" b="b"/>
            <a:pathLst>
              <a:path w="1613" h="1982" extrusionOk="0">
                <a:moveTo>
                  <a:pt x="1278" y="1"/>
                </a:moveTo>
                <a:cubicBezTo>
                  <a:pt x="1180" y="302"/>
                  <a:pt x="675" y="204"/>
                  <a:pt x="340" y="764"/>
                </a:cubicBezTo>
                <a:cubicBezTo>
                  <a:pt x="1" y="1324"/>
                  <a:pt x="569" y="1981"/>
                  <a:pt x="569" y="1981"/>
                </a:cubicBezTo>
                <a:cubicBezTo>
                  <a:pt x="569" y="1981"/>
                  <a:pt x="1116" y="1896"/>
                  <a:pt x="1367" y="1468"/>
                </a:cubicBezTo>
                <a:cubicBezTo>
                  <a:pt x="1613" y="1040"/>
                  <a:pt x="1524" y="662"/>
                  <a:pt x="127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0" name="Google Shape;11220;p36"/>
          <p:cNvSpPr/>
          <p:nvPr/>
        </p:nvSpPr>
        <p:spPr>
          <a:xfrm rot="-9359073">
            <a:off x="-1120065" y="218873"/>
            <a:ext cx="96657" cy="116298"/>
          </a:xfrm>
          <a:custGeom>
            <a:avLst/>
            <a:gdLst/>
            <a:ahLst/>
            <a:cxnLst/>
            <a:rect l="l" t="t" r="r" b="b"/>
            <a:pathLst>
              <a:path w="1235" h="1486" extrusionOk="0">
                <a:moveTo>
                  <a:pt x="1019" y="1"/>
                </a:moveTo>
                <a:lnTo>
                  <a:pt x="1019" y="1"/>
                </a:lnTo>
                <a:cubicBezTo>
                  <a:pt x="815" y="374"/>
                  <a:pt x="493" y="497"/>
                  <a:pt x="404" y="938"/>
                </a:cubicBezTo>
                <a:cubicBezTo>
                  <a:pt x="365" y="836"/>
                  <a:pt x="314" y="518"/>
                  <a:pt x="378" y="319"/>
                </a:cubicBezTo>
                <a:lnTo>
                  <a:pt x="378" y="319"/>
                </a:lnTo>
                <a:cubicBezTo>
                  <a:pt x="1" y="722"/>
                  <a:pt x="433" y="1485"/>
                  <a:pt x="433" y="1485"/>
                </a:cubicBezTo>
                <a:cubicBezTo>
                  <a:pt x="696" y="1413"/>
                  <a:pt x="1082" y="1099"/>
                  <a:pt x="1235" y="671"/>
                </a:cubicBezTo>
                <a:lnTo>
                  <a:pt x="1235" y="671"/>
                </a:lnTo>
                <a:cubicBezTo>
                  <a:pt x="1180" y="807"/>
                  <a:pt x="942" y="1036"/>
                  <a:pt x="751" y="1087"/>
                </a:cubicBezTo>
                <a:cubicBezTo>
                  <a:pt x="819" y="883"/>
                  <a:pt x="912" y="688"/>
                  <a:pt x="1031" y="510"/>
                </a:cubicBezTo>
                <a:lnTo>
                  <a:pt x="1031" y="510"/>
                </a:lnTo>
                <a:cubicBezTo>
                  <a:pt x="832" y="675"/>
                  <a:pt x="671" y="887"/>
                  <a:pt x="569" y="1129"/>
                </a:cubicBezTo>
                <a:cubicBezTo>
                  <a:pt x="590" y="968"/>
                  <a:pt x="641" y="811"/>
                  <a:pt x="717" y="667"/>
                </a:cubicBezTo>
                <a:cubicBezTo>
                  <a:pt x="849" y="459"/>
                  <a:pt x="951" y="234"/>
                  <a:pt x="101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1" name="Google Shape;11221;p36"/>
          <p:cNvSpPr/>
          <p:nvPr/>
        </p:nvSpPr>
        <p:spPr>
          <a:xfrm rot="-9359073">
            <a:off x="-1196647" y="148207"/>
            <a:ext cx="164043" cy="96889"/>
          </a:xfrm>
          <a:custGeom>
            <a:avLst/>
            <a:gdLst/>
            <a:ahLst/>
            <a:cxnLst/>
            <a:rect l="l" t="t" r="r" b="b"/>
            <a:pathLst>
              <a:path w="2096" h="1238" extrusionOk="0">
                <a:moveTo>
                  <a:pt x="922" y="0"/>
                </a:moveTo>
                <a:cubicBezTo>
                  <a:pt x="331" y="0"/>
                  <a:pt x="0" y="718"/>
                  <a:pt x="0" y="718"/>
                </a:cubicBezTo>
                <a:cubicBezTo>
                  <a:pt x="0" y="718"/>
                  <a:pt x="306" y="1181"/>
                  <a:pt x="798" y="1232"/>
                </a:cubicBezTo>
                <a:cubicBezTo>
                  <a:pt x="838" y="1235"/>
                  <a:pt x="878" y="1237"/>
                  <a:pt x="916" y="1237"/>
                </a:cubicBezTo>
                <a:cubicBezTo>
                  <a:pt x="1341" y="1237"/>
                  <a:pt x="1636" y="1000"/>
                  <a:pt x="2096" y="549"/>
                </a:cubicBezTo>
                <a:lnTo>
                  <a:pt x="2096" y="549"/>
                </a:lnTo>
                <a:cubicBezTo>
                  <a:pt x="2085" y="550"/>
                  <a:pt x="2075" y="550"/>
                  <a:pt x="2065" y="550"/>
                </a:cubicBezTo>
                <a:cubicBezTo>
                  <a:pt x="1773" y="550"/>
                  <a:pt x="1642" y="84"/>
                  <a:pt x="1014" y="6"/>
                </a:cubicBezTo>
                <a:cubicBezTo>
                  <a:pt x="983" y="2"/>
                  <a:pt x="952" y="0"/>
                  <a:pt x="92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2" name="Google Shape;11222;p36"/>
          <p:cNvSpPr/>
          <p:nvPr/>
        </p:nvSpPr>
        <p:spPr>
          <a:xfrm rot="-9359073">
            <a:off x="-1158887" y="165630"/>
            <a:ext cx="125224" cy="75054"/>
          </a:xfrm>
          <a:custGeom>
            <a:avLst/>
            <a:gdLst/>
            <a:ahLst/>
            <a:cxnLst/>
            <a:rect l="l" t="t" r="r" b="b"/>
            <a:pathLst>
              <a:path w="1600" h="959" extrusionOk="0">
                <a:moveTo>
                  <a:pt x="870" y="1"/>
                </a:moveTo>
                <a:cubicBezTo>
                  <a:pt x="412" y="1"/>
                  <a:pt x="0" y="559"/>
                  <a:pt x="0" y="559"/>
                </a:cubicBezTo>
                <a:cubicBezTo>
                  <a:pt x="164" y="750"/>
                  <a:pt x="549" y="959"/>
                  <a:pt x="966" y="959"/>
                </a:cubicBezTo>
                <a:cubicBezTo>
                  <a:pt x="1003" y="959"/>
                  <a:pt x="1040" y="957"/>
                  <a:pt x="1078" y="954"/>
                </a:cubicBezTo>
                <a:lnTo>
                  <a:pt x="1078" y="954"/>
                </a:lnTo>
                <a:cubicBezTo>
                  <a:pt x="1075" y="954"/>
                  <a:pt x="1073" y="954"/>
                  <a:pt x="1070" y="954"/>
                </a:cubicBezTo>
                <a:cubicBezTo>
                  <a:pt x="919" y="954"/>
                  <a:pt x="618" y="833"/>
                  <a:pt x="497" y="682"/>
                </a:cubicBezTo>
                <a:cubicBezTo>
                  <a:pt x="582" y="674"/>
                  <a:pt x="668" y="669"/>
                  <a:pt x="755" y="669"/>
                </a:cubicBezTo>
                <a:cubicBezTo>
                  <a:pt x="882" y="669"/>
                  <a:pt x="1010" y="679"/>
                  <a:pt x="1137" y="699"/>
                </a:cubicBezTo>
                <a:cubicBezTo>
                  <a:pt x="912" y="589"/>
                  <a:pt x="664" y="534"/>
                  <a:pt x="410" y="534"/>
                </a:cubicBezTo>
                <a:cubicBezTo>
                  <a:pt x="401" y="534"/>
                  <a:pt x="391" y="534"/>
                  <a:pt x="382" y="534"/>
                </a:cubicBezTo>
                <a:cubicBezTo>
                  <a:pt x="513" y="495"/>
                  <a:pt x="647" y="477"/>
                  <a:pt x="784" y="477"/>
                </a:cubicBezTo>
                <a:cubicBezTo>
                  <a:pt x="811" y="477"/>
                  <a:pt x="838" y="477"/>
                  <a:pt x="866" y="479"/>
                </a:cubicBezTo>
                <a:cubicBezTo>
                  <a:pt x="986" y="496"/>
                  <a:pt x="1108" y="504"/>
                  <a:pt x="1231" y="504"/>
                </a:cubicBezTo>
                <a:cubicBezTo>
                  <a:pt x="1353" y="504"/>
                  <a:pt x="1476" y="496"/>
                  <a:pt x="1599" y="479"/>
                </a:cubicBezTo>
                <a:cubicBezTo>
                  <a:pt x="1246" y="454"/>
                  <a:pt x="1016" y="282"/>
                  <a:pt x="696" y="282"/>
                </a:cubicBezTo>
                <a:cubicBezTo>
                  <a:pt x="632" y="282"/>
                  <a:pt x="565" y="289"/>
                  <a:pt x="492" y="305"/>
                </a:cubicBezTo>
                <a:cubicBezTo>
                  <a:pt x="564" y="229"/>
                  <a:pt x="836" y="50"/>
                  <a:pt x="1044" y="29"/>
                </a:cubicBezTo>
                <a:cubicBezTo>
                  <a:pt x="985" y="9"/>
                  <a:pt x="927" y="1"/>
                  <a:pt x="87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3" name="Google Shape;11223;p36"/>
          <p:cNvSpPr/>
          <p:nvPr/>
        </p:nvSpPr>
        <p:spPr>
          <a:xfrm rot="-9359073">
            <a:off x="-1084575" y="62612"/>
            <a:ext cx="110275" cy="154725"/>
          </a:xfrm>
          <a:custGeom>
            <a:avLst/>
            <a:gdLst/>
            <a:ahLst/>
            <a:cxnLst/>
            <a:rect l="l" t="t" r="r" b="b"/>
            <a:pathLst>
              <a:path w="1409" h="1977" extrusionOk="0">
                <a:moveTo>
                  <a:pt x="369" y="0"/>
                </a:moveTo>
                <a:cubicBezTo>
                  <a:pt x="369" y="0"/>
                  <a:pt x="0" y="408"/>
                  <a:pt x="76" y="895"/>
                </a:cubicBezTo>
                <a:cubicBezTo>
                  <a:pt x="153" y="1383"/>
                  <a:pt x="462" y="1616"/>
                  <a:pt x="1069" y="1977"/>
                </a:cubicBezTo>
                <a:cubicBezTo>
                  <a:pt x="954" y="1684"/>
                  <a:pt x="1408" y="1438"/>
                  <a:pt x="1319" y="794"/>
                </a:cubicBezTo>
                <a:cubicBezTo>
                  <a:pt x="1230" y="149"/>
                  <a:pt x="369" y="0"/>
                  <a:pt x="3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4" name="Google Shape;11224;p36"/>
          <p:cNvSpPr/>
          <p:nvPr/>
        </p:nvSpPr>
        <p:spPr>
          <a:xfrm rot="-9359073">
            <a:off x="-1074869" y="98298"/>
            <a:ext cx="84370" cy="119272"/>
          </a:xfrm>
          <a:custGeom>
            <a:avLst/>
            <a:gdLst/>
            <a:ahLst/>
            <a:cxnLst/>
            <a:rect l="l" t="t" r="r" b="b"/>
            <a:pathLst>
              <a:path w="1078" h="1524" extrusionOk="0">
                <a:moveTo>
                  <a:pt x="259" y="0"/>
                </a:moveTo>
                <a:cubicBezTo>
                  <a:pt x="106" y="221"/>
                  <a:pt x="0" y="709"/>
                  <a:pt x="157" y="1137"/>
                </a:cubicBezTo>
                <a:cubicBezTo>
                  <a:pt x="111" y="997"/>
                  <a:pt x="153" y="666"/>
                  <a:pt x="268" y="505"/>
                </a:cubicBezTo>
                <a:cubicBezTo>
                  <a:pt x="344" y="709"/>
                  <a:pt x="395" y="917"/>
                  <a:pt x="416" y="1133"/>
                </a:cubicBezTo>
                <a:cubicBezTo>
                  <a:pt x="467" y="874"/>
                  <a:pt x="454" y="611"/>
                  <a:pt x="386" y="361"/>
                </a:cubicBezTo>
                <a:lnTo>
                  <a:pt x="386" y="361"/>
                </a:lnTo>
                <a:cubicBezTo>
                  <a:pt x="467" y="501"/>
                  <a:pt x="526" y="654"/>
                  <a:pt x="560" y="810"/>
                </a:cubicBezTo>
                <a:cubicBezTo>
                  <a:pt x="590" y="1056"/>
                  <a:pt x="649" y="1294"/>
                  <a:pt x="747" y="1523"/>
                </a:cubicBezTo>
                <a:cubicBezTo>
                  <a:pt x="670" y="1103"/>
                  <a:pt x="840" y="806"/>
                  <a:pt x="632" y="408"/>
                </a:cubicBezTo>
                <a:lnTo>
                  <a:pt x="632" y="408"/>
                </a:lnTo>
                <a:cubicBezTo>
                  <a:pt x="726" y="458"/>
                  <a:pt x="967" y="675"/>
                  <a:pt x="1040" y="870"/>
                </a:cubicBezTo>
                <a:cubicBezTo>
                  <a:pt x="1078" y="318"/>
                  <a:pt x="259" y="0"/>
                  <a:pt x="25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5" name="Google Shape;11225;p36"/>
          <p:cNvSpPr/>
          <p:nvPr/>
        </p:nvSpPr>
        <p:spPr>
          <a:xfrm rot="-9359073">
            <a:off x="-1057094" y="239173"/>
            <a:ext cx="143147" cy="102915"/>
          </a:xfrm>
          <a:custGeom>
            <a:avLst/>
            <a:gdLst/>
            <a:ahLst/>
            <a:cxnLst/>
            <a:rect l="l" t="t" r="r" b="b"/>
            <a:pathLst>
              <a:path w="1829" h="1315" extrusionOk="0">
                <a:moveTo>
                  <a:pt x="846" y="1"/>
                </a:moveTo>
                <a:cubicBezTo>
                  <a:pt x="548" y="1"/>
                  <a:pt x="334" y="123"/>
                  <a:pt x="157" y="123"/>
                </a:cubicBezTo>
                <a:cubicBezTo>
                  <a:pt x="102" y="123"/>
                  <a:pt x="50" y="111"/>
                  <a:pt x="0" y="80"/>
                </a:cubicBezTo>
                <a:lnTo>
                  <a:pt x="0" y="80"/>
                </a:lnTo>
                <a:cubicBezTo>
                  <a:pt x="238" y="746"/>
                  <a:pt x="412" y="1093"/>
                  <a:pt x="874" y="1263"/>
                </a:cubicBezTo>
                <a:cubicBezTo>
                  <a:pt x="979" y="1300"/>
                  <a:pt x="1085" y="1315"/>
                  <a:pt x="1185" y="1315"/>
                </a:cubicBezTo>
                <a:cubicBezTo>
                  <a:pt x="1531" y="1315"/>
                  <a:pt x="1816" y="1144"/>
                  <a:pt x="1816" y="1144"/>
                </a:cubicBezTo>
                <a:cubicBezTo>
                  <a:pt x="1816" y="1144"/>
                  <a:pt x="1828" y="271"/>
                  <a:pt x="1213" y="63"/>
                </a:cubicBezTo>
                <a:cubicBezTo>
                  <a:pt x="1078" y="17"/>
                  <a:pt x="956" y="1"/>
                  <a:pt x="84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6" name="Google Shape;11226;p36"/>
          <p:cNvSpPr/>
          <p:nvPr/>
        </p:nvSpPr>
        <p:spPr>
          <a:xfrm rot="-9359073">
            <a:off x="-1052817" y="240676"/>
            <a:ext cx="109962" cy="78654"/>
          </a:xfrm>
          <a:custGeom>
            <a:avLst/>
            <a:gdLst/>
            <a:ahLst/>
            <a:cxnLst/>
            <a:rect l="l" t="t" r="r" b="b"/>
            <a:pathLst>
              <a:path w="1405" h="1005" extrusionOk="0">
                <a:moveTo>
                  <a:pt x="696" y="0"/>
                </a:moveTo>
                <a:cubicBezTo>
                  <a:pt x="875" y="106"/>
                  <a:pt x="1040" y="386"/>
                  <a:pt x="1074" y="488"/>
                </a:cubicBezTo>
                <a:cubicBezTo>
                  <a:pt x="722" y="208"/>
                  <a:pt x="399" y="318"/>
                  <a:pt x="1" y="162"/>
                </a:cubicBezTo>
                <a:lnTo>
                  <a:pt x="1" y="162"/>
                </a:lnTo>
                <a:cubicBezTo>
                  <a:pt x="204" y="297"/>
                  <a:pt x="429" y="403"/>
                  <a:pt x="662" y="480"/>
                </a:cubicBezTo>
                <a:cubicBezTo>
                  <a:pt x="811" y="543"/>
                  <a:pt x="951" y="628"/>
                  <a:pt x="1074" y="738"/>
                </a:cubicBezTo>
                <a:cubicBezTo>
                  <a:pt x="841" y="620"/>
                  <a:pt x="582" y="560"/>
                  <a:pt x="319" y="560"/>
                </a:cubicBezTo>
                <a:cubicBezTo>
                  <a:pt x="527" y="624"/>
                  <a:pt x="722" y="713"/>
                  <a:pt x="904" y="827"/>
                </a:cubicBezTo>
                <a:cubicBezTo>
                  <a:pt x="822" y="864"/>
                  <a:pt x="710" y="879"/>
                  <a:pt x="601" y="879"/>
                </a:cubicBezTo>
                <a:cubicBezTo>
                  <a:pt x="467" y="879"/>
                  <a:pt x="336" y="856"/>
                  <a:pt x="264" y="819"/>
                </a:cubicBezTo>
                <a:lnTo>
                  <a:pt x="264" y="819"/>
                </a:lnTo>
                <a:cubicBezTo>
                  <a:pt x="492" y="951"/>
                  <a:pt x="753" y="1004"/>
                  <a:pt x="982" y="1004"/>
                </a:cubicBezTo>
                <a:cubicBezTo>
                  <a:pt x="1149" y="1004"/>
                  <a:pt x="1299" y="976"/>
                  <a:pt x="1405" y="929"/>
                </a:cubicBezTo>
                <a:cubicBezTo>
                  <a:pt x="1405" y="929"/>
                  <a:pt x="1244" y="64"/>
                  <a:pt x="69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7" name="Google Shape;11227;p36"/>
          <p:cNvSpPr/>
          <p:nvPr/>
        </p:nvSpPr>
        <p:spPr>
          <a:xfrm rot="-9359073">
            <a:off x="-1026896" y="138110"/>
            <a:ext cx="134224" cy="120290"/>
          </a:xfrm>
          <a:custGeom>
            <a:avLst/>
            <a:gdLst/>
            <a:ahLst/>
            <a:cxnLst/>
            <a:rect l="l" t="t" r="r" b="b"/>
            <a:pathLst>
              <a:path w="1715" h="1537" extrusionOk="0">
                <a:moveTo>
                  <a:pt x="1143" y="0"/>
                </a:moveTo>
                <a:cubicBezTo>
                  <a:pt x="878" y="0"/>
                  <a:pt x="549" y="68"/>
                  <a:pt x="357" y="357"/>
                </a:cubicBezTo>
                <a:cubicBezTo>
                  <a:pt x="1" y="904"/>
                  <a:pt x="298" y="1316"/>
                  <a:pt x="69" y="1536"/>
                </a:cubicBezTo>
                <a:cubicBezTo>
                  <a:pt x="773" y="1473"/>
                  <a:pt x="1150" y="1396"/>
                  <a:pt x="1434" y="989"/>
                </a:cubicBezTo>
                <a:cubicBezTo>
                  <a:pt x="1714" y="582"/>
                  <a:pt x="1557" y="52"/>
                  <a:pt x="1557" y="52"/>
                </a:cubicBezTo>
                <a:cubicBezTo>
                  <a:pt x="1557" y="52"/>
                  <a:pt x="1375" y="0"/>
                  <a:pt x="114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8" name="Google Shape;11228;p36"/>
          <p:cNvSpPr/>
          <p:nvPr/>
        </p:nvSpPr>
        <p:spPr>
          <a:xfrm rot="-9359073">
            <a:off x="-1021472" y="156918"/>
            <a:ext cx="89770" cy="91176"/>
          </a:xfrm>
          <a:custGeom>
            <a:avLst/>
            <a:gdLst/>
            <a:ahLst/>
            <a:cxnLst/>
            <a:rect l="l" t="t" r="r" b="b"/>
            <a:pathLst>
              <a:path w="1147" h="1165" extrusionOk="0">
                <a:moveTo>
                  <a:pt x="1007" y="0"/>
                </a:moveTo>
                <a:cubicBezTo>
                  <a:pt x="775" y="0"/>
                  <a:pt x="182" y="41"/>
                  <a:pt x="22" y="448"/>
                </a:cubicBezTo>
                <a:cubicBezTo>
                  <a:pt x="171" y="304"/>
                  <a:pt x="480" y="215"/>
                  <a:pt x="586" y="206"/>
                </a:cubicBezTo>
                <a:lnTo>
                  <a:pt x="586" y="206"/>
                </a:lnTo>
                <a:cubicBezTo>
                  <a:pt x="230" y="478"/>
                  <a:pt x="251" y="821"/>
                  <a:pt x="1" y="1165"/>
                </a:cubicBezTo>
                <a:cubicBezTo>
                  <a:pt x="188" y="999"/>
                  <a:pt x="345" y="813"/>
                  <a:pt x="480" y="605"/>
                </a:cubicBezTo>
                <a:cubicBezTo>
                  <a:pt x="578" y="478"/>
                  <a:pt x="697" y="363"/>
                  <a:pt x="832" y="274"/>
                </a:cubicBezTo>
                <a:lnTo>
                  <a:pt x="832" y="274"/>
                </a:lnTo>
                <a:cubicBezTo>
                  <a:pt x="658" y="469"/>
                  <a:pt x="535" y="703"/>
                  <a:pt x="472" y="957"/>
                </a:cubicBezTo>
                <a:cubicBezTo>
                  <a:pt x="582" y="775"/>
                  <a:pt x="718" y="605"/>
                  <a:pt x="875" y="457"/>
                </a:cubicBezTo>
                <a:lnTo>
                  <a:pt x="875" y="457"/>
                </a:lnTo>
                <a:cubicBezTo>
                  <a:pt x="909" y="652"/>
                  <a:pt x="803" y="966"/>
                  <a:pt x="701" y="1076"/>
                </a:cubicBezTo>
                <a:cubicBezTo>
                  <a:pt x="1027" y="753"/>
                  <a:pt x="1146" y="270"/>
                  <a:pt x="1099" y="3"/>
                </a:cubicBezTo>
                <a:cubicBezTo>
                  <a:pt x="1099" y="3"/>
                  <a:pt x="1064" y="0"/>
                  <a:pt x="100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29" name="Google Shape;11229;p36"/>
          <p:cNvSpPr/>
          <p:nvPr/>
        </p:nvSpPr>
        <p:spPr>
          <a:xfrm rot="-9359073">
            <a:off x="-1069976" y="197003"/>
            <a:ext cx="67308" cy="55880"/>
          </a:xfrm>
          <a:custGeom>
            <a:avLst/>
            <a:gdLst/>
            <a:ahLst/>
            <a:cxnLst/>
            <a:rect l="l" t="t" r="r" b="b"/>
            <a:pathLst>
              <a:path w="860" h="714" extrusionOk="0">
                <a:moveTo>
                  <a:pt x="424" y="0"/>
                </a:moveTo>
                <a:cubicBezTo>
                  <a:pt x="282" y="0"/>
                  <a:pt x="147" y="87"/>
                  <a:pt x="91" y="231"/>
                </a:cubicBezTo>
                <a:cubicBezTo>
                  <a:pt x="0" y="477"/>
                  <a:pt x="190" y="714"/>
                  <a:pt x="422" y="714"/>
                </a:cubicBezTo>
                <a:cubicBezTo>
                  <a:pt x="471" y="714"/>
                  <a:pt x="521" y="703"/>
                  <a:pt x="571" y="681"/>
                </a:cubicBezTo>
                <a:cubicBezTo>
                  <a:pt x="859" y="549"/>
                  <a:pt x="846" y="133"/>
                  <a:pt x="549" y="23"/>
                </a:cubicBezTo>
                <a:cubicBezTo>
                  <a:pt x="508" y="8"/>
                  <a:pt x="466" y="0"/>
                  <a:pt x="42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0" name="Google Shape;11230;p36"/>
          <p:cNvSpPr/>
          <p:nvPr/>
        </p:nvSpPr>
        <p:spPr>
          <a:xfrm rot="-9359073">
            <a:off x="-1050735" y="242298"/>
            <a:ext cx="7748" cy="45862"/>
          </a:xfrm>
          <a:custGeom>
            <a:avLst/>
            <a:gdLst/>
            <a:ahLst/>
            <a:cxnLst/>
            <a:rect l="l" t="t" r="r" b="b"/>
            <a:pathLst>
              <a:path w="99" h="586" extrusionOk="0">
                <a:moveTo>
                  <a:pt x="81" y="1"/>
                </a:moveTo>
                <a:cubicBezTo>
                  <a:pt x="1" y="153"/>
                  <a:pt x="73" y="569"/>
                  <a:pt x="73" y="586"/>
                </a:cubicBezTo>
                <a:lnTo>
                  <a:pt x="94" y="582"/>
                </a:lnTo>
                <a:cubicBezTo>
                  <a:pt x="94" y="577"/>
                  <a:pt x="18" y="158"/>
                  <a:pt x="98" y="9"/>
                </a:cubicBezTo>
                <a:lnTo>
                  <a:pt x="81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1" name="Google Shape;11231;p36"/>
          <p:cNvSpPr/>
          <p:nvPr/>
        </p:nvSpPr>
        <p:spPr>
          <a:xfrm rot="-9359073">
            <a:off x="-1075627" y="235667"/>
            <a:ext cx="22306" cy="33575"/>
          </a:xfrm>
          <a:custGeom>
            <a:avLst/>
            <a:gdLst/>
            <a:ahLst/>
            <a:cxnLst/>
            <a:rect l="l" t="t" r="r" b="b"/>
            <a:pathLst>
              <a:path w="285" h="429" extrusionOk="0">
                <a:moveTo>
                  <a:pt x="276" y="0"/>
                </a:moveTo>
                <a:cubicBezTo>
                  <a:pt x="115" y="81"/>
                  <a:pt x="4" y="412"/>
                  <a:pt x="0" y="424"/>
                </a:cubicBezTo>
                <a:lnTo>
                  <a:pt x="17" y="429"/>
                </a:lnTo>
                <a:cubicBezTo>
                  <a:pt x="17" y="429"/>
                  <a:pt x="127" y="94"/>
                  <a:pt x="284" y="17"/>
                </a:cubicBezTo>
                <a:lnTo>
                  <a:pt x="276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2" name="Google Shape;11232;p36"/>
          <p:cNvSpPr/>
          <p:nvPr/>
        </p:nvSpPr>
        <p:spPr>
          <a:xfrm rot="-9359073">
            <a:off x="-1086797" y="225301"/>
            <a:ext cx="31306" cy="16748"/>
          </a:xfrm>
          <a:custGeom>
            <a:avLst/>
            <a:gdLst/>
            <a:ahLst/>
            <a:cxnLst/>
            <a:rect l="l" t="t" r="r" b="b"/>
            <a:pathLst>
              <a:path w="400" h="214" extrusionOk="0">
                <a:moveTo>
                  <a:pt x="395" y="1"/>
                </a:moveTo>
                <a:cubicBezTo>
                  <a:pt x="258" y="1"/>
                  <a:pt x="9" y="188"/>
                  <a:pt x="1" y="196"/>
                </a:cubicBezTo>
                <a:lnTo>
                  <a:pt x="14" y="213"/>
                </a:lnTo>
                <a:cubicBezTo>
                  <a:pt x="14" y="213"/>
                  <a:pt x="267" y="22"/>
                  <a:pt x="395" y="22"/>
                </a:cubicBezTo>
                <a:cubicBezTo>
                  <a:pt x="397" y="22"/>
                  <a:pt x="398" y="22"/>
                  <a:pt x="400" y="22"/>
                </a:cubicBezTo>
                <a:lnTo>
                  <a:pt x="400" y="1"/>
                </a:lnTo>
                <a:cubicBezTo>
                  <a:pt x="398" y="1"/>
                  <a:pt x="397" y="1"/>
                  <a:pt x="39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3" name="Google Shape;11233;p36"/>
          <p:cNvSpPr/>
          <p:nvPr/>
        </p:nvSpPr>
        <p:spPr>
          <a:xfrm rot="-9359073">
            <a:off x="-1078630" y="211729"/>
            <a:ext cx="26610" cy="4696"/>
          </a:xfrm>
          <a:custGeom>
            <a:avLst/>
            <a:gdLst/>
            <a:ahLst/>
            <a:cxnLst/>
            <a:rect l="l" t="t" r="r" b="b"/>
            <a:pathLst>
              <a:path w="340" h="60" extrusionOk="0">
                <a:moveTo>
                  <a:pt x="163" y="0"/>
                </a:moveTo>
                <a:cubicBezTo>
                  <a:pt x="79" y="0"/>
                  <a:pt x="5" y="17"/>
                  <a:pt x="0" y="17"/>
                </a:cubicBezTo>
                <a:lnTo>
                  <a:pt x="5" y="34"/>
                </a:lnTo>
                <a:cubicBezTo>
                  <a:pt x="5" y="34"/>
                  <a:pt x="75" y="19"/>
                  <a:pt x="155" y="19"/>
                </a:cubicBezTo>
                <a:cubicBezTo>
                  <a:pt x="217" y="19"/>
                  <a:pt x="285" y="28"/>
                  <a:pt x="331" y="59"/>
                </a:cubicBezTo>
                <a:lnTo>
                  <a:pt x="340" y="42"/>
                </a:lnTo>
                <a:cubicBezTo>
                  <a:pt x="292" y="10"/>
                  <a:pt x="225" y="0"/>
                  <a:pt x="16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4" name="Google Shape;11234;p36"/>
          <p:cNvSpPr/>
          <p:nvPr/>
        </p:nvSpPr>
        <p:spPr>
          <a:xfrm rot="-9359073">
            <a:off x="-1060886" y="187636"/>
            <a:ext cx="19958" cy="20661"/>
          </a:xfrm>
          <a:custGeom>
            <a:avLst/>
            <a:gdLst/>
            <a:ahLst/>
            <a:cxnLst/>
            <a:rect l="l" t="t" r="r" b="b"/>
            <a:pathLst>
              <a:path w="255" h="264" extrusionOk="0">
                <a:moveTo>
                  <a:pt x="13" y="0"/>
                </a:moveTo>
                <a:lnTo>
                  <a:pt x="0" y="17"/>
                </a:lnTo>
                <a:cubicBezTo>
                  <a:pt x="4" y="17"/>
                  <a:pt x="204" y="149"/>
                  <a:pt x="238" y="263"/>
                </a:cubicBezTo>
                <a:lnTo>
                  <a:pt x="254" y="259"/>
                </a:lnTo>
                <a:cubicBezTo>
                  <a:pt x="221" y="136"/>
                  <a:pt x="21" y="4"/>
                  <a:pt x="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5" name="Google Shape;11235;p36"/>
          <p:cNvSpPr/>
          <p:nvPr/>
        </p:nvSpPr>
        <p:spPr>
          <a:xfrm rot="-9359073">
            <a:off x="-1032839" y="177317"/>
            <a:ext cx="6731" cy="29896"/>
          </a:xfrm>
          <a:custGeom>
            <a:avLst/>
            <a:gdLst/>
            <a:ahLst/>
            <a:cxnLst/>
            <a:rect l="l" t="t" r="r" b="b"/>
            <a:pathLst>
              <a:path w="86" h="382" extrusionOk="0">
                <a:moveTo>
                  <a:pt x="17" y="0"/>
                </a:moveTo>
                <a:lnTo>
                  <a:pt x="0" y="8"/>
                </a:lnTo>
                <a:cubicBezTo>
                  <a:pt x="0" y="8"/>
                  <a:pt x="64" y="136"/>
                  <a:pt x="26" y="377"/>
                </a:cubicBezTo>
                <a:lnTo>
                  <a:pt x="47" y="382"/>
                </a:lnTo>
                <a:cubicBezTo>
                  <a:pt x="85" y="131"/>
                  <a:pt x="17" y="4"/>
                  <a:pt x="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6" name="Google Shape;11236;p36"/>
          <p:cNvSpPr/>
          <p:nvPr/>
        </p:nvSpPr>
        <p:spPr>
          <a:xfrm rot="-9359073">
            <a:off x="-1020077" y="189328"/>
            <a:ext cx="19018" cy="29662"/>
          </a:xfrm>
          <a:custGeom>
            <a:avLst/>
            <a:gdLst/>
            <a:ahLst/>
            <a:cxnLst/>
            <a:rect l="l" t="t" r="r" b="b"/>
            <a:pathLst>
              <a:path w="243" h="379" extrusionOk="0">
                <a:moveTo>
                  <a:pt x="221" y="1"/>
                </a:moveTo>
                <a:cubicBezTo>
                  <a:pt x="200" y="149"/>
                  <a:pt x="120" y="277"/>
                  <a:pt x="1" y="361"/>
                </a:cubicBezTo>
                <a:lnTo>
                  <a:pt x="9" y="378"/>
                </a:lnTo>
                <a:cubicBezTo>
                  <a:pt x="136" y="289"/>
                  <a:pt x="221" y="154"/>
                  <a:pt x="24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7" name="Google Shape;11237;p36"/>
          <p:cNvSpPr/>
          <p:nvPr/>
        </p:nvSpPr>
        <p:spPr>
          <a:xfrm rot="-9359073">
            <a:off x="-1034385" y="247234"/>
            <a:ext cx="15653" cy="29662"/>
          </a:xfrm>
          <a:custGeom>
            <a:avLst/>
            <a:gdLst/>
            <a:ahLst/>
            <a:cxnLst/>
            <a:rect l="l" t="t" r="r" b="b"/>
            <a:pathLst>
              <a:path w="200" h="379" extrusionOk="0">
                <a:moveTo>
                  <a:pt x="0" y="1"/>
                </a:moveTo>
                <a:cubicBezTo>
                  <a:pt x="30" y="281"/>
                  <a:pt x="183" y="374"/>
                  <a:pt x="191" y="378"/>
                </a:cubicBezTo>
                <a:lnTo>
                  <a:pt x="200" y="361"/>
                </a:lnTo>
                <a:cubicBezTo>
                  <a:pt x="200" y="361"/>
                  <a:pt x="47" y="272"/>
                  <a:pt x="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8" name="Google Shape;11238;p36"/>
          <p:cNvSpPr/>
          <p:nvPr/>
        </p:nvSpPr>
        <p:spPr>
          <a:xfrm rot="-9359073">
            <a:off x="-1025153" y="241284"/>
            <a:ext cx="41246" cy="15183"/>
          </a:xfrm>
          <a:custGeom>
            <a:avLst/>
            <a:gdLst/>
            <a:ahLst/>
            <a:cxnLst/>
            <a:rect l="l" t="t" r="r" b="b"/>
            <a:pathLst>
              <a:path w="527" h="194" extrusionOk="0">
                <a:moveTo>
                  <a:pt x="17" y="0"/>
                </a:moveTo>
                <a:lnTo>
                  <a:pt x="0" y="13"/>
                </a:lnTo>
                <a:cubicBezTo>
                  <a:pt x="154" y="173"/>
                  <a:pt x="366" y="194"/>
                  <a:pt x="467" y="194"/>
                </a:cubicBezTo>
                <a:cubicBezTo>
                  <a:pt x="503" y="194"/>
                  <a:pt x="525" y="191"/>
                  <a:pt x="526" y="191"/>
                </a:cubicBezTo>
                <a:lnTo>
                  <a:pt x="522" y="174"/>
                </a:lnTo>
                <a:cubicBezTo>
                  <a:pt x="521" y="174"/>
                  <a:pt x="502" y="176"/>
                  <a:pt x="471" y="176"/>
                </a:cubicBezTo>
                <a:cubicBezTo>
                  <a:pt x="376" y="176"/>
                  <a:pt x="168" y="157"/>
                  <a:pt x="1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39" name="Google Shape;11239;p36"/>
          <p:cNvSpPr/>
          <p:nvPr/>
        </p:nvSpPr>
        <p:spPr>
          <a:xfrm rot="-9359073">
            <a:off x="-1020301" y="209907"/>
            <a:ext cx="35297" cy="20661"/>
          </a:xfrm>
          <a:custGeom>
            <a:avLst/>
            <a:gdLst/>
            <a:ahLst/>
            <a:cxnLst/>
            <a:rect l="l" t="t" r="r" b="b"/>
            <a:pathLst>
              <a:path w="451" h="264" extrusionOk="0">
                <a:moveTo>
                  <a:pt x="433" y="1"/>
                </a:moveTo>
                <a:cubicBezTo>
                  <a:pt x="433" y="5"/>
                  <a:pt x="251" y="226"/>
                  <a:pt x="1" y="247"/>
                </a:cubicBezTo>
                <a:lnTo>
                  <a:pt x="1" y="264"/>
                </a:lnTo>
                <a:cubicBezTo>
                  <a:pt x="18" y="264"/>
                  <a:pt x="35" y="259"/>
                  <a:pt x="52" y="259"/>
                </a:cubicBezTo>
                <a:cubicBezTo>
                  <a:pt x="281" y="213"/>
                  <a:pt x="450" y="13"/>
                  <a:pt x="450" y="13"/>
                </a:cubicBezTo>
                <a:lnTo>
                  <a:pt x="43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0" name="Google Shape;11240;p36"/>
          <p:cNvSpPr/>
          <p:nvPr/>
        </p:nvSpPr>
        <p:spPr>
          <a:xfrm rot="-9359073">
            <a:off x="-1067090" y="279720"/>
            <a:ext cx="15810" cy="13070"/>
          </a:xfrm>
          <a:custGeom>
            <a:avLst/>
            <a:gdLst/>
            <a:ahLst/>
            <a:cxnLst/>
            <a:rect l="l" t="t" r="r" b="b"/>
            <a:pathLst>
              <a:path w="202" h="167" extrusionOk="0">
                <a:moveTo>
                  <a:pt x="116" y="0"/>
                </a:moveTo>
                <a:cubicBezTo>
                  <a:pt x="109" y="0"/>
                  <a:pt x="102" y="1"/>
                  <a:pt x="94" y="3"/>
                </a:cubicBezTo>
                <a:cubicBezTo>
                  <a:pt x="22" y="16"/>
                  <a:pt x="1" y="109"/>
                  <a:pt x="65" y="152"/>
                </a:cubicBezTo>
                <a:cubicBezTo>
                  <a:pt x="79" y="162"/>
                  <a:pt x="94" y="166"/>
                  <a:pt x="110" y="166"/>
                </a:cubicBezTo>
                <a:cubicBezTo>
                  <a:pt x="157" y="166"/>
                  <a:pt x="201" y="121"/>
                  <a:pt x="192" y="67"/>
                </a:cubicBezTo>
                <a:cubicBezTo>
                  <a:pt x="185" y="27"/>
                  <a:pt x="153" y="0"/>
                  <a:pt x="11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1" name="Google Shape;11241;p36"/>
          <p:cNvSpPr/>
          <p:nvPr/>
        </p:nvSpPr>
        <p:spPr>
          <a:xfrm rot="-9359073">
            <a:off x="-1088902" y="257892"/>
            <a:ext cx="16044" cy="13148"/>
          </a:xfrm>
          <a:custGeom>
            <a:avLst/>
            <a:gdLst/>
            <a:ahLst/>
            <a:cxnLst/>
            <a:rect l="l" t="t" r="r" b="b"/>
            <a:pathLst>
              <a:path w="205" h="168" extrusionOk="0">
                <a:moveTo>
                  <a:pt x="110" y="1"/>
                </a:moveTo>
                <a:cubicBezTo>
                  <a:pt x="105" y="1"/>
                  <a:pt x="99" y="1"/>
                  <a:pt x="94" y="2"/>
                </a:cubicBezTo>
                <a:cubicBezTo>
                  <a:pt x="22" y="15"/>
                  <a:pt x="1" y="112"/>
                  <a:pt x="64" y="155"/>
                </a:cubicBezTo>
                <a:cubicBezTo>
                  <a:pt x="78" y="164"/>
                  <a:pt x="94" y="168"/>
                  <a:pt x="109" y="168"/>
                </a:cubicBezTo>
                <a:cubicBezTo>
                  <a:pt x="158" y="168"/>
                  <a:pt x="205" y="125"/>
                  <a:pt x="192" y="70"/>
                </a:cubicBezTo>
                <a:cubicBezTo>
                  <a:pt x="184" y="29"/>
                  <a:pt x="150" y="1"/>
                  <a:pt x="11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2" name="Google Shape;11242;p36"/>
          <p:cNvSpPr/>
          <p:nvPr/>
        </p:nvSpPr>
        <p:spPr>
          <a:xfrm rot="-9359073">
            <a:off x="-1098158" y="227060"/>
            <a:ext cx="16123" cy="13305"/>
          </a:xfrm>
          <a:custGeom>
            <a:avLst/>
            <a:gdLst/>
            <a:ahLst/>
            <a:cxnLst/>
            <a:rect l="l" t="t" r="r" b="b"/>
            <a:pathLst>
              <a:path w="206" h="170" extrusionOk="0">
                <a:moveTo>
                  <a:pt x="110" y="0"/>
                </a:moveTo>
                <a:cubicBezTo>
                  <a:pt x="105" y="0"/>
                  <a:pt x="100" y="1"/>
                  <a:pt x="94" y="2"/>
                </a:cubicBezTo>
                <a:cubicBezTo>
                  <a:pt x="22" y="19"/>
                  <a:pt x="1" y="112"/>
                  <a:pt x="65" y="154"/>
                </a:cubicBezTo>
                <a:cubicBezTo>
                  <a:pt x="80" y="165"/>
                  <a:pt x="96" y="169"/>
                  <a:pt x="112" y="169"/>
                </a:cubicBezTo>
                <a:cubicBezTo>
                  <a:pt x="162" y="169"/>
                  <a:pt x="206" y="124"/>
                  <a:pt x="196" y="70"/>
                </a:cubicBezTo>
                <a:cubicBezTo>
                  <a:pt x="185" y="28"/>
                  <a:pt x="150" y="0"/>
                  <a:pt x="11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3" name="Google Shape;11243;p36"/>
          <p:cNvSpPr/>
          <p:nvPr/>
        </p:nvSpPr>
        <p:spPr>
          <a:xfrm rot="-9359073">
            <a:off x="-1085996" y="197265"/>
            <a:ext cx="16123" cy="13305"/>
          </a:xfrm>
          <a:custGeom>
            <a:avLst/>
            <a:gdLst/>
            <a:ahLst/>
            <a:cxnLst/>
            <a:rect l="l" t="t" r="r" b="b"/>
            <a:pathLst>
              <a:path w="206" h="170" extrusionOk="0">
                <a:moveTo>
                  <a:pt x="113" y="1"/>
                </a:moveTo>
                <a:cubicBezTo>
                  <a:pt x="108" y="1"/>
                  <a:pt x="103" y="1"/>
                  <a:pt x="98" y="2"/>
                </a:cubicBezTo>
                <a:cubicBezTo>
                  <a:pt x="22" y="15"/>
                  <a:pt x="1" y="112"/>
                  <a:pt x="64" y="155"/>
                </a:cubicBezTo>
                <a:cubicBezTo>
                  <a:pt x="80" y="165"/>
                  <a:pt x="96" y="170"/>
                  <a:pt x="111" y="170"/>
                </a:cubicBezTo>
                <a:cubicBezTo>
                  <a:pt x="161" y="170"/>
                  <a:pt x="205" y="124"/>
                  <a:pt x="196" y="66"/>
                </a:cubicBezTo>
                <a:cubicBezTo>
                  <a:pt x="184" y="28"/>
                  <a:pt x="150" y="1"/>
                  <a:pt x="1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4" name="Google Shape;11244;p36"/>
          <p:cNvSpPr/>
          <p:nvPr/>
        </p:nvSpPr>
        <p:spPr>
          <a:xfrm rot="-9359073">
            <a:off x="-1062878" y="175537"/>
            <a:ext cx="15810" cy="13305"/>
          </a:xfrm>
          <a:custGeom>
            <a:avLst/>
            <a:gdLst/>
            <a:ahLst/>
            <a:cxnLst/>
            <a:rect l="l" t="t" r="r" b="b"/>
            <a:pathLst>
              <a:path w="202" h="170" extrusionOk="0">
                <a:moveTo>
                  <a:pt x="106" y="1"/>
                </a:moveTo>
                <a:cubicBezTo>
                  <a:pt x="101" y="1"/>
                  <a:pt x="95" y="1"/>
                  <a:pt x="90" y="2"/>
                </a:cubicBezTo>
                <a:cubicBezTo>
                  <a:pt x="18" y="15"/>
                  <a:pt x="1" y="113"/>
                  <a:pt x="60" y="155"/>
                </a:cubicBezTo>
                <a:cubicBezTo>
                  <a:pt x="76" y="165"/>
                  <a:pt x="92" y="170"/>
                  <a:pt x="108" y="170"/>
                </a:cubicBezTo>
                <a:cubicBezTo>
                  <a:pt x="157" y="170"/>
                  <a:pt x="201" y="125"/>
                  <a:pt x="192" y="70"/>
                </a:cubicBezTo>
                <a:cubicBezTo>
                  <a:pt x="184" y="29"/>
                  <a:pt x="147" y="1"/>
                  <a:pt x="106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5" name="Google Shape;11245;p36"/>
          <p:cNvSpPr/>
          <p:nvPr/>
        </p:nvSpPr>
        <p:spPr>
          <a:xfrm rot="-9359073">
            <a:off x="-1028861" y="169458"/>
            <a:ext cx="14714" cy="13305"/>
          </a:xfrm>
          <a:custGeom>
            <a:avLst/>
            <a:gdLst/>
            <a:ahLst/>
            <a:cxnLst/>
            <a:rect l="l" t="t" r="r" b="b"/>
            <a:pathLst>
              <a:path w="188" h="170" extrusionOk="0">
                <a:moveTo>
                  <a:pt x="94" y="1"/>
                </a:moveTo>
                <a:cubicBezTo>
                  <a:pt x="71" y="1"/>
                  <a:pt x="47" y="12"/>
                  <a:pt x="31" y="33"/>
                </a:cubicBezTo>
                <a:cubicBezTo>
                  <a:pt x="1" y="67"/>
                  <a:pt x="5" y="122"/>
                  <a:pt x="39" y="152"/>
                </a:cubicBezTo>
                <a:cubicBezTo>
                  <a:pt x="55" y="164"/>
                  <a:pt x="73" y="170"/>
                  <a:pt x="91" y="170"/>
                </a:cubicBezTo>
                <a:cubicBezTo>
                  <a:pt x="116" y="170"/>
                  <a:pt x="141" y="159"/>
                  <a:pt x="158" y="139"/>
                </a:cubicBezTo>
                <a:cubicBezTo>
                  <a:pt x="188" y="105"/>
                  <a:pt x="183" y="50"/>
                  <a:pt x="145" y="20"/>
                </a:cubicBezTo>
                <a:cubicBezTo>
                  <a:pt x="130" y="7"/>
                  <a:pt x="112" y="1"/>
                  <a:pt x="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6" name="Google Shape;11246;p36"/>
          <p:cNvSpPr/>
          <p:nvPr/>
        </p:nvSpPr>
        <p:spPr>
          <a:xfrm rot="-9359073">
            <a:off x="-1001194" y="187386"/>
            <a:ext cx="16044" cy="13148"/>
          </a:xfrm>
          <a:custGeom>
            <a:avLst/>
            <a:gdLst/>
            <a:ahLst/>
            <a:cxnLst/>
            <a:rect l="l" t="t" r="r" b="b"/>
            <a:pathLst>
              <a:path w="205" h="168" extrusionOk="0">
                <a:moveTo>
                  <a:pt x="118" y="1"/>
                </a:moveTo>
                <a:cubicBezTo>
                  <a:pt x="111" y="1"/>
                  <a:pt x="105" y="2"/>
                  <a:pt x="98" y="4"/>
                </a:cubicBezTo>
                <a:cubicBezTo>
                  <a:pt x="21" y="17"/>
                  <a:pt x="0" y="110"/>
                  <a:pt x="64" y="152"/>
                </a:cubicBezTo>
                <a:cubicBezTo>
                  <a:pt x="79" y="163"/>
                  <a:pt x="96" y="167"/>
                  <a:pt x="111" y="167"/>
                </a:cubicBezTo>
                <a:cubicBezTo>
                  <a:pt x="161" y="167"/>
                  <a:pt x="204" y="122"/>
                  <a:pt x="191" y="68"/>
                </a:cubicBezTo>
                <a:cubicBezTo>
                  <a:pt x="184" y="28"/>
                  <a:pt x="153" y="1"/>
                  <a:pt x="1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7" name="Google Shape;11247;p36"/>
          <p:cNvSpPr/>
          <p:nvPr/>
        </p:nvSpPr>
        <p:spPr>
          <a:xfrm rot="-9359073">
            <a:off x="-987527" y="213078"/>
            <a:ext cx="14792" cy="13226"/>
          </a:xfrm>
          <a:custGeom>
            <a:avLst/>
            <a:gdLst/>
            <a:ahLst/>
            <a:cxnLst/>
            <a:rect l="l" t="t" r="r" b="b"/>
            <a:pathLst>
              <a:path w="189" h="169" extrusionOk="0">
                <a:moveTo>
                  <a:pt x="101" y="1"/>
                </a:moveTo>
                <a:cubicBezTo>
                  <a:pt x="52" y="1"/>
                  <a:pt x="1" y="40"/>
                  <a:pt x="15" y="105"/>
                </a:cubicBezTo>
                <a:cubicBezTo>
                  <a:pt x="26" y="149"/>
                  <a:pt x="60" y="168"/>
                  <a:pt x="94" y="168"/>
                </a:cubicBezTo>
                <a:cubicBezTo>
                  <a:pt x="141" y="168"/>
                  <a:pt x="188" y="133"/>
                  <a:pt x="181" y="72"/>
                </a:cubicBezTo>
                <a:cubicBezTo>
                  <a:pt x="173" y="23"/>
                  <a:pt x="138" y="1"/>
                  <a:pt x="10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8" name="Google Shape;11248;p36"/>
          <p:cNvSpPr/>
          <p:nvPr/>
        </p:nvSpPr>
        <p:spPr>
          <a:xfrm rot="-9359073">
            <a:off x="-994249" y="258808"/>
            <a:ext cx="15810" cy="13305"/>
          </a:xfrm>
          <a:custGeom>
            <a:avLst/>
            <a:gdLst/>
            <a:ahLst/>
            <a:cxnLst/>
            <a:rect l="l" t="t" r="r" b="b"/>
            <a:pathLst>
              <a:path w="202" h="170" extrusionOk="0">
                <a:moveTo>
                  <a:pt x="109" y="1"/>
                </a:moveTo>
                <a:cubicBezTo>
                  <a:pt x="104" y="1"/>
                  <a:pt x="99" y="1"/>
                  <a:pt x="94" y="2"/>
                </a:cubicBezTo>
                <a:cubicBezTo>
                  <a:pt x="18" y="15"/>
                  <a:pt x="1" y="113"/>
                  <a:pt x="60" y="155"/>
                </a:cubicBezTo>
                <a:cubicBezTo>
                  <a:pt x="75" y="165"/>
                  <a:pt x="92" y="170"/>
                  <a:pt x="108" y="170"/>
                </a:cubicBezTo>
                <a:cubicBezTo>
                  <a:pt x="157" y="170"/>
                  <a:pt x="201" y="125"/>
                  <a:pt x="192" y="70"/>
                </a:cubicBezTo>
                <a:cubicBezTo>
                  <a:pt x="184" y="29"/>
                  <a:pt x="147" y="1"/>
                  <a:pt x="10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49" name="Google Shape;11249;p36"/>
          <p:cNvSpPr/>
          <p:nvPr/>
        </p:nvSpPr>
        <p:spPr>
          <a:xfrm rot="-9359073">
            <a:off x="-1034302" y="273927"/>
            <a:ext cx="15731" cy="13226"/>
          </a:xfrm>
          <a:custGeom>
            <a:avLst/>
            <a:gdLst/>
            <a:ahLst/>
            <a:cxnLst/>
            <a:rect l="l" t="t" r="r" b="b"/>
            <a:pathLst>
              <a:path w="201" h="169" extrusionOk="0">
                <a:moveTo>
                  <a:pt x="108" y="1"/>
                </a:moveTo>
                <a:cubicBezTo>
                  <a:pt x="82" y="1"/>
                  <a:pt x="56" y="13"/>
                  <a:pt x="39" y="39"/>
                </a:cubicBezTo>
                <a:cubicBezTo>
                  <a:pt x="1" y="96"/>
                  <a:pt x="42" y="168"/>
                  <a:pt x="105" y="168"/>
                </a:cubicBezTo>
                <a:cubicBezTo>
                  <a:pt x="111" y="168"/>
                  <a:pt x="117" y="167"/>
                  <a:pt x="124" y="166"/>
                </a:cubicBezTo>
                <a:cubicBezTo>
                  <a:pt x="171" y="157"/>
                  <a:pt x="200" y="115"/>
                  <a:pt x="192" y="68"/>
                </a:cubicBezTo>
                <a:cubicBezTo>
                  <a:pt x="182" y="26"/>
                  <a:pt x="145" y="1"/>
                  <a:pt x="10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0" name="Google Shape;11250;p36"/>
          <p:cNvSpPr/>
          <p:nvPr/>
        </p:nvSpPr>
        <p:spPr>
          <a:xfrm rot="-9359073">
            <a:off x="-1483053" y="-33303"/>
            <a:ext cx="442197" cy="302407"/>
          </a:xfrm>
          <a:custGeom>
            <a:avLst/>
            <a:gdLst/>
            <a:ahLst/>
            <a:cxnLst/>
            <a:rect l="l" t="t" r="r" b="b"/>
            <a:pathLst>
              <a:path w="5650" h="3864" extrusionOk="0">
                <a:moveTo>
                  <a:pt x="5614" y="0"/>
                </a:moveTo>
                <a:cubicBezTo>
                  <a:pt x="5604" y="0"/>
                  <a:pt x="5594" y="5"/>
                  <a:pt x="5586" y="12"/>
                </a:cubicBezTo>
                <a:cubicBezTo>
                  <a:pt x="4488" y="1543"/>
                  <a:pt x="3033" y="2493"/>
                  <a:pt x="2007" y="3019"/>
                </a:cubicBezTo>
                <a:cubicBezTo>
                  <a:pt x="891" y="3592"/>
                  <a:pt x="30" y="3800"/>
                  <a:pt x="22" y="3804"/>
                </a:cubicBezTo>
                <a:cubicBezTo>
                  <a:pt x="9" y="3804"/>
                  <a:pt x="0" y="3813"/>
                  <a:pt x="0" y="3825"/>
                </a:cubicBezTo>
                <a:cubicBezTo>
                  <a:pt x="0" y="3829"/>
                  <a:pt x="0" y="3834"/>
                  <a:pt x="0" y="3838"/>
                </a:cubicBezTo>
                <a:cubicBezTo>
                  <a:pt x="5" y="3855"/>
                  <a:pt x="22" y="3863"/>
                  <a:pt x="39" y="3863"/>
                </a:cubicBezTo>
                <a:cubicBezTo>
                  <a:pt x="47" y="3863"/>
                  <a:pt x="917" y="3647"/>
                  <a:pt x="2032" y="3074"/>
                </a:cubicBezTo>
                <a:cubicBezTo>
                  <a:pt x="3067" y="2544"/>
                  <a:pt x="4530" y="1590"/>
                  <a:pt x="5637" y="50"/>
                </a:cubicBezTo>
                <a:cubicBezTo>
                  <a:pt x="5650" y="38"/>
                  <a:pt x="5646" y="16"/>
                  <a:pt x="5633" y="8"/>
                </a:cubicBezTo>
                <a:cubicBezTo>
                  <a:pt x="5628" y="3"/>
                  <a:pt x="5621" y="0"/>
                  <a:pt x="56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1" name="Google Shape;11251;p36"/>
          <p:cNvSpPr/>
          <p:nvPr/>
        </p:nvSpPr>
        <p:spPr>
          <a:xfrm rot="-9359073">
            <a:off x="-1588863" y="141026"/>
            <a:ext cx="65195" cy="83898"/>
          </a:xfrm>
          <a:custGeom>
            <a:avLst/>
            <a:gdLst/>
            <a:ahLst/>
            <a:cxnLst/>
            <a:rect l="l" t="t" r="r" b="b"/>
            <a:pathLst>
              <a:path w="833" h="1072" extrusionOk="0">
                <a:moveTo>
                  <a:pt x="753" y="1"/>
                </a:moveTo>
                <a:cubicBezTo>
                  <a:pt x="668" y="1"/>
                  <a:pt x="350" y="131"/>
                  <a:pt x="251" y="363"/>
                </a:cubicBezTo>
                <a:cubicBezTo>
                  <a:pt x="141" y="631"/>
                  <a:pt x="1" y="1072"/>
                  <a:pt x="1" y="1072"/>
                </a:cubicBezTo>
                <a:cubicBezTo>
                  <a:pt x="1" y="1072"/>
                  <a:pt x="722" y="809"/>
                  <a:pt x="807" y="321"/>
                </a:cubicBezTo>
                <a:cubicBezTo>
                  <a:pt x="832" y="172"/>
                  <a:pt x="794" y="11"/>
                  <a:pt x="768" y="3"/>
                </a:cubicBezTo>
                <a:cubicBezTo>
                  <a:pt x="765" y="1"/>
                  <a:pt x="760" y="1"/>
                  <a:pt x="75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2" name="Google Shape;11252;p36"/>
          <p:cNvSpPr/>
          <p:nvPr/>
        </p:nvSpPr>
        <p:spPr>
          <a:xfrm rot="-9359073">
            <a:off x="-1562155" y="102540"/>
            <a:ext cx="102292" cy="37723"/>
          </a:xfrm>
          <a:custGeom>
            <a:avLst/>
            <a:gdLst/>
            <a:ahLst/>
            <a:cxnLst/>
            <a:rect l="l" t="t" r="r" b="b"/>
            <a:pathLst>
              <a:path w="1307" h="482" extrusionOk="0">
                <a:moveTo>
                  <a:pt x="855" y="1"/>
                </a:moveTo>
                <a:cubicBezTo>
                  <a:pt x="765" y="1"/>
                  <a:pt x="676" y="14"/>
                  <a:pt x="603" y="47"/>
                </a:cubicBezTo>
                <a:cubicBezTo>
                  <a:pt x="361" y="153"/>
                  <a:pt x="0" y="353"/>
                  <a:pt x="0" y="353"/>
                </a:cubicBezTo>
                <a:cubicBezTo>
                  <a:pt x="0" y="353"/>
                  <a:pt x="350" y="481"/>
                  <a:pt x="686" y="481"/>
                </a:cubicBezTo>
                <a:cubicBezTo>
                  <a:pt x="846" y="481"/>
                  <a:pt x="1002" y="452"/>
                  <a:pt x="1116" y="366"/>
                </a:cubicBezTo>
                <a:cubicBezTo>
                  <a:pt x="1201" y="302"/>
                  <a:pt x="1307" y="200"/>
                  <a:pt x="1294" y="145"/>
                </a:cubicBezTo>
                <a:cubicBezTo>
                  <a:pt x="1276" y="74"/>
                  <a:pt x="1064" y="1"/>
                  <a:pt x="85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3" name="Google Shape;11253;p36"/>
          <p:cNvSpPr/>
          <p:nvPr/>
        </p:nvSpPr>
        <p:spPr>
          <a:xfrm rot="-9359073">
            <a:off x="-1512591" y="135021"/>
            <a:ext cx="49542" cy="110976"/>
          </a:xfrm>
          <a:custGeom>
            <a:avLst/>
            <a:gdLst/>
            <a:ahLst/>
            <a:cxnLst/>
            <a:rect l="l" t="t" r="r" b="b"/>
            <a:pathLst>
              <a:path w="633" h="1418" extrusionOk="0">
                <a:moveTo>
                  <a:pt x="271" y="0"/>
                </a:moveTo>
                <a:cubicBezTo>
                  <a:pt x="245" y="0"/>
                  <a:pt x="226" y="28"/>
                  <a:pt x="192" y="99"/>
                </a:cubicBezTo>
                <a:cubicBezTo>
                  <a:pt x="1" y="502"/>
                  <a:pt x="404" y="1418"/>
                  <a:pt x="404" y="1418"/>
                </a:cubicBezTo>
                <a:cubicBezTo>
                  <a:pt x="404" y="1418"/>
                  <a:pt x="527" y="1019"/>
                  <a:pt x="582" y="765"/>
                </a:cubicBezTo>
                <a:cubicBezTo>
                  <a:pt x="633" y="514"/>
                  <a:pt x="484" y="120"/>
                  <a:pt x="319" y="18"/>
                </a:cubicBezTo>
                <a:cubicBezTo>
                  <a:pt x="299" y="7"/>
                  <a:pt x="284" y="0"/>
                  <a:pt x="27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4" name="Google Shape;11254;p36"/>
          <p:cNvSpPr/>
          <p:nvPr/>
        </p:nvSpPr>
        <p:spPr>
          <a:xfrm rot="-9359073">
            <a:off x="-1447358" y="99950"/>
            <a:ext cx="55803" cy="131168"/>
          </a:xfrm>
          <a:custGeom>
            <a:avLst/>
            <a:gdLst/>
            <a:ahLst/>
            <a:cxnLst/>
            <a:rect l="l" t="t" r="r" b="b"/>
            <a:pathLst>
              <a:path w="713" h="1676" extrusionOk="0">
                <a:moveTo>
                  <a:pt x="379" y="0"/>
                </a:moveTo>
                <a:cubicBezTo>
                  <a:pt x="377" y="0"/>
                  <a:pt x="375" y="0"/>
                  <a:pt x="374" y="1"/>
                </a:cubicBezTo>
                <a:cubicBezTo>
                  <a:pt x="336" y="5"/>
                  <a:pt x="293" y="34"/>
                  <a:pt x="255" y="102"/>
                </a:cubicBezTo>
                <a:cubicBezTo>
                  <a:pt x="0" y="522"/>
                  <a:pt x="340" y="1676"/>
                  <a:pt x="340" y="1676"/>
                </a:cubicBezTo>
                <a:cubicBezTo>
                  <a:pt x="340" y="1676"/>
                  <a:pt x="522" y="1256"/>
                  <a:pt x="611" y="980"/>
                </a:cubicBezTo>
                <a:cubicBezTo>
                  <a:pt x="712" y="678"/>
                  <a:pt x="571" y="0"/>
                  <a:pt x="37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5" name="Google Shape;11255;p36"/>
          <p:cNvSpPr/>
          <p:nvPr/>
        </p:nvSpPr>
        <p:spPr>
          <a:xfrm rot="-9359073">
            <a:off x="-1370422" y="81395"/>
            <a:ext cx="58464" cy="131951"/>
          </a:xfrm>
          <a:custGeom>
            <a:avLst/>
            <a:gdLst/>
            <a:ahLst/>
            <a:cxnLst/>
            <a:rect l="l" t="t" r="r" b="b"/>
            <a:pathLst>
              <a:path w="747" h="1686" extrusionOk="0">
                <a:moveTo>
                  <a:pt x="392" y="1"/>
                </a:moveTo>
                <a:cubicBezTo>
                  <a:pt x="390" y="1"/>
                  <a:pt x="388" y="1"/>
                  <a:pt x="387" y="2"/>
                </a:cubicBezTo>
                <a:cubicBezTo>
                  <a:pt x="332" y="14"/>
                  <a:pt x="281" y="52"/>
                  <a:pt x="255" y="103"/>
                </a:cubicBezTo>
                <a:cubicBezTo>
                  <a:pt x="1" y="519"/>
                  <a:pt x="421" y="1685"/>
                  <a:pt x="421" y="1685"/>
                </a:cubicBezTo>
                <a:cubicBezTo>
                  <a:pt x="561" y="1478"/>
                  <a:pt x="654" y="1240"/>
                  <a:pt x="692" y="990"/>
                </a:cubicBezTo>
                <a:cubicBezTo>
                  <a:pt x="746" y="682"/>
                  <a:pt x="485" y="1"/>
                  <a:pt x="39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6" name="Google Shape;11256;p36"/>
          <p:cNvSpPr/>
          <p:nvPr/>
        </p:nvSpPr>
        <p:spPr>
          <a:xfrm rot="-9359073">
            <a:off x="-1312894" y="58117"/>
            <a:ext cx="68091" cy="135786"/>
          </a:xfrm>
          <a:custGeom>
            <a:avLst/>
            <a:gdLst/>
            <a:ahLst/>
            <a:cxnLst/>
            <a:rect l="l" t="t" r="r" b="b"/>
            <a:pathLst>
              <a:path w="870" h="1735" extrusionOk="0">
                <a:moveTo>
                  <a:pt x="512" y="0"/>
                </a:moveTo>
                <a:cubicBezTo>
                  <a:pt x="463" y="0"/>
                  <a:pt x="408" y="25"/>
                  <a:pt x="352" y="80"/>
                </a:cubicBezTo>
                <a:cubicBezTo>
                  <a:pt x="0" y="420"/>
                  <a:pt x="225" y="1734"/>
                  <a:pt x="225" y="1734"/>
                </a:cubicBezTo>
                <a:cubicBezTo>
                  <a:pt x="225" y="1734"/>
                  <a:pt x="556" y="1399"/>
                  <a:pt x="666" y="1132"/>
                </a:cubicBezTo>
                <a:cubicBezTo>
                  <a:pt x="870" y="632"/>
                  <a:pt x="636" y="21"/>
                  <a:pt x="543" y="4"/>
                </a:cubicBezTo>
                <a:cubicBezTo>
                  <a:pt x="533" y="2"/>
                  <a:pt x="523" y="0"/>
                  <a:pt x="51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7" name="Google Shape;11257;p36"/>
          <p:cNvSpPr/>
          <p:nvPr/>
        </p:nvSpPr>
        <p:spPr>
          <a:xfrm rot="-9359073">
            <a:off x="-1232369" y="52401"/>
            <a:ext cx="62142" cy="114107"/>
          </a:xfrm>
          <a:custGeom>
            <a:avLst/>
            <a:gdLst/>
            <a:ahLst/>
            <a:cxnLst/>
            <a:rect l="l" t="t" r="r" b="b"/>
            <a:pathLst>
              <a:path w="794" h="1458" extrusionOk="0">
                <a:moveTo>
                  <a:pt x="553" y="0"/>
                </a:moveTo>
                <a:cubicBezTo>
                  <a:pt x="497" y="0"/>
                  <a:pt x="420" y="41"/>
                  <a:pt x="353" y="109"/>
                </a:cubicBezTo>
                <a:cubicBezTo>
                  <a:pt x="1" y="448"/>
                  <a:pt x="192" y="1457"/>
                  <a:pt x="192" y="1457"/>
                </a:cubicBezTo>
                <a:cubicBezTo>
                  <a:pt x="192" y="1457"/>
                  <a:pt x="476" y="1097"/>
                  <a:pt x="633" y="851"/>
                </a:cubicBezTo>
                <a:cubicBezTo>
                  <a:pt x="794" y="601"/>
                  <a:pt x="662" y="24"/>
                  <a:pt x="573" y="3"/>
                </a:cubicBezTo>
                <a:cubicBezTo>
                  <a:pt x="567" y="1"/>
                  <a:pt x="560" y="0"/>
                  <a:pt x="55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8" name="Google Shape;11258;p36"/>
          <p:cNvSpPr/>
          <p:nvPr/>
        </p:nvSpPr>
        <p:spPr>
          <a:xfrm rot="-9359073">
            <a:off x="-1160239" y="48345"/>
            <a:ext cx="61125" cy="98220"/>
          </a:xfrm>
          <a:custGeom>
            <a:avLst/>
            <a:gdLst/>
            <a:ahLst/>
            <a:cxnLst/>
            <a:rect l="l" t="t" r="r" b="b"/>
            <a:pathLst>
              <a:path w="781" h="1255" extrusionOk="0">
                <a:moveTo>
                  <a:pt x="576" y="0"/>
                </a:moveTo>
                <a:cubicBezTo>
                  <a:pt x="519" y="0"/>
                  <a:pt x="415" y="45"/>
                  <a:pt x="352" y="93"/>
                </a:cubicBezTo>
                <a:cubicBezTo>
                  <a:pt x="0" y="347"/>
                  <a:pt x="68" y="1255"/>
                  <a:pt x="68" y="1255"/>
                </a:cubicBezTo>
                <a:cubicBezTo>
                  <a:pt x="233" y="1102"/>
                  <a:pt x="386" y="945"/>
                  <a:pt x="530" y="780"/>
                </a:cubicBezTo>
                <a:cubicBezTo>
                  <a:pt x="781" y="470"/>
                  <a:pt x="598" y="4"/>
                  <a:pt x="598" y="4"/>
                </a:cubicBezTo>
                <a:cubicBezTo>
                  <a:pt x="592" y="1"/>
                  <a:pt x="584" y="0"/>
                  <a:pt x="57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59" name="Google Shape;11259;p36"/>
          <p:cNvSpPr/>
          <p:nvPr/>
        </p:nvSpPr>
        <p:spPr>
          <a:xfrm rot="-9359073">
            <a:off x="-1498014" y="59820"/>
            <a:ext cx="119511" cy="39679"/>
          </a:xfrm>
          <a:custGeom>
            <a:avLst/>
            <a:gdLst/>
            <a:ahLst/>
            <a:cxnLst/>
            <a:rect l="l" t="t" r="r" b="b"/>
            <a:pathLst>
              <a:path w="1527" h="507" extrusionOk="0">
                <a:moveTo>
                  <a:pt x="889" y="1"/>
                </a:moveTo>
                <a:cubicBezTo>
                  <a:pt x="827" y="1"/>
                  <a:pt x="768" y="7"/>
                  <a:pt x="717" y="21"/>
                </a:cubicBezTo>
                <a:cubicBezTo>
                  <a:pt x="433" y="94"/>
                  <a:pt x="0" y="259"/>
                  <a:pt x="0" y="259"/>
                </a:cubicBezTo>
                <a:cubicBezTo>
                  <a:pt x="0" y="259"/>
                  <a:pt x="526" y="507"/>
                  <a:pt x="966" y="507"/>
                </a:cubicBezTo>
                <a:cubicBezTo>
                  <a:pt x="1093" y="507"/>
                  <a:pt x="1213" y="486"/>
                  <a:pt x="1311" y="433"/>
                </a:cubicBezTo>
                <a:cubicBezTo>
                  <a:pt x="1408" y="378"/>
                  <a:pt x="1519" y="272"/>
                  <a:pt x="1523" y="221"/>
                </a:cubicBezTo>
                <a:cubicBezTo>
                  <a:pt x="1526" y="134"/>
                  <a:pt x="1175" y="1"/>
                  <a:pt x="88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0" name="Google Shape;11260;p36"/>
          <p:cNvSpPr/>
          <p:nvPr/>
        </p:nvSpPr>
        <p:spPr>
          <a:xfrm rot="-9359073">
            <a:off x="-1409906" y="30144"/>
            <a:ext cx="113171" cy="46801"/>
          </a:xfrm>
          <a:custGeom>
            <a:avLst/>
            <a:gdLst/>
            <a:ahLst/>
            <a:cxnLst/>
            <a:rect l="l" t="t" r="r" b="b"/>
            <a:pathLst>
              <a:path w="1446" h="598" extrusionOk="0">
                <a:moveTo>
                  <a:pt x="801" y="1"/>
                </a:moveTo>
                <a:cubicBezTo>
                  <a:pt x="775" y="1"/>
                  <a:pt x="750" y="3"/>
                  <a:pt x="726" y="8"/>
                </a:cubicBezTo>
                <a:cubicBezTo>
                  <a:pt x="446" y="67"/>
                  <a:pt x="1" y="203"/>
                  <a:pt x="1" y="203"/>
                </a:cubicBezTo>
                <a:cubicBezTo>
                  <a:pt x="1" y="203"/>
                  <a:pt x="519" y="597"/>
                  <a:pt x="951" y="597"/>
                </a:cubicBezTo>
                <a:cubicBezTo>
                  <a:pt x="1031" y="597"/>
                  <a:pt x="1109" y="583"/>
                  <a:pt x="1180" y="550"/>
                </a:cubicBezTo>
                <a:cubicBezTo>
                  <a:pt x="1299" y="500"/>
                  <a:pt x="1422" y="415"/>
                  <a:pt x="1430" y="343"/>
                </a:cubicBezTo>
                <a:cubicBezTo>
                  <a:pt x="1446" y="250"/>
                  <a:pt x="1078" y="1"/>
                  <a:pt x="80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1" name="Google Shape;11261;p36"/>
          <p:cNvSpPr/>
          <p:nvPr/>
        </p:nvSpPr>
        <p:spPr>
          <a:xfrm rot="-9359073">
            <a:off x="-1324891" y="14205"/>
            <a:ext cx="105345" cy="45392"/>
          </a:xfrm>
          <a:custGeom>
            <a:avLst/>
            <a:gdLst/>
            <a:ahLst/>
            <a:cxnLst/>
            <a:rect l="l" t="t" r="r" b="b"/>
            <a:pathLst>
              <a:path w="1346" h="580" extrusionOk="0">
                <a:moveTo>
                  <a:pt x="781" y="0"/>
                </a:moveTo>
                <a:cubicBezTo>
                  <a:pt x="770" y="0"/>
                  <a:pt x="758" y="1"/>
                  <a:pt x="747" y="2"/>
                </a:cubicBezTo>
                <a:cubicBezTo>
                  <a:pt x="459" y="32"/>
                  <a:pt x="1" y="116"/>
                  <a:pt x="1" y="116"/>
                </a:cubicBezTo>
                <a:cubicBezTo>
                  <a:pt x="1" y="116"/>
                  <a:pt x="530" y="580"/>
                  <a:pt x="975" y="580"/>
                </a:cubicBezTo>
                <a:cubicBezTo>
                  <a:pt x="1034" y="580"/>
                  <a:pt x="1091" y="572"/>
                  <a:pt x="1146" y="553"/>
                </a:cubicBezTo>
                <a:cubicBezTo>
                  <a:pt x="1290" y="502"/>
                  <a:pt x="1345" y="392"/>
                  <a:pt x="1337" y="350"/>
                </a:cubicBezTo>
                <a:cubicBezTo>
                  <a:pt x="1316" y="272"/>
                  <a:pt x="1043" y="0"/>
                  <a:pt x="78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2" name="Google Shape;11262;p36"/>
          <p:cNvSpPr/>
          <p:nvPr/>
        </p:nvSpPr>
        <p:spPr>
          <a:xfrm rot="-9359073">
            <a:off x="-1244480" y="2874"/>
            <a:ext cx="108553" cy="45862"/>
          </a:xfrm>
          <a:custGeom>
            <a:avLst/>
            <a:gdLst/>
            <a:ahLst/>
            <a:cxnLst/>
            <a:rect l="l" t="t" r="r" b="b"/>
            <a:pathLst>
              <a:path w="1387" h="586" extrusionOk="0">
                <a:moveTo>
                  <a:pt x="761" y="0"/>
                </a:moveTo>
                <a:cubicBezTo>
                  <a:pt x="757" y="0"/>
                  <a:pt x="754" y="0"/>
                  <a:pt x="751" y="0"/>
                </a:cubicBezTo>
                <a:cubicBezTo>
                  <a:pt x="463" y="9"/>
                  <a:pt x="0" y="64"/>
                  <a:pt x="0" y="64"/>
                </a:cubicBezTo>
                <a:cubicBezTo>
                  <a:pt x="0" y="64"/>
                  <a:pt x="574" y="585"/>
                  <a:pt x="1039" y="585"/>
                </a:cubicBezTo>
                <a:cubicBezTo>
                  <a:pt x="1086" y="585"/>
                  <a:pt x="1131" y="580"/>
                  <a:pt x="1175" y="569"/>
                </a:cubicBezTo>
                <a:cubicBezTo>
                  <a:pt x="1252" y="556"/>
                  <a:pt x="1315" y="509"/>
                  <a:pt x="1358" y="441"/>
                </a:cubicBezTo>
                <a:cubicBezTo>
                  <a:pt x="1387" y="387"/>
                  <a:pt x="1059" y="0"/>
                  <a:pt x="76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3" name="Google Shape;11263;p36"/>
          <p:cNvSpPr/>
          <p:nvPr/>
        </p:nvSpPr>
        <p:spPr>
          <a:xfrm rot="-9359073">
            <a:off x="-1161938" y="2073"/>
            <a:ext cx="99318" cy="48445"/>
          </a:xfrm>
          <a:custGeom>
            <a:avLst/>
            <a:gdLst/>
            <a:ahLst/>
            <a:cxnLst/>
            <a:rect l="l" t="t" r="r" b="b"/>
            <a:pathLst>
              <a:path w="1269" h="619" extrusionOk="0">
                <a:moveTo>
                  <a:pt x="519" y="1"/>
                </a:moveTo>
                <a:cubicBezTo>
                  <a:pt x="278" y="1"/>
                  <a:pt x="1" y="67"/>
                  <a:pt x="1" y="67"/>
                </a:cubicBezTo>
                <a:cubicBezTo>
                  <a:pt x="1" y="67"/>
                  <a:pt x="499" y="619"/>
                  <a:pt x="909" y="619"/>
                </a:cubicBezTo>
                <a:cubicBezTo>
                  <a:pt x="945" y="619"/>
                  <a:pt x="980" y="615"/>
                  <a:pt x="1014" y="605"/>
                </a:cubicBezTo>
                <a:cubicBezTo>
                  <a:pt x="1104" y="584"/>
                  <a:pt x="1248" y="525"/>
                  <a:pt x="1269" y="474"/>
                </a:cubicBezTo>
                <a:cubicBezTo>
                  <a:pt x="1269" y="474"/>
                  <a:pt x="1065" y="80"/>
                  <a:pt x="667" y="12"/>
                </a:cubicBezTo>
                <a:cubicBezTo>
                  <a:pt x="621" y="4"/>
                  <a:pt x="571" y="1"/>
                  <a:pt x="51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4" name="Google Shape;11264;p36"/>
          <p:cNvSpPr/>
          <p:nvPr/>
        </p:nvSpPr>
        <p:spPr>
          <a:xfrm rot="-9359073">
            <a:off x="-1141361" y="54797"/>
            <a:ext cx="36315" cy="84915"/>
          </a:xfrm>
          <a:custGeom>
            <a:avLst/>
            <a:gdLst/>
            <a:ahLst/>
            <a:cxnLst/>
            <a:rect l="l" t="t" r="r" b="b"/>
            <a:pathLst>
              <a:path w="464" h="1085" extrusionOk="0">
                <a:moveTo>
                  <a:pt x="450" y="0"/>
                </a:moveTo>
                <a:cubicBezTo>
                  <a:pt x="445" y="0"/>
                  <a:pt x="442" y="7"/>
                  <a:pt x="442" y="10"/>
                </a:cubicBezTo>
                <a:cubicBezTo>
                  <a:pt x="378" y="447"/>
                  <a:pt x="5" y="1058"/>
                  <a:pt x="1" y="1066"/>
                </a:cubicBezTo>
                <a:cubicBezTo>
                  <a:pt x="1" y="1066"/>
                  <a:pt x="1" y="1070"/>
                  <a:pt x="1" y="1075"/>
                </a:cubicBezTo>
                <a:cubicBezTo>
                  <a:pt x="1" y="1079"/>
                  <a:pt x="5" y="1079"/>
                  <a:pt x="5" y="1083"/>
                </a:cubicBezTo>
                <a:cubicBezTo>
                  <a:pt x="8" y="1084"/>
                  <a:pt x="10" y="1085"/>
                  <a:pt x="12" y="1085"/>
                </a:cubicBezTo>
                <a:cubicBezTo>
                  <a:pt x="16" y="1085"/>
                  <a:pt x="19" y="1082"/>
                  <a:pt x="22" y="1079"/>
                </a:cubicBezTo>
                <a:cubicBezTo>
                  <a:pt x="26" y="1070"/>
                  <a:pt x="404" y="455"/>
                  <a:pt x="463" y="14"/>
                </a:cubicBezTo>
                <a:cubicBezTo>
                  <a:pt x="463" y="6"/>
                  <a:pt x="459" y="1"/>
                  <a:pt x="455" y="1"/>
                </a:cubicBezTo>
                <a:cubicBezTo>
                  <a:pt x="453" y="1"/>
                  <a:pt x="452" y="0"/>
                  <a:pt x="4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5" name="Google Shape;11265;p36"/>
          <p:cNvSpPr/>
          <p:nvPr/>
        </p:nvSpPr>
        <p:spPr>
          <a:xfrm rot="-9359073">
            <a:off x="-1208262" y="57256"/>
            <a:ext cx="24653" cy="97437"/>
          </a:xfrm>
          <a:custGeom>
            <a:avLst/>
            <a:gdLst/>
            <a:ahLst/>
            <a:cxnLst/>
            <a:rect l="l" t="t" r="r" b="b"/>
            <a:pathLst>
              <a:path w="315" h="1245" extrusionOk="0">
                <a:moveTo>
                  <a:pt x="302" y="0"/>
                </a:moveTo>
                <a:cubicBezTo>
                  <a:pt x="296" y="0"/>
                  <a:pt x="294" y="7"/>
                  <a:pt x="294" y="10"/>
                </a:cubicBezTo>
                <a:cubicBezTo>
                  <a:pt x="255" y="540"/>
                  <a:pt x="1" y="1223"/>
                  <a:pt x="1" y="1232"/>
                </a:cubicBezTo>
                <a:cubicBezTo>
                  <a:pt x="1" y="1232"/>
                  <a:pt x="1" y="1232"/>
                  <a:pt x="1" y="1236"/>
                </a:cubicBezTo>
                <a:cubicBezTo>
                  <a:pt x="1" y="1240"/>
                  <a:pt x="5" y="1240"/>
                  <a:pt x="9" y="1244"/>
                </a:cubicBezTo>
                <a:cubicBezTo>
                  <a:pt x="14" y="1244"/>
                  <a:pt x="22" y="1244"/>
                  <a:pt x="22" y="1236"/>
                </a:cubicBezTo>
                <a:cubicBezTo>
                  <a:pt x="22" y="1227"/>
                  <a:pt x="281" y="549"/>
                  <a:pt x="315" y="14"/>
                </a:cubicBezTo>
                <a:cubicBezTo>
                  <a:pt x="315" y="6"/>
                  <a:pt x="311" y="2"/>
                  <a:pt x="306" y="2"/>
                </a:cubicBezTo>
                <a:cubicBezTo>
                  <a:pt x="305" y="1"/>
                  <a:pt x="303" y="0"/>
                  <a:pt x="3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6" name="Google Shape;11266;p36"/>
          <p:cNvSpPr/>
          <p:nvPr/>
        </p:nvSpPr>
        <p:spPr>
          <a:xfrm rot="-9359073">
            <a:off x="-1234858" y="17418"/>
            <a:ext cx="87657" cy="26061"/>
          </a:xfrm>
          <a:custGeom>
            <a:avLst/>
            <a:gdLst/>
            <a:ahLst/>
            <a:cxnLst/>
            <a:rect l="l" t="t" r="r" b="b"/>
            <a:pathLst>
              <a:path w="1120" h="333" extrusionOk="0">
                <a:moveTo>
                  <a:pt x="13" y="0"/>
                </a:moveTo>
                <a:cubicBezTo>
                  <a:pt x="4" y="0"/>
                  <a:pt x="0" y="4"/>
                  <a:pt x="0" y="13"/>
                </a:cubicBezTo>
                <a:cubicBezTo>
                  <a:pt x="0" y="13"/>
                  <a:pt x="0" y="13"/>
                  <a:pt x="0" y="17"/>
                </a:cubicBezTo>
                <a:cubicBezTo>
                  <a:pt x="0" y="21"/>
                  <a:pt x="4" y="26"/>
                  <a:pt x="13" y="26"/>
                </a:cubicBezTo>
                <a:cubicBezTo>
                  <a:pt x="479" y="68"/>
                  <a:pt x="1094" y="331"/>
                  <a:pt x="1103" y="331"/>
                </a:cubicBezTo>
                <a:cubicBezTo>
                  <a:pt x="1104" y="332"/>
                  <a:pt x="1106" y="333"/>
                  <a:pt x="1107" y="333"/>
                </a:cubicBezTo>
                <a:cubicBezTo>
                  <a:pt x="1111" y="333"/>
                  <a:pt x="1116" y="330"/>
                  <a:pt x="1116" y="327"/>
                </a:cubicBezTo>
                <a:cubicBezTo>
                  <a:pt x="1120" y="318"/>
                  <a:pt x="1116" y="314"/>
                  <a:pt x="1111" y="310"/>
                </a:cubicBezTo>
                <a:cubicBezTo>
                  <a:pt x="1103" y="310"/>
                  <a:pt x="484" y="43"/>
                  <a:pt x="1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7" name="Google Shape;11267;p36"/>
          <p:cNvSpPr/>
          <p:nvPr/>
        </p:nvSpPr>
        <p:spPr>
          <a:xfrm rot="-9359073">
            <a:off x="-1156333" y="14167"/>
            <a:ext cx="87735" cy="32401"/>
          </a:xfrm>
          <a:custGeom>
            <a:avLst/>
            <a:gdLst/>
            <a:ahLst/>
            <a:cxnLst/>
            <a:rect l="l" t="t" r="r" b="b"/>
            <a:pathLst>
              <a:path w="1121" h="414" extrusionOk="0">
                <a:moveTo>
                  <a:pt x="14" y="0"/>
                </a:moveTo>
                <a:cubicBezTo>
                  <a:pt x="9" y="0"/>
                  <a:pt x="1" y="4"/>
                  <a:pt x="1" y="13"/>
                </a:cubicBezTo>
                <a:lnTo>
                  <a:pt x="5" y="13"/>
                </a:lnTo>
                <a:cubicBezTo>
                  <a:pt x="5" y="21"/>
                  <a:pt x="9" y="21"/>
                  <a:pt x="14" y="26"/>
                </a:cubicBezTo>
                <a:cubicBezTo>
                  <a:pt x="395" y="43"/>
                  <a:pt x="1095" y="407"/>
                  <a:pt x="1099" y="412"/>
                </a:cubicBezTo>
                <a:cubicBezTo>
                  <a:pt x="1102" y="413"/>
                  <a:pt x="1104" y="413"/>
                  <a:pt x="1106" y="413"/>
                </a:cubicBezTo>
                <a:cubicBezTo>
                  <a:pt x="1110" y="413"/>
                  <a:pt x="1113" y="410"/>
                  <a:pt x="1116" y="407"/>
                </a:cubicBezTo>
                <a:cubicBezTo>
                  <a:pt x="1121" y="399"/>
                  <a:pt x="1116" y="395"/>
                  <a:pt x="1112" y="390"/>
                </a:cubicBezTo>
                <a:cubicBezTo>
                  <a:pt x="1104" y="386"/>
                  <a:pt x="404" y="17"/>
                  <a:pt x="1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8" name="Google Shape;11268;p36"/>
          <p:cNvSpPr/>
          <p:nvPr/>
        </p:nvSpPr>
        <p:spPr>
          <a:xfrm rot="-9359073">
            <a:off x="-1291599" y="61591"/>
            <a:ext cx="31228" cy="113481"/>
          </a:xfrm>
          <a:custGeom>
            <a:avLst/>
            <a:gdLst/>
            <a:ahLst/>
            <a:cxnLst/>
            <a:rect l="l" t="t" r="r" b="b"/>
            <a:pathLst>
              <a:path w="399" h="1450" extrusionOk="0">
                <a:moveTo>
                  <a:pt x="268" y="1"/>
                </a:moveTo>
                <a:cubicBezTo>
                  <a:pt x="261" y="1"/>
                  <a:pt x="255" y="6"/>
                  <a:pt x="255" y="16"/>
                </a:cubicBezTo>
                <a:cubicBezTo>
                  <a:pt x="373" y="703"/>
                  <a:pt x="4" y="1424"/>
                  <a:pt x="0" y="1428"/>
                </a:cubicBezTo>
                <a:cubicBezTo>
                  <a:pt x="0" y="1432"/>
                  <a:pt x="0" y="1437"/>
                  <a:pt x="0" y="1441"/>
                </a:cubicBezTo>
                <a:cubicBezTo>
                  <a:pt x="0" y="1445"/>
                  <a:pt x="4" y="1445"/>
                  <a:pt x="9" y="1449"/>
                </a:cubicBezTo>
                <a:cubicBezTo>
                  <a:pt x="13" y="1449"/>
                  <a:pt x="21" y="1449"/>
                  <a:pt x="21" y="1441"/>
                </a:cubicBezTo>
                <a:cubicBezTo>
                  <a:pt x="25" y="1437"/>
                  <a:pt x="399" y="711"/>
                  <a:pt x="280" y="11"/>
                </a:cubicBezTo>
                <a:cubicBezTo>
                  <a:pt x="278" y="4"/>
                  <a:pt x="273" y="1"/>
                  <a:pt x="2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69" name="Google Shape;11269;p36"/>
          <p:cNvSpPr/>
          <p:nvPr/>
        </p:nvSpPr>
        <p:spPr>
          <a:xfrm rot="-9359073">
            <a:off x="-1319739" y="30171"/>
            <a:ext cx="94701" cy="22305"/>
          </a:xfrm>
          <a:custGeom>
            <a:avLst/>
            <a:gdLst/>
            <a:ahLst/>
            <a:cxnLst/>
            <a:rect l="l" t="t" r="r" b="b"/>
            <a:pathLst>
              <a:path w="1210" h="285" extrusionOk="0">
                <a:moveTo>
                  <a:pt x="24" y="0"/>
                </a:moveTo>
                <a:cubicBezTo>
                  <a:pt x="21" y="0"/>
                  <a:pt x="17" y="0"/>
                  <a:pt x="13" y="0"/>
                </a:cubicBezTo>
                <a:cubicBezTo>
                  <a:pt x="5" y="0"/>
                  <a:pt x="0" y="9"/>
                  <a:pt x="0" y="13"/>
                </a:cubicBezTo>
                <a:cubicBezTo>
                  <a:pt x="0" y="13"/>
                  <a:pt x="0" y="17"/>
                  <a:pt x="0" y="17"/>
                </a:cubicBezTo>
                <a:cubicBezTo>
                  <a:pt x="0" y="21"/>
                  <a:pt x="5" y="26"/>
                  <a:pt x="13" y="26"/>
                </a:cubicBezTo>
                <a:cubicBezTo>
                  <a:pt x="17" y="26"/>
                  <a:pt x="21" y="26"/>
                  <a:pt x="25" y="26"/>
                </a:cubicBezTo>
                <a:cubicBezTo>
                  <a:pt x="491" y="26"/>
                  <a:pt x="1184" y="280"/>
                  <a:pt x="1192" y="284"/>
                </a:cubicBezTo>
                <a:cubicBezTo>
                  <a:pt x="1196" y="284"/>
                  <a:pt x="1205" y="280"/>
                  <a:pt x="1205" y="276"/>
                </a:cubicBezTo>
                <a:cubicBezTo>
                  <a:pt x="1209" y="272"/>
                  <a:pt x="1205" y="263"/>
                  <a:pt x="1196" y="259"/>
                </a:cubicBezTo>
                <a:cubicBezTo>
                  <a:pt x="1192" y="259"/>
                  <a:pt x="495" y="0"/>
                  <a:pt x="2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0" name="Google Shape;11270;p36"/>
          <p:cNvSpPr/>
          <p:nvPr/>
        </p:nvSpPr>
        <p:spPr>
          <a:xfrm rot="-9359073">
            <a:off x="-1402261" y="49710"/>
            <a:ext cx="99631" cy="13931"/>
          </a:xfrm>
          <a:custGeom>
            <a:avLst/>
            <a:gdLst/>
            <a:ahLst/>
            <a:cxnLst/>
            <a:rect l="l" t="t" r="r" b="b"/>
            <a:pathLst>
              <a:path w="1273" h="178" extrusionOk="0">
                <a:moveTo>
                  <a:pt x="214" y="1"/>
                </a:moveTo>
                <a:cubicBezTo>
                  <a:pt x="143" y="1"/>
                  <a:pt x="74" y="4"/>
                  <a:pt x="9" y="12"/>
                </a:cubicBezTo>
                <a:cubicBezTo>
                  <a:pt x="4" y="12"/>
                  <a:pt x="0" y="16"/>
                  <a:pt x="0" y="25"/>
                </a:cubicBezTo>
                <a:cubicBezTo>
                  <a:pt x="0" y="29"/>
                  <a:pt x="9" y="33"/>
                  <a:pt x="13" y="33"/>
                </a:cubicBezTo>
                <a:cubicBezTo>
                  <a:pt x="71" y="27"/>
                  <a:pt x="132" y="25"/>
                  <a:pt x="195" y="25"/>
                </a:cubicBezTo>
                <a:cubicBezTo>
                  <a:pt x="669" y="25"/>
                  <a:pt x="1248" y="174"/>
                  <a:pt x="1256" y="177"/>
                </a:cubicBezTo>
                <a:cubicBezTo>
                  <a:pt x="1260" y="177"/>
                  <a:pt x="1268" y="173"/>
                  <a:pt x="1268" y="169"/>
                </a:cubicBezTo>
                <a:cubicBezTo>
                  <a:pt x="1273" y="160"/>
                  <a:pt x="1268" y="156"/>
                  <a:pt x="1264" y="152"/>
                </a:cubicBezTo>
                <a:cubicBezTo>
                  <a:pt x="1257" y="152"/>
                  <a:pt x="690" y="1"/>
                  <a:pt x="2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1" name="Google Shape;11271;p36"/>
          <p:cNvSpPr/>
          <p:nvPr/>
        </p:nvSpPr>
        <p:spPr>
          <a:xfrm rot="-9359073">
            <a:off x="-1358582" y="83014"/>
            <a:ext cx="19331" cy="117629"/>
          </a:xfrm>
          <a:custGeom>
            <a:avLst/>
            <a:gdLst/>
            <a:ahLst/>
            <a:cxnLst/>
            <a:rect l="l" t="t" r="r" b="b"/>
            <a:pathLst>
              <a:path w="247" h="1503" extrusionOk="0">
                <a:moveTo>
                  <a:pt x="9" y="0"/>
                </a:moveTo>
                <a:cubicBezTo>
                  <a:pt x="5" y="4"/>
                  <a:pt x="1" y="9"/>
                  <a:pt x="1" y="17"/>
                </a:cubicBezTo>
                <a:cubicBezTo>
                  <a:pt x="221" y="641"/>
                  <a:pt x="52" y="1480"/>
                  <a:pt x="52" y="1489"/>
                </a:cubicBezTo>
                <a:cubicBezTo>
                  <a:pt x="48" y="1489"/>
                  <a:pt x="48" y="1493"/>
                  <a:pt x="52" y="1493"/>
                </a:cubicBezTo>
                <a:cubicBezTo>
                  <a:pt x="52" y="1499"/>
                  <a:pt x="56" y="1503"/>
                  <a:pt x="61" y="1503"/>
                </a:cubicBezTo>
                <a:cubicBezTo>
                  <a:pt x="66" y="1503"/>
                  <a:pt x="71" y="1499"/>
                  <a:pt x="73" y="1493"/>
                </a:cubicBezTo>
                <a:cubicBezTo>
                  <a:pt x="73" y="1485"/>
                  <a:pt x="247" y="636"/>
                  <a:pt x="26" y="9"/>
                </a:cubicBezTo>
                <a:cubicBezTo>
                  <a:pt x="22" y="4"/>
                  <a:pt x="14" y="0"/>
                  <a:pt x="9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2" name="Google Shape;11272;p36"/>
          <p:cNvSpPr/>
          <p:nvPr/>
        </p:nvSpPr>
        <p:spPr>
          <a:xfrm rot="-9359073">
            <a:off x="-1431868" y="102598"/>
            <a:ext cx="16044" cy="114420"/>
          </a:xfrm>
          <a:custGeom>
            <a:avLst/>
            <a:gdLst/>
            <a:ahLst/>
            <a:cxnLst/>
            <a:rect l="l" t="t" r="r" b="b"/>
            <a:pathLst>
              <a:path w="205" h="1462" extrusionOk="0">
                <a:moveTo>
                  <a:pt x="68" y="1"/>
                </a:moveTo>
                <a:cubicBezTo>
                  <a:pt x="67" y="1"/>
                  <a:pt x="65" y="1"/>
                  <a:pt x="64" y="2"/>
                </a:cubicBezTo>
                <a:cubicBezTo>
                  <a:pt x="56" y="2"/>
                  <a:pt x="51" y="11"/>
                  <a:pt x="56" y="15"/>
                </a:cubicBezTo>
                <a:cubicBezTo>
                  <a:pt x="179" y="554"/>
                  <a:pt x="1" y="1440"/>
                  <a:pt x="1" y="1449"/>
                </a:cubicBezTo>
                <a:cubicBezTo>
                  <a:pt x="1" y="1449"/>
                  <a:pt x="1" y="1453"/>
                  <a:pt x="1" y="1453"/>
                </a:cubicBezTo>
                <a:cubicBezTo>
                  <a:pt x="1" y="1457"/>
                  <a:pt x="5" y="1461"/>
                  <a:pt x="9" y="1461"/>
                </a:cubicBezTo>
                <a:cubicBezTo>
                  <a:pt x="17" y="1461"/>
                  <a:pt x="22" y="1457"/>
                  <a:pt x="26" y="1453"/>
                </a:cubicBezTo>
                <a:cubicBezTo>
                  <a:pt x="26" y="1444"/>
                  <a:pt x="204" y="549"/>
                  <a:pt x="77" y="11"/>
                </a:cubicBezTo>
                <a:cubicBezTo>
                  <a:pt x="77" y="5"/>
                  <a:pt x="72" y="1"/>
                  <a:pt x="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3" name="Google Shape;11273;p36"/>
          <p:cNvSpPr/>
          <p:nvPr/>
        </p:nvSpPr>
        <p:spPr>
          <a:xfrm rot="-9359073">
            <a:off x="-1484152" y="79745"/>
            <a:ext cx="97988" cy="6104"/>
          </a:xfrm>
          <a:custGeom>
            <a:avLst/>
            <a:gdLst/>
            <a:ahLst/>
            <a:cxnLst/>
            <a:rect l="l" t="t" r="r" b="b"/>
            <a:pathLst>
              <a:path w="1252" h="78" extrusionOk="0">
                <a:moveTo>
                  <a:pt x="1126" y="1"/>
                </a:moveTo>
                <a:cubicBezTo>
                  <a:pt x="887" y="1"/>
                  <a:pt x="323" y="6"/>
                  <a:pt x="13" y="52"/>
                </a:cubicBezTo>
                <a:cubicBezTo>
                  <a:pt x="8" y="52"/>
                  <a:pt x="0" y="61"/>
                  <a:pt x="4" y="65"/>
                </a:cubicBezTo>
                <a:lnTo>
                  <a:pt x="4" y="69"/>
                </a:lnTo>
                <a:cubicBezTo>
                  <a:pt x="4" y="73"/>
                  <a:pt x="13" y="78"/>
                  <a:pt x="17" y="78"/>
                </a:cubicBezTo>
                <a:cubicBezTo>
                  <a:pt x="332" y="28"/>
                  <a:pt x="906" y="22"/>
                  <a:pt x="1137" y="22"/>
                </a:cubicBezTo>
                <a:cubicBezTo>
                  <a:pt x="1199" y="22"/>
                  <a:pt x="1237" y="23"/>
                  <a:pt x="1239" y="23"/>
                </a:cubicBezTo>
                <a:cubicBezTo>
                  <a:pt x="1243" y="23"/>
                  <a:pt x="1247" y="18"/>
                  <a:pt x="1247" y="10"/>
                </a:cubicBezTo>
                <a:cubicBezTo>
                  <a:pt x="1251" y="6"/>
                  <a:pt x="1243" y="1"/>
                  <a:pt x="1239" y="1"/>
                </a:cubicBezTo>
                <a:cubicBezTo>
                  <a:pt x="1237" y="1"/>
                  <a:pt x="1195" y="1"/>
                  <a:pt x="112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4" name="Google Shape;11274;p36"/>
          <p:cNvSpPr/>
          <p:nvPr/>
        </p:nvSpPr>
        <p:spPr>
          <a:xfrm rot="-9359073">
            <a:off x="-1547344" y="116298"/>
            <a:ext cx="82413" cy="11035"/>
          </a:xfrm>
          <a:custGeom>
            <a:avLst/>
            <a:gdLst/>
            <a:ahLst/>
            <a:cxnLst/>
            <a:rect l="l" t="t" r="r" b="b"/>
            <a:pathLst>
              <a:path w="1053" h="141" extrusionOk="0">
                <a:moveTo>
                  <a:pt x="1039" y="1"/>
                </a:moveTo>
                <a:cubicBezTo>
                  <a:pt x="1031" y="1"/>
                  <a:pt x="289" y="39"/>
                  <a:pt x="13" y="115"/>
                </a:cubicBezTo>
                <a:cubicBezTo>
                  <a:pt x="5" y="119"/>
                  <a:pt x="0" y="124"/>
                  <a:pt x="5" y="132"/>
                </a:cubicBezTo>
                <a:cubicBezTo>
                  <a:pt x="5" y="141"/>
                  <a:pt x="13" y="141"/>
                  <a:pt x="17" y="141"/>
                </a:cubicBezTo>
                <a:cubicBezTo>
                  <a:pt x="293" y="60"/>
                  <a:pt x="1035" y="26"/>
                  <a:pt x="1039" y="26"/>
                </a:cubicBezTo>
                <a:cubicBezTo>
                  <a:pt x="1048" y="22"/>
                  <a:pt x="1052" y="18"/>
                  <a:pt x="1052" y="13"/>
                </a:cubicBezTo>
                <a:cubicBezTo>
                  <a:pt x="1052" y="5"/>
                  <a:pt x="1048" y="1"/>
                  <a:pt x="103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5" name="Google Shape;11275;p36"/>
          <p:cNvSpPr/>
          <p:nvPr/>
        </p:nvSpPr>
        <p:spPr>
          <a:xfrm rot="-9359073">
            <a:off x="-1500579" y="138651"/>
            <a:ext cx="14401" cy="86167"/>
          </a:xfrm>
          <a:custGeom>
            <a:avLst/>
            <a:gdLst/>
            <a:ahLst/>
            <a:cxnLst/>
            <a:rect l="l" t="t" r="r" b="b"/>
            <a:pathLst>
              <a:path w="184" h="1101" extrusionOk="0">
                <a:moveTo>
                  <a:pt x="14" y="1"/>
                </a:moveTo>
                <a:cubicBezTo>
                  <a:pt x="12" y="1"/>
                  <a:pt x="11" y="1"/>
                  <a:pt x="9" y="2"/>
                </a:cubicBezTo>
                <a:cubicBezTo>
                  <a:pt x="1" y="2"/>
                  <a:pt x="1" y="11"/>
                  <a:pt x="1" y="15"/>
                </a:cubicBezTo>
                <a:cubicBezTo>
                  <a:pt x="162" y="473"/>
                  <a:pt x="77" y="1075"/>
                  <a:pt x="77" y="1084"/>
                </a:cubicBezTo>
                <a:cubicBezTo>
                  <a:pt x="77" y="1088"/>
                  <a:pt x="77" y="1088"/>
                  <a:pt x="77" y="1092"/>
                </a:cubicBezTo>
                <a:cubicBezTo>
                  <a:pt x="77" y="1097"/>
                  <a:pt x="81" y="1097"/>
                  <a:pt x="86" y="1101"/>
                </a:cubicBezTo>
                <a:cubicBezTo>
                  <a:pt x="94" y="1101"/>
                  <a:pt x="98" y="1097"/>
                  <a:pt x="103" y="1088"/>
                </a:cubicBezTo>
                <a:cubicBezTo>
                  <a:pt x="103" y="1084"/>
                  <a:pt x="183" y="473"/>
                  <a:pt x="26" y="7"/>
                </a:cubicBezTo>
                <a:cubicBezTo>
                  <a:pt x="23" y="4"/>
                  <a:pt x="18" y="1"/>
                  <a:pt x="1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6" name="Google Shape;11276;p36"/>
          <p:cNvSpPr/>
          <p:nvPr/>
        </p:nvSpPr>
        <p:spPr>
          <a:xfrm rot="-9359073">
            <a:off x="-1577622" y="148553"/>
            <a:ext cx="48524" cy="67149"/>
          </a:xfrm>
          <a:custGeom>
            <a:avLst/>
            <a:gdLst/>
            <a:ahLst/>
            <a:cxnLst/>
            <a:rect l="l" t="t" r="r" b="b"/>
            <a:pathLst>
              <a:path w="620" h="858" extrusionOk="0">
                <a:moveTo>
                  <a:pt x="604" y="1"/>
                </a:moveTo>
                <a:cubicBezTo>
                  <a:pt x="600" y="1"/>
                  <a:pt x="597" y="4"/>
                  <a:pt x="594" y="7"/>
                </a:cubicBezTo>
                <a:cubicBezTo>
                  <a:pt x="454" y="346"/>
                  <a:pt x="9" y="834"/>
                  <a:pt x="4" y="838"/>
                </a:cubicBezTo>
                <a:cubicBezTo>
                  <a:pt x="0" y="842"/>
                  <a:pt x="0" y="846"/>
                  <a:pt x="4" y="851"/>
                </a:cubicBezTo>
                <a:cubicBezTo>
                  <a:pt x="4" y="851"/>
                  <a:pt x="4" y="851"/>
                  <a:pt x="4" y="855"/>
                </a:cubicBezTo>
                <a:cubicBezTo>
                  <a:pt x="6" y="857"/>
                  <a:pt x="10" y="858"/>
                  <a:pt x="13" y="858"/>
                </a:cubicBezTo>
                <a:cubicBezTo>
                  <a:pt x="16" y="858"/>
                  <a:pt x="19" y="857"/>
                  <a:pt x="21" y="855"/>
                </a:cubicBezTo>
                <a:cubicBezTo>
                  <a:pt x="26" y="851"/>
                  <a:pt x="475" y="359"/>
                  <a:pt x="615" y="15"/>
                </a:cubicBezTo>
                <a:cubicBezTo>
                  <a:pt x="619" y="11"/>
                  <a:pt x="615" y="2"/>
                  <a:pt x="611" y="2"/>
                </a:cubicBezTo>
                <a:cubicBezTo>
                  <a:pt x="608" y="1"/>
                  <a:pt x="606" y="1"/>
                  <a:pt x="6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7" name="Google Shape;11277;p36"/>
          <p:cNvSpPr/>
          <p:nvPr/>
        </p:nvSpPr>
        <p:spPr>
          <a:xfrm rot="-9359073">
            <a:off x="-382982" y="1404080"/>
            <a:ext cx="235186" cy="191978"/>
          </a:xfrm>
          <a:custGeom>
            <a:avLst/>
            <a:gdLst/>
            <a:ahLst/>
            <a:cxnLst/>
            <a:rect l="l" t="t" r="r" b="b"/>
            <a:pathLst>
              <a:path w="3005" h="2453" extrusionOk="0">
                <a:moveTo>
                  <a:pt x="1654" y="0"/>
                </a:moveTo>
                <a:cubicBezTo>
                  <a:pt x="1221" y="0"/>
                  <a:pt x="1141" y="427"/>
                  <a:pt x="1127" y="614"/>
                </a:cubicBezTo>
                <a:lnTo>
                  <a:pt x="1127" y="614"/>
                </a:lnTo>
                <a:cubicBezTo>
                  <a:pt x="1123" y="442"/>
                  <a:pt x="1064" y="66"/>
                  <a:pt x="628" y="17"/>
                </a:cubicBezTo>
                <a:cubicBezTo>
                  <a:pt x="604" y="15"/>
                  <a:pt x="581" y="13"/>
                  <a:pt x="559" y="13"/>
                </a:cubicBezTo>
                <a:cubicBezTo>
                  <a:pt x="55" y="13"/>
                  <a:pt x="0" y="675"/>
                  <a:pt x="0" y="675"/>
                </a:cubicBezTo>
                <a:lnTo>
                  <a:pt x="1315" y="2452"/>
                </a:lnTo>
                <a:cubicBezTo>
                  <a:pt x="1315" y="2452"/>
                  <a:pt x="2859" y="1489"/>
                  <a:pt x="2952" y="845"/>
                </a:cubicBezTo>
                <a:cubicBezTo>
                  <a:pt x="3005" y="486"/>
                  <a:pt x="2855" y="312"/>
                  <a:pt x="2661" y="312"/>
                </a:cubicBezTo>
                <a:cubicBezTo>
                  <a:pt x="2508" y="312"/>
                  <a:pt x="2328" y="419"/>
                  <a:pt x="2198" y="628"/>
                </a:cubicBezTo>
                <a:cubicBezTo>
                  <a:pt x="2198" y="628"/>
                  <a:pt x="2219" y="9"/>
                  <a:pt x="1659" y="0"/>
                </a:cubicBezTo>
                <a:cubicBezTo>
                  <a:pt x="1657" y="0"/>
                  <a:pt x="1656" y="0"/>
                  <a:pt x="165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8" name="Google Shape;11278;p36"/>
          <p:cNvSpPr/>
          <p:nvPr/>
        </p:nvSpPr>
        <p:spPr>
          <a:xfrm rot="-9359073">
            <a:off x="-368505" y="1474285"/>
            <a:ext cx="46881" cy="75758"/>
          </a:xfrm>
          <a:custGeom>
            <a:avLst/>
            <a:gdLst/>
            <a:ahLst/>
            <a:cxnLst/>
            <a:rect l="l" t="t" r="r" b="b"/>
            <a:pathLst>
              <a:path w="599" h="968" extrusionOk="0">
                <a:moveTo>
                  <a:pt x="581" y="0"/>
                </a:moveTo>
                <a:cubicBezTo>
                  <a:pt x="297" y="174"/>
                  <a:pt x="13" y="920"/>
                  <a:pt x="0" y="954"/>
                </a:cubicBezTo>
                <a:lnTo>
                  <a:pt x="34" y="967"/>
                </a:lnTo>
                <a:cubicBezTo>
                  <a:pt x="34" y="959"/>
                  <a:pt x="323" y="199"/>
                  <a:pt x="598" y="30"/>
                </a:cubicBezTo>
                <a:lnTo>
                  <a:pt x="58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79" name="Google Shape;11279;p36"/>
          <p:cNvSpPr/>
          <p:nvPr/>
        </p:nvSpPr>
        <p:spPr>
          <a:xfrm rot="-9359073">
            <a:off x="-397639" y="1525808"/>
            <a:ext cx="29584" cy="24809"/>
          </a:xfrm>
          <a:custGeom>
            <a:avLst/>
            <a:gdLst/>
            <a:ahLst/>
            <a:cxnLst/>
            <a:rect l="l" t="t" r="r" b="b"/>
            <a:pathLst>
              <a:path w="378" h="317" extrusionOk="0">
                <a:moveTo>
                  <a:pt x="197" y="0"/>
                </a:moveTo>
                <a:cubicBezTo>
                  <a:pt x="87" y="0"/>
                  <a:pt x="0" y="116"/>
                  <a:pt x="55" y="226"/>
                </a:cubicBezTo>
                <a:cubicBezTo>
                  <a:pt x="84" y="287"/>
                  <a:pt x="141" y="317"/>
                  <a:pt x="199" y="317"/>
                </a:cubicBezTo>
                <a:cubicBezTo>
                  <a:pt x="261" y="317"/>
                  <a:pt x="323" y="282"/>
                  <a:pt x="348" y="213"/>
                </a:cubicBezTo>
                <a:cubicBezTo>
                  <a:pt x="377" y="128"/>
                  <a:pt x="335" y="39"/>
                  <a:pt x="250" y="10"/>
                </a:cubicBezTo>
                <a:cubicBezTo>
                  <a:pt x="232" y="3"/>
                  <a:pt x="214" y="0"/>
                  <a:pt x="19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0" name="Google Shape;11280;p36"/>
          <p:cNvSpPr/>
          <p:nvPr/>
        </p:nvSpPr>
        <p:spPr>
          <a:xfrm rot="-9359073">
            <a:off x="-349081" y="1514937"/>
            <a:ext cx="35924" cy="81080"/>
          </a:xfrm>
          <a:custGeom>
            <a:avLst/>
            <a:gdLst/>
            <a:ahLst/>
            <a:cxnLst/>
            <a:rect l="l" t="t" r="r" b="b"/>
            <a:pathLst>
              <a:path w="459" h="1036" extrusionOk="0">
                <a:moveTo>
                  <a:pt x="437" y="1"/>
                </a:moveTo>
                <a:cubicBezTo>
                  <a:pt x="178" y="213"/>
                  <a:pt x="4" y="993"/>
                  <a:pt x="0" y="1027"/>
                </a:cubicBezTo>
                <a:lnTo>
                  <a:pt x="34" y="1035"/>
                </a:lnTo>
                <a:cubicBezTo>
                  <a:pt x="34" y="1027"/>
                  <a:pt x="212" y="234"/>
                  <a:pt x="458" y="26"/>
                </a:cubicBezTo>
                <a:lnTo>
                  <a:pt x="437" y="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1" name="Google Shape;11281;p36"/>
          <p:cNvSpPr/>
          <p:nvPr/>
        </p:nvSpPr>
        <p:spPr>
          <a:xfrm rot="-9359073">
            <a:off x="-378980" y="1574372"/>
            <a:ext cx="29819" cy="25122"/>
          </a:xfrm>
          <a:custGeom>
            <a:avLst/>
            <a:gdLst/>
            <a:ahLst/>
            <a:cxnLst/>
            <a:rect l="l" t="t" r="r" b="b"/>
            <a:pathLst>
              <a:path w="381" h="321" extrusionOk="0">
                <a:moveTo>
                  <a:pt x="210" y="1"/>
                </a:moveTo>
                <a:cubicBezTo>
                  <a:pt x="86" y="1"/>
                  <a:pt x="1" y="140"/>
                  <a:pt x="75" y="249"/>
                </a:cubicBezTo>
                <a:cubicBezTo>
                  <a:pt x="107" y="298"/>
                  <a:pt x="156" y="320"/>
                  <a:pt x="205" y="320"/>
                </a:cubicBezTo>
                <a:cubicBezTo>
                  <a:pt x="276" y="320"/>
                  <a:pt x="346" y="274"/>
                  <a:pt x="364" y="194"/>
                </a:cubicBezTo>
                <a:cubicBezTo>
                  <a:pt x="381" y="105"/>
                  <a:pt x="325" y="20"/>
                  <a:pt x="241" y="3"/>
                </a:cubicBezTo>
                <a:cubicBezTo>
                  <a:pt x="230" y="2"/>
                  <a:pt x="220" y="1"/>
                  <a:pt x="21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2" name="Google Shape;11282;p36"/>
          <p:cNvSpPr/>
          <p:nvPr/>
        </p:nvSpPr>
        <p:spPr>
          <a:xfrm rot="-9359073">
            <a:off x="-307773" y="1539179"/>
            <a:ext cx="15027" cy="87341"/>
          </a:xfrm>
          <a:custGeom>
            <a:avLst/>
            <a:gdLst/>
            <a:ahLst/>
            <a:cxnLst/>
            <a:rect l="l" t="t" r="r" b="b"/>
            <a:pathLst>
              <a:path w="192" h="1116" extrusionOk="0">
                <a:moveTo>
                  <a:pt x="161" y="0"/>
                </a:moveTo>
                <a:cubicBezTo>
                  <a:pt x="0" y="293"/>
                  <a:pt x="123" y="1082"/>
                  <a:pt x="127" y="1116"/>
                </a:cubicBezTo>
                <a:lnTo>
                  <a:pt x="166" y="1111"/>
                </a:lnTo>
                <a:cubicBezTo>
                  <a:pt x="166" y="1103"/>
                  <a:pt x="38" y="297"/>
                  <a:pt x="191" y="17"/>
                </a:cubicBezTo>
                <a:lnTo>
                  <a:pt x="161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3" name="Google Shape;11283;p36"/>
          <p:cNvSpPr/>
          <p:nvPr/>
        </p:nvSpPr>
        <p:spPr>
          <a:xfrm rot="-9359073">
            <a:off x="-338048" y="1609400"/>
            <a:ext cx="25593" cy="25044"/>
          </a:xfrm>
          <a:custGeom>
            <a:avLst/>
            <a:gdLst/>
            <a:ahLst/>
            <a:cxnLst/>
            <a:rect l="l" t="t" r="r" b="b"/>
            <a:pathLst>
              <a:path w="327" h="320" extrusionOk="0">
                <a:moveTo>
                  <a:pt x="159" y="1"/>
                </a:moveTo>
                <a:cubicBezTo>
                  <a:pt x="77" y="1"/>
                  <a:pt x="9" y="66"/>
                  <a:pt x="5" y="150"/>
                </a:cubicBezTo>
                <a:cubicBezTo>
                  <a:pt x="0" y="239"/>
                  <a:pt x="68" y="315"/>
                  <a:pt x="153" y="320"/>
                </a:cubicBezTo>
                <a:cubicBezTo>
                  <a:pt x="156" y="320"/>
                  <a:pt x="158" y="320"/>
                  <a:pt x="161" y="320"/>
                </a:cubicBezTo>
                <a:cubicBezTo>
                  <a:pt x="247" y="320"/>
                  <a:pt x="319" y="253"/>
                  <a:pt x="323" y="167"/>
                </a:cubicBezTo>
                <a:cubicBezTo>
                  <a:pt x="327" y="82"/>
                  <a:pt x="259" y="6"/>
                  <a:pt x="174" y="2"/>
                </a:cubicBezTo>
                <a:cubicBezTo>
                  <a:pt x="169" y="1"/>
                  <a:pt x="164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4" name="Google Shape;11284;p36"/>
          <p:cNvSpPr/>
          <p:nvPr/>
        </p:nvSpPr>
        <p:spPr>
          <a:xfrm rot="-9359073">
            <a:off x="-285459" y="1539856"/>
            <a:ext cx="26297" cy="84758"/>
          </a:xfrm>
          <a:custGeom>
            <a:avLst/>
            <a:gdLst/>
            <a:ahLst/>
            <a:cxnLst/>
            <a:rect l="l" t="t" r="r" b="b"/>
            <a:pathLst>
              <a:path w="336" h="1083" extrusionOk="0">
                <a:moveTo>
                  <a:pt x="26" y="1"/>
                </a:moveTo>
                <a:lnTo>
                  <a:pt x="1" y="26"/>
                </a:lnTo>
                <a:cubicBezTo>
                  <a:pt x="221" y="264"/>
                  <a:pt x="302" y="1074"/>
                  <a:pt x="302" y="1082"/>
                </a:cubicBezTo>
                <a:lnTo>
                  <a:pt x="336" y="1078"/>
                </a:lnTo>
                <a:cubicBezTo>
                  <a:pt x="332" y="1044"/>
                  <a:pt x="255" y="247"/>
                  <a:pt x="2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5" name="Google Shape;11285;p36"/>
          <p:cNvSpPr/>
          <p:nvPr/>
        </p:nvSpPr>
        <p:spPr>
          <a:xfrm rot="-9359073">
            <a:off x="-294167" y="1614697"/>
            <a:ext cx="29349" cy="24809"/>
          </a:xfrm>
          <a:custGeom>
            <a:avLst/>
            <a:gdLst/>
            <a:ahLst/>
            <a:cxnLst/>
            <a:rect l="l" t="t" r="r" b="b"/>
            <a:pathLst>
              <a:path w="375" h="317" extrusionOk="0">
                <a:moveTo>
                  <a:pt x="168" y="0"/>
                </a:moveTo>
                <a:cubicBezTo>
                  <a:pt x="163" y="0"/>
                  <a:pt x="158" y="0"/>
                  <a:pt x="153" y="1"/>
                </a:cubicBezTo>
                <a:cubicBezTo>
                  <a:pt x="64" y="5"/>
                  <a:pt x="0" y="81"/>
                  <a:pt x="9" y="170"/>
                </a:cubicBezTo>
                <a:cubicBezTo>
                  <a:pt x="14" y="260"/>
                  <a:pt x="89" y="317"/>
                  <a:pt x="166" y="317"/>
                </a:cubicBezTo>
                <a:cubicBezTo>
                  <a:pt x="209" y="317"/>
                  <a:pt x="252" y="299"/>
                  <a:pt x="284" y="259"/>
                </a:cubicBezTo>
                <a:cubicBezTo>
                  <a:pt x="374" y="157"/>
                  <a:pt x="299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6" name="Google Shape;11286;p36"/>
          <p:cNvSpPr/>
          <p:nvPr/>
        </p:nvSpPr>
        <p:spPr>
          <a:xfrm rot="-9359073">
            <a:off x="-245388" y="1537456"/>
            <a:ext cx="26610" cy="84367"/>
          </a:xfrm>
          <a:custGeom>
            <a:avLst/>
            <a:gdLst/>
            <a:ahLst/>
            <a:cxnLst/>
            <a:rect l="l" t="t" r="r" b="b"/>
            <a:pathLst>
              <a:path w="340" h="1078" extrusionOk="0">
                <a:moveTo>
                  <a:pt x="30" y="1"/>
                </a:moveTo>
                <a:lnTo>
                  <a:pt x="1" y="26"/>
                </a:lnTo>
                <a:cubicBezTo>
                  <a:pt x="221" y="259"/>
                  <a:pt x="302" y="1069"/>
                  <a:pt x="302" y="1078"/>
                </a:cubicBezTo>
                <a:lnTo>
                  <a:pt x="340" y="1074"/>
                </a:lnTo>
                <a:cubicBezTo>
                  <a:pt x="336" y="1040"/>
                  <a:pt x="255" y="242"/>
                  <a:pt x="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7" name="Google Shape;11287;p36"/>
          <p:cNvSpPr/>
          <p:nvPr/>
        </p:nvSpPr>
        <p:spPr>
          <a:xfrm rot="-9359073">
            <a:off x="-253863" y="1612284"/>
            <a:ext cx="29428" cy="24888"/>
          </a:xfrm>
          <a:custGeom>
            <a:avLst/>
            <a:gdLst/>
            <a:ahLst/>
            <a:cxnLst/>
            <a:rect l="l" t="t" r="r" b="b"/>
            <a:pathLst>
              <a:path w="376" h="318" extrusionOk="0">
                <a:moveTo>
                  <a:pt x="169" y="1"/>
                </a:moveTo>
                <a:cubicBezTo>
                  <a:pt x="164" y="1"/>
                  <a:pt x="159" y="1"/>
                  <a:pt x="154" y="1"/>
                </a:cubicBezTo>
                <a:cubicBezTo>
                  <a:pt x="65" y="5"/>
                  <a:pt x="1" y="86"/>
                  <a:pt x="9" y="171"/>
                </a:cubicBezTo>
                <a:cubicBezTo>
                  <a:pt x="15" y="261"/>
                  <a:pt x="90" y="317"/>
                  <a:pt x="167" y="317"/>
                </a:cubicBezTo>
                <a:cubicBezTo>
                  <a:pt x="210" y="317"/>
                  <a:pt x="253" y="300"/>
                  <a:pt x="285" y="260"/>
                </a:cubicBezTo>
                <a:cubicBezTo>
                  <a:pt x="375" y="158"/>
                  <a:pt x="300" y="1"/>
                  <a:pt x="16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8" name="Google Shape;11288;p36"/>
          <p:cNvSpPr/>
          <p:nvPr/>
        </p:nvSpPr>
        <p:spPr>
          <a:xfrm rot="-9359073">
            <a:off x="-403140" y="1335395"/>
            <a:ext cx="308912" cy="241675"/>
          </a:xfrm>
          <a:custGeom>
            <a:avLst/>
            <a:gdLst/>
            <a:ahLst/>
            <a:cxnLst/>
            <a:rect l="l" t="t" r="r" b="b"/>
            <a:pathLst>
              <a:path w="3947" h="3088" extrusionOk="0">
                <a:moveTo>
                  <a:pt x="1960" y="1"/>
                </a:moveTo>
                <a:cubicBezTo>
                  <a:pt x="1686" y="1"/>
                  <a:pt x="1324" y="120"/>
                  <a:pt x="1232" y="754"/>
                </a:cubicBezTo>
                <a:cubicBezTo>
                  <a:pt x="1141" y="371"/>
                  <a:pt x="885" y="203"/>
                  <a:pt x="636" y="203"/>
                </a:cubicBezTo>
                <a:cubicBezTo>
                  <a:pt x="312" y="203"/>
                  <a:pt x="1" y="487"/>
                  <a:pt x="82" y="949"/>
                </a:cubicBezTo>
                <a:cubicBezTo>
                  <a:pt x="226" y="1764"/>
                  <a:pt x="1312" y="2633"/>
                  <a:pt x="1312" y="2633"/>
                </a:cubicBezTo>
                <a:cubicBezTo>
                  <a:pt x="1499" y="2854"/>
                  <a:pt x="1736" y="3087"/>
                  <a:pt x="1736" y="3087"/>
                </a:cubicBezTo>
                <a:cubicBezTo>
                  <a:pt x="1736" y="3087"/>
                  <a:pt x="2250" y="2913"/>
                  <a:pt x="2890" y="2239"/>
                </a:cubicBezTo>
                <a:cubicBezTo>
                  <a:pt x="3535" y="1560"/>
                  <a:pt x="3946" y="606"/>
                  <a:pt x="3641" y="351"/>
                </a:cubicBezTo>
                <a:cubicBezTo>
                  <a:pt x="3537" y="268"/>
                  <a:pt x="3426" y="220"/>
                  <a:pt x="3305" y="220"/>
                </a:cubicBezTo>
                <a:cubicBezTo>
                  <a:pt x="3063" y="220"/>
                  <a:pt x="2779" y="411"/>
                  <a:pt x="2432" y="894"/>
                </a:cubicBezTo>
                <a:cubicBezTo>
                  <a:pt x="2606" y="411"/>
                  <a:pt x="2415" y="67"/>
                  <a:pt x="2165" y="21"/>
                </a:cubicBezTo>
                <a:cubicBezTo>
                  <a:pt x="2109" y="10"/>
                  <a:pt x="2038" y="1"/>
                  <a:pt x="196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89" name="Google Shape;11289;p36"/>
          <p:cNvSpPr/>
          <p:nvPr/>
        </p:nvSpPr>
        <p:spPr>
          <a:xfrm rot="-9359073">
            <a:off x="-346782" y="1335628"/>
            <a:ext cx="269858" cy="184152"/>
          </a:xfrm>
          <a:custGeom>
            <a:avLst/>
            <a:gdLst/>
            <a:ahLst/>
            <a:cxnLst/>
            <a:rect l="l" t="t" r="r" b="b"/>
            <a:pathLst>
              <a:path w="3448" h="2353" extrusionOk="0">
                <a:moveTo>
                  <a:pt x="1462" y="0"/>
                </a:moveTo>
                <a:cubicBezTo>
                  <a:pt x="1025" y="0"/>
                  <a:pt x="1132" y="681"/>
                  <a:pt x="1132" y="681"/>
                </a:cubicBezTo>
                <a:cubicBezTo>
                  <a:pt x="1077" y="533"/>
                  <a:pt x="984" y="397"/>
                  <a:pt x="869" y="291"/>
                </a:cubicBezTo>
                <a:cubicBezTo>
                  <a:pt x="754" y="180"/>
                  <a:pt x="636" y="133"/>
                  <a:pt x="531" y="133"/>
                </a:cubicBezTo>
                <a:cubicBezTo>
                  <a:pt x="212" y="133"/>
                  <a:pt x="0" y="562"/>
                  <a:pt x="284" y="969"/>
                </a:cubicBezTo>
                <a:cubicBezTo>
                  <a:pt x="661" y="1508"/>
                  <a:pt x="1734" y="2352"/>
                  <a:pt x="1734" y="2352"/>
                </a:cubicBezTo>
                <a:cubicBezTo>
                  <a:pt x="2646" y="1826"/>
                  <a:pt x="3448" y="1131"/>
                  <a:pt x="3380" y="834"/>
                </a:cubicBezTo>
                <a:cubicBezTo>
                  <a:pt x="3347" y="689"/>
                  <a:pt x="3266" y="612"/>
                  <a:pt x="3127" y="612"/>
                </a:cubicBezTo>
                <a:cubicBezTo>
                  <a:pt x="2980" y="612"/>
                  <a:pt x="2770" y="698"/>
                  <a:pt x="2485" y="880"/>
                </a:cubicBezTo>
                <a:cubicBezTo>
                  <a:pt x="2651" y="757"/>
                  <a:pt x="2850" y="299"/>
                  <a:pt x="2612" y="193"/>
                </a:cubicBezTo>
                <a:cubicBezTo>
                  <a:pt x="2543" y="163"/>
                  <a:pt x="2471" y="140"/>
                  <a:pt x="2398" y="140"/>
                </a:cubicBezTo>
                <a:cubicBezTo>
                  <a:pt x="2227" y="140"/>
                  <a:pt x="2045" y="266"/>
                  <a:pt x="1849" y="715"/>
                </a:cubicBezTo>
                <a:cubicBezTo>
                  <a:pt x="1849" y="715"/>
                  <a:pt x="1993" y="45"/>
                  <a:pt x="1505" y="2"/>
                </a:cubicBezTo>
                <a:cubicBezTo>
                  <a:pt x="1490" y="1"/>
                  <a:pt x="1476" y="0"/>
                  <a:pt x="14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0" name="Google Shape;11290;p36"/>
          <p:cNvSpPr/>
          <p:nvPr/>
        </p:nvSpPr>
        <p:spPr>
          <a:xfrm rot="-9359073">
            <a:off x="-279828" y="1336090"/>
            <a:ext cx="165061" cy="95011"/>
          </a:xfrm>
          <a:custGeom>
            <a:avLst/>
            <a:gdLst/>
            <a:ahLst/>
            <a:cxnLst/>
            <a:rect l="l" t="t" r="r" b="b"/>
            <a:pathLst>
              <a:path w="2109" h="1214" extrusionOk="0">
                <a:moveTo>
                  <a:pt x="1103" y="0"/>
                </a:moveTo>
                <a:cubicBezTo>
                  <a:pt x="742" y="187"/>
                  <a:pt x="717" y="620"/>
                  <a:pt x="717" y="620"/>
                </a:cubicBezTo>
                <a:cubicBezTo>
                  <a:pt x="717" y="620"/>
                  <a:pt x="454" y="463"/>
                  <a:pt x="0" y="416"/>
                </a:cubicBezTo>
                <a:lnTo>
                  <a:pt x="0" y="416"/>
                </a:lnTo>
                <a:cubicBezTo>
                  <a:pt x="263" y="1124"/>
                  <a:pt x="997" y="1213"/>
                  <a:pt x="997" y="1213"/>
                </a:cubicBezTo>
                <a:cubicBezTo>
                  <a:pt x="997" y="1213"/>
                  <a:pt x="1892" y="1005"/>
                  <a:pt x="2108" y="484"/>
                </a:cubicBezTo>
                <a:cubicBezTo>
                  <a:pt x="2017" y="463"/>
                  <a:pt x="1933" y="454"/>
                  <a:pt x="1858" y="454"/>
                </a:cubicBezTo>
                <a:cubicBezTo>
                  <a:pt x="1521" y="454"/>
                  <a:pt x="1340" y="624"/>
                  <a:pt x="1340" y="624"/>
                </a:cubicBezTo>
                <a:cubicBezTo>
                  <a:pt x="1340" y="624"/>
                  <a:pt x="1438" y="327"/>
                  <a:pt x="110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1" name="Google Shape;11291;p36"/>
          <p:cNvSpPr/>
          <p:nvPr/>
        </p:nvSpPr>
        <p:spPr>
          <a:xfrm rot="-9359073">
            <a:off x="-7748" y="796908"/>
            <a:ext cx="812390" cy="776679"/>
          </a:xfrm>
          <a:custGeom>
            <a:avLst/>
            <a:gdLst/>
            <a:ahLst/>
            <a:cxnLst/>
            <a:rect l="l" t="t" r="r" b="b"/>
            <a:pathLst>
              <a:path w="10380" h="9924" extrusionOk="0">
                <a:moveTo>
                  <a:pt x="4374" y="1"/>
                </a:moveTo>
                <a:cubicBezTo>
                  <a:pt x="4340" y="1"/>
                  <a:pt x="4304" y="4"/>
                  <a:pt x="4268" y="11"/>
                </a:cubicBezTo>
                <a:cubicBezTo>
                  <a:pt x="3644" y="134"/>
                  <a:pt x="3843" y="1457"/>
                  <a:pt x="4323" y="2225"/>
                </a:cubicBezTo>
                <a:cubicBezTo>
                  <a:pt x="4022" y="2000"/>
                  <a:pt x="3521" y="1555"/>
                  <a:pt x="3521" y="1555"/>
                </a:cubicBezTo>
                <a:cubicBezTo>
                  <a:pt x="3521" y="1555"/>
                  <a:pt x="2134" y="139"/>
                  <a:pt x="1231" y="139"/>
                </a:cubicBezTo>
                <a:cubicBezTo>
                  <a:pt x="1051" y="139"/>
                  <a:pt x="891" y="195"/>
                  <a:pt x="764" y="329"/>
                </a:cubicBezTo>
                <a:cubicBezTo>
                  <a:pt x="1" y="1139"/>
                  <a:pt x="2889" y="2064"/>
                  <a:pt x="2889" y="2064"/>
                </a:cubicBezTo>
                <a:cubicBezTo>
                  <a:pt x="2889" y="2064"/>
                  <a:pt x="2677" y="2039"/>
                  <a:pt x="2376" y="2039"/>
                </a:cubicBezTo>
                <a:cubicBezTo>
                  <a:pt x="1724" y="2039"/>
                  <a:pt x="652" y="2154"/>
                  <a:pt x="399" y="2883"/>
                </a:cubicBezTo>
                <a:cubicBezTo>
                  <a:pt x="259" y="3282"/>
                  <a:pt x="550" y="3404"/>
                  <a:pt x="998" y="3404"/>
                </a:cubicBezTo>
                <a:cubicBezTo>
                  <a:pt x="1705" y="3404"/>
                  <a:pt x="2805" y="3100"/>
                  <a:pt x="3229" y="3100"/>
                </a:cubicBezTo>
                <a:cubicBezTo>
                  <a:pt x="3252" y="3100"/>
                  <a:pt x="3273" y="3101"/>
                  <a:pt x="3292" y="3103"/>
                </a:cubicBezTo>
                <a:cubicBezTo>
                  <a:pt x="3877" y="3167"/>
                  <a:pt x="3780" y="3540"/>
                  <a:pt x="3377" y="3582"/>
                </a:cubicBezTo>
                <a:cubicBezTo>
                  <a:pt x="3337" y="3587"/>
                  <a:pt x="3289" y="3588"/>
                  <a:pt x="3233" y="3588"/>
                </a:cubicBezTo>
                <a:cubicBezTo>
                  <a:pt x="3111" y="3588"/>
                  <a:pt x="2955" y="3581"/>
                  <a:pt x="2781" y="3581"/>
                </a:cubicBezTo>
                <a:cubicBezTo>
                  <a:pt x="2225" y="3581"/>
                  <a:pt x="1492" y="3659"/>
                  <a:pt x="1142" y="4312"/>
                </a:cubicBezTo>
                <a:cubicBezTo>
                  <a:pt x="929" y="4708"/>
                  <a:pt x="1215" y="4840"/>
                  <a:pt x="1683" y="4840"/>
                </a:cubicBezTo>
                <a:cubicBezTo>
                  <a:pt x="2342" y="4840"/>
                  <a:pt x="3361" y="4578"/>
                  <a:pt x="3852" y="4422"/>
                </a:cubicBezTo>
                <a:cubicBezTo>
                  <a:pt x="3963" y="4387"/>
                  <a:pt x="4075" y="4371"/>
                  <a:pt x="4185" y="4371"/>
                </a:cubicBezTo>
                <a:cubicBezTo>
                  <a:pt x="4899" y="4371"/>
                  <a:pt x="5542" y="5042"/>
                  <a:pt x="5608" y="5321"/>
                </a:cubicBezTo>
                <a:cubicBezTo>
                  <a:pt x="4942" y="5140"/>
                  <a:pt x="4376" y="5047"/>
                  <a:pt x="3887" y="5047"/>
                </a:cubicBezTo>
                <a:cubicBezTo>
                  <a:pt x="3379" y="5047"/>
                  <a:pt x="2955" y="5148"/>
                  <a:pt x="2592" y="5355"/>
                </a:cubicBezTo>
                <a:cubicBezTo>
                  <a:pt x="1939" y="5735"/>
                  <a:pt x="2386" y="6396"/>
                  <a:pt x="3046" y="6396"/>
                </a:cubicBezTo>
                <a:cubicBezTo>
                  <a:pt x="3101" y="6396"/>
                  <a:pt x="3158" y="6392"/>
                  <a:pt x="3216" y="6382"/>
                </a:cubicBezTo>
                <a:cubicBezTo>
                  <a:pt x="3650" y="6307"/>
                  <a:pt x="4400" y="6097"/>
                  <a:pt x="5085" y="6097"/>
                </a:cubicBezTo>
                <a:cubicBezTo>
                  <a:pt x="5569" y="6097"/>
                  <a:pt x="6021" y="6202"/>
                  <a:pt x="6308" y="6534"/>
                </a:cubicBezTo>
                <a:cubicBezTo>
                  <a:pt x="6090" y="6521"/>
                  <a:pt x="5868" y="6513"/>
                  <a:pt x="5646" y="6513"/>
                </a:cubicBezTo>
                <a:cubicBezTo>
                  <a:pt x="4493" y="6513"/>
                  <a:pt x="3372" y="6714"/>
                  <a:pt x="3212" y="7272"/>
                </a:cubicBezTo>
                <a:cubicBezTo>
                  <a:pt x="3076" y="7732"/>
                  <a:pt x="3377" y="7955"/>
                  <a:pt x="3750" y="7955"/>
                </a:cubicBezTo>
                <a:cubicBezTo>
                  <a:pt x="3913" y="7955"/>
                  <a:pt x="4090" y="7912"/>
                  <a:pt x="4251" y="7828"/>
                </a:cubicBezTo>
                <a:cubicBezTo>
                  <a:pt x="4595" y="7649"/>
                  <a:pt x="5441" y="7264"/>
                  <a:pt x="6247" y="7264"/>
                </a:cubicBezTo>
                <a:cubicBezTo>
                  <a:pt x="6682" y="7264"/>
                  <a:pt x="7105" y="7376"/>
                  <a:pt x="7432" y="7692"/>
                </a:cubicBezTo>
                <a:cubicBezTo>
                  <a:pt x="7346" y="7690"/>
                  <a:pt x="7262" y="7688"/>
                  <a:pt x="7180" y="7688"/>
                </a:cubicBezTo>
                <a:cubicBezTo>
                  <a:pt x="6100" y="7688"/>
                  <a:pt x="5370" y="7920"/>
                  <a:pt x="5256" y="8354"/>
                </a:cubicBezTo>
                <a:cubicBezTo>
                  <a:pt x="5190" y="8594"/>
                  <a:pt x="5430" y="8672"/>
                  <a:pt x="5734" y="8672"/>
                </a:cubicBezTo>
                <a:cubicBezTo>
                  <a:pt x="6015" y="8672"/>
                  <a:pt x="6350" y="8606"/>
                  <a:pt x="6550" y="8541"/>
                </a:cubicBezTo>
                <a:cubicBezTo>
                  <a:pt x="6714" y="8489"/>
                  <a:pt x="6929" y="8458"/>
                  <a:pt x="7143" y="8458"/>
                </a:cubicBezTo>
                <a:cubicBezTo>
                  <a:pt x="7473" y="8458"/>
                  <a:pt x="7800" y="8532"/>
                  <a:pt x="7936" y="8714"/>
                </a:cubicBezTo>
                <a:cubicBezTo>
                  <a:pt x="7781" y="8711"/>
                  <a:pt x="7645" y="8708"/>
                  <a:pt x="7525" y="8708"/>
                </a:cubicBezTo>
                <a:cubicBezTo>
                  <a:pt x="7029" y="8708"/>
                  <a:pt x="6834" y="8767"/>
                  <a:pt x="6851" y="9147"/>
                </a:cubicBezTo>
                <a:cubicBezTo>
                  <a:pt x="6868" y="9618"/>
                  <a:pt x="8624" y="9448"/>
                  <a:pt x="8976" y="9923"/>
                </a:cubicBezTo>
                <a:cubicBezTo>
                  <a:pt x="9362" y="9105"/>
                  <a:pt x="10380" y="7815"/>
                  <a:pt x="10121" y="7336"/>
                </a:cubicBezTo>
                <a:cubicBezTo>
                  <a:pt x="10024" y="7161"/>
                  <a:pt x="9881" y="7088"/>
                  <a:pt x="9738" y="7088"/>
                </a:cubicBezTo>
                <a:cubicBezTo>
                  <a:pt x="9493" y="7088"/>
                  <a:pt x="9245" y="7299"/>
                  <a:pt x="9213" y="7569"/>
                </a:cubicBezTo>
                <a:cubicBezTo>
                  <a:pt x="9052" y="6959"/>
                  <a:pt x="9569" y="6526"/>
                  <a:pt x="9714" y="5949"/>
                </a:cubicBezTo>
                <a:cubicBezTo>
                  <a:pt x="9826" y="5509"/>
                  <a:pt x="9742" y="5116"/>
                  <a:pt x="9460" y="5116"/>
                </a:cubicBezTo>
                <a:cubicBezTo>
                  <a:pt x="9370" y="5116"/>
                  <a:pt x="9259" y="5156"/>
                  <a:pt x="9128" y="5249"/>
                </a:cubicBezTo>
                <a:cubicBezTo>
                  <a:pt x="8590" y="5627"/>
                  <a:pt x="8373" y="6352"/>
                  <a:pt x="8390" y="6539"/>
                </a:cubicBezTo>
                <a:cubicBezTo>
                  <a:pt x="8055" y="5788"/>
                  <a:pt x="8263" y="4918"/>
                  <a:pt x="8679" y="4066"/>
                </a:cubicBezTo>
                <a:cubicBezTo>
                  <a:pt x="9080" y="3243"/>
                  <a:pt x="8651" y="2574"/>
                  <a:pt x="8076" y="2574"/>
                </a:cubicBezTo>
                <a:cubicBezTo>
                  <a:pt x="8055" y="2574"/>
                  <a:pt x="8034" y="2575"/>
                  <a:pt x="8013" y="2577"/>
                </a:cubicBezTo>
                <a:cubicBezTo>
                  <a:pt x="7402" y="2624"/>
                  <a:pt x="7088" y="4134"/>
                  <a:pt x="7381" y="5207"/>
                </a:cubicBezTo>
                <a:cubicBezTo>
                  <a:pt x="7054" y="4740"/>
                  <a:pt x="6673" y="3464"/>
                  <a:pt x="6927" y="2395"/>
                </a:cubicBezTo>
                <a:cubicBezTo>
                  <a:pt x="7149" y="1448"/>
                  <a:pt x="6778" y="967"/>
                  <a:pt x="6336" y="967"/>
                </a:cubicBezTo>
                <a:cubicBezTo>
                  <a:pt x="6280" y="967"/>
                  <a:pt x="6222" y="975"/>
                  <a:pt x="6164" y="991"/>
                </a:cubicBezTo>
                <a:cubicBezTo>
                  <a:pt x="5655" y="1135"/>
                  <a:pt x="5578" y="2297"/>
                  <a:pt x="5951" y="3332"/>
                </a:cubicBezTo>
                <a:cubicBezTo>
                  <a:pt x="5506" y="2899"/>
                  <a:pt x="5180" y="1958"/>
                  <a:pt x="5137" y="1390"/>
                </a:cubicBezTo>
                <a:cubicBezTo>
                  <a:pt x="5097" y="855"/>
                  <a:pt x="4915" y="1"/>
                  <a:pt x="43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2" name="Google Shape;11292;p36"/>
          <p:cNvSpPr/>
          <p:nvPr/>
        </p:nvSpPr>
        <p:spPr>
          <a:xfrm rot="-9359073">
            <a:off x="120434" y="764837"/>
            <a:ext cx="533219" cy="713364"/>
          </a:xfrm>
          <a:custGeom>
            <a:avLst/>
            <a:gdLst/>
            <a:ahLst/>
            <a:cxnLst/>
            <a:rect l="l" t="t" r="r" b="b"/>
            <a:pathLst>
              <a:path w="6813" h="9115" extrusionOk="0">
                <a:moveTo>
                  <a:pt x="61" y="0"/>
                </a:moveTo>
                <a:cubicBezTo>
                  <a:pt x="25" y="0"/>
                  <a:pt x="1" y="48"/>
                  <a:pt x="39" y="76"/>
                </a:cubicBezTo>
                <a:cubicBezTo>
                  <a:pt x="2537" y="1815"/>
                  <a:pt x="4225" y="4169"/>
                  <a:pt x="5196" y="5840"/>
                </a:cubicBezTo>
                <a:cubicBezTo>
                  <a:pt x="6253" y="7655"/>
                  <a:pt x="6723" y="9072"/>
                  <a:pt x="6728" y="9085"/>
                </a:cubicBezTo>
                <a:cubicBezTo>
                  <a:pt x="6732" y="9106"/>
                  <a:pt x="6753" y="9114"/>
                  <a:pt x="6774" y="9114"/>
                </a:cubicBezTo>
                <a:lnTo>
                  <a:pt x="6779" y="9114"/>
                </a:lnTo>
                <a:cubicBezTo>
                  <a:pt x="6800" y="9106"/>
                  <a:pt x="6812" y="9080"/>
                  <a:pt x="6804" y="9059"/>
                </a:cubicBezTo>
                <a:cubicBezTo>
                  <a:pt x="6800" y="9046"/>
                  <a:pt x="6329" y="7621"/>
                  <a:pt x="5269" y="5802"/>
                </a:cubicBezTo>
                <a:cubicBezTo>
                  <a:pt x="4289" y="4122"/>
                  <a:pt x="2596" y="1755"/>
                  <a:pt x="86" y="8"/>
                </a:cubicBezTo>
                <a:cubicBezTo>
                  <a:pt x="77" y="3"/>
                  <a:pt x="69" y="0"/>
                  <a:pt x="6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3" name="Google Shape;11293;p36"/>
          <p:cNvSpPr/>
          <p:nvPr/>
        </p:nvSpPr>
        <p:spPr>
          <a:xfrm rot="-9359073">
            <a:off x="288491" y="1248817"/>
            <a:ext cx="87657" cy="278146"/>
          </a:xfrm>
          <a:custGeom>
            <a:avLst/>
            <a:gdLst/>
            <a:ahLst/>
            <a:cxnLst/>
            <a:rect l="l" t="t" r="r" b="b"/>
            <a:pathLst>
              <a:path w="1120" h="3554" extrusionOk="0">
                <a:moveTo>
                  <a:pt x="41" y="1"/>
                </a:moveTo>
                <a:cubicBezTo>
                  <a:pt x="39" y="1"/>
                  <a:pt x="36" y="1"/>
                  <a:pt x="34" y="2"/>
                </a:cubicBezTo>
                <a:cubicBezTo>
                  <a:pt x="13" y="6"/>
                  <a:pt x="0" y="27"/>
                  <a:pt x="4" y="48"/>
                </a:cubicBezTo>
                <a:cubicBezTo>
                  <a:pt x="4" y="74"/>
                  <a:pt x="399" y="2504"/>
                  <a:pt x="1044" y="3539"/>
                </a:cubicBezTo>
                <a:cubicBezTo>
                  <a:pt x="1050" y="3549"/>
                  <a:pt x="1061" y="3553"/>
                  <a:pt x="1072" y="3553"/>
                </a:cubicBezTo>
                <a:cubicBezTo>
                  <a:pt x="1075" y="3553"/>
                  <a:pt x="1079" y="3553"/>
                  <a:pt x="1082" y="3552"/>
                </a:cubicBezTo>
                <a:cubicBezTo>
                  <a:pt x="1086" y="3552"/>
                  <a:pt x="1094" y="3552"/>
                  <a:pt x="1099" y="3547"/>
                </a:cubicBezTo>
                <a:cubicBezTo>
                  <a:pt x="1116" y="3535"/>
                  <a:pt x="1120" y="3514"/>
                  <a:pt x="1111" y="3497"/>
                </a:cubicBezTo>
                <a:cubicBezTo>
                  <a:pt x="475" y="2474"/>
                  <a:pt x="85" y="61"/>
                  <a:pt x="81" y="36"/>
                </a:cubicBezTo>
                <a:cubicBezTo>
                  <a:pt x="77" y="17"/>
                  <a:pt x="60" y="1"/>
                  <a:pt x="4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4" name="Google Shape;11294;p36"/>
          <p:cNvSpPr/>
          <p:nvPr/>
        </p:nvSpPr>
        <p:spPr>
          <a:xfrm rot="-9359073">
            <a:off x="385107" y="1420610"/>
            <a:ext cx="259214" cy="29662"/>
          </a:xfrm>
          <a:custGeom>
            <a:avLst/>
            <a:gdLst/>
            <a:ahLst/>
            <a:cxnLst/>
            <a:rect l="l" t="t" r="r" b="b"/>
            <a:pathLst>
              <a:path w="3312" h="379" extrusionOk="0">
                <a:moveTo>
                  <a:pt x="1895" y="0"/>
                </a:moveTo>
                <a:cubicBezTo>
                  <a:pt x="1329" y="0"/>
                  <a:pt x="663" y="67"/>
                  <a:pt x="45" y="298"/>
                </a:cubicBezTo>
                <a:cubicBezTo>
                  <a:pt x="0" y="317"/>
                  <a:pt x="18" y="378"/>
                  <a:pt x="58" y="378"/>
                </a:cubicBezTo>
                <a:cubicBezTo>
                  <a:pt x="63" y="378"/>
                  <a:pt x="69" y="377"/>
                  <a:pt x="75" y="375"/>
                </a:cubicBezTo>
                <a:cubicBezTo>
                  <a:pt x="684" y="146"/>
                  <a:pt x="1344" y="80"/>
                  <a:pt x="1903" y="80"/>
                </a:cubicBezTo>
                <a:cubicBezTo>
                  <a:pt x="2663" y="80"/>
                  <a:pt x="3238" y="203"/>
                  <a:pt x="3247" y="205"/>
                </a:cubicBezTo>
                <a:lnTo>
                  <a:pt x="3264" y="205"/>
                </a:lnTo>
                <a:cubicBezTo>
                  <a:pt x="3311" y="201"/>
                  <a:pt x="3311" y="133"/>
                  <a:pt x="3264" y="129"/>
                </a:cubicBezTo>
                <a:cubicBezTo>
                  <a:pt x="3255" y="126"/>
                  <a:pt x="2669" y="0"/>
                  <a:pt x="189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5" name="Google Shape;11295;p36"/>
          <p:cNvSpPr/>
          <p:nvPr/>
        </p:nvSpPr>
        <p:spPr>
          <a:xfrm rot="-9359073">
            <a:off x="235206" y="1066772"/>
            <a:ext cx="75056" cy="345295"/>
          </a:xfrm>
          <a:custGeom>
            <a:avLst/>
            <a:gdLst/>
            <a:ahLst/>
            <a:cxnLst/>
            <a:rect l="l" t="t" r="r" b="b"/>
            <a:pathLst>
              <a:path w="959" h="4412" extrusionOk="0">
                <a:moveTo>
                  <a:pt x="450" y="0"/>
                </a:moveTo>
                <a:cubicBezTo>
                  <a:pt x="424" y="0"/>
                  <a:pt x="403" y="13"/>
                  <a:pt x="403" y="34"/>
                </a:cubicBezTo>
                <a:cubicBezTo>
                  <a:pt x="399" y="60"/>
                  <a:pt x="0" y="2693"/>
                  <a:pt x="878" y="4390"/>
                </a:cubicBezTo>
                <a:cubicBezTo>
                  <a:pt x="887" y="4407"/>
                  <a:pt x="904" y="4411"/>
                  <a:pt x="921" y="4411"/>
                </a:cubicBezTo>
                <a:cubicBezTo>
                  <a:pt x="925" y="4407"/>
                  <a:pt x="929" y="4407"/>
                  <a:pt x="933" y="4407"/>
                </a:cubicBezTo>
                <a:cubicBezTo>
                  <a:pt x="955" y="4394"/>
                  <a:pt x="959" y="4373"/>
                  <a:pt x="950" y="4352"/>
                </a:cubicBezTo>
                <a:cubicBezTo>
                  <a:pt x="85" y="2676"/>
                  <a:pt x="480" y="72"/>
                  <a:pt x="484" y="47"/>
                </a:cubicBezTo>
                <a:cubicBezTo>
                  <a:pt x="484" y="26"/>
                  <a:pt x="471" y="4"/>
                  <a:pt x="4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6" name="Google Shape;11296;p36"/>
          <p:cNvSpPr/>
          <p:nvPr/>
        </p:nvSpPr>
        <p:spPr>
          <a:xfrm rot="-9359073">
            <a:off x="270777" y="1079845"/>
            <a:ext cx="341000" cy="70671"/>
          </a:xfrm>
          <a:custGeom>
            <a:avLst/>
            <a:gdLst/>
            <a:ahLst/>
            <a:cxnLst/>
            <a:rect l="l" t="t" r="r" b="b"/>
            <a:pathLst>
              <a:path w="4357" h="903" extrusionOk="0">
                <a:moveTo>
                  <a:pt x="1298" y="1"/>
                </a:moveTo>
                <a:cubicBezTo>
                  <a:pt x="915" y="1"/>
                  <a:pt x="495" y="31"/>
                  <a:pt x="39" y="101"/>
                </a:cubicBezTo>
                <a:cubicBezTo>
                  <a:pt x="13" y="105"/>
                  <a:pt x="0" y="127"/>
                  <a:pt x="5" y="148"/>
                </a:cubicBezTo>
                <a:cubicBezTo>
                  <a:pt x="5" y="167"/>
                  <a:pt x="22" y="182"/>
                  <a:pt x="40" y="182"/>
                </a:cubicBezTo>
                <a:cubicBezTo>
                  <a:pt x="43" y="182"/>
                  <a:pt x="45" y="182"/>
                  <a:pt x="47" y="182"/>
                </a:cubicBezTo>
                <a:cubicBezTo>
                  <a:pt x="502" y="111"/>
                  <a:pt x="920" y="82"/>
                  <a:pt x="1301" y="82"/>
                </a:cubicBezTo>
                <a:cubicBezTo>
                  <a:pt x="3285" y="82"/>
                  <a:pt x="4269" y="884"/>
                  <a:pt x="4280" y="894"/>
                </a:cubicBezTo>
                <a:cubicBezTo>
                  <a:pt x="4289" y="899"/>
                  <a:pt x="4301" y="903"/>
                  <a:pt x="4314" y="903"/>
                </a:cubicBezTo>
                <a:cubicBezTo>
                  <a:pt x="4348" y="894"/>
                  <a:pt x="4356" y="852"/>
                  <a:pt x="4331" y="831"/>
                </a:cubicBezTo>
                <a:cubicBezTo>
                  <a:pt x="4320" y="820"/>
                  <a:pt x="3313" y="1"/>
                  <a:pt x="129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7" name="Google Shape;11297;p36"/>
          <p:cNvSpPr/>
          <p:nvPr/>
        </p:nvSpPr>
        <p:spPr>
          <a:xfrm rot="-9359073">
            <a:off x="320685" y="1270606"/>
            <a:ext cx="331609" cy="42340"/>
          </a:xfrm>
          <a:custGeom>
            <a:avLst/>
            <a:gdLst/>
            <a:ahLst/>
            <a:cxnLst/>
            <a:rect l="l" t="t" r="r" b="b"/>
            <a:pathLst>
              <a:path w="4237" h="541" extrusionOk="0">
                <a:moveTo>
                  <a:pt x="2248" y="1"/>
                </a:moveTo>
                <a:cubicBezTo>
                  <a:pt x="1597" y="1"/>
                  <a:pt x="834" y="113"/>
                  <a:pt x="38" y="465"/>
                </a:cubicBezTo>
                <a:cubicBezTo>
                  <a:pt x="0" y="488"/>
                  <a:pt x="19" y="540"/>
                  <a:pt x="56" y="540"/>
                </a:cubicBezTo>
                <a:cubicBezTo>
                  <a:pt x="61" y="540"/>
                  <a:pt x="66" y="539"/>
                  <a:pt x="72" y="537"/>
                </a:cubicBezTo>
                <a:cubicBezTo>
                  <a:pt x="856" y="191"/>
                  <a:pt x="1609" y="80"/>
                  <a:pt x="2250" y="80"/>
                </a:cubicBezTo>
                <a:cubicBezTo>
                  <a:pt x="3376" y="80"/>
                  <a:pt x="4160" y="422"/>
                  <a:pt x="4173" y="427"/>
                </a:cubicBezTo>
                <a:cubicBezTo>
                  <a:pt x="4182" y="431"/>
                  <a:pt x="4190" y="431"/>
                  <a:pt x="4199" y="431"/>
                </a:cubicBezTo>
                <a:cubicBezTo>
                  <a:pt x="4211" y="427"/>
                  <a:pt x="4220" y="419"/>
                  <a:pt x="4228" y="406"/>
                </a:cubicBezTo>
                <a:cubicBezTo>
                  <a:pt x="4237" y="385"/>
                  <a:pt x="4224" y="363"/>
                  <a:pt x="4207" y="355"/>
                </a:cubicBezTo>
                <a:cubicBezTo>
                  <a:pt x="4193" y="350"/>
                  <a:pt x="3395" y="1"/>
                  <a:pt x="224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8" name="Google Shape;11298;p36"/>
          <p:cNvSpPr/>
          <p:nvPr/>
        </p:nvSpPr>
        <p:spPr>
          <a:xfrm rot="-9359073">
            <a:off x="196884" y="912721"/>
            <a:ext cx="78813" cy="328155"/>
          </a:xfrm>
          <a:custGeom>
            <a:avLst/>
            <a:gdLst/>
            <a:ahLst/>
            <a:cxnLst/>
            <a:rect l="l" t="t" r="r" b="b"/>
            <a:pathLst>
              <a:path w="1007" h="4193" extrusionOk="0">
                <a:moveTo>
                  <a:pt x="954" y="1"/>
                </a:moveTo>
                <a:cubicBezTo>
                  <a:pt x="941" y="1"/>
                  <a:pt x="928" y="7"/>
                  <a:pt x="921" y="23"/>
                </a:cubicBezTo>
                <a:cubicBezTo>
                  <a:pt x="912" y="44"/>
                  <a:pt x="0" y="1970"/>
                  <a:pt x="594" y="4158"/>
                </a:cubicBezTo>
                <a:cubicBezTo>
                  <a:pt x="598" y="4177"/>
                  <a:pt x="615" y="4193"/>
                  <a:pt x="634" y="4193"/>
                </a:cubicBezTo>
                <a:cubicBezTo>
                  <a:pt x="636" y="4193"/>
                  <a:pt x="639" y="4193"/>
                  <a:pt x="641" y="4192"/>
                </a:cubicBezTo>
                <a:lnTo>
                  <a:pt x="645" y="4192"/>
                </a:lnTo>
                <a:cubicBezTo>
                  <a:pt x="666" y="4184"/>
                  <a:pt x="679" y="4163"/>
                  <a:pt x="675" y="4141"/>
                </a:cubicBezTo>
                <a:cubicBezTo>
                  <a:pt x="85" y="1982"/>
                  <a:pt x="984" y="82"/>
                  <a:pt x="993" y="61"/>
                </a:cubicBezTo>
                <a:cubicBezTo>
                  <a:pt x="1007" y="27"/>
                  <a:pt x="980" y="1"/>
                  <a:pt x="95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299" name="Google Shape;11299;p36"/>
          <p:cNvSpPr/>
          <p:nvPr/>
        </p:nvSpPr>
        <p:spPr>
          <a:xfrm rot="-9359073">
            <a:off x="172828" y="797966"/>
            <a:ext cx="100257" cy="228684"/>
          </a:xfrm>
          <a:custGeom>
            <a:avLst/>
            <a:gdLst/>
            <a:ahLst/>
            <a:cxnLst/>
            <a:rect l="l" t="t" r="r" b="b"/>
            <a:pathLst>
              <a:path w="1281" h="2922" extrusionOk="0">
                <a:moveTo>
                  <a:pt x="1233" y="1"/>
                </a:moveTo>
                <a:cubicBezTo>
                  <a:pt x="1222" y="1"/>
                  <a:pt x="1211" y="5"/>
                  <a:pt x="1205" y="14"/>
                </a:cubicBezTo>
                <a:cubicBezTo>
                  <a:pt x="1192" y="31"/>
                  <a:pt x="0" y="1460"/>
                  <a:pt x="335" y="2890"/>
                </a:cubicBezTo>
                <a:cubicBezTo>
                  <a:pt x="338" y="2910"/>
                  <a:pt x="355" y="2922"/>
                  <a:pt x="372" y="2922"/>
                </a:cubicBezTo>
                <a:cubicBezTo>
                  <a:pt x="377" y="2922"/>
                  <a:pt x="382" y="2921"/>
                  <a:pt x="386" y="2919"/>
                </a:cubicBezTo>
                <a:cubicBezTo>
                  <a:pt x="407" y="2915"/>
                  <a:pt x="420" y="2894"/>
                  <a:pt x="416" y="2873"/>
                </a:cubicBezTo>
                <a:cubicBezTo>
                  <a:pt x="93" y="1481"/>
                  <a:pt x="1256" y="82"/>
                  <a:pt x="1264" y="69"/>
                </a:cubicBezTo>
                <a:cubicBezTo>
                  <a:pt x="1281" y="52"/>
                  <a:pt x="1277" y="27"/>
                  <a:pt x="1260" y="10"/>
                </a:cubicBezTo>
                <a:cubicBezTo>
                  <a:pt x="1252" y="4"/>
                  <a:pt x="1242" y="1"/>
                  <a:pt x="123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0" name="Google Shape;11300;p36"/>
          <p:cNvSpPr/>
          <p:nvPr/>
        </p:nvSpPr>
        <p:spPr>
          <a:xfrm rot="-9359073">
            <a:off x="181480" y="728716"/>
            <a:ext cx="82883" cy="150812"/>
          </a:xfrm>
          <a:custGeom>
            <a:avLst/>
            <a:gdLst/>
            <a:ahLst/>
            <a:cxnLst/>
            <a:rect l="l" t="t" r="r" b="b"/>
            <a:pathLst>
              <a:path w="1059" h="1927" extrusionOk="0">
                <a:moveTo>
                  <a:pt x="995" y="1"/>
                </a:moveTo>
                <a:cubicBezTo>
                  <a:pt x="988" y="1"/>
                  <a:pt x="982" y="3"/>
                  <a:pt x="976" y="10"/>
                </a:cubicBezTo>
                <a:cubicBezTo>
                  <a:pt x="938" y="48"/>
                  <a:pt x="30" y="884"/>
                  <a:pt x="0" y="1885"/>
                </a:cubicBezTo>
                <a:cubicBezTo>
                  <a:pt x="0" y="1906"/>
                  <a:pt x="17" y="1927"/>
                  <a:pt x="43" y="1927"/>
                </a:cubicBezTo>
                <a:lnTo>
                  <a:pt x="47" y="1927"/>
                </a:lnTo>
                <a:cubicBezTo>
                  <a:pt x="64" y="1923"/>
                  <a:pt x="81" y="1906"/>
                  <a:pt x="81" y="1889"/>
                </a:cubicBezTo>
                <a:cubicBezTo>
                  <a:pt x="111" y="922"/>
                  <a:pt x="1018" y="82"/>
                  <a:pt x="1031" y="73"/>
                </a:cubicBezTo>
                <a:cubicBezTo>
                  <a:pt x="1059" y="49"/>
                  <a:pt x="1025" y="1"/>
                  <a:pt x="99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1" name="Google Shape;11301;p36"/>
          <p:cNvSpPr/>
          <p:nvPr/>
        </p:nvSpPr>
        <p:spPr>
          <a:xfrm rot="-9359073">
            <a:off x="281999" y="1003366"/>
            <a:ext cx="294981" cy="41166"/>
          </a:xfrm>
          <a:custGeom>
            <a:avLst/>
            <a:gdLst/>
            <a:ahLst/>
            <a:cxnLst/>
            <a:rect l="l" t="t" r="r" b="b"/>
            <a:pathLst>
              <a:path w="3769" h="526" extrusionOk="0">
                <a:moveTo>
                  <a:pt x="2503" y="0"/>
                </a:moveTo>
                <a:cubicBezTo>
                  <a:pt x="1892" y="0"/>
                  <a:pt x="1065" y="99"/>
                  <a:pt x="45" y="445"/>
                </a:cubicBezTo>
                <a:cubicBezTo>
                  <a:pt x="1" y="465"/>
                  <a:pt x="17" y="526"/>
                  <a:pt x="61" y="526"/>
                </a:cubicBezTo>
                <a:cubicBezTo>
                  <a:pt x="64" y="526"/>
                  <a:pt x="67" y="526"/>
                  <a:pt x="70" y="525"/>
                </a:cubicBezTo>
                <a:cubicBezTo>
                  <a:pt x="1086" y="178"/>
                  <a:pt x="1906" y="81"/>
                  <a:pt x="2508" y="81"/>
                </a:cubicBezTo>
                <a:cubicBezTo>
                  <a:pt x="3283" y="81"/>
                  <a:pt x="3698" y="243"/>
                  <a:pt x="3705" y="245"/>
                </a:cubicBezTo>
                <a:cubicBezTo>
                  <a:pt x="3713" y="249"/>
                  <a:pt x="3722" y="249"/>
                  <a:pt x="3730" y="249"/>
                </a:cubicBezTo>
                <a:cubicBezTo>
                  <a:pt x="3743" y="245"/>
                  <a:pt x="3756" y="237"/>
                  <a:pt x="3760" y="224"/>
                </a:cubicBezTo>
                <a:cubicBezTo>
                  <a:pt x="3768" y="203"/>
                  <a:pt x="3756" y="182"/>
                  <a:pt x="3739" y="173"/>
                </a:cubicBezTo>
                <a:cubicBezTo>
                  <a:pt x="3729" y="168"/>
                  <a:pt x="3301" y="0"/>
                  <a:pt x="25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2" name="Google Shape;11302;p36"/>
          <p:cNvSpPr/>
          <p:nvPr/>
        </p:nvSpPr>
        <p:spPr>
          <a:xfrm rot="-9359073">
            <a:off x="278428" y="890609"/>
            <a:ext cx="197697" cy="23948"/>
          </a:xfrm>
          <a:custGeom>
            <a:avLst/>
            <a:gdLst/>
            <a:ahLst/>
            <a:cxnLst/>
            <a:rect l="l" t="t" r="r" b="b"/>
            <a:pathLst>
              <a:path w="2526" h="306" extrusionOk="0">
                <a:moveTo>
                  <a:pt x="1611" y="1"/>
                </a:moveTo>
                <a:cubicBezTo>
                  <a:pt x="1169" y="1"/>
                  <a:pt x="608" y="49"/>
                  <a:pt x="45" y="229"/>
                </a:cubicBezTo>
                <a:cubicBezTo>
                  <a:pt x="1" y="245"/>
                  <a:pt x="17" y="306"/>
                  <a:pt x="61" y="306"/>
                </a:cubicBezTo>
                <a:cubicBezTo>
                  <a:pt x="64" y="306"/>
                  <a:pt x="67" y="306"/>
                  <a:pt x="70" y="305"/>
                </a:cubicBezTo>
                <a:cubicBezTo>
                  <a:pt x="626" y="129"/>
                  <a:pt x="1180" y="81"/>
                  <a:pt x="1616" y="81"/>
                </a:cubicBezTo>
                <a:cubicBezTo>
                  <a:pt x="2123" y="81"/>
                  <a:pt x="2470" y="146"/>
                  <a:pt x="2475" y="148"/>
                </a:cubicBezTo>
                <a:lnTo>
                  <a:pt x="2492" y="148"/>
                </a:lnTo>
                <a:cubicBezTo>
                  <a:pt x="2509" y="144"/>
                  <a:pt x="2522" y="131"/>
                  <a:pt x="2526" y="114"/>
                </a:cubicBezTo>
                <a:cubicBezTo>
                  <a:pt x="2526" y="93"/>
                  <a:pt x="2513" y="72"/>
                  <a:pt x="2492" y="68"/>
                </a:cubicBezTo>
                <a:cubicBezTo>
                  <a:pt x="2485" y="68"/>
                  <a:pt x="2129" y="1"/>
                  <a:pt x="161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3" name="Google Shape;11303;p36"/>
          <p:cNvSpPr/>
          <p:nvPr/>
        </p:nvSpPr>
        <p:spPr>
          <a:xfrm rot="-9359073">
            <a:off x="275761" y="794522"/>
            <a:ext cx="116380" cy="20035"/>
          </a:xfrm>
          <a:custGeom>
            <a:avLst/>
            <a:gdLst/>
            <a:ahLst/>
            <a:cxnLst/>
            <a:rect l="l" t="t" r="r" b="b"/>
            <a:pathLst>
              <a:path w="1487" h="256" extrusionOk="0">
                <a:moveTo>
                  <a:pt x="366" y="1"/>
                </a:moveTo>
                <a:cubicBezTo>
                  <a:pt x="260" y="1"/>
                  <a:pt x="155" y="7"/>
                  <a:pt x="53" y="23"/>
                </a:cubicBezTo>
                <a:cubicBezTo>
                  <a:pt x="1" y="31"/>
                  <a:pt x="10" y="104"/>
                  <a:pt x="55" y="104"/>
                </a:cubicBezTo>
                <a:cubicBezTo>
                  <a:pt x="57" y="104"/>
                  <a:pt x="59" y="104"/>
                  <a:pt x="62" y="103"/>
                </a:cubicBezTo>
                <a:cubicBezTo>
                  <a:pt x="159" y="88"/>
                  <a:pt x="261" y="82"/>
                  <a:pt x="364" y="82"/>
                </a:cubicBezTo>
                <a:cubicBezTo>
                  <a:pt x="886" y="82"/>
                  <a:pt x="1421" y="248"/>
                  <a:pt x="1428" y="252"/>
                </a:cubicBezTo>
                <a:cubicBezTo>
                  <a:pt x="1432" y="252"/>
                  <a:pt x="1440" y="256"/>
                  <a:pt x="1449" y="256"/>
                </a:cubicBezTo>
                <a:cubicBezTo>
                  <a:pt x="1462" y="252"/>
                  <a:pt x="1474" y="239"/>
                  <a:pt x="1479" y="226"/>
                </a:cubicBezTo>
                <a:cubicBezTo>
                  <a:pt x="1487" y="205"/>
                  <a:pt x="1474" y="180"/>
                  <a:pt x="1453" y="171"/>
                </a:cubicBezTo>
                <a:cubicBezTo>
                  <a:pt x="1425" y="164"/>
                  <a:pt x="895" y="1"/>
                  <a:pt x="36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4" name="Google Shape;11304;p36"/>
          <p:cNvSpPr/>
          <p:nvPr/>
        </p:nvSpPr>
        <p:spPr>
          <a:xfrm rot="-9359073">
            <a:off x="41060" y="1865899"/>
            <a:ext cx="104014" cy="108863"/>
          </a:xfrm>
          <a:custGeom>
            <a:avLst/>
            <a:gdLst/>
            <a:ahLst/>
            <a:cxnLst/>
            <a:rect l="l" t="t" r="r" b="b"/>
            <a:pathLst>
              <a:path w="1329" h="1391" extrusionOk="0">
                <a:moveTo>
                  <a:pt x="176" y="0"/>
                </a:moveTo>
                <a:cubicBezTo>
                  <a:pt x="106" y="0"/>
                  <a:pt x="57" y="10"/>
                  <a:pt x="47" y="25"/>
                </a:cubicBezTo>
                <a:cubicBezTo>
                  <a:pt x="1" y="93"/>
                  <a:pt x="90" y="632"/>
                  <a:pt x="408" y="844"/>
                </a:cubicBezTo>
                <a:cubicBezTo>
                  <a:pt x="751" y="1077"/>
                  <a:pt x="1328" y="1391"/>
                  <a:pt x="1328" y="1391"/>
                </a:cubicBezTo>
                <a:cubicBezTo>
                  <a:pt x="1328" y="1391"/>
                  <a:pt x="1159" y="309"/>
                  <a:pt x="501" y="59"/>
                </a:cubicBezTo>
                <a:cubicBezTo>
                  <a:pt x="387" y="16"/>
                  <a:pt x="265" y="0"/>
                  <a:pt x="17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5" name="Google Shape;11305;p36"/>
          <p:cNvSpPr/>
          <p:nvPr/>
        </p:nvSpPr>
        <p:spPr>
          <a:xfrm rot="-9359073">
            <a:off x="-28003" y="1764173"/>
            <a:ext cx="74430" cy="146429"/>
          </a:xfrm>
          <a:custGeom>
            <a:avLst/>
            <a:gdLst/>
            <a:ahLst/>
            <a:cxnLst/>
            <a:rect l="l" t="t" r="r" b="b"/>
            <a:pathLst>
              <a:path w="951" h="1871" extrusionOk="0">
                <a:moveTo>
                  <a:pt x="419" y="0"/>
                </a:moveTo>
                <a:cubicBezTo>
                  <a:pt x="418" y="0"/>
                  <a:pt x="417" y="0"/>
                  <a:pt x="416" y="0"/>
                </a:cubicBezTo>
                <a:cubicBezTo>
                  <a:pt x="268" y="9"/>
                  <a:pt x="1" y="577"/>
                  <a:pt x="85" y="942"/>
                </a:cubicBezTo>
                <a:cubicBezTo>
                  <a:pt x="166" y="1311"/>
                  <a:pt x="348" y="1871"/>
                  <a:pt x="348" y="1871"/>
                </a:cubicBezTo>
                <a:cubicBezTo>
                  <a:pt x="348" y="1871"/>
                  <a:pt x="951" y="878"/>
                  <a:pt x="671" y="314"/>
                </a:cubicBezTo>
                <a:cubicBezTo>
                  <a:pt x="608" y="176"/>
                  <a:pt x="495" y="0"/>
                  <a:pt x="419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6" name="Google Shape;11306;p36"/>
          <p:cNvSpPr/>
          <p:nvPr/>
        </p:nvSpPr>
        <p:spPr>
          <a:xfrm rot="-9359073">
            <a:off x="35734" y="1812379"/>
            <a:ext cx="160443" cy="47975"/>
          </a:xfrm>
          <a:custGeom>
            <a:avLst/>
            <a:gdLst/>
            <a:ahLst/>
            <a:cxnLst/>
            <a:rect l="l" t="t" r="r" b="b"/>
            <a:pathLst>
              <a:path w="2050" h="613" extrusionOk="0">
                <a:moveTo>
                  <a:pt x="795" y="0"/>
                </a:moveTo>
                <a:cubicBezTo>
                  <a:pt x="504" y="0"/>
                  <a:pt x="195" y="91"/>
                  <a:pt x="69" y="225"/>
                </a:cubicBezTo>
                <a:cubicBezTo>
                  <a:pt x="1" y="301"/>
                  <a:pt x="9" y="331"/>
                  <a:pt x="145" y="429"/>
                </a:cubicBezTo>
                <a:cubicBezTo>
                  <a:pt x="336" y="569"/>
                  <a:pt x="653" y="613"/>
                  <a:pt x="974" y="613"/>
                </a:cubicBezTo>
                <a:cubicBezTo>
                  <a:pt x="1506" y="613"/>
                  <a:pt x="2049" y="492"/>
                  <a:pt x="2049" y="492"/>
                </a:cubicBezTo>
                <a:cubicBezTo>
                  <a:pt x="2049" y="492"/>
                  <a:pt x="1515" y="208"/>
                  <a:pt x="1180" y="68"/>
                </a:cubicBezTo>
                <a:cubicBezTo>
                  <a:pt x="1071" y="21"/>
                  <a:pt x="935" y="0"/>
                  <a:pt x="795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7" name="Google Shape;11307;p36"/>
          <p:cNvSpPr/>
          <p:nvPr/>
        </p:nvSpPr>
        <p:spPr>
          <a:xfrm rot="-9359073">
            <a:off x="8754" y="1703434"/>
            <a:ext cx="182983" cy="59088"/>
          </a:xfrm>
          <a:custGeom>
            <a:avLst/>
            <a:gdLst/>
            <a:ahLst/>
            <a:cxnLst/>
            <a:rect l="l" t="t" r="r" b="b"/>
            <a:pathLst>
              <a:path w="2338" h="755" extrusionOk="0">
                <a:moveTo>
                  <a:pt x="652" y="0"/>
                </a:moveTo>
                <a:cubicBezTo>
                  <a:pt x="321" y="0"/>
                  <a:pt x="27" y="72"/>
                  <a:pt x="9" y="219"/>
                </a:cubicBezTo>
                <a:cubicBezTo>
                  <a:pt x="1" y="274"/>
                  <a:pt x="35" y="342"/>
                  <a:pt x="119" y="418"/>
                </a:cubicBezTo>
                <a:cubicBezTo>
                  <a:pt x="424" y="698"/>
                  <a:pt x="1149" y="754"/>
                  <a:pt x="1687" y="754"/>
                </a:cubicBezTo>
                <a:cubicBezTo>
                  <a:pt x="2056" y="754"/>
                  <a:pt x="2338" y="728"/>
                  <a:pt x="2338" y="728"/>
                </a:cubicBezTo>
                <a:cubicBezTo>
                  <a:pt x="2338" y="728"/>
                  <a:pt x="1799" y="359"/>
                  <a:pt x="1443" y="159"/>
                </a:cubicBezTo>
                <a:cubicBezTo>
                  <a:pt x="1257" y="55"/>
                  <a:pt x="940" y="0"/>
                  <a:pt x="65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8" name="Google Shape;11308;p36"/>
          <p:cNvSpPr/>
          <p:nvPr/>
        </p:nvSpPr>
        <p:spPr>
          <a:xfrm rot="-9359073">
            <a:off x="2415" y="1591484"/>
            <a:ext cx="185723" cy="55880"/>
          </a:xfrm>
          <a:custGeom>
            <a:avLst/>
            <a:gdLst/>
            <a:ahLst/>
            <a:cxnLst/>
            <a:rect l="l" t="t" r="r" b="b"/>
            <a:pathLst>
              <a:path w="2373" h="714" extrusionOk="0">
                <a:moveTo>
                  <a:pt x="1020" y="0"/>
                </a:moveTo>
                <a:cubicBezTo>
                  <a:pt x="553" y="0"/>
                  <a:pt x="1" y="124"/>
                  <a:pt x="10" y="222"/>
                </a:cubicBezTo>
                <a:cubicBezTo>
                  <a:pt x="14" y="303"/>
                  <a:pt x="52" y="379"/>
                  <a:pt x="116" y="434"/>
                </a:cubicBezTo>
                <a:cubicBezTo>
                  <a:pt x="356" y="655"/>
                  <a:pt x="867" y="713"/>
                  <a:pt x="1341" y="713"/>
                </a:cubicBezTo>
                <a:cubicBezTo>
                  <a:pt x="1880" y="713"/>
                  <a:pt x="2373" y="638"/>
                  <a:pt x="2373" y="638"/>
                </a:cubicBezTo>
                <a:cubicBezTo>
                  <a:pt x="2373" y="638"/>
                  <a:pt x="2059" y="290"/>
                  <a:pt x="1478" y="61"/>
                </a:cubicBezTo>
                <a:cubicBezTo>
                  <a:pt x="1360" y="18"/>
                  <a:pt x="1196" y="0"/>
                  <a:pt x="102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09" name="Google Shape;11309;p36"/>
          <p:cNvSpPr/>
          <p:nvPr/>
        </p:nvSpPr>
        <p:spPr>
          <a:xfrm rot="-9359073">
            <a:off x="-3501" y="1477652"/>
            <a:ext cx="185018" cy="83037"/>
          </a:xfrm>
          <a:custGeom>
            <a:avLst/>
            <a:gdLst/>
            <a:ahLst/>
            <a:cxnLst/>
            <a:rect l="l" t="t" r="r" b="b"/>
            <a:pathLst>
              <a:path w="2364" h="1061" extrusionOk="0">
                <a:moveTo>
                  <a:pt x="639" y="1"/>
                </a:moveTo>
                <a:cubicBezTo>
                  <a:pt x="314" y="1"/>
                  <a:pt x="63" y="73"/>
                  <a:pt x="35" y="136"/>
                </a:cubicBezTo>
                <a:cubicBezTo>
                  <a:pt x="1" y="212"/>
                  <a:pt x="13" y="306"/>
                  <a:pt x="90" y="424"/>
                </a:cubicBezTo>
                <a:cubicBezTo>
                  <a:pt x="463" y="1014"/>
                  <a:pt x="2363" y="1061"/>
                  <a:pt x="2363" y="1061"/>
                </a:cubicBezTo>
                <a:cubicBezTo>
                  <a:pt x="2363" y="1061"/>
                  <a:pt x="1986" y="505"/>
                  <a:pt x="1646" y="276"/>
                </a:cubicBezTo>
                <a:cubicBezTo>
                  <a:pt x="1332" y="68"/>
                  <a:pt x="952" y="1"/>
                  <a:pt x="63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0" name="Google Shape;11310;p36"/>
          <p:cNvSpPr/>
          <p:nvPr/>
        </p:nvSpPr>
        <p:spPr>
          <a:xfrm rot="-9359073">
            <a:off x="8796" y="1367643"/>
            <a:ext cx="153399" cy="79984"/>
          </a:xfrm>
          <a:custGeom>
            <a:avLst/>
            <a:gdLst/>
            <a:ahLst/>
            <a:cxnLst/>
            <a:rect l="l" t="t" r="r" b="b"/>
            <a:pathLst>
              <a:path w="1960" h="1022" extrusionOk="0">
                <a:moveTo>
                  <a:pt x="421" y="1"/>
                </a:moveTo>
                <a:cubicBezTo>
                  <a:pt x="218" y="1"/>
                  <a:pt x="56" y="34"/>
                  <a:pt x="34" y="84"/>
                </a:cubicBezTo>
                <a:cubicBezTo>
                  <a:pt x="0" y="156"/>
                  <a:pt x="34" y="292"/>
                  <a:pt x="119" y="424"/>
                </a:cubicBezTo>
                <a:cubicBezTo>
                  <a:pt x="492" y="1009"/>
                  <a:pt x="1960" y="1022"/>
                  <a:pt x="1960" y="1022"/>
                </a:cubicBezTo>
                <a:cubicBezTo>
                  <a:pt x="1960" y="1022"/>
                  <a:pt x="1532" y="525"/>
                  <a:pt x="1239" y="237"/>
                </a:cubicBezTo>
                <a:cubicBezTo>
                  <a:pt x="1062" y="65"/>
                  <a:pt x="702" y="1"/>
                  <a:pt x="42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1" name="Google Shape;11311;p36"/>
          <p:cNvSpPr/>
          <p:nvPr/>
        </p:nvSpPr>
        <p:spPr>
          <a:xfrm rot="-9359073">
            <a:off x="-68879" y="1641019"/>
            <a:ext cx="77013" cy="167169"/>
          </a:xfrm>
          <a:custGeom>
            <a:avLst/>
            <a:gdLst/>
            <a:ahLst/>
            <a:cxnLst/>
            <a:rect l="l" t="t" r="r" b="b"/>
            <a:pathLst>
              <a:path w="984" h="2136" extrusionOk="0">
                <a:moveTo>
                  <a:pt x="522" y="1"/>
                </a:moveTo>
                <a:cubicBezTo>
                  <a:pt x="367" y="1"/>
                  <a:pt x="0" y="653"/>
                  <a:pt x="29" y="1075"/>
                </a:cubicBezTo>
                <a:cubicBezTo>
                  <a:pt x="59" y="1486"/>
                  <a:pt x="169" y="2135"/>
                  <a:pt x="169" y="2135"/>
                </a:cubicBezTo>
                <a:cubicBezTo>
                  <a:pt x="169" y="2135"/>
                  <a:pt x="983" y="1024"/>
                  <a:pt x="775" y="354"/>
                </a:cubicBezTo>
                <a:cubicBezTo>
                  <a:pt x="729" y="206"/>
                  <a:pt x="606" y="19"/>
                  <a:pt x="534" y="2"/>
                </a:cubicBezTo>
                <a:cubicBezTo>
                  <a:pt x="530" y="1"/>
                  <a:pt x="526" y="1"/>
                  <a:pt x="52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2" name="Google Shape;11312;p36"/>
          <p:cNvSpPr/>
          <p:nvPr/>
        </p:nvSpPr>
        <p:spPr>
          <a:xfrm rot="-9359073">
            <a:off x="-84462" y="1521575"/>
            <a:ext cx="82100" cy="154021"/>
          </a:xfrm>
          <a:custGeom>
            <a:avLst/>
            <a:gdLst/>
            <a:ahLst/>
            <a:cxnLst/>
            <a:rect l="l" t="t" r="r" b="b"/>
            <a:pathLst>
              <a:path w="1049" h="1968" extrusionOk="0">
                <a:moveTo>
                  <a:pt x="643" y="1"/>
                </a:moveTo>
                <a:cubicBezTo>
                  <a:pt x="484" y="1"/>
                  <a:pt x="0" y="508"/>
                  <a:pt x="0" y="894"/>
                </a:cubicBezTo>
                <a:cubicBezTo>
                  <a:pt x="5" y="1302"/>
                  <a:pt x="73" y="1968"/>
                  <a:pt x="73" y="1968"/>
                </a:cubicBezTo>
                <a:cubicBezTo>
                  <a:pt x="73" y="1968"/>
                  <a:pt x="1048" y="1098"/>
                  <a:pt x="883" y="411"/>
                </a:cubicBezTo>
                <a:cubicBezTo>
                  <a:pt x="840" y="229"/>
                  <a:pt x="760" y="42"/>
                  <a:pt x="662" y="4"/>
                </a:cubicBezTo>
                <a:cubicBezTo>
                  <a:pt x="657" y="2"/>
                  <a:pt x="650" y="1"/>
                  <a:pt x="643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3" name="Google Shape;11313;p36"/>
          <p:cNvSpPr/>
          <p:nvPr/>
        </p:nvSpPr>
        <p:spPr>
          <a:xfrm rot="-9359073">
            <a:off x="-81602" y="1412221"/>
            <a:ext cx="79439" cy="140873"/>
          </a:xfrm>
          <a:custGeom>
            <a:avLst/>
            <a:gdLst/>
            <a:ahLst/>
            <a:cxnLst/>
            <a:rect l="l" t="t" r="r" b="b"/>
            <a:pathLst>
              <a:path w="1015" h="1800" extrusionOk="0">
                <a:moveTo>
                  <a:pt x="696" y="1"/>
                </a:moveTo>
                <a:cubicBezTo>
                  <a:pt x="695" y="1"/>
                  <a:pt x="693" y="1"/>
                  <a:pt x="692" y="1"/>
                </a:cubicBezTo>
                <a:cubicBezTo>
                  <a:pt x="578" y="9"/>
                  <a:pt x="86" y="349"/>
                  <a:pt x="47" y="730"/>
                </a:cubicBezTo>
                <a:cubicBezTo>
                  <a:pt x="5" y="1138"/>
                  <a:pt x="1" y="1799"/>
                  <a:pt x="1" y="1799"/>
                </a:cubicBezTo>
                <a:cubicBezTo>
                  <a:pt x="1" y="1799"/>
                  <a:pt x="1014" y="1019"/>
                  <a:pt x="921" y="319"/>
                </a:cubicBezTo>
                <a:cubicBezTo>
                  <a:pt x="896" y="111"/>
                  <a:pt x="761" y="1"/>
                  <a:pt x="696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4" name="Google Shape;11314;p36"/>
          <p:cNvSpPr/>
          <p:nvPr/>
        </p:nvSpPr>
        <p:spPr>
          <a:xfrm rot="-9359073">
            <a:off x="-72530" y="1295515"/>
            <a:ext cx="84057" cy="140325"/>
          </a:xfrm>
          <a:custGeom>
            <a:avLst/>
            <a:gdLst/>
            <a:ahLst/>
            <a:cxnLst/>
            <a:rect l="l" t="t" r="r" b="b"/>
            <a:pathLst>
              <a:path w="1074" h="1793" extrusionOk="0">
                <a:moveTo>
                  <a:pt x="878" y="1"/>
                </a:moveTo>
                <a:cubicBezTo>
                  <a:pt x="748" y="1"/>
                  <a:pt x="182" y="333"/>
                  <a:pt x="119" y="727"/>
                </a:cubicBezTo>
                <a:cubicBezTo>
                  <a:pt x="55" y="1135"/>
                  <a:pt x="0" y="1792"/>
                  <a:pt x="0" y="1792"/>
                </a:cubicBezTo>
                <a:cubicBezTo>
                  <a:pt x="0" y="1792"/>
                  <a:pt x="1073" y="999"/>
                  <a:pt x="1027" y="295"/>
                </a:cubicBezTo>
                <a:cubicBezTo>
                  <a:pt x="1018" y="138"/>
                  <a:pt x="963" y="57"/>
                  <a:pt x="899" y="6"/>
                </a:cubicBezTo>
                <a:cubicBezTo>
                  <a:pt x="895" y="3"/>
                  <a:pt x="888" y="1"/>
                  <a:pt x="878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5" name="Google Shape;11315;p36"/>
          <p:cNvSpPr/>
          <p:nvPr/>
        </p:nvSpPr>
        <p:spPr>
          <a:xfrm rot="-9359073">
            <a:off x="16590" y="1366850"/>
            <a:ext cx="130233" cy="60888"/>
          </a:xfrm>
          <a:custGeom>
            <a:avLst/>
            <a:gdLst/>
            <a:ahLst/>
            <a:cxnLst/>
            <a:rect l="l" t="t" r="r" b="b"/>
            <a:pathLst>
              <a:path w="1664" h="778" extrusionOk="0">
                <a:moveTo>
                  <a:pt x="21" y="0"/>
                </a:moveTo>
                <a:cubicBezTo>
                  <a:pt x="13" y="0"/>
                  <a:pt x="5" y="7"/>
                  <a:pt x="5" y="14"/>
                </a:cubicBezTo>
                <a:cubicBezTo>
                  <a:pt x="0" y="22"/>
                  <a:pt x="5" y="31"/>
                  <a:pt x="17" y="35"/>
                </a:cubicBezTo>
                <a:cubicBezTo>
                  <a:pt x="747" y="230"/>
                  <a:pt x="1629" y="769"/>
                  <a:pt x="1638" y="777"/>
                </a:cubicBezTo>
                <a:lnTo>
                  <a:pt x="1646" y="777"/>
                </a:lnTo>
                <a:cubicBezTo>
                  <a:pt x="1650" y="777"/>
                  <a:pt x="1659" y="777"/>
                  <a:pt x="1659" y="773"/>
                </a:cubicBezTo>
                <a:cubicBezTo>
                  <a:pt x="1663" y="765"/>
                  <a:pt x="1663" y="752"/>
                  <a:pt x="1655" y="748"/>
                </a:cubicBezTo>
                <a:cubicBezTo>
                  <a:pt x="1646" y="743"/>
                  <a:pt x="764" y="196"/>
                  <a:pt x="26" y="1"/>
                </a:cubicBezTo>
                <a:cubicBezTo>
                  <a:pt x="24" y="0"/>
                  <a:pt x="23" y="0"/>
                  <a:pt x="2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6" name="Google Shape;11316;p36"/>
          <p:cNvSpPr/>
          <p:nvPr/>
        </p:nvSpPr>
        <p:spPr>
          <a:xfrm rot="-9359073">
            <a:off x="-53056" y="1311312"/>
            <a:ext cx="60812" cy="115985"/>
          </a:xfrm>
          <a:custGeom>
            <a:avLst/>
            <a:gdLst/>
            <a:ahLst/>
            <a:cxnLst/>
            <a:rect l="l" t="t" r="r" b="b"/>
            <a:pathLst>
              <a:path w="777" h="1482" extrusionOk="0">
                <a:moveTo>
                  <a:pt x="753" y="0"/>
                </a:moveTo>
                <a:cubicBezTo>
                  <a:pt x="747" y="0"/>
                  <a:pt x="742" y="3"/>
                  <a:pt x="738" y="9"/>
                </a:cubicBezTo>
                <a:cubicBezTo>
                  <a:pt x="734" y="18"/>
                  <a:pt x="195" y="811"/>
                  <a:pt x="5" y="1456"/>
                </a:cubicBezTo>
                <a:cubicBezTo>
                  <a:pt x="0" y="1464"/>
                  <a:pt x="5" y="1477"/>
                  <a:pt x="13" y="1477"/>
                </a:cubicBezTo>
                <a:lnTo>
                  <a:pt x="22" y="1481"/>
                </a:lnTo>
                <a:cubicBezTo>
                  <a:pt x="26" y="1477"/>
                  <a:pt x="34" y="1473"/>
                  <a:pt x="34" y="1468"/>
                </a:cubicBezTo>
                <a:cubicBezTo>
                  <a:pt x="225" y="824"/>
                  <a:pt x="760" y="35"/>
                  <a:pt x="768" y="26"/>
                </a:cubicBezTo>
                <a:cubicBezTo>
                  <a:pt x="777" y="14"/>
                  <a:pt x="765" y="0"/>
                  <a:pt x="753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7" name="Google Shape;11317;p36"/>
          <p:cNvSpPr/>
          <p:nvPr/>
        </p:nvSpPr>
        <p:spPr>
          <a:xfrm rot="-9359073">
            <a:off x="4124" y="1476172"/>
            <a:ext cx="153086" cy="61514"/>
          </a:xfrm>
          <a:custGeom>
            <a:avLst/>
            <a:gdLst/>
            <a:ahLst/>
            <a:cxnLst/>
            <a:rect l="l" t="t" r="r" b="b"/>
            <a:pathLst>
              <a:path w="1956" h="786" extrusionOk="0">
                <a:moveTo>
                  <a:pt x="22" y="1"/>
                </a:moveTo>
                <a:cubicBezTo>
                  <a:pt x="0" y="1"/>
                  <a:pt x="0" y="35"/>
                  <a:pt x="22" y="35"/>
                </a:cubicBezTo>
                <a:cubicBezTo>
                  <a:pt x="1018" y="60"/>
                  <a:pt x="1922" y="773"/>
                  <a:pt x="1930" y="777"/>
                </a:cubicBezTo>
                <a:cubicBezTo>
                  <a:pt x="1934" y="781"/>
                  <a:pt x="1934" y="781"/>
                  <a:pt x="1939" y="785"/>
                </a:cubicBezTo>
                <a:cubicBezTo>
                  <a:pt x="1943" y="785"/>
                  <a:pt x="1947" y="781"/>
                  <a:pt x="1951" y="777"/>
                </a:cubicBezTo>
                <a:cubicBezTo>
                  <a:pt x="1956" y="773"/>
                  <a:pt x="1956" y="760"/>
                  <a:pt x="1951" y="752"/>
                </a:cubicBezTo>
                <a:cubicBezTo>
                  <a:pt x="1943" y="747"/>
                  <a:pt x="1031" y="26"/>
                  <a:pt x="2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8" name="Google Shape;11318;p36"/>
          <p:cNvSpPr/>
          <p:nvPr/>
        </p:nvSpPr>
        <p:spPr>
          <a:xfrm rot="-9359073">
            <a:off x="-58340" y="1422690"/>
            <a:ext cx="56820" cy="126472"/>
          </a:xfrm>
          <a:custGeom>
            <a:avLst/>
            <a:gdLst/>
            <a:ahLst/>
            <a:cxnLst/>
            <a:rect l="l" t="t" r="r" b="b"/>
            <a:pathLst>
              <a:path w="726" h="1616" extrusionOk="0">
                <a:moveTo>
                  <a:pt x="702" y="1"/>
                </a:moveTo>
                <a:cubicBezTo>
                  <a:pt x="697" y="1"/>
                  <a:pt x="692" y="3"/>
                  <a:pt x="687" y="8"/>
                </a:cubicBezTo>
                <a:cubicBezTo>
                  <a:pt x="683" y="16"/>
                  <a:pt x="123" y="932"/>
                  <a:pt x="0" y="1594"/>
                </a:cubicBezTo>
                <a:cubicBezTo>
                  <a:pt x="0" y="1603"/>
                  <a:pt x="4" y="1611"/>
                  <a:pt x="13" y="1615"/>
                </a:cubicBezTo>
                <a:lnTo>
                  <a:pt x="17" y="1615"/>
                </a:lnTo>
                <a:cubicBezTo>
                  <a:pt x="26" y="1615"/>
                  <a:pt x="30" y="1607"/>
                  <a:pt x="34" y="1603"/>
                </a:cubicBezTo>
                <a:cubicBezTo>
                  <a:pt x="157" y="945"/>
                  <a:pt x="713" y="37"/>
                  <a:pt x="717" y="25"/>
                </a:cubicBezTo>
                <a:cubicBezTo>
                  <a:pt x="725" y="16"/>
                  <a:pt x="721" y="8"/>
                  <a:pt x="713" y="4"/>
                </a:cubicBezTo>
                <a:cubicBezTo>
                  <a:pt x="709" y="2"/>
                  <a:pt x="706" y="1"/>
                  <a:pt x="70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19" name="Google Shape;11319;p36"/>
          <p:cNvSpPr/>
          <p:nvPr/>
        </p:nvSpPr>
        <p:spPr>
          <a:xfrm rot="-9359073">
            <a:off x="-53432" y="1533695"/>
            <a:ext cx="45550" cy="136177"/>
          </a:xfrm>
          <a:custGeom>
            <a:avLst/>
            <a:gdLst/>
            <a:ahLst/>
            <a:cxnLst/>
            <a:rect l="l" t="t" r="r" b="b"/>
            <a:pathLst>
              <a:path w="582" h="1740" extrusionOk="0">
                <a:moveTo>
                  <a:pt x="562" y="0"/>
                </a:moveTo>
                <a:cubicBezTo>
                  <a:pt x="556" y="0"/>
                  <a:pt x="550" y="4"/>
                  <a:pt x="548" y="9"/>
                </a:cubicBezTo>
                <a:cubicBezTo>
                  <a:pt x="543" y="18"/>
                  <a:pt x="60" y="1010"/>
                  <a:pt x="5" y="1718"/>
                </a:cubicBezTo>
                <a:cubicBezTo>
                  <a:pt x="0" y="1727"/>
                  <a:pt x="9" y="1735"/>
                  <a:pt x="17" y="1740"/>
                </a:cubicBezTo>
                <a:lnTo>
                  <a:pt x="22" y="1740"/>
                </a:lnTo>
                <a:cubicBezTo>
                  <a:pt x="30" y="1740"/>
                  <a:pt x="34" y="1731"/>
                  <a:pt x="39" y="1723"/>
                </a:cubicBezTo>
                <a:cubicBezTo>
                  <a:pt x="94" y="1023"/>
                  <a:pt x="573" y="35"/>
                  <a:pt x="577" y="26"/>
                </a:cubicBezTo>
                <a:cubicBezTo>
                  <a:pt x="581" y="18"/>
                  <a:pt x="581" y="9"/>
                  <a:pt x="573" y="5"/>
                </a:cubicBezTo>
                <a:cubicBezTo>
                  <a:pt x="570" y="2"/>
                  <a:pt x="566" y="0"/>
                  <a:pt x="56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0" name="Google Shape;11320;p36"/>
          <p:cNvSpPr/>
          <p:nvPr/>
        </p:nvSpPr>
        <p:spPr>
          <a:xfrm rot="-9359073">
            <a:off x="11768" y="1597792"/>
            <a:ext cx="166313" cy="31383"/>
          </a:xfrm>
          <a:custGeom>
            <a:avLst/>
            <a:gdLst/>
            <a:ahLst/>
            <a:cxnLst/>
            <a:rect l="l" t="t" r="r" b="b"/>
            <a:pathLst>
              <a:path w="2125" h="401" extrusionOk="0">
                <a:moveTo>
                  <a:pt x="376" y="0"/>
                </a:moveTo>
                <a:cubicBezTo>
                  <a:pt x="258" y="0"/>
                  <a:pt x="140" y="7"/>
                  <a:pt x="25" y="23"/>
                </a:cubicBezTo>
                <a:cubicBezTo>
                  <a:pt x="1" y="27"/>
                  <a:pt x="3" y="58"/>
                  <a:pt x="25" y="58"/>
                </a:cubicBezTo>
                <a:cubicBezTo>
                  <a:pt x="26" y="58"/>
                  <a:pt x="28" y="58"/>
                  <a:pt x="29" y="57"/>
                </a:cubicBezTo>
                <a:cubicBezTo>
                  <a:pt x="144" y="41"/>
                  <a:pt x="262" y="34"/>
                  <a:pt x="380" y="34"/>
                </a:cubicBezTo>
                <a:cubicBezTo>
                  <a:pt x="1220" y="34"/>
                  <a:pt x="2088" y="393"/>
                  <a:pt x="2099" y="397"/>
                </a:cubicBezTo>
                <a:lnTo>
                  <a:pt x="2107" y="401"/>
                </a:lnTo>
                <a:cubicBezTo>
                  <a:pt x="2112" y="401"/>
                  <a:pt x="2116" y="397"/>
                  <a:pt x="2120" y="388"/>
                </a:cubicBezTo>
                <a:cubicBezTo>
                  <a:pt x="2124" y="380"/>
                  <a:pt x="2120" y="371"/>
                  <a:pt x="2112" y="367"/>
                </a:cubicBezTo>
                <a:cubicBezTo>
                  <a:pt x="2101" y="363"/>
                  <a:pt x="1224" y="0"/>
                  <a:pt x="37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1" name="Google Shape;11321;p36"/>
          <p:cNvSpPr/>
          <p:nvPr/>
        </p:nvSpPr>
        <p:spPr>
          <a:xfrm rot="-9359073">
            <a:off x="18198" y="1704827"/>
            <a:ext cx="159113" cy="39601"/>
          </a:xfrm>
          <a:custGeom>
            <a:avLst/>
            <a:gdLst/>
            <a:ahLst/>
            <a:cxnLst/>
            <a:rect l="l" t="t" r="r" b="b"/>
            <a:pathLst>
              <a:path w="2033" h="506" extrusionOk="0">
                <a:moveTo>
                  <a:pt x="78" y="0"/>
                </a:moveTo>
                <a:cubicBezTo>
                  <a:pt x="58" y="0"/>
                  <a:pt x="37" y="1"/>
                  <a:pt x="17" y="1"/>
                </a:cubicBezTo>
                <a:cubicBezTo>
                  <a:pt x="9" y="1"/>
                  <a:pt x="0" y="10"/>
                  <a:pt x="0" y="18"/>
                </a:cubicBezTo>
                <a:cubicBezTo>
                  <a:pt x="0" y="27"/>
                  <a:pt x="9" y="35"/>
                  <a:pt x="17" y="35"/>
                </a:cubicBezTo>
                <a:cubicBezTo>
                  <a:pt x="37" y="35"/>
                  <a:pt x="57" y="34"/>
                  <a:pt x="77" y="34"/>
                </a:cubicBezTo>
                <a:cubicBezTo>
                  <a:pt x="861" y="34"/>
                  <a:pt x="1990" y="502"/>
                  <a:pt x="2002" y="506"/>
                </a:cubicBezTo>
                <a:lnTo>
                  <a:pt x="2011" y="506"/>
                </a:lnTo>
                <a:cubicBezTo>
                  <a:pt x="2028" y="506"/>
                  <a:pt x="2032" y="481"/>
                  <a:pt x="2015" y="476"/>
                </a:cubicBezTo>
                <a:cubicBezTo>
                  <a:pt x="2007" y="468"/>
                  <a:pt x="870" y="0"/>
                  <a:pt x="7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2" name="Google Shape;11322;p36"/>
          <p:cNvSpPr/>
          <p:nvPr/>
        </p:nvSpPr>
        <p:spPr>
          <a:xfrm rot="-9359073">
            <a:off x="-28051" y="1656316"/>
            <a:ext cx="23010" cy="137586"/>
          </a:xfrm>
          <a:custGeom>
            <a:avLst/>
            <a:gdLst/>
            <a:ahLst/>
            <a:cxnLst/>
            <a:rect l="l" t="t" r="r" b="b"/>
            <a:pathLst>
              <a:path w="294" h="1758" extrusionOk="0">
                <a:moveTo>
                  <a:pt x="276" y="0"/>
                </a:moveTo>
                <a:cubicBezTo>
                  <a:pt x="268" y="0"/>
                  <a:pt x="259" y="7"/>
                  <a:pt x="259" y="14"/>
                </a:cubicBezTo>
                <a:cubicBezTo>
                  <a:pt x="259" y="27"/>
                  <a:pt x="26" y="1168"/>
                  <a:pt x="1" y="1740"/>
                </a:cubicBezTo>
                <a:cubicBezTo>
                  <a:pt x="1" y="1749"/>
                  <a:pt x="5" y="1757"/>
                  <a:pt x="18" y="1757"/>
                </a:cubicBezTo>
                <a:cubicBezTo>
                  <a:pt x="26" y="1757"/>
                  <a:pt x="35" y="1749"/>
                  <a:pt x="35" y="1740"/>
                </a:cubicBezTo>
                <a:cubicBezTo>
                  <a:pt x="60" y="1172"/>
                  <a:pt x="289" y="31"/>
                  <a:pt x="293" y="23"/>
                </a:cubicBezTo>
                <a:cubicBezTo>
                  <a:pt x="293" y="14"/>
                  <a:pt x="289" y="1"/>
                  <a:pt x="281" y="1"/>
                </a:cubicBezTo>
                <a:cubicBezTo>
                  <a:pt x="279" y="1"/>
                  <a:pt x="277" y="0"/>
                  <a:pt x="27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3" name="Google Shape;11323;p36"/>
          <p:cNvSpPr/>
          <p:nvPr/>
        </p:nvSpPr>
        <p:spPr>
          <a:xfrm rot="-9359073">
            <a:off x="11879" y="1776737"/>
            <a:ext cx="14949" cy="117316"/>
          </a:xfrm>
          <a:custGeom>
            <a:avLst/>
            <a:gdLst/>
            <a:ahLst/>
            <a:cxnLst/>
            <a:rect l="l" t="t" r="r" b="b"/>
            <a:pathLst>
              <a:path w="191" h="1499" extrusionOk="0">
                <a:moveTo>
                  <a:pt x="169" y="0"/>
                </a:moveTo>
                <a:cubicBezTo>
                  <a:pt x="163" y="0"/>
                  <a:pt x="156" y="7"/>
                  <a:pt x="153" y="14"/>
                </a:cubicBezTo>
                <a:cubicBezTo>
                  <a:pt x="153" y="27"/>
                  <a:pt x="0" y="1074"/>
                  <a:pt x="34" y="1481"/>
                </a:cubicBezTo>
                <a:cubicBezTo>
                  <a:pt x="34" y="1490"/>
                  <a:pt x="43" y="1498"/>
                  <a:pt x="55" y="1498"/>
                </a:cubicBezTo>
                <a:cubicBezTo>
                  <a:pt x="64" y="1498"/>
                  <a:pt x="68" y="1490"/>
                  <a:pt x="68" y="1477"/>
                </a:cubicBezTo>
                <a:cubicBezTo>
                  <a:pt x="34" y="1074"/>
                  <a:pt x="187" y="31"/>
                  <a:pt x="187" y="18"/>
                </a:cubicBezTo>
                <a:cubicBezTo>
                  <a:pt x="191" y="10"/>
                  <a:pt x="182" y="1"/>
                  <a:pt x="174" y="1"/>
                </a:cubicBezTo>
                <a:cubicBezTo>
                  <a:pt x="172" y="0"/>
                  <a:pt x="171" y="0"/>
                  <a:pt x="16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4" name="Google Shape;11324;p36"/>
          <p:cNvSpPr/>
          <p:nvPr/>
        </p:nvSpPr>
        <p:spPr>
          <a:xfrm rot="-9359073">
            <a:off x="46627" y="1821311"/>
            <a:ext cx="122250" cy="18861"/>
          </a:xfrm>
          <a:custGeom>
            <a:avLst/>
            <a:gdLst/>
            <a:ahLst/>
            <a:cxnLst/>
            <a:rect l="l" t="t" r="r" b="b"/>
            <a:pathLst>
              <a:path w="1562" h="241" extrusionOk="0">
                <a:moveTo>
                  <a:pt x="324" y="0"/>
                </a:moveTo>
                <a:cubicBezTo>
                  <a:pt x="221" y="0"/>
                  <a:pt x="118" y="6"/>
                  <a:pt x="18" y="20"/>
                </a:cubicBezTo>
                <a:cubicBezTo>
                  <a:pt x="9" y="20"/>
                  <a:pt x="1" y="29"/>
                  <a:pt x="5" y="37"/>
                </a:cubicBezTo>
                <a:cubicBezTo>
                  <a:pt x="5" y="46"/>
                  <a:pt x="13" y="54"/>
                  <a:pt x="22" y="54"/>
                </a:cubicBezTo>
                <a:cubicBezTo>
                  <a:pt x="122" y="40"/>
                  <a:pt x="225" y="34"/>
                  <a:pt x="328" y="34"/>
                </a:cubicBezTo>
                <a:cubicBezTo>
                  <a:pt x="928" y="34"/>
                  <a:pt x="1529" y="241"/>
                  <a:pt x="1536" y="241"/>
                </a:cubicBezTo>
                <a:lnTo>
                  <a:pt x="1545" y="241"/>
                </a:lnTo>
                <a:cubicBezTo>
                  <a:pt x="1549" y="241"/>
                  <a:pt x="1557" y="237"/>
                  <a:pt x="1557" y="232"/>
                </a:cubicBezTo>
                <a:cubicBezTo>
                  <a:pt x="1562" y="224"/>
                  <a:pt x="1557" y="211"/>
                  <a:pt x="1549" y="211"/>
                </a:cubicBezTo>
                <a:cubicBezTo>
                  <a:pt x="1542" y="211"/>
                  <a:pt x="932" y="0"/>
                  <a:pt x="32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5" name="Google Shape;11325;p36"/>
          <p:cNvSpPr/>
          <p:nvPr/>
        </p:nvSpPr>
        <p:spPr>
          <a:xfrm rot="-9359073">
            <a:off x="48643" y="1874518"/>
            <a:ext cx="82100" cy="85619"/>
          </a:xfrm>
          <a:custGeom>
            <a:avLst/>
            <a:gdLst/>
            <a:ahLst/>
            <a:cxnLst/>
            <a:rect l="l" t="t" r="r" b="b"/>
            <a:pathLst>
              <a:path w="1049" h="1094" extrusionOk="0">
                <a:moveTo>
                  <a:pt x="26" y="0"/>
                </a:moveTo>
                <a:cubicBezTo>
                  <a:pt x="12" y="0"/>
                  <a:pt x="0" y="22"/>
                  <a:pt x="18" y="33"/>
                </a:cubicBezTo>
                <a:cubicBezTo>
                  <a:pt x="450" y="321"/>
                  <a:pt x="1010" y="1076"/>
                  <a:pt x="1014" y="1085"/>
                </a:cubicBezTo>
                <a:cubicBezTo>
                  <a:pt x="1019" y="1089"/>
                  <a:pt x="1023" y="1093"/>
                  <a:pt x="1031" y="1093"/>
                </a:cubicBezTo>
                <a:cubicBezTo>
                  <a:pt x="1036" y="1093"/>
                  <a:pt x="1036" y="1089"/>
                  <a:pt x="1040" y="1089"/>
                </a:cubicBezTo>
                <a:cubicBezTo>
                  <a:pt x="1048" y="1081"/>
                  <a:pt x="1048" y="1072"/>
                  <a:pt x="1044" y="1064"/>
                </a:cubicBezTo>
                <a:cubicBezTo>
                  <a:pt x="1036" y="1055"/>
                  <a:pt x="476" y="296"/>
                  <a:pt x="35" y="3"/>
                </a:cubicBezTo>
                <a:cubicBezTo>
                  <a:pt x="32" y="1"/>
                  <a:pt x="29" y="0"/>
                  <a:pt x="2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6" name="Google Shape;11326;p36"/>
          <p:cNvSpPr/>
          <p:nvPr/>
        </p:nvSpPr>
        <p:spPr>
          <a:xfrm rot="-9359073">
            <a:off x="-136491" y="184170"/>
            <a:ext cx="432962" cy="1016319"/>
          </a:xfrm>
          <a:custGeom>
            <a:avLst/>
            <a:gdLst/>
            <a:ahLst/>
            <a:cxnLst/>
            <a:rect l="l" t="t" r="r" b="b"/>
            <a:pathLst>
              <a:path w="5532" h="12986" extrusionOk="0">
                <a:moveTo>
                  <a:pt x="61" y="1"/>
                </a:moveTo>
                <a:cubicBezTo>
                  <a:pt x="51" y="1"/>
                  <a:pt x="40" y="4"/>
                  <a:pt x="30" y="11"/>
                </a:cubicBezTo>
                <a:cubicBezTo>
                  <a:pt x="9" y="28"/>
                  <a:pt x="0" y="62"/>
                  <a:pt x="17" y="83"/>
                </a:cubicBezTo>
                <a:cubicBezTo>
                  <a:pt x="2927" y="4015"/>
                  <a:pt x="4225" y="7298"/>
                  <a:pt x="4801" y="9359"/>
                </a:cubicBezTo>
                <a:cubicBezTo>
                  <a:pt x="5425" y="11594"/>
                  <a:pt x="5361" y="12913"/>
                  <a:pt x="5361" y="12930"/>
                </a:cubicBezTo>
                <a:cubicBezTo>
                  <a:pt x="5357" y="12956"/>
                  <a:pt x="5383" y="12981"/>
                  <a:pt x="5408" y="12986"/>
                </a:cubicBezTo>
                <a:lnTo>
                  <a:pt x="5412" y="12986"/>
                </a:lnTo>
                <a:cubicBezTo>
                  <a:pt x="5442" y="12986"/>
                  <a:pt x="5463" y="12960"/>
                  <a:pt x="5467" y="12935"/>
                </a:cubicBezTo>
                <a:cubicBezTo>
                  <a:pt x="5467" y="12922"/>
                  <a:pt x="5531" y="11586"/>
                  <a:pt x="4903" y="9338"/>
                </a:cubicBezTo>
                <a:cubicBezTo>
                  <a:pt x="4326" y="7268"/>
                  <a:pt x="3024" y="3968"/>
                  <a:pt x="102" y="24"/>
                </a:cubicBezTo>
                <a:cubicBezTo>
                  <a:pt x="92" y="9"/>
                  <a:pt x="77" y="1"/>
                  <a:pt x="6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7" name="Google Shape;11327;p36"/>
          <p:cNvSpPr/>
          <p:nvPr/>
        </p:nvSpPr>
        <p:spPr>
          <a:xfrm rot="-9359073">
            <a:off x="-947" y="1005664"/>
            <a:ext cx="144242" cy="75758"/>
          </a:xfrm>
          <a:custGeom>
            <a:avLst/>
            <a:gdLst/>
            <a:ahLst/>
            <a:cxnLst/>
            <a:rect l="l" t="t" r="r" b="b"/>
            <a:pathLst>
              <a:path w="1843" h="968" extrusionOk="0">
                <a:moveTo>
                  <a:pt x="78" y="1"/>
                </a:moveTo>
                <a:cubicBezTo>
                  <a:pt x="28" y="1"/>
                  <a:pt x="1" y="77"/>
                  <a:pt x="62" y="102"/>
                </a:cubicBezTo>
                <a:lnTo>
                  <a:pt x="1758" y="963"/>
                </a:lnTo>
                <a:cubicBezTo>
                  <a:pt x="1762" y="963"/>
                  <a:pt x="1771" y="968"/>
                  <a:pt x="1775" y="968"/>
                </a:cubicBezTo>
                <a:cubicBezTo>
                  <a:pt x="1796" y="968"/>
                  <a:pt x="1818" y="955"/>
                  <a:pt x="1830" y="938"/>
                </a:cubicBezTo>
                <a:cubicBezTo>
                  <a:pt x="1843" y="913"/>
                  <a:pt x="1830" y="879"/>
                  <a:pt x="1805" y="866"/>
                </a:cubicBezTo>
                <a:lnTo>
                  <a:pt x="108" y="9"/>
                </a:lnTo>
                <a:cubicBezTo>
                  <a:pt x="98" y="3"/>
                  <a:pt x="88" y="1"/>
                  <a:pt x="78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8" name="Google Shape;11328;p36"/>
          <p:cNvSpPr/>
          <p:nvPr/>
        </p:nvSpPr>
        <p:spPr>
          <a:xfrm rot="-9359073">
            <a:off x="4461" y="1051215"/>
            <a:ext cx="9235" cy="132812"/>
          </a:xfrm>
          <a:custGeom>
            <a:avLst/>
            <a:gdLst/>
            <a:ahLst/>
            <a:cxnLst/>
            <a:rect l="l" t="t" r="r" b="b"/>
            <a:pathLst>
              <a:path w="118" h="1697" extrusionOk="0">
                <a:moveTo>
                  <a:pt x="62" y="1"/>
                </a:moveTo>
                <a:cubicBezTo>
                  <a:pt x="36" y="1"/>
                  <a:pt x="11" y="17"/>
                  <a:pt x="9" y="51"/>
                </a:cubicBezTo>
                <a:cubicBezTo>
                  <a:pt x="0" y="170"/>
                  <a:pt x="9" y="1582"/>
                  <a:pt x="9" y="1646"/>
                </a:cubicBezTo>
                <a:cubicBezTo>
                  <a:pt x="9" y="1671"/>
                  <a:pt x="30" y="1697"/>
                  <a:pt x="56" y="1697"/>
                </a:cubicBezTo>
                <a:lnTo>
                  <a:pt x="60" y="1697"/>
                </a:lnTo>
                <a:cubicBezTo>
                  <a:pt x="90" y="1697"/>
                  <a:pt x="115" y="1671"/>
                  <a:pt x="115" y="1642"/>
                </a:cubicBezTo>
                <a:cubicBezTo>
                  <a:pt x="111" y="1137"/>
                  <a:pt x="107" y="149"/>
                  <a:pt x="115" y="55"/>
                </a:cubicBezTo>
                <a:cubicBezTo>
                  <a:pt x="117" y="20"/>
                  <a:pt x="89" y="1"/>
                  <a:pt x="6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29" name="Google Shape;11329;p36"/>
          <p:cNvSpPr/>
          <p:nvPr/>
        </p:nvSpPr>
        <p:spPr>
          <a:xfrm rot="-9359073">
            <a:off x="-32504" y="859820"/>
            <a:ext cx="10409" cy="194874"/>
          </a:xfrm>
          <a:custGeom>
            <a:avLst/>
            <a:gdLst/>
            <a:ahLst/>
            <a:cxnLst/>
            <a:rect l="l" t="t" r="r" b="b"/>
            <a:pathLst>
              <a:path w="133" h="2490" extrusionOk="0">
                <a:moveTo>
                  <a:pt x="79" y="0"/>
                </a:moveTo>
                <a:cubicBezTo>
                  <a:pt x="53" y="0"/>
                  <a:pt x="26" y="19"/>
                  <a:pt x="26" y="55"/>
                </a:cubicBezTo>
                <a:lnTo>
                  <a:pt x="1" y="2434"/>
                </a:lnTo>
                <a:cubicBezTo>
                  <a:pt x="1" y="2464"/>
                  <a:pt x="22" y="2485"/>
                  <a:pt x="52" y="2489"/>
                </a:cubicBezTo>
                <a:lnTo>
                  <a:pt x="56" y="2489"/>
                </a:lnTo>
                <a:cubicBezTo>
                  <a:pt x="86" y="2489"/>
                  <a:pt x="107" y="2464"/>
                  <a:pt x="107" y="2434"/>
                </a:cubicBezTo>
                <a:lnTo>
                  <a:pt x="132" y="55"/>
                </a:lnTo>
                <a:cubicBezTo>
                  <a:pt x="132" y="19"/>
                  <a:pt x="106" y="0"/>
                  <a:pt x="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0" name="Google Shape;11330;p36"/>
          <p:cNvSpPr/>
          <p:nvPr/>
        </p:nvSpPr>
        <p:spPr>
          <a:xfrm rot="-9359073">
            <a:off x="-82996" y="652166"/>
            <a:ext cx="52124" cy="208413"/>
          </a:xfrm>
          <a:custGeom>
            <a:avLst/>
            <a:gdLst/>
            <a:ahLst/>
            <a:cxnLst/>
            <a:rect l="l" t="t" r="r" b="b"/>
            <a:pathLst>
              <a:path w="666" h="2663" extrusionOk="0">
                <a:moveTo>
                  <a:pt x="602" y="0"/>
                </a:moveTo>
                <a:cubicBezTo>
                  <a:pt x="579" y="0"/>
                  <a:pt x="557" y="13"/>
                  <a:pt x="552" y="42"/>
                </a:cubicBezTo>
                <a:lnTo>
                  <a:pt x="5" y="2599"/>
                </a:lnTo>
                <a:cubicBezTo>
                  <a:pt x="1" y="2629"/>
                  <a:pt x="18" y="2654"/>
                  <a:pt x="47" y="2663"/>
                </a:cubicBezTo>
                <a:lnTo>
                  <a:pt x="56" y="2663"/>
                </a:lnTo>
                <a:cubicBezTo>
                  <a:pt x="81" y="2663"/>
                  <a:pt x="107" y="2646"/>
                  <a:pt x="111" y="2620"/>
                </a:cubicBezTo>
                <a:lnTo>
                  <a:pt x="658" y="67"/>
                </a:lnTo>
                <a:cubicBezTo>
                  <a:pt x="666" y="25"/>
                  <a:pt x="633" y="0"/>
                  <a:pt x="602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1" name="Google Shape;11331;p36"/>
          <p:cNvSpPr/>
          <p:nvPr/>
        </p:nvSpPr>
        <p:spPr>
          <a:xfrm rot="-9359073">
            <a:off x="-51854" y="460420"/>
            <a:ext cx="43202" cy="152925"/>
          </a:xfrm>
          <a:custGeom>
            <a:avLst/>
            <a:gdLst/>
            <a:ahLst/>
            <a:cxnLst/>
            <a:rect l="l" t="t" r="r" b="b"/>
            <a:pathLst>
              <a:path w="552" h="1954" extrusionOk="0">
                <a:moveTo>
                  <a:pt x="491" y="0"/>
                </a:moveTo>
                <a:cubicBezTo>
                  <a:pt x="470" y="0"/>
                  <a:pt x="448" y="16"/>
                  <a:pt x="441" y="40"/>
                </a:cubicBezTo>
                <a:lnTo>
                  <a:pt x="9" y="1890"/>
                </a:lnTo>
                <a:cubicBezTo>
                  <a:pt x="0" y="1915"/>
                  <a:pt x="21" y="1945"/>
                  <a:pt x="47" y="1953"/>
                </a:cubicBezTo>
                <a:lnTo>
                  <a:pt x="55" y="1953"/>
                </a:lnTo>
                <a:cubicBezTo>
                  <a:pt x="81" y="1953"/>
                  <a:pt x="106" y="1936"/>
                  <a:pt x="110" y="1911"/>
                </a:cubicBezTo>
                <a:lnTo>
                  <a:pt x="547" y="66"/>
                </a:lnTo>
                <a:cubicBezTo>
                  <a:pt x="552" y="36"/>
                  <a:pt x="535" y="6"/>
                  <a:pt x="505" y="2"/>
                </a:cubicBezTo>
                <a:cubicBezTo>
                  <a:pt x="500" y="1"/>
                  <a:pt x="496" y="0"/>
                  <a:pt x="49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2" name="Google Shape;11332;p36"/>
          <p:cNvSpPr/>
          <p:nvPr/>
        </p:nvSpPr>
        <p:spPr>
          <a:xfrm rot="-9359073">
            <a:off x="-22823" y="802023"/>
            <a:ext cx="218281" cy="76619"/>
          </a:xfrm>
          <a:custGeom>
            <a:avLst/>
            <a:gdLst/>
            <a:ahLst/>
            <a:cxnLst/>
            <a:rect l="l" t="t" r="r" b="b"/>
            <a:pathLst>
              <a:path w="2789" h="979" extrusionOk="0">
                <a:moveTo>
                  <a:pt x="74" y="0"/>
                </a:moveTo>
                <a:cubicBezTo>
                  <a:pt x="22" y="0"/>
                  <a:pt x="0" y="85"/>
                  <a:pt x="62" y="105"/>
                </a:cubicBezTo>
                <a:lnTo>
                  <a:pt x="2713" y="978"/>
                </a:lnTo>
                <a:lnTo>
                  <a:pt x="2725" y="978"/>
                </a:lnTo>
                <a:cubicBezTo>
                  <a:pt x="2747" y="978"/>
                  <a:pt x="2768" y="966"/>
                  <a:pt x="2776" y="945"/>
                </a:cubicBezTo>
                <a:cubicBezTo>
                  <a:pt x="2789" y="915"/>
                  <a:pt x="2772" y="885"/>
                  <a:pt x="2742" y="877"/>
                </a:cubicBezTo>
                <a:lnTo>
                  <a:pt x="91" y="3"/>
                </a:lnTo>
                <a:cubicBezTo>
                  <a:pt x="85" y="1"/>
                  <a:pt x="80" y="0"/>
                  <a:pt x="7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3" name="Google Shape;11333;p36"/>
          <p:cNvSpPr/>
          <p:nvPr/>
        </p:nvSpPr>
        <p:spPr>
          <a:xfrm rot="-9359073">
            <a:off x="-24887" y="583755"/>
            <a:ext cx="252248" cy="92741"/>
          </a:xfrm>
          <a:custGeom>
            <a:avLst/>
            <a:gdLst/>
            <a:ahLst/>
            <a:cxnLst/>
            <a:rect l="l" t="t" r="r" b="b"/>
            <a:pathLst>
              <a:path w="3223" h="1185" extrusionOk="0">
                <a:moveTo>
                  <a:pt x="56" y="1"/>
                </a:moveTo>
                <a:cubicBezTo>
                  <a:pt x="34" y="1"/>
                  <a:pt x="15" y="15"/>
                  <a:pt x="9" y="35"/>
                </a:cubicBezTo>
                <a:cubicBezTo>
                  <a:pt x="0" y="65"/>
                  <a:pt x="13" y="94"/>
                  <a:pt x="43" y="103"/>
                </a:cubicBezTo>
                <a:lnTo>
                  <a:pt x="3130" y="1180"/>
                </a:lnTo>
                <a:lnTo>
                  <a:pt x="3143" y="1180"/>
                </a:lnTo>
                <a:lnTo>
                  <a:pt x="3143" y="1184"/>
                </a:lnTo>
                <a:cubicBezTo>
                  <a:pt x="3145" y="1184"/>
                  <a:pt x="3146" y="1185"/>
                  <a:pt x="3147" y="1185"/>
                </a:cubicBezTo>
                <a:cubicBezTo>
                  <a:pt x="3207" y="1185"/>
                  <a:pt x="3222" y="1099"/>
                  <a:pt x="3164" y="1083"/>
                </a:cubicBezTo>
                <a:lnTo>
                  <a:pt x="77" y="5"/>
                </a:lnTo>
                <a:cubicBezTo>
                  <a:pt x="70" y="2"/>
                  <a:pt x="63" y="1"/>
                  <a:pt x="5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4" name="Google Shape;11334;p36"/>
          <p:cNvSpPr/>
          <p:nvPr/>
        </p:nvSpPr>
        <p:spPr>
          <a:xfrm rot="-9359073">
            <a:off x="5225" y="374358"/>
            <a:ext cx="179462" cy="88593"/>
          </a:xfrm>
          <a:custGeom>
            <a:avLst/>
            <a:gdLst/>
            <a:ahLst/>
            <a:cxnLst/>
            <a:rect l="l" t="t" r="r" b="b"/>
            <a:pathLst>
              <a:path w="2293" h="1132" extrusionOk="0">
                <a:moveTo>
                  <a:pt x="79" y="0"/>
                </a:moveTo>
                <a:cubicBezTo>
                  <a:pt x="30" y="0"/>
                  <a:pt x="1" y="75"/>
                  <a:pt x="59" y="101"/>
                </a:cubicBezTo>
                <a:lnTo>
                  <a:pt x="2196" y="1123"/>
                </a:lnTo>
                <a:cubicBezTo>
                  <a:pt x="2201" y="1127"/>
                  <a:pt x="2209" y="1127"/>
                  <a:pt x="2213" y="1131"/>
                </a:cubicBezTo>
                <a:cubicBezTo>
                  <a:pt x="2215" y="1132"/>
                  <a:pt x="2216" y="1132"/>
                  <a:pt x="2218" y="1132"/>
                </a:cubicBezTo>
                <a:cubicBezTo>
                  <a:pt x="2274" y="1132"/>
                  <a:pt x="2293" y="1054"/>
                  <a:pt x="2243" y="1030"/>
                </a:cubicBezTo>
                <a:lnTo>
                  <a:pt x="105" y="8"/>
                </a:lnTo>
                <a:cubicBezTo>
                  <a:pt x="96" y="3"/>
                  <a:pt x="87" y="0"/>
                  <a:pt x="7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5" name="Google Shape;11335;p36"/>
          <p:cNvSpPr/>
          <p:nvPr/>
        </p:nvSpPr>
        <p:spPr>
          <a:xfrm rot="-9359073">
            <a:off x="-50757" y="508615"/>
            <a:ext cx="1074891" cy="506046"/>
          </a:xfrm>
          <a:custGeom>
            <a:avLst/>
            <a:gdLst/>
            <a:ahLst/>
            <a:cxnLst/>
            <a:rect l="l" t="t" r="r" b="b"/>
            <a:pathLst>
              <a:path w="13734" h="6466" extrusionOk="0">
                <a:moveTo>
                  <a:pt x="4380" y="0"/>
                </a:moveTo>
                <a:cubicBezTo>
                  <a:pt x="3033" y="0"/>
                  <a:pt x="1583" y="299"/>
                  <a:pt x="0" y="802"/>
                </a:cubicBezTo>
                <a:cubicBezTo>
                  <a:pt x="1264" y="1459"/>
                  <a:pt x="1777" y="1370"/>
                  <a:pt x="4950" y="4280"/>
                </a:cubicBezTo>
                <a:cubicBezTo>
                  <a:pt x="6968" y="6128"/>
                  <a:pt x="9966" y="6465"/>
                  <a:pt x="11885" y="6465"/>
                </a:cubicBezTo>
                <a:cubicBezTo>
                  <a:pt x="12988" y="6465"/>
                  <a:pt x="13734" y="6354"/>
                  <a:pt x="13734" y="6354"/>
                </a:cubicBezTo>
                <a:cubicBezTo>
                  <a:pt x="13344" y="5663"/>
                  <a:pt x="11130" y="3092"/>
                  <a:pt x="8661" y="1336"/>
                </a:cubicBezTo>
                <a:cubicBezTo>
                  <a:pt x="7342" y="397"/>
                  <a:pt x="5930" y="0"/>
                  <a:pt x="43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6" name="Google Shape;11336;p36"/>
          <p:cNvSpPr/>
          <p:nvPr/>
        </p:nvSpPr>
        <p:spPr>
          <a:xfrm rot="-9359073">
            <a:off x="-70848" y="433390"/>
            <a:ext cx="995530" cy="478654"/>
          </a:xfrm>
          <a:custGeom>
            <a:avLst/>
            <a:gdLst/>
            <a:ahLst/>
            <a:cxnLst/>
            <a:rect l="l" t="t" r="r" b="b"/>
            <a:pathLst>
              <a:path w="12720" h="6116" extrusionOk="0">
                <a:moveTo>
                  <a:pt x="74" y="0"/>
                </a:moveTo>
                <a:cubicBezTo>
                  <a:pt x="14" y="0"/>
                  <a:pt x="1" y="92"/>
                  <a:pt x="68" y="108"/>
                </a:cubicBezTo>
                <a:cubicBezTo>
                  <a:pt x="4856" y="1092"/>
                  <a:pt x="8016" y="2665"/>
                  <a:pt x="9823" y="3819"/>
                </a:cubicBezTo>
                <a:cubicBezTo>
                  <a:pt x="11778" y="5062"/>
                  <a:pt x="12614" y="6088"/>
                  <a:pt x="12622" y="6097"/>
                </a:cubicBezTo>
                <a:cubicBezTo>
                  <a:pt x="12632" y="6109"/>
                  <a:pt x="12648" y="6116"/>
                  <a:pt x="12663" y="6116"/>
                </a:cubicBezTo>
                <a:cubicBezTo>
                  <a:pt x="12675" y="6116"/>
                  <a:pt x="12686" y="6112"/>
                  <a:pt x="12695" y="6105"/>
                </a:cubicBezTo>
                <a:cubicBezTo>
                  <a:pt x="12716" y="6088"/>
                  <a:pt x="12720" y="6054"/>
                  <a:pt x="12703" y="6029"/>
                </a:cubicBezTo>
                <a:cubicBezTo>
                  <a:pt x="12695" y="6020"/>
                  <a:pt x="11850" y="4985"/>
                  <a:pt x="9882" y="3730"/>
                </a:cubicBezTo>
                <a:cubicBezTo>
                  <a:pt x="8067" y="2572"/>
                  <a:pt x="4895" y="990"/>
                  <a:pt x="89" y="2"/>
                </a:cubicBezTo>
                <a:cubicBezTo>
                  <a:pt x="84" y="1"/>
                  <a:pt x="79" y="0"/>
                  <a:pt x="7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7" name="Google Shape;11337;p36"/>
          <p:cNvSpPr/>
          <p:nvPr/>
        </p:nvSpPr>
        <p:spPr>
          <a:xfrm rot="-9359073">
            <a:off x="574719" y="917264"/>
            <a:ext cx="154417" cy="47192"/>
          </a:xfrm>
          <a:custGeom>
            <a:avLst/>
            <a:gdLst/>
            <a:ahLst/>
            <a:cxnLst/>
            <a:rect l="l" t="t" r="r" b="b"/>
            <a:pathLst>
              <a:path w="1973" h="603" extrusionOk="0">
                <a:moveTo>
                  <a:pt x="1915" y="0"/>
                </a:moveTo>
                <a:cubicBezTo>
                  <a:pt x="1910" y="0"/>
                  <a:pt x="1905" y="1"/>
                  <a:pt x="1900" y="2"/>
                </a:cubicBezTo>
                <a:lnTo>
                  <a:pt x="64" y="498"/>
                </a:lnTo>
                <a:cubicBezTo>
                  <a:pt x="1" y="514"/>
                  <a:pt x="21" y="602"/>
                  <a:pt x="78" y="602"/>
                </a:cubicBezTo>
                <a:cubicBezTo>
                  <a:pt x="83" y="602"/>
                  <a:pt x="88" y="602"/>
                  <a:pt x="93" y="600"/>
                </a:cubicBezTo>
                <a:lnTo>
                  <a:pt x="1930" y="108"/>
                </a:lnTo>
                <a:cubicBezTo>
                  <a:pt x="1934" y="104"/>
                  <a:pt x="1942" y="104"/>
                  <a:pt x="1947" y="100"/>
                </a:cubicBezTo>
                <a:cubicBezTo>
                  <a:pt x="1964" y="83"/>
                  <a:pt x="1972" y="62"/>
                  <a:pt x="1968" y="40"/>
                </a:cubicBezTo>
                <a:cubicBezTo>
                  <a:pt x="1961" y="16"/>
                  <a:pt x="1939" y="0"/>
                  <a:pt x="19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8" name="Google Shape;11338;p36"/>
          <p:cNvSpPr/>
          <p:nvPr/>
        </p:nvSpPr>
        <p:spPr>
          <a:xfrm rot="-9359073">
            <a:off x="608548" y="986491"/>
            <a:ext cx="94074" cy="101350"/>
          </a:xfrm>
          <a:custGeom>
            <a:avLst/>
            <a:gdLst/>
            <a:ahLst/>
            <a:cxnLst/>
            <a:rect l="l" t="t" r="r" b="b"/>
            <a:pathLst>
              <a:path w="1202" h="1295" extrusionOk="0">
                <a:moveTo>
                  <a:pt x="78" y="1"/>
                </a:moveTo>
                <a:cubicBezTo>
                  <a:pt x="39" y="1"/>
                  <a:pt x="1" y="49"/>
                  <a:pt x="35" y="92"/>
                </a:cubicBezTo>
                <a:cubicBezTo>
                  <a:pt x="107" y="185"/>
                  <a:pt x="1061" y="1233"/>
                  <a:pt x="1100" y="1275"/>
                </a:cubicBezTo>
                <a:cubicBezTo>
                  <a:pt x="1109" y="1287"/>
                  <a:pt x="1125" y="1294"/>
                  <a:pt x="1141" y="1294"/>
                </a:cubicBezTo>
                <a:cubicBezTo>
                  <a:pt x="1152" y="1294"/>
                  <a:pt x="1163" y="1291"/>
                  <a:pt x="1172" y="1284"/>
                </a:cubicBezTo>
                <a:lnTo>
                  <a:pt x="1176" y="1284"/>
                </a:lnTo>
                <a:cubicBezTo>
                  <a:pt x="1197" y="1262"/>
                  <a:pt x="1201" y="1228"/>
                  <a:pt x="1180" y="1207"/>
                </a:cubicBezTo>
                <a:cubicBezTo>
                  <a:pt x="837" y="830"/>
                  <a:pt x="175" y="100"/>
                  <a:pt x="120" y="24"/>
                </a:cubicBezTo>
                <a:cubicBezTo>
                  <a:pt x="108" y="8"/>
                  <a:pt x="93" y="1"/>
                  <a:pt x="7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39" name="Google Shape;11339;p36"/>
          <p:cNvSpPr/>
          <p:nvPr/>
        </p:nvSpPr>
        <p:spPr>
          <a:xfrm rot="-9359073">
            <a:off x="454843" y="867698"/>
            <a:ext cx="133598" cy="148464"/>
          </a:xfrm>
          <a:custGeom>
            <a:avLst/>
            <a:gdLst/>
            <a:ahLst/>
            <a:cxnLst/>
            <a:rect l="l" t="t" r="r" b="b"/>
            <a:pathLst>
              <a:path w="1707" h="1897" extrusionOk="0">
                <a:moveTo>
                  <a:pt x="73" y="0"/>
                </a:moveTo>
                <a:cubicBezTo>
                  <a:pt x="35" y="0"/>
                  <a:pt x="1" y="50"/>
                  <a:pt x="36" y="88"/>
                </a:cubicBezTo>
                <a:lnTo>
                  <a:pt x="1605" y="1878"/>
                </a:lnTo>
                <a:cubicBezTo>
                  <a:pt x="1617" y="1890"/>
                  <a:pt x="1633" y="1897"/>
                  <a:pt x="1647" y="1897"/>
                </a:cubicBezTo>
                <a:cubicBezTo>
                  <a:pt x="1658" y="1897"/>
                  <a:pt x="1668" y="1893"/>
                  <a:pt x="1677" y="1886"/>
                </a:cubicBezTo>
                <a:lnTo>
                  <a:pt x="1681" y="1882"/>
                </a:lnTo>
                <a:cubicBezTo>
                  <a:pt x="1703" y="1861"/>
                  <a:pt x="1707" y="1831"/>
                  <a:pt x="1686" y="1806"/>
                </a:cubicBezTo>
                <a:lnTo>
                  <a:pt x="112" y="20"/>
                </a:lnTo>
                <a:cubicBezTo>
                  <a:pt x="100" y="6"/>
                  <a:pt x="86" y="0"/>
                  <a:pt x="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0" name="Google Shape;11340;p36"/>
          <p:cNvSpPr/>
          <p:nvPr/>
        </p:nvSpPr>
        <p:spPr>
          <a:xfrm rot="-9359073">
            <a:off x="309508" y="719205"/>
            <a:ext cx="111293" cy="185796"/>
          </a:xfrm>
          <a:custGeom>
            <a:avLst/>
            <a:gdLst/>
            <a:ahLst/>
            <a:cxnLst/>
            <a:rect l="l" t="t" r="r" b="b"/>
            <a:pathLst>
              <a:path w="1422" h="2374" extrusionOk="0">
                <a:moveTo>
                  <a:pt x="59" y="1"/>
                </a:moveTo>
                <a:cubicBezTo>
                  <a:pt x="51" y="1"/>
                  <a:pt x="42" y="3"/>
                  <a:pt x="34" y="7"/>
                </a:cubicBezTo>
                <a:cubicBezTo>
                  <a:pt x="9" y="24"/>
                  <a:pt x="0" y="53"/>
                  <a:pt x="13" y="79"/>
                </a:cubicBezTo>
                <a:lnTo>
                  <a:pt x="1315" y="2348"/>
                </a:lnTo>
                <a:cubicBezTo>
                  <a:pt x="1326" y="2364"/>
                  <a:pt x="1342" y="2374"/>
                  <a:pt x="1359" y="2374"/>
                </a:cubicBezTo>
                <a:cubicBezTo>
                  <a:pt x="1369" y="2374"/>
                  <a:pt x="1378" y="2371"/>
                  <a:pt x="1387" y="2365"/>
                </a:cubicBezTo>
                <a:lnTo>
                  <a:pt x="1396" y="2361"/>
                </a:lnTo>
                <a:cubicBezTo>
                  <a:pt x="1417" y="2348"/>
                  <a:pt x="1421" y="2318"/>
                  <a:pt x="1408" y="2293"/>
                </a:cubicBezTo>
                <a:lnTo>
                  <a:pt x="106" y="28"/>
                </a:lnTo>
                <a:cubicBezTo>
                  <a:pt x="97" y="10"/>
                  <a:pt x="79" y="1"/>
                  <a:pt x="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1" name="Google Shape;11341;p36"/>
          <p:cNvSpPr/>
          <p:nvPr/>
        </p:nvSpPr>
        <p:spPr>
          <a:xfrm rot="-9359073">
            <a:off x="197516" y="561856"/>
            <a:ext cx="81630" cy="138838"/>
          </a:xfrm>
          <a:custGeom>
            <a:avLst/>
            <a:gdLst/>
            <a:ahLst/>
            <a:cxnLst/>
            <a:rect l="l" t="t" r="r" b="b"/>
            <a:pathLst>
              <a:path w="1043" h="1774" extrusionOk="0">
                <a:moveTo>
                  <a:pt x="73" y="0"/>
                </a:moveTo>
                <a:cubicBezTo>
                  <a:pt x="37" y="0"/>
                  <a:pt x="1" y="39"/>
                  <a:pt x="24" y="80"/>
                </a:cubicBezTo>
                <a:lnTo>
                  <a:pt x="936" y="1746"/>
                </a:lnTo>
                <a:cubicBezTo>
                  <a:pt x="945" y="1764"/>
                  <a:pt x="962" y="1773"/>
                  <a:pt x="981" y="1773"/>
                </a:cubicBezTo>
                <a:cubicBezTo>
                  <a:pt x="990" y="1773"/>
                  <a:pt x="999" y="1772"/>
                  <a:pt x="1008" y="1768"/>
                </a:cubicBezTo>
                <a:cubicBezTo>
                  <a:pt x="1008" y="1768"/>
                  <a:pt x="1012" y="1763"/>
                  <a:pt x="1012" y="1763"/>
                </a:cubicBezTo>
                <a:cubicBezTo>
                  <a:pt x="1034" y="1746"/>
                  <a:pt x="1042" y="1717"/>
                  <a:pt x="1029" y="1691"/>
                </a:cubicBezTo>
                <a:lnTo>
                  <a:pt x="117" y="29"/>
                </a:lnTo>
                <a:cubicBezTo>
                  <a:pt x="107" y="9"/>
                  <a:pt x="90" y="0"/>
                  <a:pt x="7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2" name="Google Shape;11342;p36"/>
          <p:cNvSpPr/>
          <p:nvPr/>
        </p:nvSpPr>
        <p:spPr>
          <a:xfrm rot="-9359073">
            <a:off x="421496" y="730894"/>
            <a:ext cx="210376" cy="96185"/>
          </a:xfrm>
          <a:custGeom>
            <a:avLst/>
            <a:gdLst/>
            <a:ahLst/>
            <a:cxnLst/>
            <a:rect l="l" t="t" r="r" b="b"/>
            <a:pathLst>
              <a:path w="2688" h="1229" extrusionOk="0">
                <a:moveTo>
                  <a:pt x="2616" y="1"/>
                </a:moveTo>
                <a:cubicBezTo>
                  <a:pt x="2608" y="1"/>
                  <a:pt x="2600" y="3"/>
                  <a:pt x="2592" y="6"/>
                </a:cubicBezTo>
                <a:lnTo>
                  <a:pt x="39" y="1126"/>
                </a:lnTo>
                <a:cubicBezTo>
                  <a:pt x="13" y="1139"/>
                  <a:pt x="1" y="1168"/>
                  <a:pt x="13" y="1198"/>
                </a:cubicBezTo>
                <a:cubicBezTo>
                  <a:pt x="20" y="1217"/>
                  <a:pt x="40" y="1228"/>
                  <a:pt x="60" y="1228"/>
                </a:cubicBezTo>
                <a:cubicBezTo>
                  <a:pt x="67" y="1228"/>
                  <a:pt x="74" y="1227"/>
                  <a:pt x="81" y="1223"/>
                </a:cubicBezTo>
                <a:lnTo>
                  <a:pt x="2635" y="104"/>
                </a:lnTo>
                <a:lnTo>
                  <a:pt x="2647" y="95"/>
                </a:lnTo>
                <a:cubicBezTo>
                  <a:pt x="2688" y="62"/>
                  <a:pt x="2662" y="1"/>
                  <a:pt x="261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3" name="Google Shape;11343;p36"/>
          <p:cNvSpPr/>
          <p:nvPr/>
        </p:nvSpPr>
        <p:spPr>
          <a:xfrm rot="-9359073">
            <a:off x="274770" y="558935"/>
            <a:ext cx="248413" cy="107220"/>
          </a:xfrm>
          <a:custGeom>
            <a:avLst/>
            <a:gdLst/>
            <a:ahLst/>
            <a:cxnLst/>
            <a:rect l="l" t="t" r="r" b="b"/>
            <a:pathLst>
              <a:path w="3174" h="1370" extrusionOk="0">
                <a:moveTo>
                  <a:pt x="3101" y="0"/>
                </a:moveTo>
                <a:cubicBezTo>
                  <a:pt x="3093" y="0"/>
                  <a:pt x="3084" y="2"/>
                  <a:pt x="3075" y="7"/>
                </a:cubicBezTo>
                <a:lnTo>
                  <a:pt x="59" y="1267"/>
                </a:lnTo>
                <a:cubicBezTo>
                  <a:pt x="0" y="1292"/>
                  <a:pt x="25" y="1370"/>
                  <a:pt x="74" y="1370"/>
                </a:cubicBezTo>
                <a:cubicBezTo>
                  <a:pt x="81" y="1370"/>
                  <a:pt x="89" y="1368"/>
                  <a:pt x="98" y="1364"/>
                </a:cubicBezTo>
                <a:lnTo>
                  <a:pt x="3117" y="104"/>
                </a:lnTo>
                <a:cubicBezTo>
                  <a:pt x="3122" y="104"/>
                  <a:pt x="3126" y="100"/>
                  <a:pt x="3130" y="96"/>
                </a:cubicBezTo>
                <a:cubicBezTo>
                  <a:pt x="3173" y="64"/>
                  <a:pt x="3146" y="0"/>
                  <a:pt x="310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4" name="Google Shape;11344;p36"/>
          <p:cNvSpPr/>
          <p:nvPr/>
        </p:nvSpPr>
        <p:spPr>
          <a:xfrm rot="-9359073">
            <a:off x="158490" y="429092"/>
            <a:ext cx="187288" cy="60497"/>
          </a:xfrm>
          <a:custGeom>
            <a:avLst/>
            <a:gdLst/>
            <a:ahLst/>
            <a:cxnLst/>
            <a:rect l="l" t="t" r="r" b="b"/>
            <a:pathLst>
              <a:path w="2393" h="773" extrusionOk="0">
                <a:moveTo>
                  <a:pt x="2336" y="1"/>
                </a:moveTo>
                <a:cubicBezTo>
                  <a:pt x="2331" y="1"/>
                  <a:pt x="2325" y="1"/>
                  <a:pt x="2320" y="3"/>
                </a:cubicBezTo>
                <a:lnTo>
                  <a:pt x="43" y="669"/>
                </a:lnTo>
                <a:cubicBezTo>
                  <a:pt x="17" y="677"/>
                  <a:pt x="0" y="707"/>
                  <a:pt x="9" y="732"/>
                </a:cubicBezTo>
                <a:cubicBezTo>
                  <a:pt x="16" y="757"/>
                  <a:pt x="37" y="773"/>
                  <a:pt x="59" y="773"/>
                </a:cubicBezTo>
                <a:cubicBezTo>
                  <a:pt x="63" y="773"/>
                  <a:pt x="68" y="772"/>
                  <a:pt x="72" y="771"/>
                </a:cubicBezTo>
                <a:lnTo>
                  <a:pt x="2346" y="105"/>
                </a:lnTo>
                <a:cubicBezTo>
                  <a:pt x="2354" y="101"/>
                  <a:pt x="2358" y="101"/>
                  <a:pt x="2367" y="96"/>
                </a:cubicBezTo>
                <a:cubicBezTo>
                  <a:pt x="2384" y="84"/>
                  <a:pt x="2392" y="58"/>
                  <a:pt x="2388" y="37"/>
                </a:cubicBezTo>
                <a:cubicBezTo>
                  <a:pt x="2381" y="16"/>
                  <a:pt x="2360" y="1"/>
                  <a:pt x="233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5" name="Google Shape;11345;p36"/>
          <p:cNvSpPr/>
          <p:nvPr/>
        </p:nvSpPr>
        <p:spPr>
          <a:xfrm rot="-9359073">
            <a:off x="-1173375" y="-50771"/>
            <a:ext cx="1135390" cy="422384"/>
          </a:xfrm>
          <a:custGeom>
            <a:avLst/>
            <a:gdLst/>
            <a:ahLst/>
            <a:cxnLst/>
            <a:rect l="l" t="t" r="r" b="b"/>
            <a:pathLst>
              <a:path w="14507" h="5397" extrusionOk="0">
                <a:moveTo>
                  <a:pt x="8904" y="1"/>
                </a:moveTo>
                <a:cubicBezTo>
                  <a:pt x="7887" y="1"/>
                  <a:pt x="6889" y="214"/>
                  <a:pt x="5888" y="683"/>
                </a:cubicBezTo>
                <a:cubicBezTo>
                  <a:pt x="3144" y="1968"/>
                  <a:pt x="505" y="4093"/>
                  <a:pt x="1" y="4699"/>
                </a:cubicBezTo>
                <a:cubicBezTo>
                  <a:pt x="1" y="4699"/>
                  <a:pt x="2035" y="5396"/>
                  <a:pt x="4449" y="5396"/>
                </a:cubicBezTo>
                <a:cubicBezTo>
                  <a:pt x="5955" y="5396"/>
                  <a:pt x="7609" y="5125"/>
                  <a:pt x="9010" y="4246"/>
                </a:cubicBezTo>
                <a:cubicBezTo>
                  <a:pt x="12653" y="1955"/>
                  <a:pt x="13145" y="2133"/>
                  <a:pt x="14506" y="1713"/>
                </a:cubicBezTo>
                <a:cubicBezTo>
                  <a:pt x="12502" y="647"/>
                  <a:pt x="10674" y="1"/>
                  <a:pt x="8904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6" name="Google Shape;11346;p36"/>
          <p:cNvSpPr/>
          <p:nvPr/>
        </p:nvSpPr>
        <p:spPr>
          <a:xfrm rot="-9359073">
            <a:off x="-1029010" y="3996"/>
            <a:ext cx="1063699" cy="293798"/>
          </a:xfrm>
          <a:custGeom>
            <a:avLst/>
            <a:gdLst/>
            <a:ahLst/>
            <a:cxnLst/>
            <a:rect l="l" t="t" r="r" b="b"/>
            <a:pathLst>
              <a:path w="13591" h="3754" extrusionOk="0">
                <a:moveTo>
                  <a:pt x="13518" y="0"/>
                </a:moveTo>
                <a:cubicBezTo>
                  <a:pt x="8611" y="106"/>
                  <a:pt x="5205" y="1094"/>
                  <a:pt x="3216" y="1904"/>
                </a:cubicBezTo>
                <a:cubicBezTo>
                  <a:pt x="1052" y="2782"/>
                  <a:pt x="34" y="3656"/>
                  <a:pt x="26" y="3660"/>
                </a:cubicBezTo>
                <a:cubicBezTo>
                  <a:pt x="5" y="3682"/>
                  <a:pt x="1" y="3716"/>
                  <a:pt x="22" y="3737"/>
                </a:cubicBezTo>
                <a:lnTo>
                  <a:pt x="17" y="3737"/>
                </a:lnTo>
                <a:cubicBezTo>
                  <a:pt x="29" y="3748"/>
                  <a:pt x="43" y="3753"/>
                  <a:pt x="58" y="3753"/>
                </a:cubicBezTo>
                <a:cubicBezTo>
                  <a:pt x="71" y="3753"/>
                  <a:pt x="84" y="3749"/>
                  <a:pt x="94" y="3741"/>
                </a:cubicBezTo>
                <a:cubicBezTo>
                  <a:pt x="102" y="3733"/>
                  <a:pt x="1108" y="2872"/>
                  <a:pt x="3258" y="2002"/>
                </a:cubicBezTo>
                <a:cubicBezTo>
                  <a:pt x="5243" y="1196"/>
                  <a:pt x="8632" y="212"/>
                  <a:pt x="13518" y="106"/>
                </a:cubicBezTo>
                <a:cubicBezTo>
                  <a:pt x="13590" y="106"/>
                  <a:pt x="13590" y="0"/>
                  <a:pt x="1351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7" name="Google Shape;11347;p36"/>
          <p:cNvSpPr/>
          <p:nvPr/>
        </p:nvSpPr>
        <p:spPr>
          <a:xfrm rot="-9359073">
            <a:off x="-914974" y="63539"/>
            <a:ext cx="143851" cy="72549"/>
          </a:xfrm>
          <a:custGeom>
            <a:avLst/>
            <a:gdLst/>
            <a:ahLst/>
            <a:cxnLst/>
            <a:rect l="l" t="t" r="r" b="b"/>
            <a:pathLst>
              <a:path w="1838" h="927" extrusionOk="0">
                <a:moveTo>
                  <a:pt x="60" y="0"/>
                </a:moveTo>
                <a:cubicBezTo>
                  <a:pt x="40" y="0"/>
                  <a:pt x="20" y="12"/>
                  <a:pt x="14" y="31"/>
                </a:cubicBezTo>
                <a:cubicBezTo>
                  <a:pt x="1" y="52"/>
                  <a:pt x="5" y="73"/>
                  <a:pt x="22" y="90"/>
                </a:cubicBezTo>
                <a:cubicBezTo>
                  <a:pt x="26" y="94"/>
                  <a:pt x="31" y="99"/>
                  <a:pt x="35" y="103"/>
                </a:cubicBezTo>
                <a:lnTo>
                  <a:pt x="1753" y="922"/>
                </a:lnTo>
                <a:cubicBezTo>
                  <a:pt x="1760" y="925"/>
                  <a:pt x="1767" y="927"/>
                  <a:pt x="1774" y="927"/>
                </a:cubicBezTo>
                <a:cubicBezTo>
                  <a:pt x="1795" y="927"/>
                  <a:pt x="1815" y="915"/>
                  <a:pt x="1825" y="896"/>
                </a:cubicBezTo>
                <a:cubicBezTo>
                  <a:pt x="1838" y="871"/>
                  <a:pt x="1825" y="837"/>
                  <a:pt x="1799" y="824"/>
                </a:cubicBezTo>
                <a:lnTo>
                  <a:pt x="82" y="5"/>
                </a:lnTo>
                <a:cubicBezTo>
                  <a:pt x="75" y="2"/>
                  <a:pt x="67" y="0"/>
                  <a:pt x="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8" name="Google Shape;11348;p36"/>
          <p:cNvSpPr/>
          <p:nvPr/>
        </p:nvSpPr>
        <p:spPr>
          <a:xfrm rot="-9359073">
            <a:off x="-981818" y="104661"/>
            <a:ext cx="108475" cy="84367"/>
          </a:xfrm>
          <a:custGeom>
            <a:avLst/>
            <a:gdLst/>
            <a:ahLst/>
            <a:cxnLst/>
            <a:rect l="l" t="t" r="r" b="b"/>
            <a:pathLst>
              <a:path w="1386" h="1078" extrusionOk="0">
                <a:moveTo>
                  <a:pt x="1314" y="0"/>
                </a:moveTo>
                <a:cubicBezTo>
                  <a:pt x="1303" y="0"/>
                  <a:pt x="1292" y="4"/>
                  <a:pt x="1281" y="13"/>
                </a:cubicBezTo>
                <a:cubicBezTo>
                  <a:pt x="1209" y="73"/>
                  <a:pt x="433" y="675"/>
                  <a:pt x="25" y="985"/>
                </a:cubicBezTo>
                <a:cubicBezTo>
                  <a:pt x="4" y="1002"/>
                  <a:pt x="0" y="1035"/>
                  <a:pt x="17" y="1057"/>
                </a:cubicBezTo>
                <a:cubicBezTo>
                  <a:pt x="17" y="1057"/>
                  <a:pt x="17" y="1061"/>
                  <a:pt x="17" y="1061"/>
                </a:cubicBezTo>
                <a:cubicBezTo>
                  <a:pt x="28" y="1072"/>
                  <a:pt x="42" y="1077"/>
                  <a:pt x="55" y="1077"/>
                </a:cubicBezTo>
                <a:cubicBezTo>
                  <a:pt x="67" y="1077"/>
                  <a:pt x="79" y="1073"/>
                  <a:pt x="89" y="1065"/>
                </a:cubicBezTo>
                <a:cubicBezTo>
                  <a:pt x="140" y="1031"/>
                  <a:pt x="1260" y="170"/>
                  <a:pt x="1349" y="90"/>
                </a:cubicBezTo>
                <a:cubicBezTo>
                  <a:pt x="1386" y="53"/>
                  <a:pt x="1354" y="0"/>
                  <a:pt x="13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49" name="Google Shape;11349;p36"/>
          <p:cNvSpPr/>
          <p:nvPr/>
        </p:nvSpPr>
        <p:spPr>
          <a:xfrm rot="-9359073">
            <a:off x="-855151" y="149177"/>
            <a:ext cx="156921" cy="123968"/>
          </a:xfrm>
          <a:custGeom>
            <a:avLst/>
            <a:gdLst/>
            <a:ahLst/>
            <a:cxnLst/>
            <a:rect l="l" t="t" r="r" b="b"/>
            <a:pathLst>
              <a:path w="2005" h="1584" extrusionOk="0">
                <a:moveTo>
                  <a:pt x="1928" y="0"/>
                </a:moveTo>
                <a:cubicBezTo>
                  <a:pt x="1917" y="0"/>
                  <a:pt x="1907" y="4"/>
                  <a:pt x="1896" y="12"/>
                </a:cubicBezTo>
                <a:lnTo>
                  <a:pt x="26" y="1488"/>
                </a:lnTo>
                <a:cubicBezTo>
                  <a:pt x="4" y="1505"/>
                  <a:pt x="0" y="1539"/>
                  <a:pt x="17" y="1564"/>
                </a:cubicBezTo>
                <a:lnTo>
                  <a:pt x="21" y="1564"/>
                </a:lnTo>
                <a:cubicBezTo>
                  <a:pt x="31" y="1576"/>
                  <a:pt x="45" y="1583"/>
                  <a:pt x="61" y="1583"/>
                </a:cubicBezTo>
                <a:cubicBezTo>
                  <a:pt x="71" y="1583"/>
                  <a:pt x="83" y="1580"/>
                  <a:pt x="93" y="1573"/>
                </a:cubicBezTo>
                <a:lnTo>
                  <a:pt x="1960" y="97"/>
                </a:lnTo>
                <a:cubicBezTo>
                  <a:pt x="2004" y="62"/>
                  <a:pt x="1971" y="0"/>
                  <a:pt x="1928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0" name="Google Shape;11350;p36"/>
          <p:cNvSpPr/>
          <p:nvPr/>
        </p:nvSpPr>
        <p:spPr>
          <a:xfrm rot="-9359073">
            <a:off x="-654350" y="194049"/>
            <a:ext cx="141190" cy="164508"/>
          </a:xfrm>
          <a:custGeom>
            <a:avLst/>
            <a:gdLst/>
            <a:ahLst/>
            <a:cxnLst/>
            <a:rect l="l" t="t" r="r" b="b"/>
            <a:pathLst>
              <a:path w="1804" h="2102" extrusionOk="0">
                <a:moveTo>
                  <a:pt x="1747" y="0"/>
                </a:moveTo>
                <a:cubicBezTo>
                  <a:pt x="1731" y="0"/>
                  <a:pt x="1715" y="7"/>
                  <a:pt x="1705" y="19"/>
                </a:cubicBezTo>
                <a:lnTo>
                  <a:pt x="17" y="2013"/>
                </a:lnTo>
                <a:cubicBezTo>
                  <a:pt x="0" y="2034"/>
                  <a:pt x="0" y="2064"/>
                  <a:pt x="17" y="2085"/>
                </a:cubicBezTo>
                <a:lnTo>
                  <a:pt x="22" y="2089"/>
                </a:lnTo>
                <a:cubicBezTo>
                  <a:pt x="34" y="2097"/>
                  <a:pt x="48" y="2101"/>
                  <a:pt x="61" y="2101"/>
                </a:cubicBezTo>
                <a:cubicBezTo>
                  <a:pt x="75" y="2101"/>
                  <a:pt x="89" y="2096"/>
                  <a:pt x="98" y="2085"/>
                </a:cubicBezTo>
                <a:lnTo>
                  <a:pt x="1786" y="87"/>
                </a:lnTo>
                <a:cubicBezTo>
                  <a:pt x="1803" y="66"/>
                  <a:pt x="1803" y="32"/>
                  <a:pt x="1778" y="11"/>
                </a:cubicBezTo>
                <a:cubicBezTo>
                  <a:pt x="1769" y="4"/>
                  <a:pt x="1758" y="0"/>
                  <a:pt x="17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1" name="Google Shape;11351;p36"/>
          <p:cNvSpPr/>
          <p:nvPr/>
        </p:nvSpPr>
        <p:spPr>
          <a:xfrm rot="-9359073">
            <a:off x="-415810" y="227467"/>
            <a:ext cx="104249" cy="124046"/>
          </a:xfrm>
          <a:custGeom>
            <a:avLst/>
            <a:gdLst/>
            <a:ahLst/>
            <a:cxnLst/>
            <a:rect l="l" t="t" r="r" b="b"/>
            <a:pathLst>
              <a:path w="1332" h="1585" extrusionOk="0">
                <a:moveTo>
                  <a:pt x="1256" y="1"/>
                </a:moveTo>
                <a:cubicBezTo>
                  <a:pt x="1241" y="1"/>
                  <a:pt x="1226" y="8"/>
                  <a:pt x="1214" y="26"/>
                </a:cubicBezTo>
                <a:lnTo>
                  <a:pt x="18" y="1497"/>
                </a:lnTo>
                <a:cubicBezTo>
                  <a:pt x="1" y="1519"/>
                  <a:pt x="1" y="1548"/>
                  <a:pt x="18" y="1565"/>
                </a:cubicBezTo>
                <a:lnTo>
                  <a:pt x="26" y="1574"/>
                </a:lnTo>
                <a:cubicBezTo>
                  <a:pt x="35" y="1581"/>
                  <a:pt x="46" y="1584"/>
                  <a:pt x="57" y="1584"/>
                </a:cubicBezTo>
                <a:cubicBezTo>
                  <a:pt x="73" y="1584"/>
                  <a:pt x="88" y="1578"/>
                  <a:pt x="98" y="1565"/>
                </a:cubicBezTo>
                <a:lnTo>
                  <a:pt x="1294" y="89"/>
                </a:lnTo>
                <a:cubicBezTo>
                  <a:pt x="1331" y="50"/>
                  <a:pt x="1295" y="1"/>
                  <a:pt x="1256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2" name="Google Shape;11352;p36"/>
          <p:cNvSpPr/>
          <p:nvPr/>
        </p:nvSpPr>
        <p:spPr>
          <a:xfrm rot="-9359073">
            <a:off x="-735871" y="55908"/>
            <a:ext cx="191280" cy="130855"/>
          </a:xfrm>
          <a:custGeom>
            <a:avLst/>
            <a:gdLst/>
            <a:ahLst/>
            <a:cxnLst/>
            <a:rect l="l" t="t" r="r" b="b"/>
            <a:pathLst>
              <a:path w="2444" h="1672" extrusionOk="0">
                <a:moveTo>
                  <a:pt x="72" y="1"/>
                </a:moveTo>
                <a:cubicBezTo>
                  <a:pt x="32" y="1"/>
                  <a:pt x="0" y="54"/>
                  <a:pt x="35" y="92"/>
                </a:cubicBezTo>
                <a:lnTo>
                  <a:pt x="43" y="100"/>
                </a:lnTo>
                <a:lnTo>
                  <a:pt x="2355" y="1661"/>
                </a:lnTo>
                <a:cubicBezTo>
                  <a:pt x="2365" y="1668"/>
                  <a:pt x="2376" y="1671"/>
                  <a:pt x="2388" y="1671"/>
                </a:cubicBezTo>
                <a:cubicBezTo>
                  <a:pt x="2404" y="1671"/>
                  <a:pt x="2421" y="1664"/>
                  <a:pt x="2431" y="1648"/>
                </a:cubicBezTo>
                <a:cubicBezTo>
                  <a:pt x="2444" y="1623"/>
                  <a:pt x="2439" y="1593"/>
                  <a:pt x="2414" y="1576"/>
                </a:cubicBezTo>
                <a:lnTo>
                  <a:pt x="102" y="11"/>
                </a:lnTo>
                <a:cubicBezTo>
                  <a:pt x="92" y="4"/>
                  <a:pt x="82" y="1"/>
                  <a:pt x="7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3" name="Google Shape;11353;p36"/>
          <p:cNvSpPr/>
          <p:nvPr/>
        </p:nvSpPr>
        <p:spPr>
          <a:xfrm rot="-9359073">
            <a:off x="-543704" y="69030"/>
            <a:ext cx="225247" cy="148073"/>
          </a:xfrm>
          <a:custGeom>
            <a:avLst/>
            <a:gdLst/>
            <a:ahLst/>
            <a:cxnLst/>
            <a:rect l="l" t="t" r="r" b="b"/>
            <a:pathLst>
              <a:path w="2878" h="1892" extrusionOk="0">
                <a:moveTo>
                  <a:pt x="75" y="1"/>
                </a:moveTo>
                <a:cubicBezTo>
                  <a:pt x="32" y="1"/>
                  <a:pt x="0" y="51"/>
                  <a:pt x="32" y="89"/>
                </a:cubicBezTo>
                <a:lnTo>
                  <a:pt x="36" y="89"/>
                </a:lnTo>
                <a:cubicBezTo>
                  <a:pt x="36" y="93"/>
                  <a:pt x="40" y="97"/>
                  <a:pt x="44" y="97"/>
                </a:cubicBezTo>
                <a:lnTo>
                  <a:pt x="2789" y="1883"/>
                </a:lnTo>
                <a:cubicBezTo>
                  <a:pt x="2796" y="1889"/>
                  <a:pt x="2805" y="1892"/>
                  <a:pt x="2815" y="1892"/>
                </a:cubicBezTo>
                <a:cubicBezTo>
                  <a:pt x="2832" y="1892"/>
                  <a:pt x="2850" y="1882"/>
                  <a:pt x="2861" y="1866"/>
                </a:cubicBezTo>
                <a:cubicBezTo>
                  <a:pt x="2878" y="1841"/>
                  <a:pt x="2869" y="1811"/>
                  <a:pt x="2844" y="1794"/>
                </a:cubicBezTo>
                <a:lnTo>
                  <a:pt x="104" y="8"/>
                </a:lnTo>
                <a:cubicBezTo>
                  <a:pt x="94" y="3"/>
                  <a:pt x="84" y="1"/>
                  <a:pt x="7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4" name="Google Shape;11354;p36"/>
          <p:cNvSpPr/>
          <p:nvPr/>
        </p:nvSpPr>
        <p:spPr>
          <a:xfrm rot="-9359073">
            <a:off x="-312696" y="141887"/>
            <a:ext cx="175783" cy="91411"/>
          </a:xfrm>
          <a:custGeom>
            <a:avLst/>
            <a:gdLst/>
            <a:ahLst/>
            <a:cxnLst/>
            <a:rect l="l" t="t" r="r" b="b"/>
            <a:pathLst>
              <a:path w="2246" h="1168" extrusionOk="0">
                <a:moveTo>
                  <a:pt x="59" y="0"/>
                </a:moveTo>
                <a:cubicBezTo>
                  <a:pt x="39" y="0"/>
                  <a:pt x="18" y="12"/>
                  <a:pt x="9" y="31"/>
                </a:cubicBezTo>
                <a:cubicBezTo>
                  <a:pt x="1" y="48"/>
                  <a:pt x="1" y="73"/>
                  <a:pt x="18" y="90"/>
                </a:cubicBezTo>
                <a:cubicBezTo>
                  <a:pt x="22" y="94"/>
                  <a:pt x="26" y="99"/>
                  <a:pt x="35" y="103"/>
                </a:cubicBezTo>
                <a:lnTo>
                  <a:pt x="2151" y="1163"/>
                </a:lnTo>
                <a:cubicBezTo>
                  <a:pt x="2159" y="1166"/>
                  <a:pt x="2166" y="1168"/>
                  <a:pt x="2173" y="1168"/>
                </a:cubicBezTo>
                <a:cubicBezTo>
                  <a:pt x="2220" y="1168"/>
                  <a:pt x="2246" y="1099"/>
                  <a:pt x="2198" y="1070"/>
                </a:cubicBezTo>
                <a:lnTo>
                  <a:pt x="81" y="5"/>
                </a:lnTo>
                <a:cubicBezTo>
                  <a:pt x="74" y="2"/>
                  <a:pt x="67" y="0"/>
                  <a:pt x="59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5" name="Google Shape;11355;p36"/>
          <p:cNvSpPr/>
          <p:nvPr/>
        </p:nvSpPr>
        <p:spPr>
          <a:xfrm rot="-9359073">
            <a:off x="-890582" y="-1535"/>
            <a:ext cx="994278" cy="1073294"/>
          </a:xfrm>
          <a:custGeom>
            <a:avLst/>
            <a:gdLst/>
            <a:ahLst/>
            <a:cxnLst/>
            <a:rect l="l" t="t" r="r" b="b"/>
            <a:pathLst>
              <a:path w="12704" h="13714" extrusionOk="0">
                <a:moveTo>
                  <a:pt x="11072" y="0"/>
                </a:moveTo>
                <a:cubicBezTo>
                  <a:pt x="9890" y="0"/>
                  <a:pt x="8165" y="2135"/>
                  <a:pt x="8165" y="2135"/>
                </a:cubicBezTo>
                <a:cubicBezTo>
                  <a:pt x="8165" y="2135"/>
                  <a:pt x="7567" y="2779"/>
                  <a:pt x="7202" y="3106"/>
                </a:cubicBezTo>
                <a:cubicBezTo>
                  <a:pt x="7728" y="2050"/>
                  <a:pt x="7826" y="302"/>
                  <a:pt x="6998" y="222"/>
                </a:cubicBezTo>
                <a:cubicBezTo>
                  <a:pt x="6972" y="219"/>
                  <a:pt x="6947" y="218"/>
                  <a:pt x="6923" y="218"/>
                </a:cubicBezTo>
                <a:cubicBezTo>
                  <a:pt x="6162" y="218"/>
                  <a:pt x="6023" y="1394"/>
                  <a:pt x="6040" y="2113"/>
                </a:cubicBezTo>
                <a:cubicBezTo>
                  <a:pt x="6053" y="2860"/>
                  <a:pt x="5743" y="4132"/>
                  <a:pt x="5217" y="4747"/>
                </a:cubicBezTo>
                <a:cubicBezTo>
                  <a:pt x="5573" y="3356"/>
                  <a:pt x="5332" y="1846"/>
                  <a:pt x="4649" y="1723"/>
                </a:cubicBezTo>
                <a:cubicBezTo>
                  <a:pt x="4598" y="1714"/>
                  <a:pt x="4547" y="1710"/>
                  <a:pt x="4497" y="1710"/>
                </a:cubicBezTo>
                <a:cubicBezTo>
                  <a:pt x="3882" y="1710"/>
                  <a:pt x="3402" y="2385"/>
                  <a:pt x="3830" y="3649"/>
                </a:cubicBezTo>
                <a:cubicBezTo>
                  <a:pt x="4292" y="5010"/>
                  <a:pt x="3953" y="6724"/>
                  <a:pt x="3584" y="7368"/>
                </a:cubicBezTo>
                <a:cubicBezTo>
                  <a:pt x="3834" y="5940"/>
                  <a:pt x="3240" y="4022"/>
                  <a:pt x="2447" y="4022"/>
                </a:cubicBezTo>
                <a:cubicBezTo>
                  <a:pt x="2444" y="4022"/>
                  <a:pt x="2442" y="4022"/>
                  <a:pt x="2439" y="4022"/>
                </a:cubicBezTo>
                <a:cubicBezTo>
                  <a:pt x="1637" y="4031"/>
                  <a:pt x="1107" y="4985"/>
                  <a:pt x="1752" y="6041"/>
                </a:cubicBezTo>
                <a:cubicBezTo>
                  <a:pt x="2401" y="7101"/>
                  <a:pt x="2774" y="8213"/>
                  <a:pt x="2435" y="9230"/>
                </a:cubicBezTo>
                <a:cubicBezTo>
                  <a:pt x="2435" y="8984"/>
                  <a:pt x="2061" y="8068"/>
                  <a:pt x="1315" y="7640"/>
                </a:cubicBezTo>
                <a:cubicBezTo>
                  <a:pt x="1153" y="7548"/>
                  <a:pt x="1017" y="7507"/>
                  <a:pt x="906" y="7507"/>
                </a:cubicBezTo>
                <a:cubicBezTo>
                  <a:pt x="503" y="7507"/>
                  <a:pt x="430" y="8048"/>
                  <a:pt x="636" y="8624"/>
                </a:cubicBezTo>
                <a:cubicBezTo>
                  <a:pt x="899" y="9362"/>
                  <a:pt x="1625" y="9862"/>
                  <a:pt x="1489" y="10677"/>
                </a:cubicBezTo>
                <a:cubicBezTo>
                  <a:pt x="1421" y="10349"/>
                  <a:pt x="1105" y="10114"/>
                  <a:pt x="801" y="10114"/>
                </a:cubicBezTo>
                <a:cubicBezTo>
                  <a:pt x="595" y="10114"/>
                  <a:pt x="393" y="10223"/>
                  <a:pt x="280" y="10486"/>
                </a:cubicBezTo>
                <a:cubicBezTo>
                  <a:pt x="0" y="11139"/>
                  <a:pt x="1489" y="12696"/>
                  <a:pt x="2095" y="13714"/>
                </a:cubicBezTo>
                <a:cubicBezTo>
                  <a:pt x="2494" y="13052"/>
                  <a:pt x="4797" y="13056"/>
                  <a:pt x="4763" y="12441"/>
                </a:cubicBezTo>
                <a:cubicBezTo>
                  <a:pt x="4741" y="12046"/>
                  <a:pt x="4572" y="11931"/>
                  <a:pt x="4177" y="11931"/>
                </a:cubicBezTo>
                <a:cubicBezTo>
                  <a:pt x="3957" y="11931"/>
                  <a:pt x="3668" y="11966"/>
                  <a:pt x="3296" y="12009"/>
                </a:cubicBezTo>
                <a:cubicBezTo>
                  <a:pt x="3487" y="11701"/>
                  <a:pt x="4064" y="11565"/>
                  <a:pt x="4580" y="11565"/>
                </a:cubicBezTo>
                <a:cubicBezTo>
                  <a:pt x="4761" y="11565"/>
                  <a:pt x="4935" y="11582"/>
                  <a:pt x="5081" y="11614"/>
                </a:cubicBezTo>
                <a:cubicBezTo>
                  <a:pt x="5284" y="11659"/>
                  <a:pt x="5588" y="11695"/>
                  <a:pt x="5882" y="11695"/>
                </a:cubicBezTo>
                <a:cubicBezTo>
                  <a:pt x="6400" y="11695"/>
                  <a:pt x="6887" y="11583"/>
                  <a:pt x="6744" y="11207"/>
                </a:cubicBezTo>
                <a:cubicBezTo>
                  <a:pt x="6578" y="10766"/>
                  <a:pt x="5904" y="10540"/>
                  <a:pt x="4906" y="10540"/>
                </a:cubicBezTo>
                <a:cubicBezTo>
                  <a:pt x="4579" y="10540"/>
                  <a:pt x="4217" y="10564"/>
                  <a:pt x="3826" y="10613"/>
                </a:cubicBezTo>
                <a:cubicBezTo>
                  <a:pt x="4290" y="10070"/>
                  <a:pt x="4973" y="9894"/>
                  <a:pt x="5662" y="9894"/>
                </a:cubicBezTo>
                <a:cubicBezTo>
                  <a:pt x="6611" y="9894"/>
                  <a:pt x="7571" y="10227"/>
                  <a:pt x="7991" y="10397"/>
                </a:cubicBezTo>
                <a:cubicBezTo>
                  <a:pt x="8171" y="10471"/>
                  <a:pt x="8362" y="10508"/>
                  <a:pt x="8543" y="10508"/>
                </a:cubicBezTo>
                <a:cubicBezTo>
                  <a:pt x="9084" y="10508"/>
                  <a:pt x="9528" y="10178"/>
                  <a:pt x="9276" y="9544"/>
                </a:cubicBezTo>
                <a:cubicBezTo>
                  <a:pt x="9061" y="9005"/>
                  <a:pt x="8142" y="8809"/>
                  <a:pt x="7049" y="8809"/>
                </a:cubicBezTo>
                <a:cubicBezTo>
                  <a:pt x="6438" y="8809"/>
                  <a:pt x="5773" y="8870"/>
                  <a:pt x="5145" y="8968"/>
                </a:cubicBezTo>
                <a:cubicBezTo>
                  <a:pt x="5566" y="8375"/>
                  <a:pt x="6375" y="8223"/>
                  <a:pt x="7192" y="8223"/>
                </a:cubicBezTo>
                <a:cubicBezTo>
                  <a:pt x="7937" y="8223"/>
                  <a:pt x="8690" y="8350"/>
                  <a:pt x="9162" y="8386"/>
                </a:cubicBezTo>
                <a:cubicBezTo>
                  <a:pt x="9195" y="8389"/>
                  <a:pt x="9227" y="8390"/>
                  <a:pt x="9259" y="8390"/>
                </a:cubicBezTo>
                <a:cubicBezTo>
                  <a:pt x="10193" y="8390"/>
                  <a:pt x="10788" y="7405"/>
                  <a:pt x="9844" y="6974"/>
                </a:cubicBezTo>
                <a:cubicBezTo>
                  <a:pt x="9456" y="6797"/>
                  <a:pt x="9026" y="6709"/>
                  <a:pt x="8541" y="6709"/>
                </a:cubicBezTo>
                <a:cubicBezTo>
                  <a:pt x="7808" y="6709"/>
                  <a:pt x="6949" y="6909"/>
                  <a:pt x="5913" y="7305"/>
                </a:cubicBezTo>
                <a:cubicBezTo>
                  <a:pt x="5972" y="6868"/>
                  <a:pt x="6574" y="6575"/>
                  <a:pt x="7711" y="6393"/>
                </a:cubicBezTo>
                <a:cubicBezTo>
                  <a:pt x="8954" y="6194"/>
                  <a:pt x="12398" y="6609"/>
                  <a:pt x="11609" y="5434"/>
                </a:cubicBezTo>
                <a:cubicBezTo>
                  <a:pt x="11185" y="4801"/>
                  <a:pt x="10502" y="4656"/>
                  <a:pt x="9879" y="4656"/>
                </a:cubicBezTo>
                <a:cubicBezTo>
                  <a:pt x="9350" y="4656"/>
                  <a:pt x="8865" y="4760"/>
                  <a:pt x="8615" y="4760"/>
                </a:cubicBezTo>
                <a:cubicBezTo>
                  <a:pt x="8611" y="4760"/>
                  <a:pt x="8606" y="4760"/>
                  <a:pt x="8602" y="4760"/>
                </a:cubicBezTo>
                <a:cubicBezTo>
                  <a:pt x="8072" y="4752"/>
                  <a:pt x="7893" y="4272"/>
                  <a:pt x="8653" y="4124"/>
                </a:cubicBezTo>
                <a:cubicBezTo>
                  <a:pt x="8718" y="4111"/>
                  <a:pt x="8805" y="4106"/>
                  <a:pt x="8909" y="4106"/>
                </a:cubicBezTo>
                <a:cubicBezTo>
                  <a:pt x="9449" y="4106"/>
                  <a:pt x="10444" y="4251"/>
                  <a:pt x="11244" y="4251"/>
                </a:cubicBezTo>
                <a:cubicBezTo>
                  <a:pt x="12064" y="4251"/>
                  <a:pt x="12680" y="4098"/>
                  <a:pt x="12394" y="3479"/>
                </a:cubicBezTo>
                <a:cubicBezTo>
                  <a:pt x="12064" y="2758"/>
                  <a:pt x="11126" y="2591"/>
                  <a:pt x="10328" y="2591"/>
                </a:cubicBezTo>
                <a:cubicBezTo>
                  <a:pt x="9638" y="2591"/>
                  <a:pt x="9051" y="2716"/>
                  <a:pt x="9051" y="2716"/>
                </a:cubicBezTo>
                <a:cubicBezTo>
                  <a:pt x="9051" y="2716"/>
                  <a:pt x="12703" y="1155"/>
                  <a:pt x="11605" y="196"/>
                </a:cubicBezTo>
                <a:cubicBezTo>
                  <a:pt x="11449" y="59"/>
                  <a:pt x="11268" y="0"/>
                  <a:pt x="1107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6" name="Google Shape;11356;p36"/>
          <p:cNvSpPr/>
          <p:nvPr/>
        </p:nvSpPr>
        <p:spPr>
          <a:xfrm rot="-9359073">
            <a:off x="-634585" y="-9189"/>
            <a:ext cx="605536" cy="994092"/>
          </a:xfrm>
          <a:custGeom>
            <a:avLst/>
            <a:gdLst/>
            <a:ahLst/>
            <a:cxnLst/>
            <a:rect l="l" t="t" r="r" b="b"/>
            <a:pathLst>
              <a:path w="7737" h="12702" extrusionOk="0">
                <a:moveTo>
                  <a:pt x="7678" y="0"/>
                </a:moveTo>
                <a:cubicBezTo>
                  <a:pt x="7665" y="0"/>
                  <a:pt x="7653" y="5"/>
                  <a:pt x="7644" y="14"/>
                </a:cubicBezTo>
                <a:cubicBezTo>
                  <a:pt x="4586" y="2602"/>
                  <a:pt x="2673" y="5897"/>
                  <a:pt x="1608" y="8205"/>
                </a:cubicBezTo>
                <a:cubicBezTo>
                  <a:pt x="450" y="10707"/>
                  <a:pt x="13" y="12620"/>
                  <a:pt x="9" y="12641"/>
                </a:cubicBezTo>
                <a:cubicBezTo>
                  <a:pt x="1" y="12666"/>
                  <a:pt x="18" y="12696"/>
                  <a:pt x="47" y="12700"/>
                </a:cubicBezTo>
                <a:lnTo>
                  <a:pt x="56" y="12700"/>
                </a:lnTo>
                <a:cubicBezTo>
                  <a:pt x="58" y="12701"/>
                  <a:pt x="61" y="12701"/>
                  <a:pt x="64" y="12701"/>
                </a:cubicBezTo>
                <a:cubicBezTo>
                  <a:pt x="86" y="12701"/>
                  <a:pt x="107" y="12685"/>
                  <a:pt x="111" y="12662"/>
                </a:cubicBezTo>
                <a:cubicBezTo>
                  <a:pt x="115" y="12641"/>
                  <a:pt x="552" y="10737"/>
                  <a:pt x="1701" y="8247"/>
                </a:cubicBezTo>
                <a:cubicBezTo>
                  <a:pt x="2766" y="5948"/>
                  <a:pt x="4670" y="2669"/>
                  <a:pt x="7711" y="95"/>
                </a:cubicBezTo>
                <a:cubicBezTo>
                  <a:pt x="7733" y="74"/>
                  <a:pt x="7737" y="40"/>
                  <a:pt x="7720" y="19"/>
                </a:cubicBezTo>
                <a:cubicBezTo>
                  <a:pt x="7708" y="7"/>
                  <a:pt x="7693" y="0"/>
                  <a:pt x="767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7" name="Google Shape;11357;p36"/>
          <p:cNvSpPr/>
          <p:nvPr/>
        </p:nvSpPr>
        <p:spPr>
          <a:xfrm rot="-9359073">
            <a:off x="-556178" y="606362"/>
            <a:ext cx="81082" cy="372530"/>
          </a:xfrm>
          <a:custGeom>
            <a:avLst/>
            <a:gdLst/>
            <a:ahLst/>
            <a:cxnLst/>
            <a:rect l="l" t="t" r="r" b="b"/>
            <a:pathLst>
              <a:path w="1036" h="4760" extrusionOk="0">
                <a:moveTo>
                  <a:pt x="977" y="0"/>
                </a:moveTo>
                <a:cubicBezTo>
                  <a:pt x="950" y="0"/>
                  <a:pt x="929" y="20"/>
                  <a:pt x="929" y="47"/>
                </a:cubicBezTo>
                <a:cubicBezTo>
                  <a:pt x="925" y="81"/>
                  <a:pt x="713" y="3275"/>
                  <a:pt x="17" y="4683"/>
                </a:cubicBezTo>
                <a:cubicBezTo>
                  <a:pt x="0" y="4709"/>
                  <a:pt x="13" y="4738"/>
                  <a:pt x="38" y="4751"/>
                </a:cubicBezTo>
                <a:cubicBezTo>
                  <a:pt x="47" y="4755"/>
                  <a:pt x="51" y="4760"/>
                  <a:pt x="60" y="4760"/>
                </a:cubicBezTo>
                <a:cubicBezTo>
                  <a:pt x="81" y="4760"/>
                  <a:pt x="98" y="4747"/>
                  <a:pt x="110" y="4730"/>
                </a:cubicBezTo>
                <a:cubicBezTo>
                  <a:pt x="819" y="3305"/>
                  <a:pt x="1035" y="90"/>
                  <a:pt x="1035" y="56"/>
                </a:cubicBezTo>
                <a:cubicBezTo>
                  <a:pt x="1035" y="26"/>
                  <a:pt x="1014" y="1"/>
                  <a:pt x="984" y="1"/>
                </a:cubicBezTo>
                <a:cubicBezTo>
                  <a:pt x="982" y="0"/>
                  <a:pt x="979" y="0"/>
                  <a:pt x="9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8" name="Google Shape;11358;p36"/>
          <p:cNvSpPr/>
          <p:nvPr/>
        </p:nvSpPr>
        <p:spPr>
          <a:xfrm rot="-9359073">
            <a:off x="-904201" y="659504"/>
            <a:ext cx="340061" cy="37410"/>
          </a:xfrm>
          <a:custGeom>
            <a:avLst/>
            <a:gdLst/>
            <a:ahLst/>
            <a:cxnLst/>
            <a:rect l="l" t="t" r="r" b="b"/>
            <a:pathLst>
              <a:path w="4345" h="478" extrusionOk="0">
                <a:moveTo>
                  <a:pt x="2647" y="0"/>
                </a:moveTo>
                <a:cubicBezTo>
                  <a:pt x="1254" y="0"/>
                  <a:pt x="85" y="368"/>
                  <a:pt x="70" y="371"/>
                </a:cubicBezTo>
                <a:cubicBezTo>
                  <a:pt x="1" y="379"/>
                  <a:pt x="10" y="478"/>
                  <a:pt x="75" y="478"/>
                </a:cubicBezTo>
                <a:cubicBezTo>
                  <a:pt x="77" y="478"/>
                  <a:pt x="80" y="477"/>
                  <a:pt x="83" y="477"/>
                </a:cubicBezTo>
                <a:cubicBezTo>
                  <a:pt x="87" y="477"/>
                  <a:pt x="95" y="477"/>
                  <a:pt x="100" y="473"/>
                </a:cubicBezTo>
                <a:cubicBezTo>
                  <a:pt x="115" y="470"/>
                  <a:pt x="1271" y="106"/>
                  <a:pt x="2645" y="106"/>
                </a:cubicBezTo>
                <a:cubicBezTo>
                  <a:pt x="3168" y="106"/>
                  <a:pt x="3721" y="158"/>
                  <a:pt x="4256" y="303"/>
                </a:cubicBezTo>
                <a:cubicBezTo>
                  <a:pt x="4261" y="304"/>
                  <a:pt x="4266" y="305"/>
                  <a:pt x="4271" y="305"/>
                </a:cubicBezTo>
                <a:cubicBezTo>
                  <a:pt x="4328" y="305"/>
                  <a:pt x="4345" y="217"/>
                  <a:pt x="4286" y="201"/>
                </a:cubicBezTo>
                <a:cubicBezTo>
                  <a:pt x="3741" y="54"/>
                  <a:pt x="3178" y="0"/>
                  <a:pt x="264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59" name="Google Shape;11359;p36"/>
          <p:cNvSpPr/>
          <p:nvPr/>
        </p:nvSpPr>
        <p:spPr>
          <a:xfrm rot="-9359073">
            <a:off x="-378477" y="468588"/>
            <a:ext cx="81709" cy="454393"/>
          </a:xfrm>
          <a:custGeom>
            <a:avLst/>
            <a:gdLst/>
            <a:ahLst/>
            <a:cxnLst/>
            <a:rect l="l" t="t" r="r" b="b"/>
            <a:pathLst>
              <a:path w="1044" h="5806" extrusionOk="0">
                <a:moveTo>
                  <a:pt x="145" y="1"/>
                </a:moveTo>
                <a:cubicBezTo>
                  <a:pt x="141" y="1"/>
                  <a:pt x="136" y="2"/>
                  <a:pt x="132" y="3"/>
                </a:cubicBezTo>
                <a:cubicBezTo>
                  <a:pt x="102" y="7"/>
                  <a:pt x="85" y="37"/>
                  <a:pt x="94" y="67"/>
                </a:cubicBezTo>
                <a:cubicBezTo>
                  <a:pt x="102" y="101"/>
                  <a:pt x="933" y="3443"/>
                  <a:pt x="13" y="5733"/>
                </a:cubicBezTo>
                <a:cubicBezTo>
                  <a:pt x="0" y="5759"/>
                  <a:pt x="13" y="5793"/>
                  <a:pt x="43" y="5801"/>
                </a:cubicBezTo>
                <a:cubicBezTo>
                  <a:pt x="47" y="5805"/>
                  <a:pt x="51" y="5805"/>
                  <a:pt x="55" y="5805"/>
                </a:cubicBezTo>
                <a:cubicBezTo>
                  <a:pt x="81" y="5805"/>
                  <a:pt x="102" y="5793"/>
                  <a:pt x="111" y="5771"/>
                </a:cubicBezTo>
                <a:cubicBezTo>
                  <a:pt x="1044" y="3451"/>
                  <a:pt x="204" y="75"/>
                  <a:pt x="195" y="41"/>
                </a:cubicBezTo>
                <a:cubicBezTo>
                  <a:pt x="188" y="17"/>
                  <a:pt x="167" y="1"/>
                  <a:pt x="14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0" name="Google Shape;11360;p36"/>
          <p:cNvSpPr/>
          <p:nvPr/>
        </p:nvSpPr>
        <p:spPr>
          <a:xfrm rot="-9359073">
            <a:off x="-597905" y="366317"/>
            <a:ext cx="438127" cy="124751"/>
          </a:xfrm>
          <a:custGeom>
            <a:avLst/>
            <a:gdLst/>
            <a:ahLst/>
            <a:cxnLst/>
            <a:rect l="l" t="t" r="r" b="b"/>
            <a:pathLst>
              <a:path w="5598" h="1594" extrusionOk="0">
                <a:moveTo>
                  <a:pt x="4858" y="0"/>
                </a:moveTo>
                <a:cubicBezTo>
                  <a:pt x="1548" y="0"/>
                  <a:pt x="37" y="1485"/>
                  <a:pt x="21" y="1500"/>
                </a:cubicBezTo>
                <a:cubicBezTo>
                  <a:pt x="0" y="1522"/>
                  <a:pt x="0" y="1556"/>
                  <a:pt x="21" y="1577"/>
                </a:cubicBezTo>
                <a:cubicBezTo>
                  <a:pt x="30" y="1585"/>
                  <a:pt x="43" y="1590"/>
                  <a:pt x="55" y="1594"/>
                </a:cubicBezTo>
                <a:cubicBezTo>
                  <a:pt x="68" y="1594"/>
                  <a:pt x="85" y="1590"/>
                  <a:pt x="98" y="1577"/>
                </a:cubicBezTo>
                <a:cubicBezTo>
                  <a:pt x="114" y="1557"/>
                  <a:pt x="1594" y="107"/>
                  <a:pt x="4856" y="107"/>
                </a:cubicBezTo>
                <a:cubicBezTo>
                  <a:pt x="5071" y="107"/>
                  <a:pt x="5293" y="113"/>
                  <a:pt x="5523" y="126"/>
                </a:cubicBezTo>
                <a:cubicBezTo>
                  <a:pt x="5524" y="126"/>
                  <a:pt x="5525" y="126"/>
                  <a:pt x="5527" y="126"/>
                </a:cubicBezTo>
                <a:cubicBezTo>
                  <a:pt x="5595" y="126"/>
                  <a:pt x="5598" y="24"/>
                  <a:pt x="5531" y="20"/>
                </a:cubicBezTo>
                <a:cubicBezTo>
                  <a:pt x="5299" y="7"/>
                  <a:pt x="5074" y="0"/>
                  <a:pt x="485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1" name="Google Shape;11361;p36"/>
          <p:cNvSpPr/>
          <p:nvPr/>
        </p:nvSpPr>
        <p:spPr>
          <a:xfrm rot="-9359073">
            <a:off x="-796599" y="526583"/>
            <a:ext cx="434527" cy="65349"/>
          </a:xfrm>
          <a:custGeom>
            <a:avLst/>
            <a:gdLst/>
            <a:ahLst/>
            <a:cxnLst/>
            <a:rect l="l" t="t" r="r" b="b"/>
            <a:pathLst>
              <a:path w="5552" h="835" extrusionOk="0">
                <a:moveTo>
                  <a:pt x="3236" y="0"/>
                </a:moveTo>
                <a:cubicBezTo>
                  <a:pt x="1368" y="0"/>
                  <a:pt x="61" y="726"/>
                  <a:pt x="42" y="735"/>
                </a:cubicBezTo>
                <a:cubicBezTo>
                  <a:pt x="0" y="761"/>
                  <a:pt x="13" y="829"/>
                  <a:pt x="64" y="833"/>
                </a:cubicBezTo>
                <a:cubicBezTo>
                  <a:pt x="67" y="834"/>
                  <a:pt x="71" y="835"/>
                  <a:pt x="74" y="835"/>
                </a:cubicBezTo>
                <a:cubicBezTo>
                  <a:pt x="81" y="835"/>
                  <a:pt x="87" y="832"/>
                  <a:pt x="93" y="829"/>
                </a:cubicBezTo>
                <a:cubicBezTo>
                  <a:pt x="112" y="819"/>
                  <a:pt x="1399" y="104"/>
                  <a:pt x="3239" y="104"/>
                </a:cubicBezTo>
                <a:cubicBezTo>
                  <a:pt x="3915" y="104"/>
                  <a:pt x="4665" y="201"/>
                  <a:pt x="5454" y="464"/>
                </a:cubicBezTo>
                <a:cubicBezTo>
                  <a:pt x="5463" y="468"/>
                  <a:pt x="5471" y="470"/>
                  <a:pt x="5479" y="470"/>
                </a:cubicBezTo>
                <a:cubicBezTo>
                  <a:pt x="5530" y="470"/>
                  <a:pt x="5551" y="381"/>
                  <a:pt x="5488" y="366"/>
                </a:cubicBezTo>
                <a:cubicBezTo>
                  <a:pt x="4686" y="98"/>
                  <a:pt x="3923" y="0"/>
                  <a:pt x="32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2" name="Google Shape;11362;p36"/>
          <p:cNvSpPr/>
          <p:nvPr/>
        </p:nvSpPr>
        <p:spPr>
          <a:xfrm rot="-9359073">
            <a:off x="-197293" y="367667"/>
            <a:ext cx="120841" cy="423949"/>
          </a:xfrm>
          <a:custGeom>
            <a:avLst/>
            <a:gdLst/>
            <a:ahLst/>
            <a:cxnLst/>
            <a:rect l="l" t="t" r="r" b="b"/>
            <a:pathLst>
              <a:path w="1544" h="5417" extrusionOk="0">
                <a:moveTo>
                  <a:pt x="63" y="0"/>
                </a:moveTo>
                <a:cubicBezTo>
                  <a:pt x="53" y="0"/>
                  <a:pt x="43" y="3"/>
                  <a:pt x="34" y="9"/>
                </a:cubicBezTo>
                <a:cubicBezTo>
                  <a:pt x="9" y="22"/>
                  <a:pt x="0" y="56"/>
                  <a:pt x="17" y="81"/>
                </a:cubicBezTo>
                <a:cubicBezTo>
                  <a:pt x="30" y="102"/>
                  <a:pt x="1434" y="2469"/>
                  <a:pt x="937" y="5358"/>
                </a:cubicBezTo>
                <a:cubicBezTo>
                  <a:pt x="933" y="5383"/>
                  <a:pt x="950" y="5413"/>
                  <a:pt x="980" y="5417"/>
                </a:cubicBezTo>
                <a:lnTo>
                  <a:pt x="984" y="5417"/>
                </a:lnTo>
                <a:cubicBezTo>
                  <a:pt x="1010" y="5417"/>
                  <a:pt x="1035" y="5400"/>
                  <a:pt x="1039" y="5374"/>
                </a:cubicBezTo>
                <a:cubicBezTo>
                  <a:pt x="1544" y="2448"/>
                  <a:pt x="119" y="47"/>
                  <a:pt x="106" y="26"/>
                </a:cubicBezTo>
                <a:cubicBezTo>
                  <a:pt x="98" y="10"/>
                  <a:pt x="81" y="0"/>
                  <a:pt x="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3" name="Google Shape;11363;p36"/>
          <p:cNvSpPr/>
          <p:nvPr/>
        </p:nvSpPr>
        <p:spPr>
          <a:xfrm rot="-9359073">
            <a:off x="-54234" y="288104"/>
            <a:ext cx="145651" cy="290041"/>
          </a:xfrm>
          <a:custGeom>
            <a:avLst/>
            <a:gdLst/>
            <a:ahLst/>
            <a:cxnLst/>
            <a:rect l="l" t="t" r="r" b="b"/>
            <a:pathLst>
              <a:path w="1861" h="3706" extrusionOk="0">
                <a:moveTo>
                  <a:pt x="77" y="1"/>
                </a:moveTo>
                <a:cubicBezTo>
                  <a:pt x="36" y="1"/>
                  <a:pt x="1" y="55"/>
                  <a:pt x="40" y="92"/>
                </a:cubicBezTo>
                <a:cubicBezTo>
                  <a:pt x="57" y="113"/>
                  <a:pt x="1746" y="1788"/>
                  <a:pt x="1495" y="3646"/>
                </a:cubicBezTo>
                <a:cubicBezTo>
                  <a:pt x="1491" y="3676"/>
                  <a:pt x="1512" y="3701"/>
                  <a:pt x="1542" y="3706"/>
                </a:cubicBezTo>
                <a:lnTo>
                  <a:pt x="1546" y="3706"/>
                </a:lnTo>
                <a:cubicBezTo>
                  <a:pt x="1572" y="3706"/>
                  <a:pt x="1597" y="3684"/>
                  <a:pt x="1597" y="3659"/>
                </a:cubicBezTo>
                <a:cubicBezTo>
                  <a:pt x="1860" y="1750"/>
                  <a:pt x="134" y="32"/>
                  <a:pt x="113" y="15"/>
                </a:cubicBezTo>
                <a:cubicBezTo>
                  <a:pt x="101" y="5"/>
                  <a:pt x="89" y="1"/>
                  <a:pt x="7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4" name="Google Shape;11364;p36"/>
          <p:cNvSpPr/>
          <p:nvPr/>
        </p:nvSpPr>
        <p:spPr>
          <a:xfrm rot="-9359073">
            <a:off x="43666" y="233556"/>
            <a:ext cx="126398" cy="187517"/>
          </a:xfrm>
          <a:custGeom>
            <a:avLst/>
            <a:gdLst/>
            <a:ahLst/>
            <a:cxnLst/>
            <a:rect l="l" t="t" r="r" b="b"/>
            <a:pathLst>
              <a:path w="1615" h="2396" extrusionOk="0">
                <a:moveTo>
                  <a:pt x="77" y="0"/>
                </a:moveTo>
                <a:cubicBezTo>
                  <a:pt x="34" y="0"/>
                  <a:pt x="1" y="63"/>
                  <a:pt x="45" y="97"/>
                </a:cubicBezTo>
                <a:cubicBezTo>
                  <a:pt x="62" y="110"/>
                  <a:pt x="1348" y="1089"/>
                  <a:pt x="1509" y="2349"/>
                </a:cubicBezTo>
                <a:cubicBezTo>
                  <a:pt x="1509" y="2374"/>
                  <a:pt x="1530" y="2391"/>
                  <a:pt x="1555" y="2396"/>
                </a:cubicBezTo>
                <a:lnTo>
                  <a:pt x="1568" y="2391"/>
                </a:lnTo>
                <a:cubicBezTo>
                  <a:pt x="1598" y="2391"/>
                  <a:pt x="1615" y="2362"/>
                  <a:pt x="1611" y="2336"/>
                </a:cubicBezTo>
                <a:cubicBezTo>
                  <a:pt x="1449" y="1030"/>
                  <a:pt x="164" y="54"/>
                  <a:pt x="109" y="12"/>
                </a:cubicBezTo>
                <a:cubicBezTo>
                  <a:pt x="99" y="4"/>
                  <a:pt x="88" y="0"/>
                  <a:pt x="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5" name="Google Shape;11365;p36"/>
          <p:cNvSpPr/>
          <p:nvPr/>
        </p:nvSpPr>
        <p:spPr>
          <a:xfrm rot="-9359073">
            <a:off x="-483123" y="338916"/>
            <a:ext cx="387411" cy="40070"/>
          </a:xfrm>
          <a:custGeom>
            <a:avLst/>
            <a:gdLst/>
            <a:ahLst/>
            <a:cxnLst/>
            <a:rect l="l" t="t" r="r" b="b"/>
            <a:pathLst>
              <a:path w="4950" h="512" extrusionOk="0">
                <a:moveTo>
                  <a:pt x="2385" y="1"/>
                </a:moveTo>
                <a:cubicBezTo>
                  <a:pt x="846" y="1"/>
                  <a:pt x="48" y="404"/>
                  <a:pt x="39" y="410"/>
                </a:cubicBezTo>
                <a:cubicBezTo>
                  <a:pt x="9" y="423"/>
                  <a:pt x="1" y="457"/>
                  <a:pt x="14" y="482"/>
                </a:cubicBezTo>
                <a:cubicBezTo>
                  <a:pt x="22" y="499"/>
                  <a:pt x="39" y="508"/>
                  <a:pt x="56" y="512"/>
                </a:cubicBezTo>
                <a:cubicBezTo>
                  <a:pt x="69" y="512"/>
                  <a:pt x="77" y="512"/>
                  <a:pt x="90" y="508"/>
                </a:cubicBezTo>
                <a:cubicBezTo>
                  <a:pt x="99" y="502"/>
                  <a:pt x="876" y="108"/>
                  <a:pt x="2385" y="108"/>
                </a:cubicBezTo>
                <a:cubicBezTo>
                  <a:pt x="3063" y="108"/>
                  <a:pt x="3890" y="188"/>
                  <a:pt x="4862" y="418"/>
                </a:cubicBezTo>
                <a:cubicBezTo>
                  <a:pt x="4867" y="420"/>
                  <a:pt x="4871" y="420"/>
                  <a:pt x="4876" y="420"/>
                </a:cubicBezTo>
                <a:cubicBezTo>
                  <a:pt x="4933" y="420"/>
                  <a:pt x="4950" y="328"/>
                  <a:pt x="4883" y="312"/>
                </a:cubicBezTo>
                <a:cubicBezTo>
                  <a:pt x="3906" y="81"/>
                  <a:pt x="3072" y="1"/>
                  <a:pt x="238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6" name="Google Shape;11366;p36"/>
          <p:cNvSpPr/>
          <p:nvPr/>
        </p:nvSpPr>
        <p:spPr>
          <a:xfrm rot="-9359073">
            <a:off x="-260163" y="273681"/>
            <a:ext cx="259996" cy="26453"/>
          </a:xfrm>
          <a:custGeom>
            <a:avLst/>
            <a:gdLst/>
            <a:ahLst/>
            <a:cxnLst/>
            <a:rect l="l" t="t" r="r" b="b"/>
            <a:pathLst>
              <a:path w="3322" h="338" extrusionOk="0">
                <a:moveTo>
                  <a:pt x="1904" y="0"/>
                </a:moveTo>
                <a:cubicBezTo>
                  <a:pt x="852" y="0"/>
                  <a:pt x="56" y="229"/>
                  <a:pt x="47" y="232"/>
                </a:cubicBezTo>
                <a:cubicBezTo>
                  <a:pt x="18" y="240"/>
                  <a:pt x="1" y="270"/>
                  <a:pt x="9" y="300"/>
                </a:cubicBezTo>
                <a:cubicBezTo>
                  <a:pt x="18" y="321"/>
                  <a:pt x="35" y="338"/>
                  <a:pt x="56" y="338"/>
                </a:cubicBezTo>
                <a:lnTo>
                  <a:pt x="77" y="338"/>
                </a:lnTo>
                <a:cubicBezTo>
                  <a:pt x="86" y="335"/>
                  <a:pt x="871" y="110"/>
                  <a:pt x="1909" y="110"/>
                </a:cubicBezTo>
                <a:cubicBezTo>
                  <a:pt x="2321" y="110"/>
                  <a:pt x="2773" y="146"/>
                  <a:pt x="3233" y="244"/>
                </a:cubicBezTo>
                <a:cubicBezTo>
                  <a:pt x="3237" y="245"/>
                  <a:pt x="3240" y="246"/>
                  <a:pt x="3244" y="246"/>
                </a:cubicBezTo>
                <a:cubicBezTo>
                  <a:pt x="3303" y="246"/>
                  <a:pt x="3322" y="150"/>
                  <a:pt x="3254" y="138"/>
                </a:cubicBezTo>
                <a:cubicBezTo>
                  <a:pt x="2786" y="37"/>
                  <a:pt x="2324" y="0"/>
                  <a:pt x="19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7" name="Google Shape;11367;p36"/>
          <p:cNvSpPr/>
          <p:nvPr/>
        </p:nvSpPr>
        <p:spPr>
          <a:xfrm rot="-9359073">
            <a:off x="-73723" y="209894"/>
            <a:ext cx="148469" cy="37253"/>
          </a:xfrm>
          <a:custGeom>
            <a:avLst/>
            <a:gdLst/>
            <a:ahLst/>
            <a:cxnLst/>
            <a:rect l="l" t="t" r="r" b="b"/>
            <a:pathLst>
              <a:path w="1897" h="476" extrusionOk="0">
                <a:moveTo>
                  <a:pt x="1710" y="1"/>
                </a:moveTo>
                <a:cubicBezTo>
                  <a:pt x="933" y="1"/>
                  <a:pt x="75" y="357"/>
                  <a:pt x="39" y="373"/>
                </a:cubicBezTo>
                <a:cubicBezTo>
                  <a:pt x="13" y="386"/>
                  <a:pt x="1" y="416"/>
                  <a:pt x="9" y="441"/>
                </a:cubicBezTo>
                <a:cubicBezTo>
                  <a:pt x="18" y="462"/>
                  <a:pt x="35" y="475"/>
                  <a:pt x="56" y="475"/>
                </a:cubicBezTo>
                <a:cubicBezTo>
                  <a:pt x="64" y="475"/>
                  <a:pt x="73" y="475"/>
                  <a:pt x="81" y="471"/>
                </a:cubicBezTo>
                <a:cubicBezTo>
                  <a:pt x="89" y="467"/>
                  <a:pt x="950" y="107"/>
                  <a:pt x="1707" y="107"/>
                </a:cubicBezTo>
                <a:cubicBezTo>
                  <a:pt x="1751" y="107"/>
                  <a:pt x="1794" y="108"/>
                  <a:pt x="1837" y="110"/>
                </a:cubicBezTo>
                <a:cubicBezTo>
                  <a:pt x="1840" y="111"/>
                  <a:pt x="1842" y="111"/>
                  <a:pt x="1844" y="111"/>
                </a:cubicBezTo>
                <a:cubicBezTo>
                  <a:pt x="1871" y="111"/>
                  <a:pt x="1893" y="87"/>
                  <a:pt x="1897" y="64"/>
                </a:cubicBezTo>
                <a:cubicBezTo>
                  <a:pt x="1897" y="34"/>
                  <a:pt x="1875" y="9"/>
                  <a:pt x="1846" y="4"/>
                </a:cubicBezTo>
                <a:cubicBezTo>
                  <a:pt x="1801" y="2"/>
                  <a:pt x="1756" y="1"/>
                  <a:pt x="171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8" name="Google Shape;11368;p36"/>
          <p:cNvSpPr/>
          <p:nvPr/>
        </p:nvSpPr>
        <p:spPr>
          <a:xfrm rot="-9359073">
            <a:off x="359194" y="529622"/>
            <a:ext cx="515453" cy="475211"/>
          </a:xfrm>
          <a:custGeom>
            <a:avLst/>
            <a:gdLst/>
            <a:ahLst/>
            <a:cxnLst/>
            <a:rect l="l" t="t" r="r" b="b"/>
            <a:pathLst>
              <a:path w="6586" h="6072" extrusionOk="0">
                <a:moveTo>
                  <a:pt x="3291" y="1"/>
                </a:moveTo>
                <a:cubicBezTo>
                  <a:pt x="3104" y="1"/>
                  <a:pt x="2911" y="150"/>
                  <a:pt x="2798" y="498"/>
                </a:cubicBezTo>
                <a:cubicBezTo>
                  <a:pt x="2539" y="1287"/>
                  <a:pt x="3264" y="2792"/>
                  <a:pt x="3264" y="2792"/>
                </a:cubicBezTo>
                <a:cubicBezTo>
                  <a:pt x="2844" y="2322"/>
                  <a:pt x="2454" y="1830"/>
                  <a:pt x="2093" y="1316"/>
                </a:cubicBezTo>
                <a:cubicBezTo>
                  <a:pt x="1864" y="980"/>
                  <a:pt x="1571" y="815"/>
                  <a:pt x="1340" y="815"/>
                </a:cubicBezTo>
                <a:cubicBezTo>
                  <a:pt x="1066" y="815"/>
                  <a:pt x="880" y="1046"/>
                  <a:pt x="991" y="1499"/>
                </a:cubicBezTo>
                <a:cubicBezTo>
                  <a:pt x="1194" y="2334"/>
                  <a:pt x="2942" y="3089"/>
                  <a:pt x="2942" y="3089"/>
                </a:cubicBezTo>
                <a:cubicBezTo>
                  <a:pt x="2942" y="3089"/>
                  <a:pt x="2161" y="2873"/>
                  <a:pt x="1334" y="2729"/>
                </a:cubicBezTo>
                <a:cubicBezTo>
                  <a:pt x="1242" y="2713"/>
                  <a:pt x="1152" y="2706"/>
                  <a:pt x="1067" y="2706"/>
                </a:cubicBezTo>
                <a:cubicBezTo>
                  <a:pt x="391" y="2706"/>
                  <a:pt x="1" y="3163"/>
                  <a:pt x="732" y="3479"/>
                </a:cubicBezTo>
                <a:cubicBezTo>
                  <a:pt x="949" y="3573"/>
                  <a:pt x="1213" y="3607"/>
                  <a:pt x="1485" y="3607"/>
                </a:cubicBezTo>
                <a:cubicBezTo>
                  <a:pt x="1897" y="3607"/>
                  <a:pt x="2325" y="3529"/>
                  <a:pt x="2633" y="3456"/>
                </a:cubicBezTo>
                <a:lnTo>
                  <a:pt x="2633" y="3456"/>
                </a:lnTo>
                <a:cubicBezTo>
                  <a:pt x="2138" y="3603"/>
                  <a:pt x="1364" y="3869"/>
                  <a:pt x="1080" y="4171"/>
                </a:cubicBezTo>
                <a:cubicBezTo>
                  <a:pt x="726" y="4545"/>
                  <a:pt x="840" y="5056"/>
                  <a:pt x="1306" y="5056"/>
                </a:cubicBezTo>
                <a:cubicBezTo>
                  <a:pt x="1410" y="5056"/>
                  <a:pt x="1532" y="5030"/>
                  <a:pt x="1669" y="4972"/>
                </a:cubicBezTo>
                <a:cubicBezTo>
                  <a:pt x="2428" y="4654"/>
                  <a:pt x="3154" y="3649"/>
                  <a:pt x="3154" y="3649"/>
                </a:cubicBezTo>
                <a:lnTo>
                  <a:pt x="3154" y="3649"/>
                </a:lnTo>
                <a:cubicBezTo>
                  <a:pt x="3154" y="3649"/>
                  <a:pt x="2509" y="4650"/>
                  <a:pt x="2297" y="5138"/>
                </a:cubicBezTo>
                <a:cubicBezTo>
                  <a:pt x="2135" y="5521"/>
                  <a:pt x="2177" y="6072"/>
                  <a:pt x="2490" y="6072"/>
                </a:cubicBezTo>
                <a:cubicBezTo>
                  <a:pt x="2578" y="6072"/>
                  <a:pt x="2689" y="6027"/>
                  <a:pt x="2823" y="5923"/>
                </a:cubicBezTo>
                <a:cubicBezTo>
                  <a:pt x="3429" y="5452"/>
                  <a:pt x="3502" y="3662"/>
                  <a:pt x="3502" y="3662"/>
                </a:cubicBezTo>
                <a:lnTo>
                  <a:pt x="3502" y="3662"/>
                </a:lnTo>
                <a:cubicBezTo>
                  <a:pt x="3502" y="3662"/>
                  <a:pt x="3493" y="4498"/>
                  <a:pt x="3714" y="5274"/>
                </a:cubicBezTo>
                <a:cubicBezTo>
                  <a:pt x="3822" y="5652"/>
                  <a:pt x="4048" y="5833"/>
                  <a:pt x="4256" y="5833"/>
                </a:cubicBezTo>
                <a:cubicBezTo>
                  <a:pt x="4472" y="5833"/>
                  <a:pt x="4670" y="5639"/>
                  <a:pt x="4698" y="5269"/>
                </a:cubicBezTo>
                <a:cubicBezTo>
                  <a:pt x="4753" y="4540"/>
                  <a:pt x="3863" y="3624"/>
                  <a:pt x="3862" y="3624"/>
                </a:cubicBezTo>
                <a:lnTo>
                  <a:pt x="3862" y="3624"/>
                </a:lnTo>
                <a:cubicBezTo>
                  <a:pt x="3862" y="3624"/>
                  <a:pt x="4579" y="4353"/>
                  <a:pt x="5037" y="4642"/>
                </a:cubicBezTo>
                <a:cubicBezTo>
                  <a:pt x="5166" y="4724"/>
                  <a:pt x="5321" y="4762"/>
                  <a:pt x="5471" y="4762"/>
                </a:cubicBezTo>
                <a:cubicBezTo>
                  <a:pt x="5849" y="4762"/>
                  <a:pt x="6193" y="4517"/>
                  <a:pt x="5996" y="4107"/>
                </a:cubicBezTo>
                <a:cubicBezTo>
                  <a:pt x="5720" y="3530"/>
                  <a:pt x="4049" y="3310"/>
                  <a:pt x="4049" y="3310"/>
                </a:cubicBezTo>
                <a:cubicBezTo>
                  <a:pt x="4049" y="3310"/>
                  <a:pt x="4978" y="3280"/>
                  <a:pt x="5682" y="3153"/>
                </a:cubicBezTo>
                <a:cubicBezTo>
                  <a:pt x="6382" y="3021"/>
                  <a:pt x="6585" y="2288"/>
                  <a:pt x="5822" y="2165"/>
                </a:cubicBezTo>
                <a:cubicBezTo>
                  <a:pt x="5772" y="2157"/>
                  <a:pt x="5721" y="2153"/>
                  <a:pt x="5669" y="2153"/>
                </a:cubicBezTo>
                <a:cubicBezTo>
                  <a:pt x="4921" y="2153"/>
                  <a:pt x="3968" y="2928"/>
                  <a:pt x="3968" y="2928"/>
                </a:cubicBezTo>
                <a:cubicBezTo>
                  <a:pt x="3968" y="2928"/>
                  <a:pt x="4944" y="2003"/>
                  <a:pt x="5249" y="1673"/>
                </a:cubicBezTo>
                <a:cubicBezTo>
                  <a:pt x="5539" y="1354"/>
                  <a:pt x="5695" y="579"/>
                  <a:pt x="5047" y="579"/>
                </a:cubicBezTo>
                <a:cubicBezTo>
                  <a:pt x="5022" y="579"/>
                  <a:pt x="4996" y="580"/>
                  <a:pt x="4969" y="583"/>
                </a:cubicBezTo>
                <a:cubicBezTo>
                  <a:pt x="4235" y="646"/>
                  <a:pt x="3637" y="2733"/>
                  <a:pt x="3637" y="2733"/>
                </a:cubicBezTo>
                <a:cubicBezTo>
                  <a:pt x="3637" y="2733"/>
                  <a:pt x="3862" y="1333"/>
                  <a:pt x="3798" y="638"/>
                </a:cubicBezTo>
                <a:cubicBezTo>
                  <a:pt x="3760" y="247"/>
                  <a:pt x="3531" y="1"/>
                  <a:pt x="3291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69" name="Google Shape;11369;p36"/>
          <p:cNvSpPr/>
          <p:nvPr/>
        </p:nvSpPr>
        <p:spPr>
          <a:xfrm rot="-9359073">
            <a:off x="476207" y="730721"/>
            <a:ext cx="96970" cy="132968"/>
          </a:xfrm>
          <a:custGeom>
            <a:avLst/>
            <a:gdLst/>
            <a:ahLst/>
            <a:cxnLst/>
            <a:rect l="l" t="t" r="r" b="b"/>
            <a:pathLst>
              <a:path w="1239" h="1699" extrusionOk="0">
                <a:moveTo>
                  <a:pt x="1201" y="0"/>
                </a:moveTo>
                <a:cubicBezTo>
                  <a:pt x="1196" y="0"/>
                  <a:pt x="1190" y="2"/>
                  <a:pt x="1184" y="6"/>
                </a:cubicBezTo>
                <a:cubicBezTo>
                  <a:pt x="574" y="502"/>
                  <a:pt x="14" y="1652"/>
                  <a:pt x="5" y="1664"/>
                </a:cubicBezTo>
                <a:cubicBezTo>
                  <a:pt x="1" y="1677"/>
                  <a:pt x="5" y="1694"/>
                  <a:pt x="18" y="1698"/>
                </a:cubicBezTo>
                <a:lnTo>
                  <a:pt x="31" y="1698"/>
                </a:lnTo>
                <a:cubicBezTo>
                  <a:pt x="39" y="1698"/>
                  <a:pt x="48" y="1694"/>
                  <a:pt x="56" y="1686"/>
                </a:cubicBezTo>
                <a:cubicBezTo>
                  <a:pt x="60" y="1677"/>
                  <a:pt x="616" y="536"/>
                  <a:pt x="1218" y="48"/>
                </a:cubicBezTo>
                <a:cubicBezTo>
                  <a:pt x="1239" y="31"/>
                  <a:pt x="1223" y="0"/>
                  <a:pt x="120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0" name="Google Shape;11370;p36"/>
          <p:cNvSpPr/>
          <p:nvPr/>
        </p:nvSpPr>
        <p:spPr>
          <a:xfrm rot="-9359073">
            <a:off x="433599" y="708786"/>
            <a:ext cx="161226" cy="45236"/>
          </a:xfrm>
          <a:custGeom>
            <a:avLst/>
            <a:gdLst/>
            <a:ahLst/>
            <a:cxnLst/>
            <a:rect l="l" t="t" r="r" b="b"/>
            <a:pathLst>
              <a:path w="2060" h="578" extrusionOk="0">
                <a:moveTo>
                  <a:pt x="2016" y="0"/>
                </a:moveTo>
                <a:cubicBezTo>
                  <a:pt x="1252" y="0"/>
                  <a:pt x="44" y="522"/>
                  <a:pt x="32" y="526"/>
                </a:cubicBezTo>
                <a:cubicBezTo>
                  <a:pt x="0" y="530"/>
                  <a:pt x="5" y="578"/>
                  <a:pt x="33" y="578"/>
                </a:cubicBezTo>
                <a:cubicBezTo>
                  <a:pt x="36" y="578"/>
                  <a:pt x="38" y="578"/>
                  <a:pt x="40" y="577"/>
                </a:cubicBezTo>
                <a:cubicBezTo>
                  <a:pt x="44" y="577"/>
                  <a:pt x="49" y="577"/>
                  <a:pt x="53" y="573"/>
                </a:cubicBezTo>
                <a:cubicBezTo>
                  <a:pt x="66" y="569"/>
                  <a:pt x="1265" y="55"/>
                  <a:pt x="2016" y="55"/>
                </a:cubicBezTo>
                <a:cubicBezTo>
                  <a:pt x="2019" y="55"/>
                  <a:pt x="2022" y="55"/>
                  <a:pt x="2025" y="55"/>
                </a:cubicBezTo>
                <a:cubicBezTo>
                  <a:pt x="2059" y="55"/>
                  <a:pt x="2059" y="0"/>
                  <a:pt x="2025" y="0"/>
                </a:cubicBezTo>
                <a:cubicBezTo>
                  <a:pt x="2022" y="0"/>
                  <a:pt x="2019" y="0"/>
                  <a:pt x="201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1" name="Google Shape;11371;p36"/>
          <p:cNvSpPr/>
          <p:nvPr/>
        </p:nvSpPr>
        <p:spPr>
          <a:xfrm rot="-9359073">
            <a:off x="480304" y="637806"/>
            <a:ext cx="149095" cy="74584"/>
          </a:xfrm>
          <a:custGeom>
            <a:avLst/>
            <a:gdLst/>
            <a:ahLst/>
            <a:cxnLst/>
            <a:rect l="l" t="t" r="r" b="b"/>
            <a:pathLst>
              <a:path w="1905" h="953" extrusionOk="0">
                <a:moveTo>
                  <a:pt x="27" y="1"/>
                </a:moveTo>
                <a:cubicBezTo>
                  <a:pt x="17" y="1"/>
                  <a:pt x="8" y="9"/>
                  <a:pt x="4" y="23"/>
                </a:cubicBezTo>
                <a:cubicBezTo>
                  <a:pt x="0" y="36"/>
                  <a:pt x="8" y="49"/>
                  <a:pt x="21" y="53"/>
                </a:cubicBezTo>
                <a:cubicBezTo>
                  <a:pt x="34" y="57"/>
                  <a:pt x="1306" y="358"/>
                  <a:pt x="1849" y="944"/>
                </a:cubicBezTo>
                <a:cubicBezTo>
                  <a:pt x="1854" y="948"/>
                  <a:pt x="1858" y="952"/>
                  <a:pt x="1866" y="952"/>
                </a:cubicBezTo>
                <a:lnTo>
                  <a:pt x="1870" y="952"/>
                </a:lnTo>
                <a:cubicBezTo>
                  <a:pt x="1892" y="952"/>
                  <a:pt x="1904" y="927"/>
                  <a:pt x="1892" y="905"/>
                </a:cubicBezTo>
                <a:cubicBezTo>
                  <a:pt x="1336" y="316"/>
                  <a:pt x="89" y="15"/>
                  <a:pt x="34" y="2"/>
                </a:cubicBezTo>
                <a:cubicBezTo>
                  <a:pt x="32" y="1"/>
                  <a:pt x="30" y="1"/>
                  <a:pt x="2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2" name="Google Shape;11372;p36"/>
          <p:cNvSpPr/>
          <p:nvPr/>
        </p:nvSpPr>
        <p:spPr>
          <a:xfrm rot="-9359073">
            <a:off x="587650" y="571557"/>
            <a:ext cx="58855" cy="154490"/>
          </a:xfrm>
          <a:custGeom>
            <a:avLst/>
            <a:gdLst/>
            <a:ahLst/>
            <a:cxnLst/>
            <a:rect l="l" t="t" r="r" b="b"/>
            <a:pathLst>
              <a:path w="752" h="1974" extrusionOk="0">
                <a:moveTo>
                  <a:pt x="34" y="0"/>
                </a:moveTo>
                <a:cubicBezTo>
                  <a:pt x="17" y="0"/>
                  <a:pt x="0" y="19"/>
                  <a:pt x="9" y="39"/>
                </a:cubicBezTo>
                <a:cubicBezTo>
                  <a:pt x="17" y="52"/>
                  <a:pt x="641" y="1167"/>
                  <a:pt x="700" y="1948"/>
                </a:cubicBezTo>
                <a:cubicBezTo>
                  <a:pt x="700" y="1960"/>
                  <a:pt x="709" y="1973"/>
                  <a:pt x="721" y="1973"/>
                </a:cubicBezTo>
                <a:lnTo>
                  <a:pt x="726" y="1973"/>
                </a:lnTo>
                <a:cubicBezTo>
                  <a:pt x="743" y="1973"/>
                  <a:pt x="751" y="1960"/>
                  <a:pt x="751" y="1943"/>
                </a:cubicBezTo>
                <a:cubicBezTo>
                  <a:pt x="692" y="1154"/>
                  <a:pt x="64" y="26"/>
                  <a:pt x="55" y="14"/>
                </a:cubicBezTo>
                <a:cubicBezTo>
                  <a:pt x="50" y="4"/>
                  <a:pt x="42" y="0"/>
                  <a:pt x="3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3" name="Google Shape;11373;p36"/>
          <p:cNvSpPr/>
          <p:nvPr/>
        </p:nvSpPr>
        <p:spPr>
          <a:xfrm rot="-9359073">
            <a:off x="651583" y="594636"/>
            <a:ext cx="61595" cy="157699"/>
          </a:xfrm>
          <a:custGeom>
            <a:avLst/>
            <a:gdLst/>
            <a:ahLst/>
            <a:cxnLst/>
            <a:rect l="l" t="t" r="r" b="b"/>
            <a:pathLst>
              <a:path w="787" h="2015" extrusionOk="0">
                <a:moveTo>
                  <a:pt x="752" y="1"/>
                </a:moveTo>
                <a:cubicBezTo>
                  <a:pt x="741" y="1"/>
                  <a:pt x="729" y="7"/>
                  <a:pt x="726" y="21"/>
                </a:cubicBezTo>
                <a:cubicBezTo>
                  <a:pt x="722" y="33"/>
                  <a:pt x="382" y="1357"/>
                  <a:pt x="9" y="1976"/>
                </a:cubicBezTo>
                <a:cubicBezTo>
                  <a:pt x="1" y="1984"/>
                  <a:pt x="5" y="2001"/>
                  <a:pt x="18" y="2010"/>
                </a:cubicBezTo>
                <a:cubicBezTo>
                  <a:pt x="22" y="2014"/>
                  <a:pt x="26" y="2014"/>
                  <a:pt x="30" y="2014"/>
                </a:cubicBezTo>
                <a:cubicBezTo>
                  <a:pt x="39" y="2014"/>
                  <a:pt x="52" y="2010"/>
                  <a:pt x="56" y="2001"/>
                </a:cubicBezTo>
                <a:cubicBezTo>
                  <a:pt x="433" y="1378"/>
                  <a:pt x="777" y="50"/>
                  <a:pt x="781" y="33"/>
                </a:cubicBezTo>
                <a:cubicBezTo>
                  <a:pt x="786" y="13"/>
                  <a:pt x="769" y="1"/>
                  <a:pt x="7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4" name="Google Shape;11374;p36"/>
          <p:cNvSpPr/>
          <p:nvPr/>
        </p:nvSpPr>
        <p:spPr>
          <a:xfrm rot="-9359073">
            <a:off x="639977" y="687100"/>
            <a:ext cx="146121" cy="93993"/>
          </a:xfrm>
          <a:custGeom>
            <a:avLst/>
            <a:gdLst/>
            <a:ahLst/>
            <a:cxnLst/>
            <a:rect l="l" t="t" r="r" b="b"/>
            <a:pathLst>
              <a:path w="1867" h="1201" extrusionOk="0">
                <a:moveTo>
                  <a:pt x="1839" y="0"/>
                </a:moveTo>
                <a:cubicBezTo>
                  <a:pt x="1834" y="0"/>
                  <a:pt x="1829" y="2"/>
                  <a:pt x="1824" y="5"/>
                </a:cubicBezTo>
                <a:cubicBezTo>
                  <a:pt x="1816" y="9"/>
                  <a:pt x="527" y="692"/>
                  <a:pt x="13" y="1154"/>
                </a:cubicBezTo>
                <a:cubicBezTo>
                  <a:pt x="1" y="1163"/>
                  <a:pt x="1" y="1180"/>
                  <a:pt x="13" y="1192"/>
                </a:cubicBezTo>
                <a:cubicBezTo>
                  <a:pt x="13" y="1197"/>
                  <a:pt x="22" y="1197"/>
                  <a:pt x="26" y="1201"/>
                </a:cubicBezTo>
                <a:cubicBezTo>
                  <a:pt x="34" y="1201"/>
                  <a:pt x="43" y="1197"/>
                  <a:pt x="47" y="1192"/>
                </a:cubicBezTo>
                <a:cubicBezTo>
                  <a:pt x="560" y="734"/>
                  <a:pt x="1837" y="56"/>
                  <a:pt x="1850" y="51"/>
                </a:cubicBezTo>
                <a:cubicBezTo>
                  <a:pt x="1863" y="43"/>
                  <a:pt x="1867" y="26"/>
                  <a:pt x="1863" y="13"/>
                </a:cubicBezTo>
                <a:cubicBezTo>
                  <a:pt x="1857" y="5"/>
                  <a:pt x="1848" y="0"/>
                  <a:pt x="183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5" name="Google Shape;11375;p36"/>
          <p:cNvSpPr/>
          <p:nvPr/>
        </p:nvSpPr>
        <p:spPr>
          <a:xfrm rot="-9359073">
            <a:off x="613737" y="791018"/>
            <a:ext cx="203958" cy="14322"/>
          </a:xfrm>
          <a:custGeom>
            <a:avLst/>
            <a:gdLst/>
            <a:ahLst/>
            <a:cxnLst/>
            <a:rect l="l" t="t" r="r" b="b"/>
            <a:pathLst>
              <a:path w="2606" h="183" extrusionOk="0">
                <a:moveTo>
                  <a:pt x="30" y="1"/>
                </a:moveTo>
                <a:cubicBezTo>
                  <a:pt x="14" y="1"/>
                  <a:pt x="1" y="9"/>
                  <a:pt x="1" y="22"/>
                </a:cubicBezTo>
                <a:cubicBezTo>
                  <a:pt x="1" y="39"/>
                  <a:pt x="9" y="52"/>
                  <a:pt x="26" y="52"/>
                </a:cubicBezTo>
                <a:cubicBezTo>
                  <a:pt x="56" y="56"/>
                  <a:pt x="383" y="86"/>
                  <a:pt x="798" y="120"/>
                </a:cubicBezTo>
                <a:cubicBezTo>
                  <a:pt x="1223" y="151"/>
                  <a:pt x="1740" y="183"/>
                  <a:pt x="2131" y="183"/>
                </a:cubicBezTo>
                <a:cubicBezTo>
                  <a:pt x="2318" y="183"/>
                  <a:pt x="2477" y="175"/>
                  <a:pt x="2584" y="158"/>
                </a:cubicBezTo>
                <a:cubicBezTo>
                  <a:pt x="2597" y="153"/>
                  <a:pt x="2605" y="141"/>
                  <a:pt x="2605" y="128"/>
                </a:cubicBezTo>
                <a:cubicBezTo>
                  <a:pt x="2602" y="114"/>
                  <a:pt x="2592" y="106"/>
                  <a:pt x="2582" y="106"/>
                </a:cubicBezTo>
                <a:cubicBezTo>
                  <a:pt x="2580" y="106"/>
                  <a:pt x="2578" y="106"/>
                  <a:pt x="2575" y="107"/>
                </a:cubicBezTo>
                <a:cubicBezTo>
                  <a:pt x="2474" y="123"/>
                  <a:pt x="2324" y="130"/>
                  <a:pt x="2145" y="130"/>
                </a:cubicBezTo>
                <a:cubicBezTo>
                  <a:pt x="1363" y="130"/>
                  <a:pt x="44" y="1"/>
                  <a:pt x="3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6" name="Google Shape;11376;p36"/>
          <p:cNvSpPr/>
          <p:nvPr/>
        </p:nvSpPr>
        <p:spPr>
          <a:xfrm rot="-9359073">
            <a:off x="574888" y="785135"/>
            <a:ext cx="158017" cy="144160"/>
          </a:xfrm>
          <a:custGeom>
            <a:avLst/>
            <a:gdLst/>
            <a:ahLst/>
            <a:cxnLst/>
            <a:rect l="l" t="t" r="r" b="b"/>
            <a:pathLst>
              <a:path w="2019" h="1842" extrusionOk="0">
                <a:moveTo>
                  <a:pt x="42" y="0"/>
                </a:moveTo>
                <a:cubicBezTo>
                  <a:pt x="20" y="0"/>
                  <a:pt x="1" y="28"/>
                  <a:pt x="22" y="47"/>
                </a:cubicBezTo>
                <a:cubicBezTo>
                  <a:pt x="35" y="59"/>
                  <a:pt x="1155" y="1383"/>
                  <a:pt x="1969" y="1837"/>
                </a:cubicBezTo>
                <a:lnTo>
                  <a:pt x="1978" y="1841"/>
                </a:lnTo>
                <a:cubicBezTo>
                  <a:pt x="1979" y="1841"/>
                  <a:pt x="1980" y="1841"/>
                  <a:pt x="1982" y="1841"/>
                </a:cubicBezTo>
                <a:cubicBezTo>
                  <a:pt x="2008" y="1841"/>
                  <a:pt x="2019" y="1802"/>
                  <a:pt x="1995" y="1790"/>
                </a:cubicBezTo>
                <a:cubicBezTo>
                  <a:pt x="1189" y="1340"/>
                  <a:pt x="73" y="25"/>
                  <a:pt x="65" y="13"/>
                </a:cubicBezTo>
                <a:cubicBezTo>
                  <a:pt x="58" y="4"/>
                  <a:pt x="50" y="0"/>
                  <a:pt x="4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7" name="Google Shape;11377;p36"/>
          <p:cNvSpPr/>
          <p:nvPr/>
        </p:nvSpPr>
        <p:spPr>
          <a:xfrm rot="-9359073">
            <a:off x="564920" y="749051"/>
            <a:ext cx="22384" cy="197222"/>
          </a:xfrm>
          <a:custGeom>
            <a:avLst/>
            <a:gdLst/>
            <a:ahLst/>
            <a:cxnLst/>
            <a:rect l="l" t="t" r="r" b="b"/>
            <a:pathLst>
              <a:path w="286" h="2520" extrusionOk="0">
                <a:moveTo>
                  <a:pt x="33" y="1"/>
                </a:moveTo>
                <a:cubicBezTo>
                  <a:pt x="30" y="1"/>
                  <a:pt x="26" y="2"/>
                  <a:pt x="22" y="4"/>
                </a:cubicBezTo>
                <a:cubicBezTo>
                  <a:pt x="5" y="8"/>
                  <a:pt x="1" y="25"/>
                  <a:pt x="9" y="38"/>
                </a:cubicBezTo>
                <a:cubicBezTo>
                  <a:pt x="22" y="93"/>
                  <a:pt x="209" y="1777"/>
                  <a:pt x="234" y="2494"/>
                </a:cubicBezTo>
                <a:cubicBezTo>
                  <a:pt x="234" y="2507"/>
                  <a:pt x="243" y="2519"/>
                  <a:pt x="260" y="2519"/>
                </a:cubicBezTo>
                <a:cubicBezTo>
                  <a:pt x="277" y="2519"/>
                  <a:pt x="285" y="2507"/>
                  <a:pt x="285" y="2490"/>
                </a:cubicBezTo>
                <a:cubicBezTo>
                  <a:pt x="264" y="1803"/>
                  <a:pt x="77" y="59"/>
                  <a:pt x="56" y="17"/>
                </a:cubicBezTo>
                <a:cubicBezTo>
                  <a:pt x="53" y="8"/>
                  <a:pt x="43" y="1"/>
                  <a:pt x="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8" name="Google Shape;11378;p36"/>
          <p:cNvSpPr/>
          <p:nvPr/>
        </p:nvSpPr>
        <p:spPr>
          <a:xfrm rot="-9359073">
            <a:off x="579420" y="714733"/>
            <a:ext cx="64803" cy="64801"/>
          </a:xfrm>
          <a:custGeom>
            <a:avLst/>
            <a:gdLst/>
            <a:ahLst/>
            <a:cxnLst/>
            <a:rect l="l" t="t" r="r" b="b"/>
            <a:pathLst>
              <a:path w="828" h="828" extrusionOk="0">
                <a:moveTo>
                  <a:pt x="416" y="1"/>
                </a:moveTo>
                <a:cubicBezTo>
                  <a:pt x="187" y="1"/>
                  <a:pt x="1" y="183"/>
                  <a:pt x="1" y="412"/>
                </a:cubicBezTo>
                <a:cubicBezTo>
                  <a:pt x="1" y="641"/>
                  <a:pt x="187" y="828"/>
                  <a:pt x="416" y="828"/>
                </a:cubicBezTo>
                <a:cubicBezTo>
                  <a:pt x="645" y="828"/>
                  <a:pt x="828" y="641"/>
                  <a:pt x="828" y="412"/>
                </a:cubicBezTo>
                <a:cubicBezTo>
                  <a:pt x="828" y="183"/>
                  <a:pt x="645" y="1"/>
                  <a:pt x="416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79" name="Google Shape;11379;p36"/>
          <p:cNvSpPr/>
          <p:nvPr/>
        </p:nvSpPr>
        <p:spPr>
          <a:xfrm rot="-9359073">
            <a:off x="-976953" y="346649"/>
            <a:ext cx="178288" cy="188378"/>
          </a:xfrm>
          <a:custGeom>
            <a:avLst/>
            <a:gdLst/>
            <a:ahLst/>
            <a:cxnLst/>
            <a:rect l="l" t="t" r="r" b="b"/>
            <a:pathLst>
              <a:path w="2278" h="2407" extrusionOk="0">
                <a:moveTo>
                  <a:pt x="2193" y="0"/>
                </a:moveTo>
                <a:lnTo>
                  <a:pt x="2193" y="0"/>
                </a:lnTo>
                <a:cubicBezTo>
                  <a:pt x="1955" y="369"/>
                  <a:pt x="1315" y="60"/>
                  <a:pt x="658" y="683"/>
                </a:cubicBezTo>
                <a:cubicBezTo>
                  <a:pt x="0" y="1307"/>
                  <a:pt x="526" y="2401"/>
                  <a:pt x="526" y="2401"/>
                </a:cubicBezTo>
                <a:cubicBezTo>
                  <a:pt x="526" y="2401"/>
                  <a:pt x="578" y="2407"/>
                  <a:pt x="662" y="2407"/>
                </a:cubicBezTo>
                <a:cubicBezTo>
                  <a:pt x="904" y="2407"/>
                  <a:pt x="1416" y="2360"/>
                  <a:pt x="1777" y="2002"/>
                </a:cubicBezTo>
                <a:cubicBezTo>
                  <a:pt x="2265" y="1519"/>
                  <a:pt x="2278" y="980"/>
                  <a:pt x="219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0" name="Google Shape;11380;p36"/>
          <p:cNvSpPr/>
          <p:nvPr/>
        </p:nvSpPr>
        <p:spPr>
          <a:xfrm rot="-9359073">
            <a:off x="-938046" y="351665"/>
            <a:ext cx="130937" cy="140168"/>
          </a:xfrm>
          <a:custGeom>
            <a:avLst/>
            <a:gdLst/>
            <a:ahLst/>
            <a:cxnLst/>
            <a:rect l="l" t="t" r="r" b="b"/>
            <a:pathLst>
              <a:path w="1673" h="1791" extrusionOk="0">
                <a:moveTo>
                  <a:pt x="1625" y="1"/>
                </a:moveTo>
                <a:lnTo>
                  <a:pt x="1625" y="1"/>
                </a:lnTo>
                <a:cubicBezTo>
                  <a:pt x="1218" y="429"/>
                  <a:pt x="739" y="480"/>
                  <a:pt x="459" y="1036"/>
                </a:cubicBezTo>
                <a:cubicBezTo>
                  <a:pt x="442" y="892"/>
                  <a:pt x="493" y="442"/>
                  <a:pt x="654" y="200"/>
                </a:cubicBezTo>
                <a:lnTo>
                  <a:pt x="654" y="200"/>
                </a:lnTo>
                <a:cubicBezTo>
                  <a:pt x="1" y="603"/>
                  <a:pt x="302" y="1791"/>
                  <a:pt x="302" y="1791"/>
                </a:cubicBezTo>
                <a:cubicBezTo>
                  <a:pt x="680" y="1782"/>
                  <a:pt x="1312" y="1507"/>
                  <a:pt x="1672" y="981"/>
                </a:cubicBezTo>
                <a:lnTo>
                  <a:pt x="1672" y="981"/>
                </a:lnTo>
                <a:cubicBezTo>
                  <a:pt x="1545" y="1146"/>
                  <a:pt x="1142" y="1367"/>
                  <a:pt x="866" y="1367"/>
                </a:cubicBezTo>
                <a:cubicBezTo>
                  <a:pt x="1032" y="1116"/>
                  <a:pt x="1231" y="892"/>
                  <a:pt x="1452" y="692"/>
                </a:cubicBezTo>
                <a:lnTo>
                  <a:pt x="1452" y="692"/>
                </a:lnTo>
                <a:cubicBezTo>
                  <a:pt x="1413" y="697"/>
                  <a:pt x="900" y="955"/>
                  <a:pt x="603" y="1354"/>
                </a:cubicBezTo>
                <a:cubicBezTo>
                  <a:pt x="697" y="1146"/>
                  <a:pt x="824" y="955"/>
                  <a:pt x="977" y="790"/>
                </a:cubicBezTo>
                <a:cubicBezTo>
                  <a:pt x="1210" y="557"/>
                  <a:pt x="1312" y="484"/>
                  <a:pt x="16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1" name="Google Shape;11381;p36"/>
          <p:cNvSpPr/>
          <p:nvPr/>
        </p:nvSpPr>
        <p:spPr>
          <a:xfrm rot="-9359073">
            <a:off x="-1014043" y="236329"/>
            <a:ext cx="225168" cy="136647"/>
          </a:xfrm>
          <a:custGeom>
            <a:avLst/>
            <a:gdLst/>
            <a:ahLst/>
            <a:cxnLst/>
            <a:rect l="l" t="t" r="r" b="b"/>
            <a:pathLst>
              <a:path w="2877" h="1746" extrusionOk="0">
                <a:moveTo>
                  <a:pt x="1236" y="1"/>
                </a:moveTo>
                <a:cubicBezTo>
                  <a:pt x="557" y="1"/>
                  <a:pt x="1" y="666"/>
                  <a:pt x="1" y="666"/>
                </a:cubicBezTo>
                <a:cubicBezTo>
                  <a:pt x="1" y="666"/>
                  <a:pt x="242" y="1400"/>
                  <a:pt x="883" y="1642"/>
                </a:cubicBezTo>
                <a:cubicBezTo>
                  <a:pt x="1068" y="1713"/>
                  <a:pt x="1241" y="1746"/>
                  <a:pt x="1413" y="1746"/>
                </a:cubicBezTo>
                <a:cubicBezTo>
                  <a:pt x="1842" y="1746"/>
                  <a:pt x="2269" y="1541"/>
                  <a:pt x="2876" y="1197"/>
                </a:cubicBezTo>
                <a:cubicBezTo>
                  <a:pt x="2444" y="1129"/>
                  <a:pt x="2461" y="416"/>
                  <a:pt x="1621" y="77"/>
                </a:cubicBezTo>
                <a:cubicBezTo>
                  <a:pt x="1490" y="23"/>
                  <a:pt x="1361" y="1"/>
                  <a:pt x="1236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2" name="Google Shape;11382;p36"/>
          <p:cNvSpPr/>
          <p:nvPr/>
        </p:nvSpPr>
        <p:spPr>
          <a:xfrm rot="-9359073">
            <a:off x="-961103" y="260659"/>
            <a:ext cx="170383" cy="107924"/>
          </a:xfrm>
          <a:custGeom>
            <a:avLst/>
            <a:gdLst/>
            <a:ahLst/>
            <a:cxnLst/>
            <a:rect l="l" t="t" r="r" b="b"/>
            <a:pathLst>
              <a:path w="2177" h="1379" extrusionOk="0">
                <a:moveTo>
                  <a:pt x="1140" y="1"/>
                </a:moveTo>
                <a:cubicBezTo>
                  <a:pt x="583" y="1"/>
                  <a:pt x="1" y="466"/>
                  <a:pt x="1" y="466"/>
                </a:cubicBezTo>
                <a:cubicBezTo>
                  <a:pt x="162" y="810"/>
                  <a:pt x="675" y="1272"/>
                  <a:pt x="1303" y="1378"/>
                </a:cubicBezTo>
                <a:cubicBezTo>
                  <a:pt x="1099" y="1332"/>
                  <a:pt x="734" y="1060"/>
                  <a:pt x="620" y="806"/>
                </a:cubicBezTo>
                <a:lnTo>
                  <a:pt x="620" y="806"/>
                </a:lnTo>
                <a:cubicBezTo>
                  <a:pt x="912" y="857"/>
                  <a:pt x="1201" y="941"/>
                  <a:pt x="1477" y="1064"/>
                </a:cubicBezTo>
                <a:cubicBezTo>
                  <a:pt x="1455" y="1026"/>
                  <a:pt x="1006" y="670"/>
                  <a:pt x="522" y="564"/>
                </a:cubicBezTo>
                <a:cubicBezTo>
                  <a:pt x="534" y="564"/>
                  <a:pt x="545" y="564"/>
                  <a:pt x="557" y="564"/>
                </a:cubicBezTo>
                <a:cubicBezTo>
                  <a:pt x="774" y="564"/>
                  <a:pt x="987" y="601"/>
                  <a:pt x="1188" y="670"/>
                </a:cubicBezTo>
                <a:cubicBezTo>
                  <a:pt x="1498" y="780"/>
                  <a:pt x="1608" y="844"/>
                  <a:pt x="2176" y="933"/>
                </a:cubicBezTo>
                <a:cubicBezTo>
                  <a:pt x="1617" y="738"/>
                  <a:pt x="1375" y="326"/>
                  <a:pt x="751" y="297"/>
                </a:cubicBezTo>
                <a:cubicBezTo>
                  <a:pt x="860" y="235"/>
                  <a:pt x="1189" y="121"/>
                  <a:pt x="1460" y="121"/>
                </a:cubicBezTo>
                <a:cubicBezTo>
                  <a:pt x="1506" y="121"/>
                  <a:pt x="1550" y="124"/>
                  <a:pt x="1591" y="131"/>
                </a:cubicBezTo>
                <a:cubicBezTo>
                  <a:pt x="1452" y="37"/>
                  <a:pt x="1297" y="1"/>
                  <a:pt x="11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3" name="Google Shape;11383;p36"/>
          <p:cNvSpPr/>
          <p:nvPr/>
        </p:nvSpPr>
        <p:spPr>
          <a:xfrm rot="-9359073">
            <a:off x="-843962" y="139921"/>
            <a:ext cx="148077" cy="228449"/>
          </a:xfrm>
          <a:custGeom>
            <a:avLst/>
            <a:gdLst/>
            <a:ahLst/>
            <a:cxnLst/>
            <a:rect l="l" t="t" r="r" b="b"/>
            <a:pathLst>
              <a:path w="1892" h="2919" extrusionOk="0">
                <a:moveTo>
                  <a:pt x="793" y="1"/>
                </a:moveTo>
                <a:cubicBezTo>
                  <a:pt x="793" y="1"/>
                  <a:pt x="149" y="420"/>
                  <a:pt x="72" y="1103"/>
                </a:cubicBezTo>
                <a:cubicBezTo>
                  <a:pt x="0" y="1786"/>
                  <a:pt x="327" y="2215"/>
                  <a:pt x="1010" y="2919"/>
                </a:cubicBezTo>
                <a:cubicBezTo>
                  <a:pt x="967" y="2478"/>
                  <a:pt x="1659" y="2316"/>
                  <a:pt x="1777" y="1417"/>
                </a:cubicBezTo>
                <a:cubicBezTo>
                  <a:pt x="1892" y="518"/>
                  <a:pt x="793" y="1"/>
                  <a:pt x="79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4" name="Google Shape;11384;p36"/>
          <p:cNvSpPr/>
          <p:nvPr/>
        </p:nvSpPr>
        <p:spPr>
          <a:xfrm rot="-9359073">
            <a:off x="-845865" y="190812"/>
            <a:ext cx="124598" cy="174056"/>
          </a:xfrm>
          <a:custGeom>
            <a:avLst/>
            <a:gdLst/>
            <a:ahLst/>
            <a:cxnLst/>
            <a:rect l="l" t="t" r="r" b="b"/>
            <a:pathLst>
              <a:path w="1592" h="2224" extrusionOk="0">
                <a:moveTo>
                  <a:pt x="607" y="1"/>
                </a:moveTo>
                <a:cubicBezTo>
                  <a:pt x="319" y="247"/>
                  <a:pt x="1" y="862"/>
                  <a:pt x="52" y="1489"/>
                </a:cubicBezTo>
                <a:cubicBezTo>
                  <a:pt x="47" y="1286"/>
                  <a:pt x="221" y="857"/>
                  <a:pt x="433" y="688"/>
                </a:cubicBezTo>
                <a:lnTo>
                  <a:pt x="433" y="688"/>
                </a:lnTo>
                <a:cubicBezTo>
                  <a:pt x="463" y="985"/>
                  <a:pt x="450" y="1281"/>
                  <a:pt x="404" y="1578"/>
                </a:cubicBezTo>
                <a:cubicBezTo>
                  <a:pt x="433" y="1549"/>
                  <a:pt x="667" y="1027"/>
                  <a:pt x="645" y="531"/>
                </a:cubicBezTo>
                <a:lnTo>
                  <a:pt x="645" y="531"/>
                </a:lnTo>
                <a:cubicBezTo>
                  <a:pt x="705" y="751"/>
                  <a:pt x="726" y="976"/>
                  <a:pt x="713" y="1201"/>
                </a:cubicBezTo>
                <a:cubicBezTo>
                  <a:pt x="679" y="1532"/>
                  <a:pt x="650" y="1650"/>
                  <a:pt x="705" y="2223"/>
                </a:cubicBezTo>
                <a:cubicBezTo>
                  <a:pt x="756" y="1633"/>
                  <a:pt x="1095" y="1294"/>
                  <a:pt x="959" y="688"/>
                </a:cubicBezTo>
                <a:lnTo>
                  <a:pt x="959" y="688"/>
                </a:lnTo>
                <a:cubicBezTo>
                  <a:pt x="1065" y="789"/>
                  <a:pt x="1311" y="1167"/>
                  <a:pt x="1337" y="1455"/>
                </a:cubicBezTo>
                <a:cubicBezTo>
                  <a:pt x="1591" y="734"/>
                  <a:pt x="607" y="1"/>
                  <a:pt x="607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5" name="Google Shape;11385;p36"/>
          <p:cNvSpPr/>
          <p:nvPr/>
        </p:nvSpPr>
        <p:spPr>
          <a:xfrm rot="-9359073">
            <a:off x="-868526" y="387617"/>
            <a:ext cx="186584" cy="168030"/>
          </a:xfrm>
          <a:custGeom>
            <a:avLst/>
            <a:gdLst/>
            <a:ahLst/>
            <a:cxnLst/>
            <a:rect l="l" t="t" r="r" b="b"/>
            <a:pathLst>
              <a:path w="2384" h="2147" extrusionOk="0">
                <a:moveTo>
                  <a:pt x="0" y="0"/>
                </a:moveTo>
                <a:lnTo>
                  <a:pt x="0" y="0"/>
                </a:lnTo>
                <a:cubicBezTo>
                  <a:pt x="77" y="980"/>
                  <a:pt x="178" y="1506"/>
                  <a:pt x="743" y="1905"/>
                </a:cubicBezTo>
                <a:cubicBezTo>
                  <a:pt x="1015" y="2097"/>
                  <a:pt x="1331" y="2146"/>
                  <a:pt x="1583" y="2146"/>
                </a:cubicBezTo>
                <a:cubicBezTo>
                  <a:pt x="1849" y="2146"/>
                  <a:pt x="2045" y="2091"/>
                  <a:pt x="2045" y="2091"/>
                </a:cubicBezTo>
                <a:cubicBezTo>
                  <a:pt x="2045" y="2091"/>
                  <a:pt x="2384" y="925"/>
                  <a:pt x="1629" y="416"/>
                </a:cubicBezTo>
                <a:cubicBezTo>
                  <a:pt x="1249" y="161"/>
                  <a:pt x="912" y="140"/>
                  <a:pt x="634" y="140"/>
                </a:cubicBezTo>
                <a:cubicBezTo>
                  <a:pt x="580" y="140"/>
                  <a:pt x="528" y="141"/>
                  <a:pt x="479" y="141"/>
                </a:cubicBezTo>
                <a:cubicBezTo>
                  <a:pt x="280" y="141"/>
                  <a:pt x="118" y="128"/>
                  <a:pt x="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6" name="Google Shape;11386;p36"/>
          <p:cNvSpPr/>
          <p:nvPr/>
        </p:nvSpPr>
        <p:spPr>
          <a:xfrm rot="-9359073">
            <a:off x="-841275" y="389516"/>
            <a:ext cx="133520" cy="121777"/>
          </a:xfrm>
          <a:custGeom>
            <a:avLst/>
            <a:gdLst/>
            <a:ahLst/>
            <a:cxnLst/>
            <a:rect l="l" t="t" r="r" b="b"/>
            <a:pathLst>
              <a:path w="1706" h="1556" extrusionOk="0">
                <a:moveTo>
                  <a:pt x="0" y="1"/>
                </a:moveTo>
                <a:lnTo>
                  <a:pt x="0" y="1"/>
                </a:lnTo>
                <a:cubicBezTo>
                  <a:pt x="391" y="425"/>
                  <a:pt x="501" y="480"/>
                  <a:pt x="772" y="671"/>
                </a:cubicBezTo>
                <a:cubicBezTo>
                  <a:pt x="950" y="806"/>
                  <a:pt x="1103" y="976"/>
                  <a:pt x="1230" y="1163"/>
                </a:cubicBezTo>
                <a:cubicBezTo>
                  <a:pt x="874" y="827"/>
                  <a:pt x="336" y="654"/>
                  <a:pt x="286" y="654"/>
                </a:cubicBezTo>
                <a:cubicBezTo>
                  <a:pt x="286" y="654"/>
                  <a:pt x="285" y="654"/>
                  <a:pt x="285" y="654"/>
                </a:cubicBezTo>
                <a:cubicBezTo>
                  <a:pt x="535" y="815"/>
                  <a:pt x="768" y="1002"/>
                  <a:pt x="972" y="1222"/>
                </a:cubicBezTo>
                <a:cubicBezTo>
                  <a:pt x="938" y="1228"/>
                  <a:pt x="901" y="1231"/>
                  <a:pt x="863" y="1231"/>
                </a:cubicBezTo>
                <a:cubicBezTo>
                  <a:pt x="596" y="1231"/>
                  <a:pt x="248" y="1099"/>
                  <a:pt x="115" y="976"/>
                </a:cubicBezTo>
                <a:lnTo>
                  <a:pt x="115" y="976"/>
                </a:lnTo>
                <a:cubicBezTo>
                  <a:pt x="503" y="1376"/>
                  <a:pt x="1063" y="1556"/>
                  <a:pt x="1447" y="1556"/>
                </a:cubicBezTo>
                <a:cubicBezTo>
                  <a:pt x="1504" y="1556"/>
                  <a:pt x="1556" y="1552"/>
                  <a:pt x="1604" y="1544"/>
                </a:cubicBezTo>
                <a:cubicBezTo>
                  <a:pt x="1604" y="1544"/>
                  <a:pt x="1705" y="323"/>
                  <a:pt x="993" y="35"/>
                </a:cubicBezTo>
                <a:lnTo>
                  <a:pt x="993" y="35"/>
                </a:lnTo>
                <a:cubicBezTo>
                  <a:pt x="1192" y="247"/>
                  <a:pt x="1311" y="679"/>
                  <a:pt x="1324" y="828"/>
                </a:cubicBezTo>
                <a:cubicBezTo>
                  <a:pt x="955" y="323"/>
                  <a:pt x="475" y="353"/>
                  <a:pt x="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7" name="Google Shape;11387;p36"/>
          <p:cNvSpPr/>
          <p:nvPr/>
        </p:nvSpPr>
        <p:spPr>
          <a:xfrm rot="-9359073">
            <a:off x="-791030" y="294222"/>
            <a:ext cx="199889" cy="145177"/>
          </a:xfrm>
          <a:custGeom>
            <a:avLst/>
            <a:gdLst/>
            <a:ahLst/>
            <a:cxnLst/>
            <a:rect l="l" t="t" r="r" b="b"/>
            <a:pathLst>
              <a:path w="2554" h="1855" extrusionOk="0">
                <a:moveTo>
                  <a:pt x="1550" y="1"/>
                </a:moveTo>
                <a:cubicBezTo>
                  <a:pt x="1300" y="1"/>
                  <a:pt x="1040" y="67"/>
                  <a:pt x="819" y="263"/>
                </a:cubicBezTo>
                <a:cubicBezTo>
                  <a:pt x="136" y="861"/>
                  <a:pt x="387" y="1527"/>
                  <a:pt x="1" y="1735"/>
                </a:cubicBezTo>
                <a:cubicBezTo>
                  <a:pt x="401" y="1807"/>
                  <a:pt x="727" y="1855"/>
                  <a:pt x="1009" y="1855"/>
                </a:cubicBezTo>
                <a:cubicBezTo>
                  <a:pt x="1408" y="1855"/>
                  <a:pt x="1720" y="1759"/>
                  <a:pt x="2028" y="1498"/>
                </a:cubicBezTo>
                <a:cubicBezTo>
                  <a:pt x="2554" y="1056"/>
                  <a:pt x="2541" y="284"/>
                  <a:pt x="2541" y="284"/>
                </a:cubicBezTo>
                <a:cubicBezTo>
                  <a:pt x="2541" y="284"/>
                  <a:pt x="2067" y="1"/>
                  <a:pt x="155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8" name="Google Shape;11388;p36"/>
          <p:cNvSpPr/>
          <p:nvPr/>
        </p:nvSpPr>
        <p:spPr>
          <a:xfrm rot="-9359073">
            <a:off x="-789920" y="305472"/>
            <a:ext cx="149173" cy="111524"/>
          </a:xfrm>
          <a:custGeom>
            <a:avLst/>
            <a:gdLst/>
            <a:ahLst/>
            <a:cxnLst/>
            <a:rect l="l" t="t" r="r" b="b"/>
            <a:pathLst>
              <a:path w="1906" h="1425" extrusionOk="0">
                <a:moveTo>
                  <a:pt x="1125" y="0"/>
                </a:moveTo>
                <a:cubicBezTo>
                  <a:pt x="816" y="0"/>
                  <a:pt x="489" y="75"/>
                  <a:pt x="289" y="338"/>
                </a:cubicBezTo>
                <a:cubicBezTo>
                  <a:pt x="471" y="238"/>
                  <a:pt x="753" y="207"/>
                  <a:pt x="952" y="207"/>
                </a:cubicBezTo>
                <a:cubicBezTo>
                  <a:pt x="1031" y="207"/>
                  <a:pt x="1097" y="212"/>
                  <a:pt x="1138" y="220"/>
                </a:cubicBezTo>
                <a:cubicBezTo>
                  <a:pt x="561" y="453"/>
                  <a:pt x="467" y="919"/>
                  <a:pt x="1" y="1293"/>
                </a:cubicBezTo>
                <a:cubicBezTo>
                  <a:pt x="510" y="1021"/>
                  <a:pt x="590" y="924"/>
                  <a:pt x="845" y="716"/>
                </a:cubicBezTo>
                <a:cubicBezTo>
                  <a:pt x="1027" y="576"/>
                  <a:pt x="1227" y="470"/>
                  <a:pt x="1443" y="398"/>
                </a:cubicBezTo>
                <a:lnTo>
                  <a:pt x="1443" y="398"/>
                </a:lnTo>
                <a:cubicBezTo>
                  <a:pt x="1019" y="656"/>
                  <a:pt x="713" y="1140"/>
                  <a:pt x="709" y="1182"/>
                </a:cubicBezTo>
                <a:cubicBezTo>
                  <a:pt x="925" y="979"/>
                  <a:pt x="1167" y="801"/>
                  <a:pt x="1430" y="656"/>
                </a:cubicBezTo>
                <a:lnTo>
                  <a:pt x="1430" y="656"/>
                </a:lnTo>
                <a:cubicBezTo>
                  <a:pt x="1409" y="932"/>
                  <a:pt x="1150" y="1314"/>
                  <a:pt x="976" y="1424"/>
                </a:cubicBezTo>
                <a:cubicBezTo>
                  <a:pt x="1532" y="1114"/>
                  <a:pt x="1867" y="508"/>
                  <a:pt x="1905" y="130"/>
                </a:cubicBezTo>
                <a:cubicBezTo>
                  <a:pt x="1905" y="130"/>
                  <a:pt x="1532" y="0"/>
                  <a:pt x="112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89" name="Google Shape;11389;p36"/>
          <p:cNvSpPr/>
          <p:nvPr/>
        </p:nvSpPr>
        <p:spPr>
          <a:xfrm rot="-9359073">
            <a:off x="-856363" y="329561"/>
            <a:ext cx="101275" cy="77558"/>
          </a:xfrm>
          <a:custGeom>
            <a:avLst/>
            <a:gdLst/>
            <a:ahLst/>
            <a:cxnLst/>
            <a:rect l="l" t="t" r="r" b="b"/>
            <a:pathLst>
              <a:path w="1294" h="991" extrusionOk="0">
                <a:moveTo>
                  <a:pt x="644" y="1"/>
                </a:moveTo>
                <a:cubicBezTo>
                  <a:pt x="491" y="1"/>
                  <a:pt x="341" y="71"/>
                  <a:pt x="246" y="204"/>
                </a:cubicBezTo>
                <a:cubicBezTo>
                  <a:pt x="1" y="536"/>
                  <a:pt x="247" y="991"/>
                  <a:pt x="636" y="991"/>
                </a:cubicBezTo>
                <a:cubicBezTo>
                  <a:pt x="664" y="991"/>
                  <a:pt x="692" y="989"/>
                  <a:pt x="721" y="984"/>
                </a:cubicBezTo>
                <a:cubicBezTo>
                  <a:pt x="1158" y="916"/>
                  <a:pt x="1294" y="352"/>
                  <a:pt x="933" y="93"/>
                </a:cubicBezTo>
                <a:cubicBezTo>
                  <a:pt x="846" y="31"/>
                  <a:pt x="744" y="1"/>
                  <a:pt x="6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0" name="Google Shape;11390;p36"/>
          <p:cNvSpPr/>
          <p:nvPr/>
        </p:nvSpPr>
        <p:spPr>
          <a:xfrm rot="-9359073">
            <a:off x="-847002" y="385315"/>
            <a:ext cx="18940" cy="61514"/>
          </a:xfrm>
          <a:custGeom>
            <a:avLst/>
            <a:gdLst/>
            <a:ahLst/>
            <a:cxnLst/>
            <a:rect l="l" t="t" r="r" b="b"/>
            <a:pathLst>
              <a:path w="242" h="786" extrusionOk="0">
                <a:moveTo>
                  <a:pt x="225" y="1"/>
                </a:moveTo>
                <a:cubicBezTo>
                  <a:pt x="59" y="179"/>
                  <a:pt x="0" y="760"/>
                  <a:pt x="0" y="785"/>
                </a:cubicBezTo>
                <a:lnTo>
                  <a:pt x="30" y="785"/>
                </a:lnTo>
                <a:cubicBezTo>
                  <a:pt x="30" y="777"/>
                  <a:pt x="85" y="187"/>
                  <a:pt x="242" y="18"/>
                </a:cubicBezTo>
                <a:lnTo>
                  <a:pt x="225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1" name="Google Shape;11391;p36"/>
          <p:cNvSpPr/>
          <p:nvPr/>
        </p:nvSpPr>
        <p:spPr>
          <a:xfrm rot="-9359073">
            <a:off x="-874250" y="375725"/>
            <a:ext cx="41872" cy="38270"/>
          </a:xfrm>
          <a:custGeom>
            <a:avLst/>
            <a:gdLst/>
            <a:ahLst/>
            <a:cxnLst/>
            <a:rect l="l" t="t" r="r" b="b"/>
            <a:pathLst>
              <a:path w="535" h="489" extrusionOk="0">
                <a:moveTo>
                  <a:pt x="526" y="1"/>
                </a:moveTo>
                <a:cubicBezTo>
                  <a:pt x="280" y="56"/>
                  <a:pt x="13" y="454"/>
                  <a:pt x="1" y="471"/>
                </a:cubicBezTo>
                <a:lnTo>
                  <a:pt x="22" y="488"/>
                </a:lnTo>
                <a:cubicBezTo>
                  <a:pt x="26" y="484"/>
                  <a:pt x="297" y="77"/>
                  <a:pt x="535" y="26"/>
                </a:cubicBezTo>
                <a:lnTo>
                  <a:pt x="526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2" name="Google Shape;11392;p36"/>
          <p:cNvSpPr/>
          <p:nvPr/>
        </p:nvSpPr>
        <p:spPr>
          <a:xfrm rot="-9359073">
            <a:off x="-879930" y="361230"/>
            <a:ext cx="47585" cy="12052"/>
          </a:xfrm>
          <a:custGeom>
            <a:avLst/>
            <a:gdLst/>
            <a:ahLst/>
            <a:cxnLst/>
            <a:rect l="l" t="t" r="r" b="b"/>
            <a:pathLst>
              <a:path w="608" h="154" extrusionOk="0">
                <a:moveTo>
                  <a:pt x="511" y="0"/>
                </a:moveTo>
                <a:cubicBezTo>
                  <a:pt x="310" y="0"/>
                  <a:pt x="15" y="121"/>
                  <a:pt x="0" y="128"/>
                </a:cubicBezTo>
                <a:lnTo>
                  <a:pt x="9" y="153"/>
                </a:lnTo>
                <a:cubicBezTo>
                  <a:pt x="13" y="150"/>
                  <a:pt x="323" y="29"/>
                  <a:pt x="517" y="29"/>
                </a:cubicBezTo>
                <a:cubicBezTo>
                  <a:pt x="548" y="29"/>
                  <a:pt x="575" y="32"/>
                  <a:pt x="599" y="39"/>
                </a:cubicBezTo>
                <a:lnTo>
                  <a:pt x="607" y="13"/>
                </a:lnTo>
                <a:cubicBezTo>
                  <a:pt x="579" y="4"/>
                  <a:pt x="547" y="0"/>
                  <a:pt x="511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3" name="Google Shape;11393;p36"/>
          <p:cNvSpPr/>
          <p:nvPr/>
        </p:nvSpPr>
        <p:spPr>
          <a:xfrm rot="-9359073">
            <a:off x="-857845" y="335302"/>
            <a:ext cx="34984" cy="14400"/>
          </a:xfrm>
          <a:custGeom>
            <a:avLst/>
            <a:gdLst/>
            <a:ahLst/>
            <a:cxnLst/>
            <a:rect l="l" t="t" r="r" b="b"/>
            <a:pathLst>
              <a:path w="447" h="184" extrusionOk="0">
                <a:moveTo>
                  <a:pt x="1" y="1"/>
                </a:moveTo>
                <a:lnTo>
                  <a:pt x="1" y="31"/>
                </a:lnTo>
                <a:cubicBezTo>
                  <a:pt x="5" y="31"/>
                  <a:pt x="315" y="43"/>
                  <a:pt x="429" y="183"/>
                </a:cubicBezTo>
                <a:lnTo>
                  <a:pt x="446" y="162"/>
                </a:lnTo>
                <a:cubicBezTo>
                  <a:pt x="328" y="18"/>
                  <a:pt x="14" y="1"/>
                  <a:pt x="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4" name="Google Shape;11394;p36"/>
          <p:cNvSpPr/>
          <p:nvPr/>
        </p:nvSpPr>
        <p:spPr>
          <a:xfrm rot="-9359073">
            <a:off x="-825317" y="309605"/>
            <a:ext cx="19958" cy="34279"/>
          </a:xfrm>
          <a:custGeom>
            <a:avLst/>
            <a:gdLst/>
            <a:ahLst/>
            <a:cxnLst/>
            <a:rect l="l" t="t" r="r" b="b"/>
            <a:pathLst>
              <a:path w="255" h="438" extrusionOk="0">
                <a:moveTo>
                  <a:pt x="22" y="0"/>
                </a:moveTo>
                <a:lnTo>
                  <a:pt x="0" y="17"/>
                </a:lnTo>
                <a:cubicBezTo>
                  <a:pt x="5" y="17"/>
                  <a:pt x="225" y="268"/>
                  <a:pt x="229" y="437"/>
                </a:cubicBezTo>
                <a:lnTo>
                  <a:pt x="255" y="437"/>
                </a:lnTo>
                <a:cubicBezTo>
                  <a:pt x="251" y="259"/>
                  <a:pt x="30" y="9"/>
                  <a:pt x="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5" name="Google Shape;11395;p36"/>
          <p:cNvSpPr/>
          <p:nvPr/>
        </p:nvSpPr>
        <p:spPr>
          <a:xfrm rot="-9359073">
            <a:off x="-790998" y="306624"/>
            <a:ext cx="12992" cy="41244"/>
          </a:xfrm>
          <a:custGeom>
            <a:avLst/>
            <a:gdLst/>
            <a:ahLst/>
            <a:cxnLst/>
            <a:rect l="l" t="t" r="r" b="b"/>
            <a:pathLst>
              <a:path w="166" h="527" extrusionOk="0">
                <a:moveTo>
                  <a:pt x="119" y="1"/>
                </a:moveTo>
                <a:lnTo>
                  <a:pt x="94" y="5"/>
                </a:lnTo>
                <a:cubicBezTo>
                  <a:pt x="94" y="9"/>
                  <a:pt x="136" y="200"/>
                  <a:pt x="0" y="514"/>
                </a:cubicBezTo>
                <a:lnTo>
                  <a:pt x="22" y="527"/>
                </a:lnTo>
                <a:cubicBezTo>
                  <a:pt x="166" y="204"/>
                  <a:pt x="123" y="9"/>
                  <a:pt x="119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6" name="Google Shape;11396;p36"/>
          <p:cNvSpPr/>
          <p:nvPr/>
        </p:nvSpPr>
        <p:spPr>
          <a:xfrm rot="-9359073">
            <a:off x="-781535" y="333321"/>
            <a:ext cx="35611" cy="33262"/>
          </a:xfrm>
          <a:custGeom>
            <a:avLst/>
            <a:gdLst/>
            <a:ahLst/>
            <a:cxnLst/>
            <a:rect l="l" t="t" r="r" b="b"/>
            <a:pathLst>
              <a:path w="455" h="425" extrusionOk="0">
                <a:moveTo>
                  <a:pt x="429" y="1"/>
                </a:moveTo>
                <a:cubicBezTo>
                  <a:pt x="429" y="5"/>
                  <a:pt x="340" y="268"/>
                  <a:pt x="1" y="404"/>
                </a:cubicBezTo>
                <a:lnTo>
                  <a:pt x="13" y="425"/>
                </a:lnTo>
                <a:cubicBezTo>
                  <a:pt x="361" y="289"/>
                  <a:pt x="450" y="22"/>
                  <a:pt x="454" y="9"/>
                </a:cubicBezTo>
                <a:lnTo>
                  <a:pt x="42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7" name="Google Shape;11397;p36"/>
          <p:cNvSpPr/>
          <p:nvPr/>
        </p:nvSpPr>
        <p:spPr>
          <a:xfrm rot="-9359073">
            <a:off x="-812291" y="400044"/>
            <a:ext cx="15653" cy="45158"/>
          </a:xfrm>
          <a:custGeom>
            <a:avLst/>
            <a:gdLst/>
            <a:ahLst/>
            <a:cxnLst/>
            <a:rect l="l" t="t" r="r" b="b"/>
            <a:pathLst>
              <a:path w="200" h="577" extrusionOk="0">
                <a:moveTo>
                  <a:pt x="60" y="0"/>
                </a:moveTo>
                <a:lnTo>
                  <a:pt x="60" y="0"/>
                </a:lnTo>
                <a:cubicBezTo>
                  <a:pt x="0" y="390"/>
                  <a:pt x="170" y="568"/>
                  <a:pt x="179" y="577"/>
                </a:cubicBezTo>
                <a:lnTo>
                  <a:pt x="200" y="556"/>
                </a:lnTo>
                <a:cubicBezTo>
                  <a:pt x="195" y="556"/>
                  <a:pt x="26" y="378"/>
                  <a:pt x="85" y="4"/>
                </a:cubicBezTo>
                <a:lnTo>
                  <a:pt x="6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8" name="Google Shape;11398;p36"/>
          <p:cNvSpPr/>
          <p:nvPr/>
        </p:nvSpPr>
        <p:spPr>
          <a:xfrm rot="-9359073">
            <a:off x="-796762" y="394531"/>
            <a:ext cx="50168" cy="34592"/>
          </a:xfrm>
          <a:custGeom>
            <a:avLst/>
            <a:gdLst/>
            <a:ahLst/>
            <a:cxnLst/>
            <a:rect l="l" t="t" r="r" b="b"/>
            <a:pathLst>
              <a:path w="641" h="442" extrusionOk="0">
                <a:moveTo>
                  <a:pt x="21" y="1"/>
                </a:moveTo>
                <a:lnTo>
                  <a:pt x="0" y="14"/>
                </a:lnTo>
                <a:cubicBezTo>
                  <a:pt x="200" y="374"/>
                  <a:pt x="632" y="442"/>
                  <a:pt x="636" y="442"/>
                </a:cubicBezTo>
                <a:lnTo>
                  <a:pt x="641" y="412"/>
                </a:lnTo>
                <a:cubicBezTo>
                  <a:pt x="636" y="412"/>
                  <a:pt x="217" y="349"/>
                  <a:pt x="2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399" name="Google Shape;11399;p36"/>
          <p:cNvSpPr/>
          <p:nvPr/>
        </p:nvSpPr>
        <p:spPr>
          <a:xfrm rot="-9359073">
            <a:off x="-785488" y="365654"/>
            <a:ext cx="54159" cy="16435"/>
          </a:xfrm>
          <a:custGeom>
            <a:avLst/>
            <a:gdLst/>
            <a:ahLst/>
            <a:cxnLst/>
            <a:rect l="l" t="t" r="r" b="b"/>
            <a:pathLst>
              <a:path w="692" h="210" extrusionOk="0">
                <a:moveTo>
                  <a:pt x="679" y="1"/>
                </a:moveTo>
                <a:cubicBezTo>
                  <a:pt x="675" y="1"/>
                  <a:pt x="422" y="181"/>
                  <a:pt x="130" y="181"/>
                </a:cubicBezTo>
                <a:cubicBezTo>
                  <a:pt x="90" y="181"/>
                  <a:pt x="49" y="178"/>
                  <a:pt x="9" y="170"/>
                </a:cubicBezTo>
                <a:lnTo>
                  <a:pt x="0" y="196"/>
                </a:lnTo>
                <a:cubicBezTo>
                  <a:pt x="26" y="200"/>
                  <a:pt x="47" y="208"/>
                  <a:pt x="68" y="208"/>
                </a:cubicBezTo>
                <a:cubicBezTo>
                  <a:pt x="84" y="209"/>
                  <a:pt x="100" y="210"/>
                  <a:pt x="115" y="210"/>
                </a:cubicBezTo>
                <a:cubicBezTo>
                  <a:pt x="423" y="210"/>
                  <a:pt x="692" y="22"/>
                  <a:pt x="692" y="22"/>
                </a:cubicBezTo>
                <a:lnTo>
                  <a:pt x="67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0" name="Google Shape;11400;p36"/>
          <p:cNvSpPr/>
          <p:nvPr/>
        </p:nvSpPr>
        <p:spPr>
          <a:xfrm rot="-9359073">
            <a:off x="-869027" y="432960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1"/>
                </a:moveTo>
                <a:cubicBezTo>
                  <a:pt x="58" y="1"/>
                  <a:pt x="0" y="114"/>
                  <a:pt x="66" y="192"/>
                </a:cubicBezTo>
                <a:cubicBezTo>
                  <a:pt x="90" y="221"/>
                  <a:pt x="122" y="234"/>
                  <a:pt x="154" y="234"/>
                </a:cubicBezTo>
                <a:cubicBezTo>
                  <a:pt x="210" y="234"/>
                  <a:pt x="264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1" name="Google Shape;11401;p36"/>
          <p:cNvSpPr/>
          <p:nvPr/>
        </p:nvSpPr>
        <p:spPr>
          <a:xfrm rot="-9359073">
            <a:off x="-890295" y="395883"/>
            <a:ext cx="21758" cy="18392"/>
          </a:xfrm>
          <a:custGeom>
            <a:avLst/>
            <a:gdLst/>
            <a:ahLst/>
            <a:cxnLst/>
            <a:rect l="l" t="t" r="r" b="b"/>
            <a:pathLst>
              <a:path w="278" h="235" extrusionOk="0">
                <a:moveTo>
                  <a:pt x="157" y="1"/>
                </a:moveTo>
                <a:cubicBezTo>
                  <a:pt x="57" y="1"/>
                  <a:pt x="0" y="114"/>
                  <a:pt x="66" y="192"/>
                </a:cubicBezTo>
                <a:cubicBezTo>
                  <a:pt x="90" y="221"/>
                  <a:pt x="123" y="234"/>
                  <a:pt x="155" y="234"/>
                </a:cubicBezTo>
                <a:cubicBezTo>
                  <a:pt x="212" y="234"/>
                  <a:pt x="268" y="192"/>
                  <a:pt x="274" y="124"/>
                </a:cubicBezTo>
                <a:cubicBezTo>
                  <a:pt x="278" y="61"/>
                  <a:pt x="231" y="6"/>
                  <a:pt x="168" y="1"/>
                </a:cubicBezTo>
                <a:cubicBezTo>
                  <a:pt x="164" y="1"/>
                  <a:pt x="160" y="1"/>
                  <a:pt x="15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2" name="Google Shape;11402;p36"/>
          <p:cNvSpPr/>
          <p:nvPr/>
        </p:nvSpPr>
        <p:spPr>
          <a:xfrm rot="-9359073">
            <a:off x="-891397" y="351009"/>
            <a:ext cx="21366" cy="18392"/>
          </a:xfrm>
          <a:custGeom>
            <a:avLst/>
            <a:gdLst/>
            <a:ahLst/>
            <a:cxnLst/>
            <a:rect l="l" t="t" r="r" b="b"/>
            <a:pathLst>
              <a:path w="273" h="235" extrusionOk="0">
                <a:moveTo>
                  <a:pt x="148" y="1"/>
                </a:moveTo>
                <a:cubicBezTo>
                  <a:pt x="51" y="1"/>
                  <a:pt x="1" y="116"/>
                  <a:pt x="65" y="193"/>
                </a:cubicBezTo>
                <a:cubicBezTo>
                  <a:pt x="88" y="222"/>
                  <a:pt x="119" y="235"/>
                  <a:pt x="151" y="235"/>
                </a:cubicBezTo>
                <a:cubicBezTo>
                  <a:pt x="207" y="235"/>
                  <a:pt x="263" y="193"/>
                  <a:pt x="269" y="125"/>
                </a:cubicBezTo>
                <a:cubicBezTo>
                  <a:pt x="273" y="61"/>
                  <a:pt x="226" y="6"/>
                  <a:pt x="163" y="2"/>
                </a:cubicBezTo>
                <a:cubicBezTo>
                  <a:pt x="158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3" name="Google Shape;11403;p36"/>
          <p:cNvSpPr/>
          <p:nvPr/>
        </p:nvSpPr>
        <p:spPr>
          <a:xfrm rot="-9359073">
            <a:off x="-864369" y="315659"/>
            <a:ext cx="21366" cy="18157"/>
          </a:xfrm>
          <a:custGeom>
            <a:avLst/>
            <a:gdLst/>
            <a:ahLst/>
            <a:cxnLst/>
            <a:rect l="l" t="t" r="r" b="b"/>
            <a:pathLst>
              <a:path w="273" h="232" extrusionOk="0">
                <a:moveTo>
                  <a:pt x="147" y="0"/>
                </a:moveTo>
                <a:cubicBezTo>
                  <a:pt x="51" y="0"/>
                  <a:pt x="0" y="116"/>
                  <a:pt x="65" y="192"/>
                </a:cubicBezTo>
                <a:cubicBezTo>
                  <a:pt x="87" y="219"/>
                  <a:pt x="118" y="231"/>
                  <a:pt x="149" y="231"/>
                </a:cubicBezTo>
                <a:cubicBezTo>
                  <a:pt x="206" y="231"/>
                  <a:pt x="263" y="190"/>
                  <a:pt x="268" y="124"/>
                </a:cubicBezTo>
                <a:cubicBezTo>
                  <a:pt x="272" y="61"/>
                  <a:pt x="226" y="6"/>
                  <a:pt x="162" y="1"/>
                </a:cubicBezTo>
                <a:cubicBezTo>
                  <a:pt x="157" y="1"/>
                  <a:pt x="152" y="0"/>
                  <a:pt x="14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4" name="Google Shape;11404;p36"/>
          <p:cNvSpPr/>
          <p:nvPr/>
        </p:nvSpPr>
        <p:spPr>
          <a:xfrm rot="-9359073">
            <a:off x="-825301" y="294857"/>
            <a:ext cx="21366" cy="18235"/>
          </a:xfrm>
          <a:custGeom>
            <a:avLst/>
            <a:gdLst/>
            <a:ahLst/>
            <a:cxnLst/>
            <a:rect l="l" t="t" r="r" b="b"/>
            <a:pathLst>
              <a:path w="273" h="233" extrusionOk="0">
                <a:moveTo>
                  <a:pt x="148" y="1"/>
                </a:moveTo>
                <a:cubicBezTo>
                  <a:pt x="55" y="1"/>
                  <a:pt x="0" y="116"/>
                  <a:pt x="65" y="193"/>
                </a:cubicBezTo>
                <a:cubicBezTo>
                  <a:pt x="89" y="220"/>
                  <a:pt x="121" y="233"/>
                  <a:pt x="153" y="233"/>
                </a:cubicBezTo>
                <a:cubicBezTo>
                  <a:pt x="209" y="233"/>
                  <a:pt x="263" y="193"/>
                  <a:pt x="268" y="125"/>
                </a:cubicBezTo>
                <a:cubicBezTo>
                  <a:pt x="273" y="61"/>
                  <a:pt x="226" y="6"/>
                  <a:pt x="162" y="2"/>
                </a:cubicBezTo>
                <a:cubicBezTo>
                  <a:pt x="157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5" name="Google Shape;11405;p36"/>
          <p:cNvSpPr/>
          <p:nvPr/>
        </p:nvSpPr>
        <p:spPr>
          <a:xfrm rot="-9359073">
            <a:off x="-778066" y="299734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53" y="1"/>
                </a:moveTo>
                <a:cubicBezTo>
                  <a:pt x="54" y="1"/>
                  <a:pt x="0" y="118"/>
                  <a:pt x="62" y="192"/>
                </a:cubicBezTo>
                <a:cubicBezTo>
                  <a:pt x="86" y="221"/>
                  <a:pt x="119" y="234"/>
                  <a:pt x="151" y="234"/>
                </a:cubicBezTo>
                <a:cubicBezTo>
                  <a:pt x="209" y="234"/>
                  <a:pt x="264" y="194"/>
                  <a:pt x="270" y="129"/>
                </a:cubicBezTo>
                <a:cubicBezTo>
                  <a:pt x="274" y="65"/>
                  <a:pt x="227" y="10"/>
                  <a:pt x="164" y="1"/>
                </a:cubicBezTo>
                <a:cubicBezTo>
                  <a:pt x="160" y="1"/>
                  <a:pt x="157" y="1"/>
                  <a:pt x="15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6" name="Google Shape;11406;p36"/>
          <p:cNvSpPr/>
          <p:nvPr/>
        </p:nvSpPr>
        <p:spPr>
          <a:xfrm rot="-9359073">
            <a:off x="-746771" y="332955"/>
            <a:ext cx="21445" cy="18392"/>
          </a:xfrm>
          <a:custGeom>
            <a:avLst/>
            <a:gdLst/>
            <a:ahLst/>
            <a:cxnLst/>
            <a:rect l="l" t="t" r="r" b="b"/>
            <a:pathLst>
              <a:path w="274" h="235" extrusionOk="0">
                <a:moveTo>
                  <a:pt x="148" y="1"/>
                </a:moveTo>
                <a:cubicBezTo>
                  <a:pt x="55" y="1"/>
                  <a:pt x="1" y="116"/>
                  <a:pt x="65" y="192"/>
                </a:cubicBezTo>
                <a:cubicBezTo>
                  <a:pt x="90" y="221"/>
                  <a:pt x="122" y="234"/>
                  <a:pt x="153" y="234"/>
                </a:cubicBezTo>
                <a:cubicBezTo>
                  <a:pt x="209" y="234"/>
                  <a:pt x="263" y="193"/>
                  <a:pt x="269" y="125"/>
                </a:cubicBezTo>
                <a:cubicBezTo>
                  <a:pt x="273" y="61"/>
                  <a:pt x="227" y="6"/>
                  <a:pt x="163" y="2"/>
                </a:cubicBezTo>
                <a:cubicBezTo>
                  <a:pt x="158" y="1"/>
                  <a:pt x="153" y="1"/>
                  <a:pt x="14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7" name="Google Shape;11407;p36"/>
          <p:cNvSpPr/>
          <p:nvPr/>
        </p:nvSpPr>
        <p:spPr>
          <a:xfrm rot="-9359073">
            <a:off x="-738112" y="372358"/>
            <a:ext cx="21758" cy="18470"/>
          </a:xfrm>
          <a:custGeom>
            <a:avLst/>
            <a:gdLst/>
            <a:ahLst/>
            <a:cxnLst/>
            <a:rect l="l" t="t" r="r" b="b"/>
            <a:pathLst>
              <a:path w="278" h="236" extrusionOk="0">
                <a:moveTo>
                  <a:pt x="157" y="0"/>
                </a:moveTo>
                <a:cubicBezTo>
                  <a:pt x="57" y="0"/>
                  <a:pt x="0" y="118"/>
                  <a:pt x="66" y="196"/>
                </a:cubicBezTo>
                <a:cubicBezTo>
                  <a:pt x="90" y="223"/>
                  <a:pt x="121" y="235"/>
                  <a:pt x="153" y="235"/>
                </a:cubicBezTo>
                <a:cubicBezTo>
                  <a:pt x="211" y="235"/>
                  <a:pt x="268" y="194"/>
                  <a:pt x="274" y="128"/>
                </a:cubicBezTo>
                <a:cubicBezTo>
                  <a:pt x="278" y="65"/>
                  <a:pt x="231" y="9"/>
                  <a:pt x="167" y="1"/>
                </a:cubicBezTo>
                <a:cubicBezTo>
                  <a:pt x="164" y="1"/>
                  <a:pt x="161" y="0"/>
                  <a:pt x="15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8" name="Google Shape;11408;p36"/>
          <p:cNvSpPr/>
          <p:nvPr/>
        </p:nvSpPr>
        <p:spPr>
          <a:xfrm rot="-9359073">
            <a:off x="-763490" y="431676"/>
            <a:ext cx="21523" cy="18313"/>
          </a:xfrm>
          <a:custGeom>
            <a:avLst/>
            <a:gdLst/>
            <a:ahLst/>
            <a:cxnLst/>
            <a:rect l="l" t="t" r="r" b="b"/>
            <a:pathLst>
              <a:path w="275" h="234" extrusionOk="0">
                <a:moveTo>
                  <a:pt x="154" y="1"/>
                </a:moveTo>
                <a:cubicBezTo>
                  <a:pt x="58" y="1"/>
                  <a:pt x="1" y="114"/>
                  <a:pt x="66" y="192"/>
                </a:cubicBezTo>
                <a:cubicBezTo>
                  <a:pt x="91" y="221"/>
                  <a:pt x="123" y="234"/>
                  <a:pt x="155" y="234"/>
                </a:cubicBezTo>
                <a:cubicBezTo>
                  <a:pt x="212" y="234"/>
                  <a:pt x="267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1"/>
                  <a:pt x="15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09" name="Google Shape;11409;p36"/>
          <p:cNvSpPr/>
          <p:nvPr/>
        </p:nvSpPr>
        <p:spPr>
          <a:xfrm rot="-9359073">
            <a:off x="-822909" y="437143"/>
            <a:ext cx="21445" cy="18313"/>
          </a:xfrm>
          <a:custGeom>
            <a:avLst/>
            <a:gdLst/>
            <a:ahLst/>
            <a:cxnLst/>
            <a:rect l="l" t="t" r="r" b="b"/>
            <a:pathLst>
              <a:path w="274" h="234" extrusionOk="0">
                <a:moveTo>
                  <a:pt x="153" y="0"/>
                </a:moveTo>
                <a:cubicBezTo>
                  <a:pt x="58" y="0"/>
                  <a:pt x="1" y="114"/>
                  <a:pt x="66" y="192"/>
                </a:cubicBezTo>
                <a:cubicBezTo>
                  <a:pt x="90" y="221"/>
                  <a:pt x="122" y="234"/>
                  <a:pt x="154" y="234"/>
                </a:cubicBezTo>
                <a:cubicBezTo>
                  <a:pt x="210" y="234"/>
                  <a:pt x="264" y="192"/>
                  <a:pt x="270" y="124"/>
                </a:cubicBezTo>
                <a:cubicBezTo>
                  <a:pt x="274" y="60"/>
                  <a:pt x="227" y="5"/>
                  <a:pt x="164" y="1"/>
                </a:cubicBezTo>
                <a:cubicBezTo>
                  <a:pt x="160" y="1"/>
                  <a:pt x="157" y="0"/>
                  <a:pt x="15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0" name="Google Shape;11410;p36"/>
          <p:cNvSpPr/>
          <p:nvPr/>
        </p:nvSpPr>
        <p:spPr>
          <a:xfrm rot="-9359073">
            <a:off x="110462" y="829951"/>
            <a:ext cx="99944" cy="160752"/>
          </a:xfrm>
          <a:custGeom>
            <a:avLst/>
            <a:gdLst/>
            <a:ahLst/>
            <a:cxnLst/>
            <a:rect l="l" t="t" r="r" b="b"/>
            <a:pathLst>
              <a:path w="1277" h="2054" extrusionOk="0">
                <a:moveTo>
                  <a:pt x="399" y="1"/>
                </a:moveTo>
                <a:lnTo>
                  <a:pt x="399" y="1"/>
                </a:lnTo>
                <a:cubicBezTo>
                  <a:pt x="475" y="306"/>
                  <a:pt x="0" y="501"/>
                  <a:pt x="9" y="1150"/>
                </a:cubicBezTo>
                <a:cubicBezTo>
                  <a:pt x="22" y="1799"/>
                  <a:pt x="857" y="2053"/>
                  <a:pt x="857" y="2053"/>
                </a:cubicBezTo>
                <a:cubicBezTo>
                  <a:pt x="857" y="2053"/>
                  <a:pt x="1277" y="1689"/>
                  <a:pt x="1256" y="1192"/>
                </a:cubicBezTo>
                <a:cubicBezTo>
                  <a:pt x="1235" y="700"/>
                  <a:pt x="959" y="429"/>
                  <a:pt x="39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1" name="Google Shape;11411;p36"/>
          <p:cNvSpPr/>
          <p:nvPr/>
        </p:nvSpPr>
        <p:spPr>
          <a:xfrm rot="-9359073">
            <a:off x="124053" y="831510"/>
            <a:ext cx="87735" cy="123264"/>
          </a:xfrm>
          <a:custGeom>
            <a:avLst/>
            <a:gdLst/>
            <a:ahLst/>
            <a:cxnLst/>
            <a:rect l="l" t="t" r="r" b="b"/>
            <a:pathLst>
              <a:path w="1121" h="1575" extrusionOk="0">
                <a:moveTo>
                  <a:pt x="472" y="1"/>
                </a:moveTo>
                <a:lnTo>
                  <a:pt x="472" y="1"/>
                </a:lnTo>
                <a:cubicBezTo>
                  <a:pt x="501" y="425"/>
                  <a:pt x="298" y="705"/>
                  <a:pt x="455" y="1125"/>
                </a:cubicBezTo>
                <a:cubicBezTo>
                  <a:pt x="370" y="1061"/>
                  <a:pt x="154" y="820"/>
                  <a:pt x="107" y="616"/>
                </a:cubicBezTo>
                <a:lnTo>
                  <a:pt x="107" y="616"/>
                </a:lnTo>
                <a:cubicBezTo>
                  <a:pt x="1" y="1155"/>
                  <a:pt x="777" y="1574"/>
                  <a:pt x="777" y="1574"/>
                </a:cubicBezTo>
                <a:cubicBezTo>
                  <a:pt x="959" y="1367"/>
                  <a:pt x="1121" y="900"/>
                  <a:pt x="1015" y="455"/>
                </a:cubicBezTo>
                <a:lnTo>
                  <a:pt x="1015" y="455"/>
                </a:lnTo>
                <a:cubicBezTo>
                  <a:pt x="1040" y="599"/>
                  <a:pt x="964" y="921"/>
                  <a:pt x="828" y="1066"/>
                </a:cubicBezTo>
                <a:cubicBezTo>
                  <a:pt x="777" y="858"/>
                  <a:pt x="756" y="641"/>
                  <a:pt x="756" y="429"/>
                </a:cubicBezTo>
                <a:cubicBezTo>
                  <a:pt x="675" y="675"/>
                  <a:pt x="654" y="943"/>
                  <a:pt x="696" y="1197"/>
                </a:cubicBezTo>
                <a:cubicBezTo>
                  <a:pt x="629" y="1049"/>
                  <a:pt x="590" y="892"/>
                  <a:pt x="578" y="730"/>
                </a:cubicBezTo>
                <a:cubicBezTo>
                  <a:pt x="578" y="480"/>
                  <a:pt x="540" y="238"/>
                  <a:pt x="472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2" name="Google Shape;11412;p36"/>
          <p:cNvSpPr/>
          <p:nvPr/>
        </p:nvSpPr>
        <p:spPr>
          <a:xfrm rot="-9359073">
            <a:off x="27604" y="788308"/>
            <a:ext cx="140486" cy="107298"/>
          </a:xfrm>
          <a:custGeom>
            <a:avLst/>
            <a:gdLst/>
            <a:ahLst/>
            <a:cxnLst/>
            <a:rect l="l" t="t" r="r" b="b"/>
            <a:pathLst>
              <a:path w="1795" h="1371" extrusionOk="0">
                <a:moveTo>
                  <a:pt x="1795" y="1"/>
                </a:moveTo>
                <a:lnTo>
                  <a:pt x="1795" y="1"/>
                </a:lnTo>
                <a:cubicBezTo>
                  <a:pt x="1736" y="47"/>
                  <a:pt x="1670" y="63"/>
                  <a:pt x="1596" y="63"/>
                </a:cubicBezTo>
                <a:cubicBezTo>
                  <a:pt x="1457" y="63"/>
                  <a:pt x="1289" y="9"/>
                  <a:pt x="1082" y="9"/>
                </a:cubicBezTo>
                <a:cubicBezTo>
                  <a:pt x="937" y="9"/>
                  <a:pt x="774" y="35"/>
                  <a:pt x="590" y="124"/>
                </a:cubicBezTo>
                <a:cubicBezTo>
                  <a:pt x="0" y="404"/>
                  <a:pt x="115" y="1269"/>
                  <a:pt x="115" y="1269"/>
                </a:cubicBezTo>
                <a:cubicBezTo>
                  <a:pt x="115" y="1269"/>
                  <a:pt x="342" y="1370"/>
                  <a:pt x="626" y="1370"/>
                </a:cubicBezTo>
                <a:cubicBezTo>
                  <a:pt x="765" y="1370"/>
                  <a:pt x="918" y="1346"/>
                  <a:pt x="1065" y="1273"/>
                </a:cubicBezTo>
                <a:cubicBezTo>
                  <a:pt x="1506" y="1053"/>
                  <a:pt x="1638" y="688"/>
                  <a:pt x="179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3" name="Google Shape;11413;p36"/>
          <p:cNvSpPr/>
          <p:nvPr/>
        </p:nvSpPr>
        <p:spPr>
          <a:xfrm rot="-9359073">
            <a:off x="59057" y="798265"/>
            <a:ext cx="102371" cy="81550"/>
          </a:xfrm>
          <a:custGeom>
            <a:avLst/>
            <a:gdLst/>
            <a:ahLst/>
            <a:cxnLst/>
            <a:rect l="l" t="t" r="r" b="b"/>
            <a:pathLst>
              <a:path w="1308" h="1042" extrusionOk="0">
                <a:moveTo>
                  <a:pt x="595" y="1"/>
                </a:moveTo>
                <a:lnTo>
                  <a:pt x="595" y="1"/>
                </a:lnTo>
                <a:cubicBezTo>
                  <a:pt x="60" y="128"/>
                  <a:pt x="1" y="1006"/>
                  <a:pt x="1" y="1006"/>
                </a:cubicBezTo>
                <a:cubicBezTo>
                  <a:pt x="75" y="1029"/>
                  <a:pt x="168" y="1042"/>
                  <a:pt x="271" y="1042"/>
                </a:cubicBezTo>
                <a:cubicBezTo>
                  <a:pt x="532" y="1042"/>
                  <a:pt x="859" y="961"/>
                  <a:pt x="1121" y="760"/>
                </a:cubicBezTo>
                <a:lnTo>
                  <a:pt x="1121" y="760"/>
                </a:lnTo>
                <a:cubicBezTo>
                  <a:pt x="1032" y="821"/>
                  <a:pt x="841" y="869"/>
                  <a:pt x="669" y="869"/>
                </a:cubicBezTo>
                <a:cubicBezTo>
                  <a:pt x="602" y="869"/>
                  <a:pt x="538" y="862"/>
                  <a:pt x="484" y="845"/>
                </a:cubicBezTo>
                <a:cubicBezTo>
                  <a:pt x="654" y="709"/>
                  <a:pt x="841" y="599"/>
                  <a:pt x="1036" y="514"/>
                </a:cubicBezTo>
                <a:lnTo>
                  <a:pt x="1036" y="514"/>
                </a:lnTo>
                <a:cubicBezTo>
                  <a:pt x="777" y="544"/>
                  <a:pt x="527" y="633"/>
                  <a:pt x="311" y="781"/>
                </a:cubicBezTo>
                <a:cubicBezTo>
                  <a:pt x="417" y="658"/>
                  <a:pt x="548" y="557"/>
                  <a:pt x="688" y="476"/>
                </a:cubicBezTo>
                <a:cubicBezTo>
                  <a:pt x="913" y="374"/>
                  <a:pt x="1121" y="243"/>
                  <a:pt x="1307" y="82"/>
                </a:cubicBezTo>
                <a:lnTo>
                  <a:pt x="1307" y="82"/>
                </a:lnTo>
                <a:cubicBezTo>
                  <a:pt x="934" y="281"/>
                  <a:pt x="595" y="213"/>
                  <a:pt x="277" y="531"/>
                </a:cubicBezTo>
                <a:cubicBezTo>
                  <a:pt x="302" y="425"/>
                  <a:pt x="434" y="128"/>
                  <a:pt x="59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4" name="Google Shape;11414;p36"/>
          <p:cNvSpPr/>
          <p:nvPr/>
        </p:nvSpPr>
        <p:spPr>
          <a:xfrm rot="-9359073">
            <a:off x="65871" y="701050"/>
            <a:ext cx="136885" cy="110820"/>
          </a:xfrm>
          <a:custGeom>
            <a:avLst/>
            <a:gdLst/>
            <a:ahLst/>
            <a:cxnLst/>
            <a:rect l="l" t="t" r="r" b="b"/>
            <a:pathLst>
              <a:path w="1749" h="1416" extrusionOk="0">
                <a:moveTo>
                  <a:pt x="662" y="0"/>
                </a:moveTo>
                <a:cubicBezTo>
                  <a:pt x="357" y="0"/>
                  <a:pt x="94" y="108"/>
                  <a:pt x="94" y="108"/>
                </a:cubicBezTo>
                <a:cubicBezTo>
                  <a:pt x="94" y="108"/>
                  <a:pt x="1" y="656"/>
                  <a:pt x="327" y="1029"/>
                </a:cubicBezTo>
                <a:cubicBezTo>
                  <a:pt x="608" y="1346"/>
                  <a:pt x="932" y="1415"/>
                  <a:pt x="1466" y="1415"/>
                </a:cubicBezTo>
                <a:cubicBezTo>
                  <a:pt x="1554" y="1415"/>
                  <a:pt x="1648" y="1414"/>
                  <a:pt x="1748" y="1411"/>
                </a:cubicBezTo>
                <a:cubicBezTo>
                  <a:pt x="1494" y="1224"/>
                  <a:pt x="1744" y="774"/>
                  <a:pt x="1324" y="274"/>
                </a:cubicBezTo>
                <a:cubicBezTo>
                  <a:pt x="1142" y="61"/>
                  <a:pt x="890" y="0"/>
                  <a:pt x="66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5" name="Google Shape;11415;p36"/>
          <p:cNvSpPr/>
          <p:nvPr/>
        </p:nvSpPr>
        <p:spPr>
          <a:xfrm rot="-9359073">
            <a:off x="95082" y="727907"/>
            <a:ext cx="96970" cy="82489"/>
          </a:xfrm>
          <a:custGeom>
            <a:avLst/>
            <a:gdLst/>
            <a:ahLst/>
            <a:cxnLst/>
            <a:rect l="l" t="t" r="r" b="b"/>
            <a:pathLst>
              <a:path w="1239" h="1054" extrusionOk="0">
                <a:moveTo>
                  <a:pt x="343" y="0"/>
                </a:moveTo>
                <a:cubicBezTo>
                  <a:pt x="156" y="0"/>
                  <a:pt x="13" y="27"/>
                  <a:pt x="13" y="27"/>
                </a:cubicBezTo>
                <a:cubicBezTo>
                  <a:pt x="0" y="299"/>
                  <a:pt x="174" y="765"/>
                  <a:pt x="535" y="1045"/>
                </a:cubicBezTo>
                <a:cubicBezTo>
                  <a:pt x="420" y="948"/>
                  <a:pt x="280" y="651"/>
                  <a:pt x="293" y="452"/>
                </a:cubicBezTo>
                <a:lnTo>
                  <a:pt x="293" y="452"/>
                </a:lnTo>
                <a:cubicBezTo>
                  <a:pt x="463" y="583"/>
                  <a:pt x="615" y="731"/>
                  <a:pt x="751" y="901"/>
                </a:cubicBezTo>
                <a:cubicBezTo>
                  <a:pt x="658" y="659"/>
                  <a:pt x="505" y="439"/>
                  <a:pt x="310" y="265"/>
                </a:cubicBezTo>
                <a:lnTo>
                  <a:pt x="310" y="265"/>
                </a:lnTo>
                <a:cubicBezTo>
                  <a:pt x="458" y="341"/>
                  <a:pt x="590" y="439"/>
                  <a:pt x="700" y="558"/>
                </a:cubicBezTo>
                <a:cubicBezTo>
                  <a:pt x="857" y="748"/>
                  <a:pt x="1040" y="914"/>
                  <a:pt x="1239" y="1054"/>
                </a:cubicBezTo>
                <a:cubicBezTo>
                  <a:pt x="950" y="744"/>
                  <a:pt x="934" y="396"/>
                  <a:pt x="548" y="172"/>
                </a:cubicBezTo>
                <a:cubicBezTo>
                  <a:pt x="551" y="171"/>
                  <a:pt x="555" y="171"/>
                  <a:pt x="560" y="171"/>
                </a:cubicBezTo>
                <a:cubicBezTo>
                  <a:pt x="676" y="171"/>
                  <a:pt x="978" y="227"/>
                  <a:pt x="1137" y="346"/>
                </a:cubicBezTo>
                <a:cubicBezTo>
                  <a:pt x="983" y="58"/>
                  <a:pt x="616" y="0"/>
                  <a:pt x="34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6" name="Google Shape;11416;p36"/>
          <p:cNvSpPr/>
          <p:nvPr/>
        </p:nvSpPr>
        <p:spPr>
          <a:xfrm rot="-9359073">
            <a:off x="169572" y="811604"/>
            <a:ext cx="164748" cy="97437"/>
          </a:xfrm>
          <a:custGeom>
            <a:avLst/>
            <a:gdLst/>
            <a:ahLst/>
            <a:cxnLst/>
            <a:rect l="l" t="t" r="r" b="b"/>
            <a:pathLst>
              <a:path w="2105" h="1245" extrusionOk="0">
                <a:moveTo>
                  <a:pt x="1186" y="1"/>
                </a:moveTo>
                <a:cubicBezTo>
                  <a:pt x="1130" y="1"/>
                  <a:pt x="1073" y="7"/>
                  <a:pt x="1014" y="21"/>
                </a:cubicBezTo>
                <a:cubicBezTo>
                  <a:pt x="378" y="174"/>
                  <a:pt x="319" y="683"/>
                  <a:pt x="1" y="687"/>
                </a:cubicBezTo>
                <a:cubicBezTo>
                  <a:pt x="459" y="1044"/>
                  <a:pt x="764" y="1245"/>
                  <a:pt x="1129" y="1245"/>
                </a:cubicBezTo>
                <a:cubicBezTo>
                  <a:pt x="1206" y="1245"/>
                  <a:pt x="1286" y="1236"/>
                  <a:pt x="1371" y="1217"/>
                </a:cubicBezTo>
                <a:cubicBezTo>
                  <a:pt x="1854" y="1111"/>
                  <a:pt x="2105" y="615"/>
                  <a:pt x="2105" y="615"/>
                </a:cubicBezTo>
                <a:cubicBezTo>
                  <a:pt x="2105" y="615"/>
                  <a:pt x="1728" y="1"/>
                  <a:pt x="118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7" name="Google Shape;11417;p36"/>
          <p:cNvSpPr/>
          <p:nvPr/>
        </p:nvSpPr>
        <p:spPr>
          <a:xfrm rot="-9359073">
            <a:off x="171793" y="813139"/>
            <a:ext cx="125224" cy="75993"/>
          </a:xfrm>
          <a:custGeom>
            <a:avLst/>
            <a:gdLst/>
            <a:ahLst/>
            <a:cxnLst/>
            <a:rect l="l" t="t" r="r" b="b"/>
            <a:pathLst>
              <a:path w="1600" h="971" extrusionOk="0">
                <a:moveTo>
                  <a:pt x="740" y="1"/>
                </a:moveTo>
                <a:cubicBezTo>
                  <a:pt x="659" y="1"/>
                  <a:pt x="579" y="17"/>
                  <a:pt x="501" y="55"/>
                </a:cubicBezTo>
                <a:cubicBezTo>
                  <a:pt x="504" y="55"/>
                  <a:pt x="507" y="55"/>
                  <a:pt x="510" y="55"/>
                </a:cubicBezTo>
                <a:cubicBezTo>
                  <a:pt x="717" y="55"/>
                  <a:pt x="998" y="196"/>
                  <a:pt x="1082" y="267"/>
                </a:cubicBezTo>
                <a:cubicBezTo>
                  <a:pt x="1044" y="263"/>
                  <a:pt x="1008" y="261"/>
                  <a:pt x="974" y="261"/>
                </a:cubicBezTo>
                <a:cubicBezTo>
                  <a:pt x="599" y="261"/>
                  <a:pt x="385" y="494"/>
                  <a:pt x="1" y="568"/>
                </a:cubicBezTo>
                <a:cubicBezTo>
                  <a:pt x="16" y="568"/>
                  <a:pt x="31" y="568"/>
                  <a:pt x="47" y="568"/>
                </a:cubicBezTo>
                <a:cubicBezTo>
                  <a:pt x="277" y="568"/>
                  <a:pt x="508" y="539"/>
                  <a:pt x="734" y="479"/>
                </a:cubicBezTo>
                <a:cubicBezTo>
                  <a:pt x="816" y="463"/>
                  <a:pt x="900" y="456"/>
                  <a:pt x="984" y="456"/>
                </a:cubicBezTo>
                <a:cubicBezTo>
                  <a:pt x="1062" y="456"/>
                  <a:pt x="1140" y="462"/>
                  <a:pt x="1218" y="475"/>
                </a:cubicBezTo>
                <a:cubicBezTo>
                  <a:pt x="959" y="500"/>
                  <a:pt x="709" y="585"/>
                  <a:pt x="488" y="729"/>
                </a:cubicBezTo>
                <a:cubicBezTo>
                  <a:pt x="696" y="670"/>
                  <a:pt x="908" y="640"/>
                  <a:pt x="1124" y="636"/>
                </a:cubicBezTo>
                <a:lnTo>
                  <a:pt x="1124" y="636"/>
                </a:lnTo>
                <a:cubicBezTo>
                  <a:pt x="1018" y="805"/>
                  <a:pt x="726" y="958"/>
                  <a:pt x="577" y="971"/>
                </a:cubicBezTo>
                <a:cubicBezTo>
                  <a:pt x="1031" y="962"/>
                  <a:pt x="1447" y="691"/>
                  <a:pt x="1600" y="462"/>
                </a:cubicBezTo>
                <a:cubicBezTo>
                  <a:pt x="1600" y="462"/>
                  <a:pt x="1172" y="1"/>
                  <a:pt x="74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8" name="Google Shape;11418;p36"/>
          <p:cNvSpPr/>
          <p:nvPr/>
        </p:nvSpPr>
        <p:spPr>
          <a:xfrm rot="-9359073">
            <a:off x="176183" y="680149"/>
            <a:ext cx="100336" cy="160438"/>
          </a:xfrm>
          <a:custGeom>
            <a:avLst/>
            <a:gdLst/>
            <a:ahLst/>
            <a:cxnLst/>
            <a:rect l="l" t="t" r="r" b="b"/>
            <a:pathLst>
              <a:path w="1282" h="2050" extrusionOk="0">
                <a:moveTo>
                  <a:pt x="862" y="1"/>
                </a:moveTo>
                <a:cubicBezTo>
                  <a:pt x="862" y="1"/>
                  <a:pt x="26" y="251"/>
                  <a:pt x="14" y="900"/>
                </a:cubicBezTo>
                <a:cubicBezTo>
                  <a:pt x="1" y="1549"/>
                  <a:pt x="480" y="1744"/>
                  <a:pt x="399" y="2050"/>
                </a:cubicBezTo>
                <a:cubicBezTo>
                  <a:pt x="959" y="1621"/>
                  <a:pt x="1239" y="1354"/>
                  <a:pt x="1260" y="858"/>
                </a:cubicBezTo>
                <a:cubicBezTo>
                  <a:pt x="1282" y="361"/>
                  <a:pt x="862" y="1"/>
                  <a:pt x="8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19" name="Google Shape;11419;p36"/>
          <p:cNvSpPr/>
          <p:nvPr/>
        </p:nvSpPr>
        <p:spPr>
          <a:xfrm rot="-9359073">
            <a:off x="174753" y="716309"/>
            <a:ext cx="87422" cy="122559"/>
          </a:xfrm>
          <a:custGeom>
            <a:avLst/>
            <a:gdLst/>
            <a:ahLst/>
            <a:cxnLst/>
            <a:rect l="l" t="t" r="r" b="b"/>
            <a:pathLst>
              <a:path w="1117" h="1566" extrusionOk="0">
                <a:moveTo>
                  <a:pt x="777" y="1"/>
                </a:moveTo>
                <a:cubicBezTo>
                  <a:pt x="777" y="1"/>
                  <a:pt x="1" y="412"/>
                  <a:pt x="102" y="955"/>
                </a:cubicBezTo>
                <a:cubicBezTo>
                  <a:pt x="153" y="752"/>
                  <a:pt x="370" y="506"/>
                  <a:pt x="454" y="446"/>
                </a:cubicBezTo>
                <a:lnTo>
                  <a:pt x="454" y="446"/>
                </a:lnTo>
                <a:cubicBezTo>
                  <a:pt x="293" y="866"/>
                  <a:pt x="497" y="1142"/>
                  <a:pt x="471" y="1566"/>
                </a:cubicBezTo>
                <a:cubicBezTo>
                  <a:pt x="539" y="1333"/>
                  <a:pt x="573" y="1087"/>
                  <a:pt x="573" y="841"/>
                </a:cubicBezTo>
                <a:cubicBezTo>
                  <a:pt x="586" y="680"/>
                  <a:pt x="628" y="518"/>
                  <a:pt x="692" y="370"/>
                </a:cubicBezTo>
                <a:lnTo>
                  <a:pt x="692" y="370"/>
                </a:lnTo>
                <a:cubicBezTo>
                  <a:pt x="654" y="629"/>
                  <a:pt x="675" y="892"/>
                  <a:pt x="756" y="1142"/>
                </a:cubicBezTo>
                <a:cubicBezTo>
                  <a:pt x="751" y="926"/>
                  <a:pt x="777" y="713"/>
                  <a:pt x="828" y="506"/>
                </a:cubicBezTo>
                <a:cubicBezTo>
                  <a:pt x="963" y="650"/>
                  <a:pt x="1040" y="972"/>
                  <a:pt x="1014" y="1121"/>
                </a:cubicBezTo>
                <a:cubicBezTo>
                  <a:pt x="1116" y="671"/>
                  <a:pt x="959" y="200"/>
                  <a:pt x="7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0" name="Google Shape;11420;p36"/>
          <p:cNvSpPr/>
          <p:nvPr/>
        </p:nvSpPr>
        <p:spPr>
          <a:xfrm rot="-9359073">
            <a:off x="138326" y="797773"/>
            <a:ext cx="66290" cy="55958"/>
          </a:xfrm>
          <a:custGeom>
            <a:avLst/>
            <a:gdLst/>
            <a:ahLst/>
            <a:cxnLst/>
            <a:rect l="l" t="t" r="r" b="b"/>
            <a:pathLst>
              <a:path w="847" h="715" extrusionOk="0">
                <a:moveTo>
                  <a:pt x="393" y="1"/>
                </a:moveTo>
                <a:cubicBezTo>
                  <a:pt x="369" y="1"/>
                  <a:pt x="344" y="3"/>
                  <a:pt x="318" y="9"/>
                </a:cubicBezTo>
                <a:cubicBezTo>
                  <a:pt x="123" y="47"/>
                  <a:pt x="0" y="238"/>
                  <a:pt x="38" y="429"/>
                </a:cubicBezTo>
                <a:cubicBezTo>
                  <a:pt x="76" y="612"/>
                  <a:pt x="230" y="714"/>
                  <a:pt x="388" y="714"/>
                </a:cubicBezTo>
                <a:cubicBezTo>
                  <a:pt x="500" y="714"/>
                  <a:pt x="613" y="663"/>
                  <a:pt x="687" y="552"/>
                </a:cubicBezTo>
                <a:cubicBezTo>
                  <a:pt x="847" y="310"/>
                  <a:pt x="664" y="1"/>
                  <a:pt x="39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1" name="Google Shape;11421;p36"/>
          <p:cNvSpPr/>
          <p:nvPr/>
        </p:nvSpPr>
        <p:spPr>
          <a:xfrm rot="-9359073">
            <a:off x="170768" y="846856"/>
            <a:ext cx="25671" cy="39288"/>
          </a:xfrm>
          <a:custGeom>
            <a:avLst/>
            <a:gdLst/>
            <a:ahLst/>
            <a:cxnLst/>
            <a:rect l="l" t="t" r="r" b="b"/>
            <a:pathLst>
              <a:path w="328" h="502" extrusionOk="0">
                <a:moveTo>
                  <a:pt x="1" y="1"/>
                </a:moveTo>
                <a:cubicBezTo>
                  <a:pt x="18" y="175"/>
                  <a:pt x="298" y="484"/>
                  <a:pt x="311" y="501"/>
                </a:cubicBezTo>
                <a:lnTo>
                  <a:pt x="328" y="489"/>
                </a:lnTo>
                <a:cubicBezTo>
                  <a:pt x="319" y="484"/>
                  <a:pt x="35" y="166"/>
                  <a:pt x="2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2" name="Google Shape;11422;p36"/>
          <p:cNvSpPr/>
          <p:nvPr/>
        </p:nvSpPr>
        <p:spPr>
          <a:xfrm rot="-9359073">
            <a:off x="163129" y="846313"/>
            <a:ext cx="8766" cy="39914"/>
          </a:xfrm>
          <a:custGeom>
            <a:avLst/>
            <a:gdLst/>
            <a:ahLst/>
            <a:cxnLst/>
            <a:rect l="l" t="t" r="r" b="b"/>
            <a:pathLst>
              <a:path w="112" h="510" extrusionOk="0">
                <a:moveTo>
                  <a:pt x="94" y="1"/>
                </a:moveTo>
                <a:cubicBezTo>
                  <a:pt x="1" y="158"/>
                  <a:pt x="81" y="497"/>
                  <a:pt x="86" y="510"/>
                </a:cubicBezTo>
                <a:lnTo>
                  <a:pt x="107" y="506"/>
                </a:lnTo>
                <a:cubicBezTo>
                  <a:pt x="103" y="501"/>
                  <a:pt x="22" y="162"/>
                  <a:pt x="111" y="9"/>
                </a:cubicBezTo>
                <a:lnTo>
                  <a:pt x="94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3" name="Google Shape;11423;p36"/>
          <p:cNvSpPr/>
          <p:nvPr/>
        </p:nvSpPr>
        <p:spPr>
          <a:xfrm rot="-9359073">
            <a:off x="139053" y="837827"/>
            <a:ext cx="19331" cy="30288"/>
          </a:xfrm>
          <a:custGeom>
            <a:avLst/>
            <a:gdLst/>
            <a:ahLst/>
            <a:cxnLst/>
            <a:rect l="l" t="t" r="r" b="b"/>
            <a:pathLst>
              <a:path w="247" h="387" extrusionOk="0">
                <a:moveTo>
                  <a:pt x="238" y="1"/>
                </a:moveTo>
                <a:cubicBezTo>
                  <a:pt x="119" y="69"/>
                  <a:pt x="5" y="365"/>
                  <a:pt x="0" y="378"/>
                </a:cubicBezTo>
                <a:lnTo>
                  <a:pt x="22" y="387"/>
                </a:lnTo>
                <a:cubicBezTo>
                  <a:pt x="22" y="382"/>
                  <a:pt x="132" y="81"/>
                  <a:pt x="246" y="18"/>
                </a:cubicBezTo>
                <a:lnTo>
                  <a:pt x="23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4" name="Google Shape;11424;p36"/>
          <p:cNvSpPr/>
          <p:nvPr/>
        </p:nvSpPr>
        <p:spPr>
          <a:xfrm rot="-9359073">
            <a:off x="131538" y="825982"/>
            <a:ext cx="23949" cy="13696"/>
          </a:xfrm>
          <a:custGeom>
            <a:avLst/>
            <a:gdLst/>
            <a:ahLst/>
            <a:cxnLst/>
            <a:rect l="l" t="t" r="r" b="b"/>
            <a:pathLst>
              <a:path w="306" h="175" extrusionOk="0">
                <a:moveTo>
                  <a:pt x="300" y="1"/>
                </a:moveTo>
                <a:cubicBezTo>
                  <a:pt x="166" y="1"/>
                  <a:pt x="8" y="153"/>
                  <a:pt x="0" y="162"/>
                </a:cubicBezTo>
                <a:lnTo>
                  <a:pt x="17" y="174"/>
                </a:lnTo>
                <a:cubicBezTo>
                  <a:pt x="17" y="170"/>
                  <a:pt x="170" y="21"/>
                  <a:pt x="295" y="21"/>
                </a:cubicBezTo>
                <a:cubicBezTo>
                  <a:pt x="299" y="21"/>
                  <a:pt x="302" y="22"/>
                  <a:pt x="305" y="22"/>
                </a:cubicBezTo>
                <a:lnTo>
                  <a:pt x="305" y="1"/>
                </a:lnTo>
                <a:cubicBezTo>
                  <a:pt x="304" y="1"/>
                  <a:pt x="302" y="1"/>
                  <a:pt x="30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5" name="Google Shape;11425;p36"/>
          <p:cNvSpPr/>
          <p:nvPr/>
        </p:nvSpPr>
        <p:spPr>
          <a:xfrm rot="-9359073">
            <a:off x="133202" y="807498"/>
            <a:ext cx="26923" cy="8061"/>
          </a:xfrm>
          <a:custGeom>
            <a:avLst/>
            <a:gdLst/>
            <a:ahLst/>
            <a:cxnLst/>
            <a:rect l="l" t="t" r="r" b="b"/>
            <a:pathLst>
              <a:path w="344" h="103" extrusionOk="0">
                <a:moveTo>
                  <a:pt x="0" y="1"/>
                </a:moveTo>
                <a:lnTo>
                  <a:pt x="0" y="18"/>
                </a:lnTo>
                <a:cubicBezTo>
                  <a:pt x="0" y="18"/>
                  <a:pt x="242" y="26"/>
                  <a:pt x="331" y="103"/>
                </a:cubicBezTo>
                <a:lnTo>
                  <a:pt x="344" y="90"/>
                </a:lnTo>
                <a:cubicBezTo>
                  <a:pt x="250" y="5"/>
                  <a:pt x="9" y="1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6" name="Google Shape;11426;p36"/>
          <p:cNvSpPr/>
          <p:nvPr/>
        </p:nvSpPr>
        <p:spPr>
          <a:xfrm rot="-9359073">
            <a:off x="153845" y="782991"/>
            <a:ext cx="19018" cy="24653"/>
          </a:xfrm>
          <a:custGeom>
            <a:avLst/>
            <a:gdLst/>
            <a:ahLst/>
            <a:cxnLst/>
            <a:rect l="l" t="t" r="r" b="b"/>
            <a:pathLst>
              <a:path w="243" h="315" extrusionOk="0">
                <a:moveTo>
                  <a:pt x="9" y="0"/>
                </a:moveTo>
                <a:lnTo>
                  <a:pt x="1" y="17"/>
                </a:lnTo>
                <a:cubicBezTo>
                  <a:pt x="5" y="17"/>
                  <a:pt x="124" y="89"/>
                  <a:pt x="226" y="314"/>
                </a:cubicBezTo>
                <a:lnTo>
                  <a:pt x="243" y="310"/>
                </a:lnTo>
                <a:cubicBezTo>
                  <a:pt x="141" y="81"/>
                  <a:pt x="18" y="5"/>
                  <a:pt x="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7" name="Google Shape;11427;p36"/>
          <p:cNvSpPr/>
          <p:nvPr/>
        </p:nvSpPr>
        <p:spPr>
          <a:xfrm rot="-9359073">
            <a:off x="178970" y="777439"/>
            <a:ext cx="6731" cy="34592"/>
          </a:xfrm>
          <a:custGeom>
            <a:avLst/>
            <a:gdLst/>
            <a:ahLst/>
            <a:cxnLst/>
            <a:rect l="l" t="t" r="r" b="b"/>
            <a:pathLst>
              <a:path w="86" h="442" extrusionOk="0">
                <a:moveTo>
                  <a:pt x="18" y="1"/>
                </a:moveTo>
                <a:lnTo>
                  <a:pt x="1" y="9"/>
                </a:lnTo>
                <a:cubicBezTo>
                  <a:pt x="60" y="145"/>
                  <a:pt x="65" y="298"/>
                  <a:pt x="5" y="433"/>
                </a:cubicBezTo>
                <a:lnTo>
                  <a:pt x="22" y="442"/>
                </a:lnTo>
                <a:cubicBezTo>
                  <a:pt x="86" y="298"/>
                  <a:pt x="81" y="141"/>
                  <a:pt x="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8" name="Google Shape;11428;p36"/>
          <p:cNvSpPr/>
          <p:nvPr/>
        </p:nvSpPr>
        <p:spPr>
          <a:xfrm rot="-9359073">
            <a:off x="187618" y="844578"/>
            <a:ext cx="28645" cy="17687"/>
          </a:xfrm>
          <a:custGeom>
            <a:avLst/>
            <a:gdLst/>
            <a:ahLst/>
            <a:cxnLst/>
            <a:rect l="l" t="t" r="r" b="b"/>
            <a:pathLst>
              <a:path w="366" h="226" extrusionOk="0">
                <a:moveTo>
                  <a:pt x="17" y="1"/>
                </a:moveTo>
                <a:lnTo>
                  <a:pt x="1" y="13"/>
                </a:lnTo>
                <a:cubicBezTo>
                  <a:pt x="166" y="218"/>
                  <a:pt x="331" y="226"/>
                  <a:pt x="361" y="226"/>
                </a:cubicBezTo>
                <a:cubicBezTo>
                  <a:pt x="363" y="226"/>
                  <a:pt x="365" y="226"/>
                  <a:pt x="365" y="226"/>
                </a:cubicBezTo>
                <a:lnTo>
                  <a:pt x="365" y="209"/>
                </a:lnTo>
                <a:cubicBezTo>
                  <a:pt x="365" y="209"/>
                  <a:pt x="365" y="209"/>
                  <a:pt x="364" y="209"/>
                </a:cubicBezTo>
                <a:cubicBezTo>
                  <a:pt x="348" y="209"/>
                  <a:pt x="181" y="205"/>
                  <a:pt x="1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29" name="Google Shape;11429;p36"/>
          <p:cNvSpPr/>
          <p:nvPr/>
        </p:nvSpPr>
        <p:spPr>
          <a:xfrm rot="-9359073">
            <a:off x="192441" y="823209"/>
            <a:ext cx="42263" cy="12444"/>
          </a:xfrm>
          <a:custGeom>
            <a:avLst/>
            <a:gdLst/>
            <a:ahLst/>
            <a:cxnLst/>
            <a:rect l="l" t="t" r="r" b="b"/>
            <a:pathLst>
              <a:path w="540" h="159" extrusionOk="0">
                <a:moveTo>
                  <a:pt x="527" y="0"/>
                </a:moveTo>
                <a:cubicBezTo>
                  <a:pt x="527" y="0"/>
                  <a:pt x="356" y="138"/>
                  <a:pt x="130" y="138"/>
                </a:cubicBezTo>
                <a:cubicBezTo>
                  <a:pt x="90" y="138"/>
                  <a:pt x="48" y="133"/>
                  <a:pt x="5" y="123"/>
                </a:cubicBezTo>
                <a:lnTo>
                  <a:pt x="1" y="144"/>
                </a:lnTo>
                <a:cubicBezTo>
                  <a:pt x="44" y="154"/>
                  <a:pt x="85" y="158"/>
                  <a:pt x="125" y="158"/>
                </a:cubicBezTo>
                <a:cubicBezTo>
                  <a:pt x="360" y="158"/>
                  <a:pt x="540" y="13"/>
                  <a:pt x="540" y="13"/>
                </a:cubicBezTo>
                <a:lnTo>
                  <a:pt x="52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0" name="Google Shape;11430;p36"/>
          <p:cNvSpPr/>
          <p:nvPr/>
        </p:nvSpPr>
        <p:spPr>
          <a:xfrm rot="-9359073">
            <a:off x="189743" y="786704"/>
            <a:ext cx="20036" cy="35531"/>
          </a:xfrm>
          <a:custGeom>
            <a:avLst/>
            <a:gdLst/>
            <a:ahLst/>
            <a:cxnLst/>
            <a:rect l="l" t="t" r="r" b="b"/>
            <a:pathLst>
              <a:path w="256" h="454" extrusionOk="0">
                <a:moveTo>
                  <a:pt x="234" y="0"/>
                </a:moveTo>
                <a:cubicBezTo>
                  <a:pt x="234" y="4"/>
                  <a:pt x="200" y="289"/>
                  <a:pt x="1" y="441"/>
                </a:cubicBezTo>
                <a:lnTo>
                  <a:pt x="13" y="454"/>
                </a:lnTo>
                <a:cubicBezTo>
                  <a:pt x="26" y="445"/>
                  <a:pt x="39" y="437"/>
                  <a:pt x="51" y="424"/>
                </a:cubicBezTo>
                <a:cubicBezTo>
                  <a:pt x="221" y="263"/>
                  <a:pt x="255" y="0"/>
                  <a:pt x="2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1" name="Google Shape;11431;p36"/>
          <p:cNvSpPr/>
          <p:nvPr/>
        </p:nvSpPr>
        <p:spPr>
          <a:xfrm rot="-9359073">
            <a:off x="177728" y="884368"/>
            <a:ext cx="17610" cy="13226"/>
          </a:xfrm>
          <a:custGeom>
            <a:avLst/>
            <a:gdLst/>
            <a:ahLst/>
            <a:cxnLst/>
            <a:rect l="l" t="t" r="r" b="b"/>
            <a:pathLst>
              <a:path w="225" h="169" extrusionOk="0">
                <a:moveTo>
                  <a:pt x="111" y="1"/>
                </a:moveTo>
                <a:cubicBezTo>
                  <a:pt x="91" y="1"/>
                  <a:pt x="72" y="8"/>
                  <a:pt x="56" y="24"/>
                </a:cubicBezTo>
                <a:cubicBezTo>
                  <a:pt x="1" y="75"/>
                  <a:pt x="35" y="164"/>
                  <a:pt x="111" y="168"/>
                </a:cubicBezTo>
                <a:cubicBezTo>
                  <a:pt x="113" y="169"/>
                  <a:pt x="114" y="169"/>
                  <a:pt x="116" y="169"/>
                </a:cubicBezTo>
                <a:cubicBezTo>
                  <a:pt x="185" y="169"/>
                  <a:pt x="224" y="82"/>
                  <a:pt x="175" y="28"/>
                </a:cubicBezTo>
                <a:cubicBezTo>
                  <a:pt x="157" y="10"/>
                  <a:pt x="134" y="1"/>
                  <a:pt x="1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2" name="Google Shape;11432;p36"/>
          <p:cNvSpPr/>
          <p:nvPr/>
        </p:nvSpPr>
        <p:spPr>
          <a:xfrm rot="-9359073">
            <a:off x="147937" y="877554"/>
            <a:ext cx="17375" cy="13226"/>
          </a:xfrm>
          <a:custGeom>
            <a:avLst/>
            <a:gdLst/>
            <a:ahLst/>
            <a:cxnLst/>
            <a:rect l="l" t="t" r="r" b="b"/>
            <a:pathLst>
              <a:path w="222" h="169" extrusionOk="0">
                <a:moveTo>
                  <a:pt x="109" y="0"/>
                </a:moveTo>
                <a:cubicBezTo>
                  <a:pt x="89" y="0"/>
                  <a:pt x="70" y="8"/>
                  <a:pt x="56" y="24"/>
                </a:cubicBezTo>
                <a:cubicBezTo>
                  <a:pt x="1" y="75"/>
                  <a:pt x="35" y="164"/>
                  <a:pt x="107" y="168"/>
                </a:cubicBezTo>
                <a:cubicBezTo>
                  <a:pt x="183" y="168"/>
                  <a:pt x="221" y="79"/>
                  <a:pt x="170" y="28"/>
                </a:cubicBezTo>
                <a:cubicBezTo>
                  <a:pt x="155" y="10"/>
                  <a:pt x="132" y="0"/>
                  <a:pt x="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3" name="Google Shape;11433;p36"/>
          <p:cNvSpPr/>
          <p:nvPr/>
        </p:nvSpPr>
        <p:spPr>
          <a:xfrm rot="-9359073">
            <a:off x="123639" y="856576"/>
            <a:ext cx="17218" cy="13070"/>
          </a:xfrm>
          <a:custGeom>
            <a:avLst/>
            <a:gdLst/>
            <a:ahLst/>
            <a:cxnLst/>
            <a:rect l="l" t="t" r="r" b="b"/>
            <a:pathLst>
              <a:path w="220" h="167" extrusionOk="0">
                <a:moveTo>
                  <a:pt x="110" y="1"/>
                </a:moveTo>
                <a:cubicBezTo>
                  <a:pt x="90" y="1"/>
                  <a:pt x="70" y="8"/>
                  <a:pt x="55" y="23"/>
                </a:cubicBezTo>
                <a:cubicBezTo>
                  <a:pt x="0" y="74"/>
                  <a:pt x="34" y="167"/>
                  <a:pt x="106" y="167"/>
                </a:cubicBezTo>
                <a:cubicBezTo>
                  <a:pt x="108" y="167"/>
                  <a:pt x="110" y="167"/>
                  <a:pt x="111" y="167"/>
                </a:cubicBezTo>
                <a:cubicBezTo>
                  <a:pt x="184" y="167"/>
                  <a:pt x="219" y="81"/>
                  <a:pt x="170" y="27"/>
                </a:cubicBezTo>
                <a:cubicBezTo>
                  <a:pt x="154" y="9"/>
                  <a:pt x="132" y="1"/>
                  <a:pt x="11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4" name="Google Shape;11434;p36"/>
          <p:cNvSpPr/>
          <p:nvPr/>
        </p:nvSpPr>
        <p:spPr>
          <a:xfrm rot="-9359073">
            <a:off x="117798" y="824912"/>
            <a:ext cx="17531" cy="13070"/>
          </a:xfrm>
          <a:custGeom>
            <a:avLst/>
            <a:gdLst/>
            <a:ahLst/>
            <a:cxnLst/>
            <a:rect l="l" t="t" r="r" b="b"/>
            <a:pathLst>
              <a:path w="224" h="167" extrusionOk="0">
                <a:moveTo>
                  <a:pt x="113" y="0"/>
                </a:moveTo>
                <a:cubicBezTo>
                  <a:pt x="92" y="0"/>
                  <a:pt x="72" y="8"/>
                  <a:pt x="55" y="22"/>
                </a:cubicBezTo>
                <a:cubicBezTo>
                  <a:pt x="0" y="73"/>
                  <a:pt x="34" y="166"/>
                  <a:pt x="110" y="166"/>
                </a:cubicBezTo>
                <a:cubicBezTo>
                  <a:pt x="112" y="166"/>
                  <a:pt x="114" y="166"/>
                  <a:pt x="115" y="166"/>
                </a:cubicBezTo>
                <a:cubicBezTo>
                  <a:pt x="184" y="166"/>
                  <a:pt x="224" y="80"/>
                  <a:pt x="174" y="26"/>
                </a:cubicBezTo>
                <a:cubicBezTo>
                  <a:pt x="156" y="9"/>
                  <a:pt x="134" y="0"/>
                  <a:pt x="11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5" name="Google Shape;11435;p36"/>
          <p:cNvSpPr/>
          <p:nvPr/>
        </p:nvSpPr>
        <p:spPr>
          <a:xfrm rot="-9359073">
            <a:off x="125611" y="794310"/>
            <a:ext cx="17610" cy="13070"/>
          </a:xfrm>
          <a:custGeom>
            <a:avLst/>
            <a:gdLst/>
            <a:ahLst/>
            <a:cxnLst/>
            <a:rect l="l" t="t" r="r" b="b"/>
            <a:pathLst>
              <a:path w="225" h="167" extrusionOk="0">
                <a:moveTo>
                  <a:pt x="113" y="1"/>
                </a:moveTo>
                <a:cubicBezTo>
                  <a:pt x="93" y="1"/>
                  <a:pt x="73" y="8"/>
                  <a:pt x="56" y="23"/>
                </a:cubicBezTo>
                <a:cubicBezTo>
                  <a:pt x="1" y="74"/>
                  <a:pt x="35" y="167"/>
                  <a:pt x="111" y="167"/>
                </a:cubicBezTo>
                <a:cubicBezTo>
                  <a:pt x="113" y="167"/>
                  <a:pt x="115" y="167"/>
                  <a:pt x="116" y="167"/>
                </a:cubicBezTo>
                <a:cubicBezTo>
                  <a:pt x="185" y="167"/>
                  <a:pt x="225" y="81"/>
                  <a:pt x="175" y="27"/>
                </a:cubicBezTo>
                <a:cubicBezTo>
                  <a:pt x="157" y="9"/>
                  <a:pt x="135" y="1"/>
                  <a:pt x="113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6" name="Google Shape;11436;p36"/>
          <p:cNvSpPr/>
          <p:nvPr/>
        </p:nvSpPr>
        <p:spPr>
          <a:xfrm rot="-9359073">
            <a:off x="151050" y="771144"/>
            <a:ext cx="17688" cy="13305"/>
          </a:xfrm>
          <a:custGeom>
            <a:avLst/>
            <a:gdLst/>
            <a:ahLst/>
            <a:cxnLst/>
            <a:rect l="l" t="t" r="r" b="b"/>
            <a:pathLst>
              <a:path w="226" h="170" extrusionOk="0">
                <a:moveTo>
                  <a:pt x="115" y="0"/>
                </a:moveTo>
                <a:cubicBezTo>
                  <a:pt x="94" y="0"/>
                  <a:pt x="73" y="9"/>
                  <a:pt x="56" y="26"/>
                </a:cubicBezTo>
                <a:cubicBezTo>
                  <a:pt x="1" y="76"/>
                  <a:pt x="35" y="166"/>
                  <a:pt x="111" y="170"/>
                </a:cubicBezTo>
                <a:cubicBezTo>
                  <a:pt x="183" y="170"/>
                  <a:pt x="226" y="81"/>
                  <a:pt x="175" y="26"/>
                </a:cubicBezTo>
                <a:cubicBezTo>
                  <a:pt x="158" y="9"/>
                  <a:pt x="137" y="0"/>
                  <a:pt x="11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7" name="Google Shape;11437;p36"/>
          <p:cNvSpPr/>
          <p:nvPr/>
        </p:nvSpPr>
        <p:spPr>
          <a:xfrm rot="-9359073">
            <a:off x="183936" y="770864"/>
            <a:ext cx="17610" cy="13148"/>
          </a:xfrm>
          <a:custGeom>
            <a:avLst/>
            <a:gdLst/>
            <a:ahLst/>
            <a:cxnLst/>
            <a:rect l="l" t="t" r="r" b="b"/>
            <a:pathLst>
              <a:path w="225" h="168" extrusionOk="0">
                <a:moveTo>
                  <a:pt x="109" y="0"/>
                </a:moveTo>
                <a:cubicBezTo>
                  <a:pt x="89" y="0"/>
                  <a:pt x="69" y="8"/>
                  <a:pt x="55" y="23"/>
                </a:cubicBezTo>
                <a:cubicBezTo>
                  <a:pt x="0" y="74"/>
                  <a:pt x="34" y="163"/>
                  <a:pt x="110" y="168"/>
                </a:cubicBezTo>
                <a:cubicBezTo>
                  <a:pt x="182" y="168"/>
                  <a:pt x="225" y="79"/>
                  <a:pt x="174" y="28"/>
                </a:cubicBezTo>
                <a:cubicBezTo>
                  <a:pt x="156" y="10"/>
                  <a:pt x="132" y="0"/>
                  <a:pt x="109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8" name="Google Shape;11438;p36"/>
          <p:cNvSpPr/>
          <p:nvPr/>
        </p:nvSpPr>
        <p:spPr>
          <a:xfrm rot="-9359073">
            <a:off x="209165" y="785346"/>
            <a:ext cx="17531" cy="13226"/>
          </a:xfrm>
          <a:custGeom>
            <a:avLst/>
            <a:gdLst/>
            <a:ahLst/>
            <a:cxnLst/>
            <a:rect l="l" t="t" r="r" b="b"/>
            <a:pathLst>
              <a:path w="224" h="169" extrusionOk="0">
                <a:moveTo>
                  <a:pt x="111" y="1"/>
                </a:moveTo>
                <a:cubicBezTo>
                  <a:pt x="91" y="1"/>
                  <a:pt x="71" y="8"/>
                  <a:pt x="55" y="24"/>
                </a:cubicBezTo>
                <a:cubicBezTo>
                  <a:pt x="0" y="75"/>
                  <a:pt x="34" y="164"/>
                  <a:pt x="110" y="168"/>
                </a:cubicBezTo>
                <a:cubicBezTo>
                  <a:pt x="112" y="169"/>
                  <a:pt x="114" y="169"/>
                  <a:pt x="115" y="169"/>
                </a:cubicBezTo>
                <a:cubicBezTo>
                  <a:pt x="184" y="169"/>
                  <a:pt x="224" y="82"/>
                  <a:pt x="174" y="29"/>
                </a:cubicBezTo>
                <a:cubicBezTo>
                  <a:pt x="156" y="11"/>
                  <a:pt x="133" y="1"/>
                  <a:pt x="11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39" name="Google Shape;11439;p36"/>
          <p:cNvSpPr/>
          <p:nvPr/>
        </p:nvSpPr>
        <p:spPr>
          <a:xfrm rot="-9359073">
            <a:off x="228297" y="828067"/>
            <a:ext cx="17610" cy="13070"/>
          </a:xfrm>
          <a:custGeom>
            <a:avLst/>
            <a:gdLst/>
            <a:ahLst/>
            <a:cxnLst/>
            <a:rect l="l" t="t" r="r" b="b"/>
            <a:pathLst>
              <a:path w="225" h="167" extrusionOk="0">
                <a:moveTo>
                  <a:pt x="115" y="1"/>
                </a:moveTo>
                <a:cubicBezTo>
                  <a:pt x="94" y="1"/>
                  <a:pt x="72" y="8"/>
                  <a:pt x="56" y="23"/>
                </a:cubicBezTo>
                <a:cubicBezTo>
                  <a:pt x="1" y="73"/>
                  <a:pt x="35" y="167"/>
                  <a:pt x="111" y="167"/>
                </a:cubicBezTo>
                <a:cubicBezTo>
                  <a:pt x="113" y="167"/>
                  <a:pt x="115" y="167"/>
                  <a:pt x="116" y="167"/>
                </a:cubicBezTo>
                <a:cubicBezTo>
                  <a:pt x="189" y="167"/>
                  <a:pt x="224" y="81"/>
                  <a:pt x="175" y="27"/>
                </a:cubicBezTo>
                <a:cubicBezTo>
                  <a:pt x="159" y="9"/>
                  <a:pt x="137" y="1"/>
                  <a:pt x="1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0" name="Google Shape;11440;p36"/>
          <p:cNvSpPr/>
          <p:nvPr/>
        </p:nvSpPr>
        <p:spPr>
          <a:xfrm rot="-9359073">
            <a:off x="202636" y="861974"/>
            <a:ext cx="17297" cy="13070"/>
          </a:xfrm>
          <a:custGeom>
            <a:avLst/>
            <a:gdLst/>
            <a:ahLst/>
            <a:cxnLst/>
            <a:rect l="l" t="t" r="r" b="b"/>
            <a:pathLst>
              <a:path w="221" h="167" extrusionOk="0">
                <a:moveTo>
                  <a:pt x="112" y="1"/>
                </a:moveTo>
                <a:cubicBezTo>
                  <a:pt x="91" y="1"/>
                  <a:pt x="70" y="8"/>
                  <a:pt x="56" y="22"/>
                </a:cubicBezTo>
                <a:cubicBezTo>
                  <a:pt x="1" y="73"/>
                  <a:pt x="35" y="167"/>
                  <a:pt x="107" y="167"/>
                </a:cubicBezTo>
                <a:cubicBezTo>
                  <a:pt x="109" y="167"/>
                  <a:pt x="111" y="167"/>
                  <a:pt x="112" y="167"/>
                </a:cubicBezTo>
                <a:cubicBezTo>
                  <a:pt x="185" y="167"/>
                  <a:pt x="220" y="81"/>
                  <a:pt x="175" y="27"/>
                </a:cubicBezTo>
                <a:cubicBezTo>
                  <a:pt x="157" y="9"/>
                  <a:pt x="134" y="1"/>
                  <a:pt x="112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1" name="Google Shape;11441;p36"/>
          <p:cNvSpPr/>
          <p:nvPr/>
        </p:nvSpPr>
        <p:spPr>
          <a:xfrm rot="-9359073">
            <a:off x="-422394" y="56317"/>
            <a:ext cx="463955" cy="428566"/>
          </a:xfrm>
          <a:custGeom>
            <a:avLst/>
            <a:gdLst/>
            <a:ahLst/>
            <a:cxnLst/>
            <a:rect l="l" t="t" r="r" b="b"/>
            <a:pathLst>
              <a:path w="5928" h="5476" extrusionOk="0">
                <a:moveTo>
                  <a:pt x="3004" y="0"/>
                </a:moveTo>
                <a:cubicBezTo>
                  <a:pt x="2968" y="0"/>
                  <a:pt x="2930" y="2"/>
                  <a:pt x="2891" y="6"/>
                </a:cubicBezTo>
                <a:cubicBezTo>
                  <a:pt x="1924" y="99"/>
                  <a:pt x="2204" y="1384"/>
                  <a:pt x="2204" y="1384"/>
                </a:cubicBezTo>
                <a:cubicBezTo>
                  <a:pt x="1902" y="957"/>
                  <a:pt x="1585" y="672"/>
                  <a:pt x="1207" y="672"/>
                </a:cubicBezTo>
                <a:cubicBezTo>
                  <a:pt x="1070" y="672"/>
                  <a:pt x="925" y="709"/>
                  <a:pt x="770" y="790"/>
                </a:cubicBezTo>
                <a:cubicBezTo>
                  <a:pt x="189" y="1096"/>
                  <a:pt x="282" y="2012"/>
                  <a:pt x="1419" y="2453"/>
                </a:cubicBezTo>
                <a:cubicBezTo>
                  <a:pt x="1283" y="2407"/>
                  <a:pt x="1153" y="2386"/>
                  <a:pt x="1032" y="2386"/>
                </a:cubicBezTo>
                <a:cubicBezTo>
                  <a:pt x="399" y="2386"/>
                  <a:pt x="0" y="2947"/>
                  <a:pt x="121" y="3335"/>
                </a:cubicBezTo>
                <a:cubicBezTo>
                  <a:pt x="219" y="3648"/>
                  <a:pt x="470" y="3920"/>
                  <a:pt x="954" y="3920"/>
                </a:cubicBezTo>
                <a:cubicBezTo>
                  <a:pt x="1186" y="3920"/>
                  <a:pt x="1471" y="3858"/>
                  <a:pt x="1818" y="3708"/>
                </a:cubicBezTo>
                <a:lnTo>
                  <a:pt x="1818" y="3708"/>
                </a:lnTo>
                <a:cubicBezTo>
                  <a:pt x="1182" y="4133"/>
                  <a:pt x="995" y="4981"/>
                  <a:pt x="1525" y="5337"/>
                </a:cubicBezTo>
                <a:cubicBezTo>
                  <a:pt x="1662" y="5429"/>
                  <a:pt x="1812" y="5476"/>
                  <a:pt x="1960" y="5476"/>
                </a:cubicBezTo>
                <a:cubicBezTo>
                  <a:pt x="2387" y="5476"/>
                  <a:pt x="2799" y="5086"/>
                  <a:pt x="2840" y="4251"/>
                </a:cubicBezTo>
                <a:lnTo>
                  <a:pt x="2840" y="4251"/>
                </a:lnTo>
                <a:cubicBezTo>
                  <a:pt x="2813" y="4834"/>
                  <a:pt x="3124" y="5228"/>
                  <a:pt x="3473" y="5228"/>
                </a:cubicBezTo>
                <a:cubicBezTo>
                  <a:pt x="3505" y="5228"/>
                  <a:pt x="3537" y="5225"/>
                  <a:pt x="3570" y="5218"/>
                </a:cubicBezTo>
                <a:cubicBezTo>
                  <a:pt x="3951" y="5138"/>
                  <a:pt x="4774" y="4752"/>
                  <a:pt x="4006" y="3615"/>
                </a:cubicBezTo>
                <a:lnTo>
                  <a:pt x="4006" y="3615"/>
                </a:lnTo>
                <a:cubicBezTo>
                  <a:pt x="4162" y="3796"/>
                  <a:pt x="4500" y="3907"/>
                  <a:pt x="4807" y="3907"/>
                </a:cubicBezTo>
                <a:cubicBezTo>
                  <a:pt x="5019" y="3907"/>
                  <a:pt x="5217" y="3854"/>
                  <a:pt x="5330" y="3734"/>
                </a:cubicBezTo>
                <a:cubicBezTo>
                  <a:pt x="5610" y="3441"/>
                  <a:pt x="5928" y="2461"/>
                  <a:pt x="4388" y="2394"/>
                </a:cubicBezTo>
                <a:cubicBezTo>
                  <a:pt x="5198" y="2118"/>
                  <a:pt x="5597" y="1626"/>
                  <a:pt x="5385" y="1164"/>
                </a:cubicBezTo>
                <a:cubicBezTo>
                  <a:pt x="5269" y="909"/>
                  <a:pt x="4984" y="680"/>
                  <a:pt x="4630" y="680"/>
                </a:cubicBezTo>
                <a:cubicBezTo>
                  <a:pt x="4334" y="680"/>
                  <a:pt x="3991" y="840"/>
                  <a:pt x="3659" y="1278"/>
                </a:cubicBezTo>
                <a:cubicBezTo>
                  <a:pt x="3801" y="1022"/>
                  <a:pt x="3854" y="0"/>
                  <a:pt x="300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2" name="Google Shape;11442;p36"/>
          <p:cNvSpPr/>
          <p:nvPr/>
        </p:nvSpPr>
        <p:spPr>
          <a:xfrm rot="-9359073">
            <a:off x="-332826" y="140156"/>
            <a:ext cx="294041" cy="264997"/>
          </a:xfrm>
          <a:custGeom>
            <a:avLst/>
            <a:gdLst/>
            <a:ahLst/>
            <a:cxnLst/>
            <a:rect l="l" t="t" r="r" b="b"/>
            <a:pathLst>
              <a:path w="3757" h="3386" extrusionOk="0">
                <a:moveTo>
                  <a:pt x="1121" y="0"/>
                </a:moveTo>
                <a:cubicBezTo>
                  <a:pt x="1096" y="0"/>
                  <a:pt x="1070" y="1"/>
                  <a:pt x="1043" y="4"/>
                </a:cubicBezTo>
                <a:cubicBezTo>
                  <a:pt x="614" y="46"/>
                  <a:pt x="445" y="623"/>
                  <a:pt x="1026" y="1170"/>
                </a:cubicBezTo>
                <a:cubicBezTo>
                  <a:pt x="874" y="1039"/>
                  <a:pt x="711" y="986"/>
                  <a:pt x="562" y="986"/>
                </a:cubicBezTo>
                <a:cubicBezTo>
                  <a:pt x="277" y="986"/>
                  <a:pt x="42" y="1178"/>
                  <a:pt x="25" y="1387"/>
                </a:cubicBezTo>
                <a:cubicBezTo>
                  <a:pt x="0" y="1697"/>
                  <a:pt x="185" y="2028"/>
                  <a:pt x="904" y="2028"/>
                </a:cubicBezTo>
                <a:cubicBezTo>
                  <a:pt x="922" y="2028"/>
                  <a:pt x="940" y="2028"/>
                  <a:pt x="958" y="2027"/>
                </a:cubicBezTo>
                <a:lnTo>
                  <a:pt x="958" y="2027"/>
                </a:lnTo>
                <a:cubicBezTo>
                  <a:pt x="470" y="2129"/>
                  <a:pt x="152" y="2596"/>
                  <a:pt x="381" y="2943"/>
                </a:cubicBezTo>
                <a:cubicBezTo>
                  <a:pt x="477" y="3087"/>
                  <a:pt x="622" y="3169"/>
                  <a:pt x="780" y="3169"/>
                </a:cubicBezTo>
                <a:cubicBezTo>
                  <a:pt x="1006" y="3169"/>
                  <a:pt x="1260" y="3002"/>
                  <a:pt x="1442" y="2608"/>
                </a:cubicBezTo>
                <a:lnTo>
                  <a:pt x="1442" y="2608"/>
                </a:lnTo>
                <a:cubicBezTo>
                  <a:pt x="1272" y="2986"/>
                  <a:pt x="1395" y="3325"/>
                  <a:pt x="1645" y="3372"/>
                </a:cubicBezTo>
                <a:cubicBezTo>
                  <a:pt x="1687" y="3379"/>
                  <a:pt x="1739" y="3385"/>
                  <a:pt x="1795" y="3385"/>
                </a:cubicBezTo>
                <a:cubicBezTo>
                  <a:pt x="2074" y="3385"/>
                  <a:pt x="2459" y="3243"/>
                  <a:pt x="2307" y="2511"/>
                </a:cubicBezTo>
                <a:lnTo>
                  <a:pt x="2307" y="2511"/>
                </a:lnTo>
                <a:cubicBezTo>
                  <a:pt x="2374" y="2721"/>
                  <a:pt x="2703" y="2934"/>
                  <a:pt x="2949" y="2934"/>
                </a:cubicBezTo>
                <a:cubicBezTo>
                  <a:pt x="2996" y="2934"/>
                  <a:pt x="3040" y="2926"/>
                  <a:pt x="3079" y="2909"/>
                </a:cubicBezTo>
                <a:cubicBezTo>
                  <a:pt x="3316" y="2799"/>
                  <a:pt x="3753" y="2286"/>
                  <a:pt x="2837" y="1866"/>
                </a:cubicBezTo>
                <a:lnTo>
                  <a:pt x="2837" y="1866"/>
                </a:lnTo>
                <a:cubicBezTo>
                  <a:pt x="2874" y="1868"/>
                  <a:pt x="2911" y="1869"/>
                  <a:pt x="2947" y="1869"/>
                </a:cubicBezTo>
                <a:cubicBezTo>
                  <a:pt x="3443" y="1869"/>
                  <a:pt x="3757" y="1678"/>
                  <a:pt x="3745" y="1366"/>
                </a:cubicBezTo>
                <a:cubicBezTo>
                  <a:pt x="3733" y="1131"/>
                  <a:pt x="3539" y="847"/>
                  <a:pt x="3186" y="847"/>
                </a:cubicBezTo>
                <a:cubicBezTo>
                  <a:pt x="3041" y="847"/>
                  <a:pt x="2869" y="895"/>
                  <a:pt x="2672" y="1014"/>
                </a:cubicBezTo>
                <a:cubicBezTo>
                  <a:pt x="2824" y="886"/>
                  <a:pt x="3125" y="237"/>
                  <a:pt x="2519" y="55"/>
                </a:cubicBezTo>
                <a:cubicBezTo>
                  <a:pt x="2460" y="37"/>
                  <a:pt x="2405" y="29"/>
                  <a:pt x="2354" y="29"/>
                </a:cubicBezTo>
                <a:cubicBezTo>
                  <a:pt x="1881" y="29"/>
                  <a:pt x="1764" y="721"/>
                  <a:pt x="1764" y="721"/>
                </a:cubicBezTo>
                <a:cubicBezTo>
                  <a:pt x="1665" y="292"/>
                  <a:pt x="1494" y="0"/>
                  <a:pt x="11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3" name="Google Shape;11443;p36"/>
          <p:cNvSpPr/>
          <p:nvPr/>
        </p:nvSpPr>
        <p:spPr>
          <a:xfrm rot="-9359073">
            <a:off x="-227969" y="229304"/>
            <a:ext cx="88752" cy="69654"/>
          </a:xfrm>
          <a:custGeom>
            <a:avLst/>
            <a:gdLst/>
            <a:ahLst/>
            <a:cxnLst/>
            <a:rect l="l" t="t" r="r" b="b"/>
            <a:pathLst>
              <a:path w="1134" h="890" extrusionOk="0">
                <a:moveTo>
                  <a:pt x="564" y="0"/>
                </a:moveTo>
                <a:cubicBezTo>
                  <a:pt x="415" y="0"/>
                  <a:pt x="271" y="75"/>
                  <a:pt x="188" y="210"/>
                </a:cubicBezTo>
                <a:cubicBezTo>
                  <a:pt x="0" y="517"/>
                  <a:pt x="228" y="889"/>
                  <a:pt x="558" y="889"/>
                </a:cubicBezTo>
                <a:cubicBezTo>
                  <a:pt x="594" y="889"/>
                  <a:pt x="630" y="885"/>
                  <a:pt x="667" y="876"/>
                </a:cubicBezTo>
                <a:cubicBezTo>
                  <a:pt x="1053" y="787"/>
                  <a:pt x="1134" y="274"/>
                  <a:pt x="799" y="66"/>
                </a:cubicBezTo>
                <a:cubicBezTo>
                  <a:pt x="725" y="22"/>
                  <a:pt x="644" y="0"/>
                  <a:pt x="56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4" name="Google Shape;11444;p36"/>
          <p:cNvSpPr/>
          <p:nvPr/>
        </p:nvSpPr>
        <p:spPr>
          <a:xfrm rot="-9359073">
            <a:off x="-215591" y="280963"/>
            <a:ext cx="12992" cy="56193"/>
          </a:xfrm>
          <a:custGeom>
            <a:avLst/>
            <a:gdLst/>
            <a:ahLst/>
            <a:cxnLst/>
            <a:rect l="l" t="t" r="r" b="b"/>
            <a:pathLst>
              <a:path w="166" h="718" extrusionOk="0">
                <a:moveTo>
                  <a:pt x="149" y="1"/>
                </a:moveTo>
                <a:cubicBezTo>
                  <a:pt x="13" y="175"/>
                  <a:pt x="0" y="696"/>
                  <a:pt x="0" y="718"/>
                </a:cubicBezTo>
                <a:lnTo>
                  <a:pt x="26" y="718"/>
                </a:lnTo>
                <a:cubicBezTo>
                  <a:pt x="26" y="713"/>
                  <a:pt x="34" y="179"/>
                  <a:pt x="166" y="18"/>
                </a:cubicBezTo>
                <a:lnTo>
                  <a:pt x="149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5" name="Google Shape;11445;p36"/>
          <p:cNvSpPr/>
          <p:nvPr/>
        </p:nvSpPr>
        <p:spPr>
          <a:xfrm rot="-9359073">
            <a:off x="-242154" y="272736"/>
            <a:ext cx="34906" cy="36549"/>
          </a:xfrm>
          <a:custGeom>
            <a:avLst/>
            <a:gdLst/>
            <a:ahLst/>
            <a:cxnLst/>
            <a:rect l="l" t="t" r="r" b="b"/>
            <a:pathLst>
              <a:path w="446" h="467" extrusionOk="0">
                <a:moveTo>
                  <a:pt x="437" y="0"/>
                </a:moveTo>
                <a:cubicBezTo>
                  <a:pt x="221" y="64"/>
                  <a:pt x="9" y="441"/>
                  <a:pt x="0" y="458"/>
                </a:cubicBezTo>
                <a:lnTo>
                  <a:pt x="17" y="467"/>
                </a:lnTo>
                <a:cubicBezTo>
                  <a:pt x="21" y="467"/>
                  <a:pt x="233" y="85"/>
                  <a:pt x="445" y="21"/>
                </a:cubicBezTo>
                <a:lnTo>
                  <a:pt x="4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6" name="Google Shape;11446;p36"/>
          <p:cNvSpPr/>
          <p:nvPr/>
        </p:nvSpPr>
        <p:spPr>
          <a:xfrm rot="-9359073">
            <a:off x="-249770" y="259623"/>
            <a:ext cx="41950" cy="13461"/>
          </a:xfrm>
          <a:custGeom>
            <a:avLst/>
            <a:gdLst/>
            <a:ahLst/>
            <a:cxnLst/>
            <a:rect l="l" t="t" r="r" b="b"/>
            <a:pathLst>
              <a:path w="536" h="172" extrusionOk="0">
                <a:moveTo>
                  <a:pt x="481" y="1"/>
                </a:moveTo>
                <a:cubicBezTo>
                  <a:pt x="303" y="1"/>
                  <a:pt x="12" y="143"/>
                  <a:pt x="1" y="150"/>
                </a:cubicBezTo>
                <a:lnTo>
                  <a:pt x="9" y="172"/>
                </a:lnTo>
                <a:cubicBezTo>
                  <a:pt x="13" y="168"/>
                  <a:pt x="313" y="23"/>
                  <a:pt x="485" y="23"/>
                </a:cubicBezTo>
                <a:cubicBezTo>
                  <a:pt x="501" y="23"/>
                  <a:pt x="517" y="24"/>
                  <a:pt x="531" y="27"/>
                </a:cubicBezTo>
                <a:lnTo>
                  <a:pt x="535" y="6"/>
                </a:lnTo>
                <a:cubicBezTo>
                  <a:pt x="519" y="2"/>
                  <a:pt x="501" y="1"/>
                  <a:pt x="48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7" name="Google Shape;11447;p36"/>
          <p:cNvSpPr/>
          <p:nvPr/>
        </p:nvSpPr>
        <p:spPr>
          <a:xfrm rot="-9359073">
            <a:off x="-232953" y="237992"/>
            <a:ext cx="32636" cy="10409"/>
          </a:xfrm>
          <a:custGeom>
            <a:avLst/>
            <a:gdLst/>
            <a:ahLst/>
            <a:cxnLst/>
            <a:rect l="l" t="t" r="r" b="b"/>
            <a:pathLst>
              <a:path w="417" h="133" extrusionOk="0">
                <a:moveTo>
                  <a:pt x="7" y="1"/>
                </a:moveTo>
                <a:cubicBezTo>
                  <a:pt x="4" y="1"/>
                  <a:pt x="2" y="1"/>
                  <a:pt x="1" y="1"/>
                </a:cubicBezTo>
                <a:lnTo>
                  <a:pt x="1" y="26"/>
                </a:lnTo>
                <a:cubicBezTo>
                  <a:pt x="1" y="26"/>
                  <a:pt x="6" y="26"/>
                  <a:pt x="15" y="26"/>
                </a:cubicBezTo>
                <a:cubicBezTo>
                  <a:pt x="74" y="26"/>
                  <a:pt x="299" y="33"/>
                  <a:pt x="395" y="132"/>
                </a:cubicBezTo>
                <a:lnTo>
                  <a:pt x="416" y="115"/>
                </a:lnTo>
                <a:cubicBezTo>
                  <a:pt x="306" y="5"/>
                  <a:pt x="51" y="1"/>
                  <a:pt x="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8" name="Google Shape;11448;p36"/>
          <p:cNvSpPr/>
          <p:nvPr/>
        </p:nvSpPr>
        <p:spPr>
          <a:xfrm rot="-9359073">
            <a:off x="-205425" y="212392"/>
            <a:ext cx="20036" cy="29975"/>
          </a:xfrm>
          <a:custGeom>
            <a:avLst/>
            <a:gdLst/>
            <a:ahLst/>
            <a:cxnLst/>
            <a:rect l="l" t="t" r="r" b="b"/>
            <a:pathLst>
              <a:path w="256" h="383" extrusionOk="0">
                <a:moveTo>
                  <a:pt x="18" y="1"/>
                </a:moveTo>
                <a:lnTo>
                  <a:pt x="1" y="18"/>
                </a:lnTo>
                <a:cubicBezTo>
                  <a:pt x="1" y="22"/>
                  <a:pt x="217" y="230"/>
                  <a:pt x="230" y="382"/>
                </a:cubicBezTo>
                <a:lnTo>
                  <a:pt x="255" y="378"/>
                </a:lnTo>
                <a:cubicBezTo>
                  <a:pt x="238" y="221"/>
                  <a:pt x="26" y="9"/>
                  <a:pt x="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49" name="Google Shape;11449;p36"/>
          <p:cNvSpPr/>
          <p:nvPr/>
        </p:nvSpPr>
        <p:spPr>
          <a:xfrm rot="-9359073">
            <a:off x="-172760" y="206910"/>
            <a:ext cx="10018" cy="37566"/>
          </a:xfrm>
          <a:custGeom>
            <a:avLst/>
            <a:gdLst/>
            <a:ahLst/>
            <a:cxnLst/>
            <a:rect l="l" t="t" r="r" b="b"/>
            <a:pathLst>
              <a:path w="128" h="480" extrusionOk="0">
                <a:moveTo>
                  <a:pt x="77" y="0"/>
                </a:moveTo>
                <a:lnTo>
                  <a:pt x="56" y="9"/>
                </a:lnTo>
                <a:cubicBezTo>
                  <a:pt x="56" y="13"/>
                  <a:pt x="103" y="182"/>
                  <a:pt x="1" y="471"/>
                </a:cubicBezTo>
                <a:lnTo>
                  <a:pt x="26" y="479"/>
                </a:lnTo>
                <a:cubicBezTo>
                  <a:pt x="128" y="182"/>
                  <a:pt x="77" y="9"/>
                  <a:pt x="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0" name="Google Shape;11450;p36"/>
          <p:cNvSpPr/>
          <p:nvPr/>
        </p:nvSpPr>
        <p:spPr>
          <a:xfrm rot="-9359073">
            <a:off x="-162488" y="228447"/>
            <a:ext cx="29975" cy="32244"/>
          </a:xfrm>
          <a:custGeom>
            <a:avLst/>
            <a:gdLst/>
            <a:ahLst/>
            <a:cxnLst/>
            <a:rect l="l" t="t" r="r" b="b"/>
            <a:pathLst>
              <a:path w="383" h="412" extrusionOk="0">
                <a:moveTo>
                  <a:pt x="357" y="0"/>
                </a:moveTo>
                <a:cubicBezTo>
                  <a:pt x="297" y="174"/>
                  <a:pt x="170" y="314"/>
                  <a:pt x="0" y="391"/>
                </a:cubicBezTo>
                <a:lnTo>
                  <a:pt x="9" y="412"/>
                </a:lnTo>
                <a:cubicBezTo>
                  <a:pt x="314" y="263"/>
                  <a:pt x="378" y="17"/>
                  <a:pt x="382" y="5"/>
                </a:cubicBezTo>
                <a:lnTo>
                  <a:pt x="35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1" name="Google Shape;11451;p36"/>
          <p:cNvSpPr/>
          <p:nvPr/>
        </p:nvSpPr>
        <p:spPr>
          <a:xfrm rot="-9359073">
            <a:off x="-187225" y="292580"/>
            <a:ext cx="15027" cy="39523"/>
          </a:xfrm>
          <a:custGeom>
            <a:avLst/>
            <a:gdLst/>
            <a:ahLst/>
            <a:cxnLst/>
            <a:rect l="l" t="t" r="r" b="b"/>
            <a:pathLst>
              <a:path w="192" h="505" extrusionOk="0">
                <a:moveTo>
                  <a:pt x="30" y="0"/>
                </a:moveTo>
                <a:cubicBezTo>
                  <a:pt x="0" y="352"/>
                  <a:pt x="170" y="501"/>
                  <a:pt x="178" y="505"/>
                </a:cubicBezTo>
                <a:lnTo>
                  <a:pt x="191" y="484"/>
                </a:lnTo>
                <a:cubicBezTo>
                  <a:pt x="191" y="484"/>
                  <a:pt x="26" y="340"/>
                  <a:pt x="5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2" name="Google Shape;11452;p36"/>
          <p:cNvSpPr/>
          <p:nvPr/>
        </p:nvSpPr>
        <p:spPr>
          <a:xfrm rot="-9359073">
            <a:off x="-173607" y="286930"/>
            <a:ext cx="46881" cy="27627"/>
          </a:xfrm>
          <a:custGeom>
            <a:avLst/>
            <a:gdLst/>
            <a:ahLst/>
            <a:cxnLst/>
            <a:rect l="l" t="t" r="r" b="b"/>
            <a:pathLst>
              <a:path w="599" h="353" extrusionOk="0">
                <a:moveTo>
                  <a:pt x="22" y="0"/>
                </a:moveTo>
                <a:lnTo>
                  <a:pt x="0" y="13"/>
                </a:lnTo>
                <a:cubicBezTo>
                  <a:pt x="204" y="322"/>
                  <a:pt x="594" y="352"/>
                  <a:pt x="598" y="352"/>
                </a:cubicBezTo>
                <a:lnTo>
                  <a:pt x="598" y="327"/>
                </a:lnTo>
                <a:cubicBezTo>
                  <a:pt x="594" y="327"/>
                  <a:pt x="217" y="301"/>
                  <a:pt x="2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3" name="Google Shape;11453;p36"/>
          <p:cNvSpPr/>
          <p:nvPr/>
        </p:nvSpPr>
        <p:spPr>
          <a:xfrm rot="-9359073">
            <a:off x="-164984" y="257043"/>
            <a:ext cx="47585" cy="17687"/>
          </a:xfrm>
          <a:custGeom>
            <a:avLst/>
            <a:gdLst/>
            <a:ahLst/>
            <a:cxnLst/>
            <a:rect l="l" t="t" r="r" b="b"/>
            <a:pathLst>
              <a:path w="608" h="226" extrusionOk="0">
                <a:moveTo>
                  <a:pt x="594" y="0"/>
                </a:moveTo>
                <a:cubicBezTo>
                  <a:pt x="590" y="0"/>
                  <a:pt x="347" y="202"/>
                  <a:pt x="61" y="202"/>
                </a:cubicBezTo>
                <a:cubicBezTo>
                  <a:pt x="42" y="202"/>
                  <a:pt x="24" y="202"/>
                  <a:pt x="5" y="200"/>
                </a:cubicBezTo>
                <a:lnTo>
                  <a:pt x="1" y="221"/>
                </a:lnTo>
                <a:cubicBezTo>
                  <a:pt x="22" y="225"/>
                  <a:pt x="39" y="225"/>
                  <a:pt x="60" y="225"/>
                </a:cubicBezTo>
                <a:cubicBezTo>
                  <a:pt x="357" y="225"/>
                  <a:pt x="607" y="17"/>
                  <a:pt x="607" y="17"/>
                </a:cubicBezTo>
                <a:lnTo>
                  <a:pt x="594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4" name="Google Shape;11454;p36"/>
          <p:cNvSpPr/>
          <p:nvPr/>
        </p:nvSpPr>
        <p:spPr>
          <a:xfrm rot="-9359073">
            <a:off x="-235417" y="325545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5" y="1"/>
                </a:moveTo>
                <a:cubicBezTo>
                  <a:pt x="47" y="1"/>
                  <a:pt x="1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8" y="212"/>
                  <a:pt x="251" y="170"/>
                  <a:pt x="251" y="107"/>
                </a:cubicBezTo>
                <a:cubicBezTo>
                  <a:pt x="251" y="47"/>
                  <a:pt x="200" y="1"/>
                  <a:pt x="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5" name="Google Shape;11455;p36"/>
          <p:cNvSpPr/>
          <p:nvPr/>
        </p:nvSpPr>
        <p:spPr>
          <a:xfrm rot="-9359073">
            <a:off x="-256907" y="293780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4" y="0"/>
                </a:moveTo>
                <a:cubicBezTo>
                  <a:pt x="47" y="0"/>
                  <a:pt x="0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1" y="170"/>
                  <a:pt x="251" y="106"/>
                </a:cubicBezTo>
                <a:cubicBezTo>
                  <a:pt x="251" y="47"/>
                  <a:pt x="200" y="0"/>
                  <a:pt x="1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6" name="Google Shape;11456;p36"/>
          <p:cNvSpPr/>
          <p:nvPr/>
        </p:nvSpPr>
        <p:spPr>
          <a:xfrm rot="-9359073">
            <a:off x="-260919" y="253637"/>
            <a:ext cx="19723" cy="16905"/>
          </a:xfrm>
          <a:custGeom>
            <a:avLst/>
            <a:gdLst/>
            <a:ahLst/>
            <a:cxnLst/>
            <a:rect l="l" t="t" r="r" b="b"/>
            <a:pathLst>
              <a:path w="252" h="216" extrusionOk="0">
                <a:moveTo>
                  <a:pt x="145" y="1"/>
                </a:moveTo>
                <a:cubicBezTo>
                  <a:pt x="52" y="1"/>
                  <a:pt x="1" y="115"/>
                  <a:pt x="69" y="183"/>
                </a:cubicBezTo>
                <a:cubicBezTo>
                  <a:pt x="91" y="205"/>
                  <a:pt x="118" y="215"/>
                  <a:pt x="144" y="215"/>
                </a:cubicBezTo>
                <a:cubicBezTo>
                  <a:pt x="199" y="215"/>
                  <a:pt x="251" y="173"/>
                  <a:pt x="251" y="107"/>
                </a:cubicBezTo>
                <a:cubicBezTo>
                  <a:pt x="251" y="47"/>
                  <a:pt x="204" y="1"/>
                  <a:pt x="14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7" name="Google Shape;11457;p36"/>
          <p:cNvSpPr/>
          <p:nvPr/>
        </p:nvSpPr>
        <p:spPr>
          <a:xfrm rot="-9359073">
            <a:off x="-239055" y="220174"/>
            <a:ext cx="19645" cy="16826"/>
          </a:xfrm>
          <a:custGeom>
            <a:avLst/>
            <a:gdLst/>
            <a:ahLst/>
            <a:cxnLst/>
            <a:rect l="l" t="t" r="r" b="b"/>
            <a:pathLst>
              <a:path w="251" h="215" extrusionOk="0">
                <a:moveTo>
                  <a:pt x="144" y="1"/>
                </a:moveTo>
                <a:cubicBezTo>
                  <a:pt x="51" y="1"/>
                  <a:pt x="0" y="115"/>
                  <a:pt x="68" y="183"/>
                </a:cubicBezTo>
                <a:cubicBezTo>
                  <a:pt x="90" y="205"/>
                  <a:pt x="117" y="215"/>
                  <a:pt x="144" y="215"/>
                </a:cubicBezTo>
                <a:cubicBezTo>
                  <a:pt x="198" y="215"/>
                  <a:pt x="250" y="172"/>
                  <a:pt x="250" y="107"/>
                </a:cubicBezTo>
                <a:cubicBezTo>
                  <a:pt x="250" y="47"/>
                  <a:pt x="204" y="1"/>
                  <a:pt x="1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8" name="Google Shape;11458;p36"/>
          <p:cNvSpPr/>
          <p:nvPr/>
        </p:nvSpPr>
        <p:spPr>
          <a:xfrm rot="-9359073">
            <a:off x="-205564" y="198932"/>
            <a:ext cx="19645" cy="16670"/>
          </a:xfrm>
          <a:custGeom>
            <a:avLst/>
            <a:gdLst/>
            <a:ahLst/>
            <a:cxnLst/>
            <a:rect l="l" t="t" r="r" b="b"/>
            <a:pathLst>
              <a:path w="251" h="213" extrusionOk="0">
                <a:moveTo>
                  <a:pt x="144" y="1"/>
                </a:moveTo>
                <a:cubicBezTo>
                  <a:pt x="51" y="1"/>
                  <a:pt x="0" y="115"/>
                  <a:pt x="68" y="183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0" y="170"/>
                  <a:pt x="250" y="107"/>
                </a:cubicBezTo>
                <a:cubicBezTo>
                  <a:pt x="250" y="47"/>
                  <a:pt x="204" y="1"/>
                  <a:pt x="14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59" name="Google Shape;11459;p36"/>
          <p:cNvSpPr/>
          <p:nvPr/>
        </p:nvSpPr>
        <p:spPr>
          <a:xfrm rot="-9359073">
            <a:off x="-163165" y="199855"/>
            <a:ext cx="19723" cy="16826"/>
          </a:xfrm>
          <a:custGeom>
            <a:avLst/>
            <a:gdLst/>
            <a:ahLst/>
            <a:cxnLst/>
            <a:rect l="l" t="t" r="r" b="b"/>
            <a:pathLst>
              <a:path w="252" h="215" extrusionOk="0">
                <a:moveTo>
                  <a:pt x="145" y="0"/>
                </a:moveTo>
                <a:cubicBezTo>
                  <a:pt x="47" y="0"/>
                  <a:pt x="1" y="115"/>
                  <a:pt x="69" y="183"/>
                </a:cubicBezTo>
                <a:cubicBezTo>
                  <a:pt x="91" y="205"/>
                  <a:pt x="118" y="215"/>
                  <a:pt x="144" y="215"/>
                </a:cubicBezTo>
                <a:cubicBezTo>
                  <a:pt x="199" y="215"/>
                  <a:pt x="251" y="172"/>
                  <a:pt x="251" y="107"/>
                </a:cubicBezTo>
                <a:cubicBezTo>
                  <a:pt x="251" y="47"/>
                  <a:pt x="200" y="0"/>
                  <a:pt x="145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0" name="Google Shape;11460;p36"/>
          <p:cNvSpPr/>
          <p:nvPr/>
        </p:nvSpPr>
        <p:spPr>
          <a:xfrm rot="-9359073">
            <a:off x="-132649" y="227817"/>
            <a:ext cx="19645" cy="16592"/>
          </a:xfrm>
          <a:custGeom>
            <a:avLst/>
            <a:gdLst/>
            <a:ahLst/>
            <a:cxnLst/>
            <a:rect l="l" t="t" r="r" b="b"/>
            <a:pathLst>
              <a:path w="251" h="212" extrusionOk="0">
                <a:moveTo>
                  <a:pt x="144" y="0"/>
                </a:moveTo>
                <a:cubicBezTo>
                  <a:pt x="51" y="0"/>
                  <a:pt x="0" y="115"/>
                  <a:pt x="68" y="182"/>
                </a:cubicBezTo>
                <a:cubicBezTo>
                  <a:pt x="90" y="203"/>
                  <a:pt x="116" y="212"/>
                  <a:pt x="142" y="212"/>
                </a:cubicBezTo>
                <a:cubicBezTo>
                  <a:pt x="197" y="212"/>
                  <a:pt x="251" y="170"/>
                  <a:pt x="251" y="106"/>
                </a:cubicBezTo>
                <a:cubicBezTo>
                  <a:pt x="251" y="47"/>
                  <a:pt x="204" y="0"/>
                  <a:pt x="14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1" name="Google Shape;11461;p36"/>
          <p:cNvSpPr/>
          <p:nvPr/>
        </p:nvSpPr>
        <p:spPr>
          <a:xfrm rot="-9359073">
            <a:off x="-121932" y="262421"/>
            <a:ext cx="19331" cy="16513"/>
          </a:xfrm>
          <a:custGeom>
            <a:avLst/>
            <a:gdLst/>
            <a:ahLst/>
            <a:cxnLst/>
            <a:rect l="l" t="t" r="r" b="b"/>
            <a:pathLst>
              <a:path w="247" h="211" extrusionOk="0">
                <a:moveTo>
                  <a:pt x="140" y="0"/>
                </a:moveTo>
                <a:cubicBezTo>
                  <a:pt x="47" y="0"/>
                  <a:pt x="0" y="111"/>
                  <a:pt x="68" y="178"/>
                </a:cubicBezTo>
                <a:cubicBezTo>
                  <a:pt x="89" y="201"/>
                  <a:pt x="115" y="211"/>
                  <a:pt x="141" y="211"/>
                </a:cubicBezTo>
                <a:cubicBezTo>
                  <a:pt x="194" y="211"/>
                  <a:pt x="246" y="169"/>
                  <a:pt x="246" y="106"/>
                </a:cubicBezTo>
                <a:cubicBezTo>
                  <a:pt x="246" y="47"/>
                  <a:pt x="199" y="0"/>
                  <a:pt x="1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2" name="Google Shape;11462;p36"/>
          <p:cNvSpPr/>
          <p:nvPr/>
        </p:nvSpPr>
        <p:spPr>
          <a:xfrm rot="-9359073">
            <a:off x="-140863" y="317218"/>
            <a:ext cx="19331" cy="16513"/>
          </a:xfrm>
          <a:custGeom>
            <a:avLst/>
            <a:gdLst/>
            <a:ahLst/>
            <a:cxnLst/>
            <a:rect l="l" t="t" r="r" b="b"/>
            <a:pathLst>
              <a:path w="247" h="211" extrusionOk="0">
                <a:moveTo>
                  <a:pt x="140" y="0"/>
                </a:moveTo>
                <a:cubicBezTo>
                  <a:pt x="47" y="0"/>
                  <a:pt x="1" y="111"/>
                  <a:pt x="64" y="178"/>
                </a:cubicBezTo>
                <a:cubicBezTo>
                  <a:pt x="86" y="201"/>
                  <a:pt x="114" y="211"/>
                  <a:pt x="140" y="211"/>
                </a:cubicBezTo>
                <a:cubicBezTo>
                  <a:pt x="195" y="211"/>
                  <a:pt x="247" y="169"/>
                  <a:pt x="247" y="106"/>
                </a:cubicBezTo>
                <a:cubicBezTo>
                  <a:pt x="247" y="47"/>
                  <a:pt x="200" y="0"/>
                  <a:pt x="14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3" name="Google Shape;11463;p36"/>
          <p:cNvSpPr/>
          <p:nvPr/>
        </p:nvSpPr>
        <p:spPr>
          <a:xfrm rot="-9359073">
            <a:off x="-193574" y="326134"/>
            <a:ext cx="19331" cy="16826"/>
          </a:xfrm>
          <a:custGeom>
            <a:avLst/>
            <a:gdLst/>
            <a:ahLst/>
            <a:cxnLst/>
            <a:rect l="l" t="t" r="r" b="b"/>
            <a:pathLst>
              <a:path w="247" h="215" extrusionOk="0">
                <a:moveTo>
                  <a:pt x="141" y="1"/>
                </a:moveTo>
                <a:cubicBezTo>
                  <a:pt x="48" y="1"/>
                  <a:pt x="1" y="115"/>
                  <a:pt x="69" y="183"/>
                </a:cubicBezTo>
                <a:cubicBezTo>
                  <a:pt x="89" y="205"/>
                  <a:pt x="116" y="215"/>
                  <a:pt x="141" y="215"/>
                </a:cubicBezTo>
                <a:cubicBezTo>
                  <a:pt x="195" y="215"/>
                  <a:pt x="247" y="172"/>
                  <a:pt x="247" y="107"/>
                </a:cubicBezTo>
                <a:cubicBezTo>
                  <a:pt x="247" y="47"/>
                  <a:pt x="200" y="1"/>
                  <a:pt x="141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4" name="Google Shape;11464;p36"/>
          <p:cNvSpPr/>
          <p:nvPr/>
        </p:nvSpPr>
        <p:spPr>
          <a:xfrm rot="-9359073">
            <a:off x="-513015" y="800411"/>
            <a:ext cx="514749" cy="475211"/>
          </a:xfrm>
          <a:custGeom>
            <a:avLst/>
            <a:gdLst/>
            <a:ahLst/>
            <a:cxnLst/>
            <a:rect l="l" t="t" r="r" b="b"/>
            <a:pathLst>
              <a:path w="6577" h="6072" extrusionOk="0">
                <a:moveTo>
                  <a:pt x="3286" y="0"/>
                </a:moveTo>
                <a:cubicBezTo>
                  <a:pt x="3100" y="0"/>
                  <a:pt x="2906" y="150"/>
                  <a:pt x="2793" y="498"/>
                </a:cubicBezTo>
                <a:cubicBezTo>
                  <a:pt x="2534" y="1291"/>
                  <a:pt x="3255" y="2796"/>
                  <a:pt x="3255" y="2796"/>
                </a:cubicBezTo>
                <a:cubicBezTo>
                  <a:pt x="2844" y="2321"/>
                  <a:pt x="2454" y="1829"/>
                  <a:pt x="2093" y="1316"/>
                </a:cubicBezTo>
                <a:cubicBezTo>
                  <a:pt x="1862" y="980"/>
                  <a:pt x="1568" y="815"/>
                  <a:pt x="1338" y="815"/>
                </a:cubicBezTo>
                <a:cubicBezTo>
                  <a:pt x="1065" y="815"/>
                  <a:pt x="880" y="1046"/>
                  <a:pt x="990" y="1499"/>
                </a:cubicBezTo>
                <a:cubicBezTo>
                  <a:pt x="1194" y="2334"/>
                  <a:pt x="2942" y="3089"/>
                  <a:pt x="2942" y="3089"/>
                </a:cubicBezTo>
                <a:cubicBezTo>
                  <a:pt x="2942" y="3089"/>
                  <a:pt x="2161" y="2869"/>
                  <a:pt x="1334" y="2729"/>
                </a:cubicBezTo>
                <a:cubicBezTo>
                  <a:pt x="1242" y="2713"/>
                  <a:pt x="1152" y="2706"/>
                  <a:pt x="1067" y="2706"/>
                </a:cubicBezTo>
                <a:cubicBezTo>
                  <a:pt x="391" y="2706"/>
                  <a:pt x="1" y="3163"/>
                  <a:pt x="732" y="3479"/>
                </a:cubicBezTo>
                <a:cubicBezTo>
                  <a:pt x="946" y="3572"/>
                  <a:pt x="1208" y="3607"/>
                  <a:pt x="1478" y="3607"/>
                </a:cubicBezTo>
                <a:cubicBezTo>
                  <a:pt x="1892" y="3607"/>
                  <a:pt x="2324" y="3526"/>
                  <a:pt x="2634" y="3451"/>
                </a:cubicBezTo>
                <a:lnTo>
                  <a:pt x="2634" y="3451"/>
                </a:lnTo>
                <a:cubicBezTo>
                  <a:pt x="2140" y="3599"/>
                  <a:pt x="1365" y="3868"/>
                  <a:pt x="1080" y="4171"/>
                </a:cubicBezTo>
                <a:cubicBezTo>
                  <a:pt x="725" y="4546"/>
                  <a:pt x="837" y="5060"/>
                  <a:pt x="1303" y="5060"/>
                </a:cubicBezTo>
                <a:cubicBezTo>
                  <a:pt x="1407" y="5060"/>
                  <a:pt x="1528" y="5034"/>
                  <a:pt x="1665" y="4977"/>
                </a:cubicBezTo>
                <a:cubicBezTo>
                  <a:pt x="2424" y="4658"/>
                  <a:pt x="3149" y="3649"/>
                  <a:pt x="3149" y="3649"/>
                </a:cubicBezTo>
                <a:lnTo>
                  <a:pt x="3149" y="3649"/>
                </a:lnTo>
                <a:cubicBezTo>
                  <a:pt x="3149" y="3649"/>
                  <a:pt x="2505" y="4650"/>
                  <a:pt x="2293" y="5142"/>
                </a:cubicBezTo>
                <a:cubicBezTo>
                  <a:pt x="2131" y="5522"/>
                  <a:pt x="2172" y="6072"/>
                  <a:pt x="2485" y="6072"/>
                </a:cubicBezTo>
                <a:cubicBezTo>
                  <a:pt x="2574" y="6072"/>
                  <a:pt x="2684" y="6027"/>
                  <a:pt x="2819" y="5922"/>
                </a:cubicBezTo>
                <a:cubicBezTo>
                  <a:pt x="3425" y="5452"/>
                  <a:pt x="3493" y="3662"/>
                  <a:pt x="3493" y="3662"/>
                </a:cubicBezTo>
                <a:lnTo>
                  <a:pt x="3493" y="3662"/>
                </a:lnTo>
                <a:cubicBezTo>
                  <a:pt x="3493" y="3662"/>
                  <a:pt x="3484" y="4497"/>
                  <a:pt x="3705" y="5273"/>
                </a:cubicBezTo>
                <a:cubicBezTo>
                  <a:pt x="3813" y="5654"/>
                  <a:pt x="4038" y="5835"/>
                  <a:pt x="4246" y="5835"/>
                </a:cubicBezTo>
                <a:cubicBezTo>
                  <a:pt x="4463" y="5835"/>
                  <a:pt x="4661" y="5639"/>
                  <a:pt x="4689" y="5269"/>
                </a:cubicBezTo>
                <a:cubicBezTo>
                  <a:pt x="4744" y="4540"/>
                  <a:pt x="3858" y="3624"/>
                  <a:pt x="3858" y="3624"/>
                </a:cubicBezTo>
                <a:lnTo>
                  <a:pt x="3858" y="3624"/>
                </a:lnTo>
                <a:cubicBezTo>
                  <a:pt x="3858" y="3624"/>
                  <a:pt x="4575" y="4353"/>
                  <a:pt x="5033" y="4641"/>
                </a:cubicBezTo>
                <a:cubicBezTo>
                  <a:pt x="5162" y="4724"/>
                  <a:pt x="5318" y="4763"/>
                  <a:pt x="5468" y="4763"/>
                </a:cubicBezTo>
                <a:cubicBezTo>
                  <a:pt x="5844" y="4763"/>
                  <a:pt x="6184" y="4519"/>
                  <a:pt x="5987" y="4107"/>
                </a:cubicBezTo>
                <a:cubicBezTo>
                  <a:pt x="5711" y="3530"/>
                  <a:pt x="4040" y="3310"/>
                  <a:pt x="4040" y="3310"/>
                </a:cubicBezTo>
                <a:cubicBezTo>
                  <a:pt x="4040" y="3310"/>
                  <a:pt x="4973" y="3280"/>
                  <a:pt x="5673" y="3153"/>
                </a:cubicBezTo>
                <a:cubicBezTo>
                  <a:pt x="6377" y="3021"/>
                  <a:pt x="6576" y="2287"/>
                  <a:pt x="5817" y="2164"/>
                </a:cubicBezTo>
                <a:cubicBezTo>
                  <a:pt x="5768" y="2157"/>
                  <a:pt x="5717" y="2153"/>
                  <a:pt x="5665" y="2153"/>
                </a:cubicBezTo>
                <a:cubicBezTo>
                  <a:pt x="4917" y="2153"/>
                  <a:pt x="3964" y="2928"/>
                  <a:pt x="3964" y="2928"/>
                </a:cubicBezTo>
                <a:cubicBezTo>
                  <a:pt x="3964" y="2928"/>
                  <a:pt x="4939" y="2003"/>
                  <a:pt x="5240" y="1672"/>
                </a:cubicBezTo>
                <a:cubicBezTo>
                  <a:pt x="5534" y="1354"/>
                  <a:pt x="5691" y="579"/>
                  <a:pt x="5043" y="579"/>
                </a:cubicBezTo>
                <a:cubicBezTo>
                  <a:pt x="5018" y="579"/>
                  <a:pt x="4992" y="580"/>
                  <a:pt x="4965" y="582"/>
                </a:cubicBezTo>
                <a:cubicBezTo>
                  <a:pt x="4231" y="646"/>
                  <a:pt x="3633" y="2733"/>
                  <a:pt x="3633" y="2733"/>
                </a:cubicBezTo>
                <a:cubicBezTo>
                  <a:pt x="3633" y="2733"/>
                  <a:pt x="3858" y="1337"/>
                  <a:pt x="3794" y="638"/>
                </a:cubicBezTo>
                <a:cubicBezTo>
                  <a:pt x="3756" y="247"/>
                  <a:pt x="3526" y="0"/>
                  <a:pt x="3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5" name="Google Shape;11465;p36"/>
          <p:cNvSpPr/>
          <p:nvPr/>
        </p:nvSpPr>
        <p:spPr>
          <a:xfrm rot="-9359073">
            <a:off x="-396312" y="1001499"/>
            <a:ext cx="97205" cy="133047"/>
          </a:xfrm>
          <a:custGeom>
            <a:avLst/>
            <a:gdLst/>
            <a:ahLst/>
            <a:cxnLst/>
            <a:rect l="l" t="t" r="r" b="b"/>
            <a:pathLst>
              <a:path w="1242" h="1700" extrusionOk="0">
                <a:moveTo>
                  <a:pt x="1201" y="0"/>
                </a:moveTo>
                <a:cubicBezTo>
                  <a:pt x="1195" y="0"/>
                  <a:pt x="1189" y="2"/>
                  <a:pt x="1184" y="6"/>
                </a:cubicBezTo>
                <a:cubicBezTo>
                  <a:pt x="573" y="498"/>
                  <a:pt x="13" y="1652"/>
                  <a:pt x="9" y="1660"/>
                </a:cubicBezTo>
                <a:cubicBezTo>
                  <a:pt x="0" y="1677"/>
                  <a:pt x="9" y="1690"/>
                  <a:pt x="21" y="1698"/>
                </a:cubicBezTo>
                <a:lnTo>
                  <a:pt x="30" y="1698"/>
                </a:lnTo>
                <a:cubicBezTo>
                  <a:pt x="32" y="1699"/>
                  <a:pt x="34" y="1699"/>
                  <a:pt x="36" y="1699"/>
                </a:cubicBezTo>
                <a:cubicBezTo>
                  <a:pt x="46" y="1699"/>
                  <a:pt x="52" y="1692"/>
                  <a:pt x="55" y="1685"/>
                </a:cubicBezTo>
                <a:cubicBezTo>
                  <a:pt x="60" y="1673"/>
                  <a:pt x="615" y="532"/>
                  <a:pt x="1217" y="48"/>
                </a:cubicBezTo>
                <a:cubicBezTo>
                  <a:pt x="1242" y="31"/>
                  <a:pt x="1224" y="0"/>
                  <a:pt x="12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6" name="Google Shape;11466;p36"/>
          <p:cNvSpPr/>
          <p:nvPr/>
        </p:nvSpPr>
        <p:spPr>
          <a:xfrm rot="-9359073">
            <a:off x="-438762" y="979130"/>
            <a:ext cx="160365" cy="45236"/>
          </a:xfrm>
          <a:custGeom>
            <a:avLst/>
            <a:gdLst/>
            <a:ahLst/>
            <a:cxnLst/>
            <a:rect l="l" t="t" r="r" b="b"/>
            <a:pathLst>
              <a:path w="2049" h="578" extrusionOk="0">
                <a:moveTo>
                  <a:pt x="2001" y="0"/>
                </a:moveTo>
                <a:cubicBezTo>
                  <a:pt x="1241" y="0"/>
                  <a:pt x="34" y="518"/>
                  <a:pt x="21" y="526"/>
                </a:cubicBezTo>
                <a:cubicBezTo>
                  <a:pt x="9" y="530"/>
                  <a:pt x="0" y="547"/>
                  <a:pt x="9" y="560"/>
                </a:cubicBezTo>
                <a:cubicBezTo>
                  <a:pt x="13" y="569"/>
                  <a:pt x="21" y="573"/>
                  <a:pt x="30" y="577"/>
                </a:cubicBezTo>
                <a:cubicBezTo>
                  <a:pt x="34" y="577"/>
                  <a:pt x="38" y="573"/>
                  <a:pt x="42" y="573"/>
                </a:cubicBezTo>
                <a:cubicBezTo>
                  <a:pt x="55" y="569"/>
                  <a:pt x="1254" y="55"/>
                  <a:pt x="2001" y="55"/>
                </a:cubicBezTo>
                <a:cubicBezTo>
                  <a:pt x="2004" y="55"/>
                  <a:pt x="2007" y="55"/>
                  <a:pt x="2011" y="55"/>
                </a:cubicBezTo>
                <a:cubicBezTo>
                  <a:pt x="2049" y="55"/>
                  <a:pt x="2049" y="0"/>
                  <a:pt x="2011" y="0"/>
                </a:cubicBezTo>
                <a:cubicBezTo>
                  <a:pt x="2007" y="0"/>
                  <a:pt x="2004" y="0"/>
                  <a:pt x="20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7" name="Google Shape;11467;p36"/>
          <p:cNvSpPr/>
          <p:nvPr/>
        </p:nvSpPr>
        <p:spPr>
          <a:xfrm rot="-9359073">
            <a:off x="-391622" y="908817"/>
            <a:ext cx="148469" cy="74428"/>
          </a:xfrm>
          <a:custGeom>
            <a:avLst/>
            <a:gdLst/>
            <a:ahLst/>
            <a:cxnLst/>
            <a:rect l="l" t="t" r="r" b="b"/>
            <a:pathLst>
              <a:path w="1897" h="951" extrusionOk="0">
                <a:moveTo>
                  <a:pt x="34" y="1"/>
                </a:moveTo>
                <a:cubicBezTo>
                  <a:pt x="22" y="1"/>
                  <a:pt x="5" y="9"/>
                  <a:pt x="5" y="22"/>
                </a:cubicBezTo>
                <a:cubicBezTo>
                  <a:pt x="1" y="35"/>
                  <a:pt x="9" y="52"/>
                  <a:pt x="22" y="56"/>
                </a:cubicBezTo>
                <a:cubicBezTo>
                  <a:pt x="34" y="56"/>
                  <a:pt x="1307" y="361"/>
                  <a:pt x="1850" y="943"/>
                </a:cubicBezTo>
                <a:cubicBezTo>
                  <a:pt x="1854" y="947"/>
                  <a:pt x="1858" y="951"/>
                  <a:pt x="1867" y="951"/>
                </a:cubicBezTo>
                <a:cubicBezTo>
                  <a:pt x="1875" y="951"/>
                  <a:pt x="1884" y="951"/>
                  <a:pt x="1888" y="947"/>
                </a:cubicBezTo>
                <a:cubicBezTo>
                  <a:pt x="1896" y="934"/>
                  <a:pt x="1896" y="917"/>
                  <a:pt x="1888" y="909"/>
                </a:cubicBezTo>
                <a:cubicBezTo>
                  <a:pt x="1337" y="315"/>
                  <a:pt x="90" y="14"/>
                  <a:pt x="3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8" name="Google Shape;11468;p36"/>
          <p:cNvSpPr/>
          <p:nvPr/>
        </p:nvSpPr>
        <p:spPr>
          <a:xfrm rot="-9359073">
            <a:off x="-284812" y="842063"/>
            <a:ext cx="58855" cy="154804"/>
          </a:xfrm>
          <a:custGeom>
            <a:avLst/>
            <a:gdLst/>
            <a:ahLst/>
            <a:cxnLst/>
            <a:rect l="l" t="t" r="r" b="b"/>
            <a:pathLst>
              <a:path w="752" h="1978" extrusionOk="0">
                <a:moveTo>
                  <a:pt x="31" y="1"/>
                </a:moveTo>
                <a:cubicBezTo>
                  <a:pt x="27" y="1"/>
                  <a:pt x="22" y="2"/>
                  <a:pt x="18" y="5"/>
                </a:cubicBezTo>
                <a:cubicBezTo>
                  <a:pt x="5" y="13"/>
                  <a:pt x="1" y="30"/>
                  <a:pt x="9" y="43"/>
                </a:cubicBezTo>
                <a:cubicBezTo>
                  <a:pt x="18" y="52"/>
                  <a:pt x="641" y="1171"/>
                  <a:pt x="696" y="1952"/>
                </a:cubicBezTo>
                <a:cubicBezTo>
                  <a:pt x="701" y="1964"/>
                  <a:pt x="709" y="1973"/>
                  <a:pt x="722" y="1973"/>
                </a:cubicBezTo>
                <a:lnTo>
                  <a:pt x="726" y="1977"/>
                </a:lnTo>
                <a:cubicBezTo>
                  <a:pt x="739" y="1973"/>
                  <a:pt x="752" y="1960"/>
                  <a:pt x="752" y="1947"/>
                </a:cubicBezTo>
                <a:cubicBezTo>
                  <a:pt x="692" y="1154"/>
                  <a:pt x="60" y="26"/>
                  <a:pt x="56" y="18"/>
                </a:cubicBezTo>
                <a:cubicBezTo>
                  <a:pt x="50" y="6"/>
                  <a:pt x="41" y="1"/>
                  <a:pt x="3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69" name="Google Shape;11469;p36"/>
          <p:cNvSpPr/>
          <p:nvPr/>
        </p:nvSpPr>
        <p:spPr>
          <a:xfrm rot="-9359073">
            <a:off x="-220533" y="865511"/>
            <a:ext cx="61125" cy="157543"/>
          </a:xfrm>
          <a:custGeom>
            <a:avLst/>
            <a:gdLst/>
            <a:ahLst/>
            <a:cxnLst/>
            <a:rect l="l" t="t" r="r" b="b"/>
            <a:pathLst>
              <a:path w="781" h="2013" extrusionOk="0">
                <a:moveTo>
                  <a:pt x="751" y="0"/>
                </a:moveTo>
                <a:cubicBezTo>
                  <a:pt x="738" y="0"/>
                  <a:pt x="729" y="8"/>
                  <a:pt x="725" y="19"/>
                </a:cubicBezTo>
                <a:cubicBezTo>
                  <a:pt x="721" y="31"/>
                  <a:pt x="378" y="1355"/>
                  <a:pt x="9" y="1974"/>
                </a:cubicBezTo>
                <a:cubicBezTo>
                  <a:pt x="0" y="1982"/>
                  <a:pt x="4" y="1999"/>
                  <a:pt x="17" y="2008"/>
                </a:cubicBezTo>
                <a:cubicBezTo>
                  <a:pt x="21" y="2012"/>
                  <a:pt x="26" y="2012"/>
                  <a:pt x="30" y="2012"/>
                </a:cubicBezTo>
                <a:cubicBezTo>
                  <a:pt x="38" y="2012"/>
                  <a:pt x="47" y="2008"/>
                  <a:pt x="55" y="1999"/>
                </a:cubicBezTo>
                <a:cubicBezTo>
                  <a:pt x="433" y="1372"/>
                  <a:pt x="772" y="48"/>
                  <a:pt x="776" y="31"/>
                </a:cubicBezTo>
                <a:cubicBezTo>
                  <a:pt x="781" y="19"/>
                  <a:pt x="772" y="6"/>
                  <a:pt x="759" y="2"/>
                </a:cubicBezTo>
                <a:cubicBezTo>
                  <a:pt x="756" y="1"/>
                  <a:pt x="753" y="0"/>
                  <a:pt x="7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0" name="Google Shape;11470;p36"/>
          <p:cNvSpPr/>
          <p:nvPr/>
        </p:nvSpPr>
        <p:spPr>
          <a:xfrm rot="-9359073">
            <a:off x="-232979" y="957881"/>
            <a:ext cx="146903" cy="93837"/>
          </a:xfrm>
          <a:custGeom>
            <a:avLst/>
            <a:gdLst/>
            <a:ahLst/>
            <a:cxnLst/>
            <a:rect l="l" t="t" r="r" b="b"/>
            <a:pathLst>
              <a:path w="1877" h="1199" extrusionOk="0">
                <a:moveTo>
                  <a:pt x="1836" y="0"/>
                </a:moveTo>
                <a:cubicBezTo>
                  <a:pt x="1832" y="0"/>
                  <a:pt x="1828" y="1"/>
                  <a:pt x="1825" y="3"/>
                </a:cubicBezTo>
                <a:cubicBezTo>
                  <a:pt x="1816" y="11"/>
                  <a:pt x="531" y="690"/>
                  <a:pt x="14" y="1152"/>
                </a:cubicBezTo>
                <a:cubicBezTo>
                  <a:pt x="1" y="1165"/>
                  <a:pt x="1" y="1182"/>
                  <a:pt x="14" y="1190"/>
                </a:cubicBezTo>
                <a:cubicBezTo>
                  <a:pt x="18" y="1194"/>
                  <a:pt x="22" y="1199"/>
                  <a:pt x="31" y="1199"/>
                </a:cubicBezTo>
                <a:cubicBezTo>
                  <a:pt x="35" y="1199"/>
                  <a:pt x="43" y="1199"/>
                  <a:pt x="48" y="1194"/>
                </a:cubicBezTo>
                <a:cubicBezTo>
                  <a:pt x="561" y="732"/>
                  <a:pt x="1837" y="58"/>
                  <a:pt x="1850" y="49"/>
                </a:cubicBezTo>
                <a:cubicBezTo>
                  <a:pt x="1876" y="34"/>
                  <a:pt x="1860" y="0"/>
                  <a:pt x="18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1" name="Google Shape;11471;p36"/>
          <p:cNvSpPr/>
          <p:nvPr/>
        </p:nvSpPr>
        <p:spPr>
          <a:xfrm rot="-9359073">
            <a:off x="-258799" y="1061871"/>
            <a:ext cx="204193" cy="14322"/>
          </a:xfrm>
          <a:custGeom>
            <a:avLst/>
            <a:gdLst/>
            <a:ahLst/>
            <a:cxnLst/>
            <a:rect l="l" t="t" r="r" b="b"/>
            <a:pathLst>
              <a:path w="2609" h="183" extrusionOk="0">
                <a:moveTo>
                  <a:pt x="34" y="1"/>
                </a:moveTo>
                <a:cubicBezTo>
                  <a:pt x="17" y="1"/>
                  <a:pt x="4" y="9"/>
                  <a:pt x="4" y="26"/>
                </a:cubicBezTo>
                <a:cubicBezTo>
                  <a:pt x="0" y="39"/>
                  <a:pt x="13" y="51"/>
                  <a:pt x="26" y="51"/>
                </a:cubicBezTo>
                <a:cubicBezTo>
                  <a:pt x="59" y="56"/>
                  <a:pt x="386" y="90"/>
                  <a:pt x="802" y="119"/>
                </a:cubicBezTo>
                <a:cubicBezTo>
                  <a:pt x="1227" y="151"/>
                  <a:pt x="1745" y="183"/>
                  <a:pt x="2137" y="183"/>
                </a:cubicBezTo>
                <a:cubicBezTo>
                  <a:pt x="2324" y="183"/>
                  <a:pt x="2482" y="175"/>
                  <a:pt x="2587" y="158"/>
                </a:cubicBezTo>
                <a:cubicBezTo>
                  <a:pt x="2600" y="158"/>
                  <a:pt x="2609" y="141"/>
                  <a:pt x="2609" y="128"/>
                </a:cubicBezTo>
                <a:cubicBezTo>
                  <a:pt x="2605" y="117"/>
                  <a:pt x="2595" y="106"/>
                  <a:pt x="2584" y="106"/>
                </a:cubicBezTo>
                <a:cubicBezTo>
                  <a:pt x="2582" y="106"/>
                  <a:pt x="2581" y="106"/>
                  <a:pt x="2579" y="107"/>
                </a:cubicBezTo>
                <a:cubicBezTo>
                  <a:pt x="2478" y="123"/>
                  <a:pt x="2327" y="130"/>
                  <a:pt x="2149" y="130"/>
                </a:cubicBezTo>
                <a:cubicBezTo>
                  <a:pt x="1366" y="130"/>
                  <a:pt x="48" y="1"/>
                  <a:pt x="3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2" name="Google Shape;11472;p36"/>
          <p:cNvSpPr/>
          <p:nvPr/>
        </p:nvSpPr>
        <p:spPr>
          <a:xfrm rot="-9359073">
            <a:off x="-297059" y="1055975"/>
            <a:ext cx="156765" cy="143534"/>
          </a:xfrm>
          <a:custGeom>
            <a:avLst/>
            <a:gdLst/>
            <a:ahLst/>
            <a:cxnLst/>
            <a:rect l="l" t="t" r="r" b="b"/>
            <a:pathLst>
              <a:path w="2003" h="1834" extrusionOk="0">
                <a:moveTo>
                  <a:pt x="33" y="0"/>
                </a:moveTo>
                <a:cubicBezTo>
                  <a:pt x="15" y="0"/>
                  <a:pt x="0" y="22"/>
                  <a:pt x="13" y="44"/>
                </a:cubicBezTo>
                <a:cubicBezTo>
                  <a:pt x="21" y="56"/>
                  <a:pt x="1141" y="1376"/>
                  <a:pt x="1960" y="1829"/>
                </a:cubicBezTo>
                <a:cubicBezTo>
                  <a:pt x="1960" y="1834"/>
                  <a:pt x="1964" y="1834"/>
                  <a:pt x="1968" y="1834"/>
                </a:cubicBezTo>
                <a:cubicBezTo>
                  <a:pt x="1981" y="1834"/>
                  <a:pt x="1989" y="1829"/>
                  <a:pt x="1994" y="1821"/>
                </a:cubicBezTo>
                <a:cubicBezTo>
                  <a:pt x="2002" y="1808"/>
                  <a:pt x="1998" y="1791"/>
                  <a:pt x="1985" y="1787"/>
                </a:cubicBezTo>
                <a:cubicBezTo>
                  <a:pt x="1179" y="1333"/>
                  <a:pt x="64" y="23"/>
                  <a:pt x="51" y="10"/>
                </a:cubicBezTo>
                <a:cubicBezTo>
                  <a:pt x="45" y="3"/>
                  <a:pt x="39" y="0"/>
                  <a:pt x="3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3" name="Google Shape;11473;p36"/>
          <p:cNvSpPr/>
          <p:nvPr/>
        </p:nvSpPr>
        <p:spPr>
          <a:xfrm rot="-9359073">
            <a:off x="-307570" y="1019847"/>
            <a:ext cx="22306" cy="197065"/>
          </a:xfrm>
          <a:custGeom>
            <a:avLst/>
            <a:gdLst/>
            <a:ahLst/>
            <a:cxnLst/>
            <a:rect l="l" t="t" r="r" b="b"/>
            <a:pathLst>
              <a:path w="285" h="2518" extrusionOk="0">
                <a:moveTo>
                  <a:pt x="28" y="1"/>
                </a:moveTo>
                <a:cubicBezTo>
                  <a:pt x="24" y="1"/>
                  <a:pt x="21" y="1"/>
                  <a:pt x="17" y="2"/>
                </a:cubicBezTo>
                <a:cubicBezTo>
                  <a:pt x="5" y="6"/>
                  <a:pt x="0" y="23"/>
                  <a:pt x="5" y="36"/>
                </a:cubicBezTo>
                <a:cubicBezTo>
                  <a:pt x="22" y="95"/>
                  <a:pt x="208" y="1775"/>
                  <a:pt x="234" y="2492"/>
                </a:cubicBezTo>
                <a:cubicBezTo>
                  <a:pt x="234" y="2505"/>
                  <a:pt x="242" y="2517"/>
                  <a:pt x="255" y="2517"/>
                </a:cubicBezTo>
                <a:lnTo>
                  <a:pt x="259" y="2517"/>
                </a:lnTo>
                <a:cubicBezTo>
                  <a:pt x="272" y="2517"/>
                  <a:pt x="285" y="2505"/>
                  <a:pt x="285" y="2492"/>
                </a:cubicBezTo>
                <a:cubicBezTo>
                  <a:pt x="263" y="1800"/>
                  <a:pt x="77" y="57"/>
                  <a:pt x="56" y="15"/>
                </a:cubicBezTo>
                <a:cubicBezTo>
                  <a:pt x="49" y="5"/>
                  <a:pt x="38" y="1"/>
                  <a:pt x="2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74" name="Google Shape;11474;p36"/>
          <p:cNvSpPr/>
          <p:nvPr/>
        </p:nvSpPr>
        <p:spPr>
          <a:xfrm rot="-9359073">
            <a:off x="-294916" y="987350"/>
            <a:ext cx="76543" cy="64880"/>
          </a:xfrm>
          <a:custGeom>
            <a:avLst/>
            <a:gdLst/>
            <a:ahLst/>
            <a:cxnLst/>
            <a:rect l="l" t="t" r="r" b="b"/>
            <a:pathLst>
              <a:path w="978" h="829" extrusionOk="0">
                <a:moveTo>
                  <a:pt x="547" y="0"/>
                </a:moveTo>
                <a:cubicBezTo>
                  <a:pt x="201" y="0"/>
                  <a:pt x="0" y="412"/>
                  <a:pt x="235" y="684"/>
                </a:cubicBezTo>
                <a:cubicBezTo>
                  <a:pt x="319" y="784"/>
                  <a:pt x="432" y="829"/>
                  <a:pt x="543" y="829"/>
                </a:cubicBezTo>
                <a:cubicBezTo>
                  <a:pt x="744" y="829"/>
                  <a:pt x="941" y="682"/>
                  <a:pt x="960" y="447"/>
                </a:cubicBezTo>
                <a:cubicBezTo>
                  <a:pt x="977" y="218"/>
                  <a:pt x="807" y="18"/>
                  <a:pt x="578" y="1"/>
                </a:cubicBezTo>
                <a:cubicBezTo>
                  <a:pt x="568" y="1"/>
                  <a:pt x="558" y="0"/>
                  <a:pt x="54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475" name="Google Shape;11475;p36"/>
          <p:cNvGrpSpPr/>
          <p:nvPr/>
        </p:nvGrpSpPr>
        <p:grpSpPr>
          <a:xfrm rot="7496443">
            <a:off x="7762722" y="288655"/>
            <a:ext cx="453992" cy="937936"/>
            <a:chOff x="4190300" y="-189891"/>
            <a:chExt cx="763400" cy="1577166"/>
          </a:xfrm>
        </p:grpSpPr>
        <p:sp>
          <p:nvSpPr>
            <p:cNvPr id="11476" name="Google Shape;11476;p36"/>
            <p:cNvSpPr/>
            <p:nvPr/>
          </p:nvSpPr>
          <p:spPr>
            <a:xfrm rot="10800000">
              <a:off x="4401205" y="-4819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405" y="1"/>
                  </a:moveTo>
                  <a:cubicBezTo>
                    <a:pt x="1366" y="1"/>
                    <a:pt x="1325" y="10"/>
                    <a:pt x="1298" y="15"/>
                  </a:cubicBezTo>
                  <a:cubicBezTo>
                    <a:pt x="1156" y="32"/>
                    <a:pt x="1019" y="64"/>
                    <a:pt x="887" y="114"/>
                  </a:cubicBezTo>
                  <a:cubicBezTo>
                    <a:pt x="729" y="179"/>
                    <a:pt x="592" y="272"/>
                    <a:pt x="471" y="387"/>
                  </a:cubicBezTo>
                  <a:cubicBezTo>
                    <a:pt x="400" y="448"/>
                    <a:pt x="346" y="513"/>
                    <a:pt x="296" y="590"/>
                  </a:cubicBezTo>
                  <a:cubicBezTo>
                    <a:pt x="214" y="710"/>
                    <a:pt x="1" y="1126"/>
                    <a:pt x="192" y="1274"/>
                  </a:cubicBezTo>
                  <a:cubicBezTo>
                    <a:pt x="215" y="1291"/>
                    <a:pt x="240" y="1298"/>
                    <a:pt x="266" y="1298"/>
                  </a:cubicBezTo>
                  <a:cubicBezTo>
                    <a:pt x="403" y="1298"/>
                    <a:pt x="573" y="1100"/>
                    <a:pt x="647" y="1050"/>
                  </a:cubicBezTo>
                  <a:cubicBezTo>
                    <a:pt x="964" y="825"/>
                    <a:pt x="1150" y="552"/>
                    <a:pt x="1396" y="261"/>
                  </a:cubicBezTo>
                  <a:cubicBezTo>
                    <a:pt x="1435" y="218"/>
                    <a:pt x="1528" y="141"/>
                    <a:pt x="1511" y="70"/>
                  </a:cubicBezTo>
                  <a:cubicBezTo>
                    <a:pt x="1499" y="15"/>
                    <a:pt x="1454" y="1"/>
                    <a:pt x="14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36"/>
            <p:cNvSpPr/>
            <p:nvPr/>
          </p:nvSpPr>
          <p:spPr>
            <a:xfrm rot="10800000">
              <a:off x="4614787" y="534330"/>
              <a:ext cx="156354" cy="335368"/>
            </a:xfrm>
            <a:custGeom>
              <a:avLst/>
              <a:gdLst/>
              <a:ahLst/>
              <a:cxnLst/>
              <a:rect l="l" t="t" r="r" b="b"/>
              <a:pathLst>
                <a:path w="877" h="1881" extrusionOk="0">
                  <a:moveTo>
                    <a:pt x="796" y="1"/>
                  </a:moveTo>
                  <a:cubicBezTo>
                    <a:pt x="780" y="1"/>
                    <a:pt x="767" y="14"/>
                    <a:pt x="739" y="31"/>
                  </a:cubicBezTo>
                  <a:cubicBezTo>
                    <a:pt x="619" y="97"/>
                    <a:pt x="515" y="322"/>
                    <a:pt x="466" y="442"/>
                  </a:cubicBezTo>
                  <a:cubicBezTo>
                    <a:pt x="252" y="929"/>
                    <a:pt x="0" y="1383"/>
                    <a:pt x="290" y="1876"/>
                  </a:cubicBezTo>
                  <a:cubicBezTo>
                    <a:pt x="299" y="1879"/>
                    <a:pt x="307" y="1880"/>
                    <a:pt x="315" y="1880"/>
                  </a:cubicBezTo>
                  <a:cubicBezTo>
                    <a:pt x="409" y="1880"/>
                    <a:pt x="491" y="1689"/>
                    <a:pt x="526" y="1619"/>
                  </a:cubicBezTo>
                  <a:cubicBezTo>
                    <a:pt x="591" y="1498"/>
                    <a:pt x="646" y="1362"/>
                    <a:pt x="685" y="1230"/>
                  </a:cubicBezTo>
                  <a:cubicBezTo>
                    <a:pt x="767" y="880"/>
                    <a:pt x="821" y="524"/>
                    <a:pt x="860" y="174"/>
                  </a:cubicBezTo>
                  <a:cubicBezTo>
                    <a:pt x="865" y="108"/>
                    <a:pt x="876" y="48"/>
                    <a:pt x="832" y="15"/>
                  </a:cubicBezTo>
                  <a:cubicBezTo>
                    <a:pt x="817" y="5"/>
                    <a:pt x="806" y="1"/>
                    <a:pt x="7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36"/>
            <p:cNvSpPr/>
            <p:nvPr/>
          </p:nvSpPr>
          <p:spPr>
            <a:xfrm rot="10800000">
              <a:off x="4466991" y="397761"/>
              <a:ext cx="253518" cy="194874"/>
            </a:xfrm>
            <a:custGeom>
              <a:avLst/>
              <a:gdLst/>
              <a:ahLst/>
              <a:cxnLst/>
              <a:rect l="l" t="t" r="r" b="b"/>
              <a:pathLst>
                <a:path w="1422" h="1093" extrusionOk="0">
                  <a:moveTo>
                    <a:pt x="1218" y="1"/>
                  </a:moveTo>
                  <a:cubicBezTo>
                    <a:pt x="1183" y="1"/>
                    <a:pt x="1148" y="5"/>
                    <a:pt x="1118" y="10"/>
                  </a:cubicBezTo>
                  <a:cubicBezTo>
                    <a:pt x="964" y="26"/>
                    <a:pt x="811" y="54"/>
                    <a:pt x="663" y="98"/>
                  </a:cubicBezTo>
                  <a:cubicBezTo>
                    <a:pt x="532" y="147"/>
                    <a:pt x="417" y="229"/>
                    <a:pt x="324" y="333"/>
                  </a:cubicBezTo>
                  <a:cubicBezTo>
                    <a:pt x="187" y="497"/>
                    <a:pt x="1" y="853"/>
                    <a:pt x="154" y="1028"/>
                  </a:cubicBezTo>
                  <a:cubicBezTo>
                    <a:pt x="198" y="1076"/>
                    <a:pt x="228" y="1093"/>
                    <a:pt x="259" y="1093"/>
                  </a:cubicBezTo>
                  <a:cubicBezTo>
                    <a:pt x="305" y="1093"/>
                    <a:pt x="350" y="1054"/>
                    <a:pt x="439" y="1028"/>
                  </a:cubicBezTo>
                  <a:cubicBezTo>
                    <a:pt x="532" y="1001"/>
                    <a:pt x="636" y="924"/>
                    <a:pt x="784" y="793"/>
                  </a:cubicBezTo>
                  <a:cubicBezTo>
                    <a:pt x="926" y="661"/>
                    <a:pt x="1216" y="382"/>
                    <a:pt x="1347" y="158"/>
                  </a:cubicBezTo>
                  <a:cubicBezTo>
                    <a:pt x="1421" y="35"/>
                    <a:pt x="1323" y="1"/>
                    <a:pt x="12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36"/>
            <p:cNvSpPr/>
            <p:nvPr/>
          </p:nvSpPr>
          <p:spPr>
            <a:xfrm rot="10800000">
              <a:off x="4694834" y="390808"/>
              <a:ext cx="258866" cy="178649"/>
            </a:xfrm>
            <a:custGeom>
              <a:avLst/>
              <a:gdLst/>
              <a:ahLst/>
              <a:cxnLst/>
              <a:rect l="l" t="t" r="r" b="b"/>
              <a:pathLst>
                <a:path w="1452" h="1002" extrusionOk="0">
                  <a:moveTo>
                    <a:pt x="147" y="0"/>
                  </a:moveTo>
                  <a:cubicBezTo>
                    <a:pt x="95" y="0"/>
                    <a:pt x="50" y="18"/>
                    <a:pt x="28" y="72"/>
                  </a:cubicBezTo>
                  <a:cubicBezTo>
                    <a:pt x="1" y="148"/>
                    <a:pt x="66" y="241"/>
                    <a:pt x="99" y="307"/>
                  </a:cubicBezTo>
                  <a:cubicBezTo>
                    <a:pt x="138" y="389"/>
                    <a:pt x="181" y="471"/>
                    <a:pt x="225" y="553"/>
                  </a:cubicBezTo>
                  <a:cubicBezTo>
                    <a:pt x="302" y="679"/>
                    <a:pt x="411" y="789"/>
                    <a:pt x="537" y="871"/>
                  </a:cubicBezTo>
                  <a:cubicBezTo>
                    <a:pt x="699" y="961"/>
                    <a:pt x="858" y="1002"/>
                    <a:pt x="1021" y="1002"/>
                  </a:cubicBezTo>
                  <a:cubicBezTo>
                    <a:pt x="1145" y="1002"/>
                    <a:pt x="1270" y="979"/>
                    <a:pt x="1402" y="936"/>
                  </a:cubicBezTo>
                  <a:cubicBezTo>
                    <a:pt x="1451" y="756"/>
                    <a:pt x="1309" y="641"/>
                    <a:pt x="1205" y="509"/>
                  </a:cubicBezTo>
                  <a:cubicBezTo>
                    <a:pt x="1112" y="378"/>
                    <a:pt x="986" y="269"/>
                    <a:pt x="838" y="197"/>
                  </a:cubicBezTo>
                  <a:cubicBezTo>
                    <a:pt x="690" y="132"/>
                    <a:pt x="543" y="83"/>
                    <a:pt x="384" y="55"/>
                  </a:cubicBezTo>
                  <a:cubicBezTo>
                    <a:pt x="327" y="42"/>
                    <a:pt x="229" y="0"/>
                    <a:pt x="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36"/>
            <p:cNvSpPr/>
            <p:nvPr/>
          </p:nvSpPr>
          <p:spPr>
            <a:xfrm rot="10800000">
              <a:off x="4624592" y="175611"/>
              <a:ext cx="227488" cy="204145"/>
            </a:xfrm>
            <a:custGeom>
              <a:avLst/>
              <a:gdLst/>
              <a:ahLst/>
              <a:cxnLst/>
              <a:rect l="l" t="t" r="r" b="b"/>
              <a:pathLst>
                <a:path w="1276" h="1145" extrusionOk="0">
                  <a:moveTo>
                    <a:pt x="122" y="1"/>
                  </a:moveTo>
                  <a:cubicBezTo>
                    <a:pt x="83" y="1"/>
                    <a:pt x="50" y="17"/>
                    <a:pt x="33" y="64"/>
                  </a:cubicBezTo>
                  <a:cubicBezTo>
                    <a:pt x="0" y="135"/>
                    <a:pt x="49" y="239"/>
                    <a:pt x="71" y="305"/>
                  </a:cubicBezTo>
                  <a:cubicBezTo>
                    <a:pt x="93" y="392"/>
                    <a:pt x="120" y="475"/>
                    <a:pt x="159" y="551"/>
                  </a:cubicBezTo>
                  <a:cubicBezTo>
                    <a:pt x="230" y="704"/>
                    <a:pt x="334" y="836"/>
                    <a:pt x="465" y="945"/>
                  </a:cubicBezTo>
                  <a:cubicBezTo>
                    <a:pt x="624" y="1061"/>
                    <a:pt x="797" y="1145"/>
                    <a:pt x="977" y="1145"/>
                  </a:cubicBezTo>
                  <a:cubicBezTo>
                    <a:pt x="1052" y="1145"/>
                    <a:pt x="1127" y="1131"/>
                    <a:pt x="1204" y="1099"/>
                  </a:cubicBezTo>
                  <a:cubicBezTo>
                    <a:pt x="1259" y="1033"/>
                    <a:pt x="1275" y="945"/>
                    <a:pt x="1248" y="869"/>
                  </a:cubicBezTo>
                  <a:cubicBezTo>
                    <a:pt x="1226" y="781"/>
                    <a:pt x="1188" y="699"/>
                    <a:pt x="1133" y="628"/>
                  </a:cubicBezTo>
                  <a:cubicBezTo>
                    <a:pt x="1029" y="496"/>
                    <a:pt x="903" y="381"/>
                    <a:pt x="766" y="288"/>
                  </a:cubicBezTo>
                  <a:cubicBezTo>
                    <a:pt x="630" y="201"/>
                    <a:pt x="482" y="130"/>
                    <a:pt x="334" y="75"/>
                  </a:cubicBezTo>
                  <a:cubicBezTo>
                    <a:pt x="281" y="54"/>
                    <a:pt x="192" y="1"/>
                    <a:pt x="1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36"/>
            <p:cNvSpPr/>
            <p:nvPr/>
          </p:nvSpPr>
          <p:spPr>
            <a:xfrm rot="10800000">
              <a:off x="4380703" y="200393"/>
              <a:ext cx="266532" cy="190416"/>
            </a:xfrm>
            <a:custGeom>
              <a:avLst/>
              <a:gdLst/>
              <a:ahLst/>
              <a:cxnLst/>
              <a:rect l="l" t="t" r="r" b="b"/>
              <a:pathLst>
                <a:path w="1495" h="1068" extrusionOk="0">
                  <a:moveTo>
                    <a:pt x="1362" y="1"/>
                  </a:moveTo>
                  <a:cubicBezTo>
                    <a:pt x="1322" y="1"/>
                    <a:pt x="1278" y="14"/>
                    <a:pt x="1243" y="22"/>
                  </a:cubicBezTo>
                  <a:cubicBezTo>
                    <a:pt x="1095" y="49"/>
                    <a:pt x="947" y="93"/>
                    <a:pt x="805" y="148"/>
                  </a:cubicBezTo>
                  <a:cubicBezTo>
                    <a:pt x="657" y="208"/>
                    <a:pt x="520" y="296"/>
                    <a:pt x="400" y="405"/>
                  </a:cubicBezTo>
                  <a:cubicBezTo>
                    <a:pt x="356" y="454"/>
                    <a:pt x="318" y="509"/>
                    <a:pt x="280" y="564"/>
                  </a:cubicBezTo>
                  <a:cubicBezTo>
                    <a:pt x="247" y="641"/>
                    <a:pt x="0" y="859"/>
                    <a:pt x="44" y="942"/>
                  </a:cubicBezTo>
                  <a:cubicBezTo>
                    <a:pt x="96" y="1034"/>
                    <a:pt x="165" y="1067"/>
                    <a:pt x="257" y="1067"/>
                  </a:cubicBezTo>
                  <a:cubicBezTo>
                    <a:pt x="338" y="1067"/>
                    <a:pt x="437" y="1041"/>
                    <a:pt x="559" y="1007"/>
                  </a:cubicBezTo>
                  <a:cubicBezTo>
                    <a:pt x="657" y="974"/>
                    <a:pt x="1248" y="460"/>
                    <a:pt x="1358" y="257"/>
                  </a:cubicBezTo>
                  <a:cubicBezTo>
                    <a:pt x="1363" y="241"/>
                    <a:pt x="1495" y="121"/>
                    <a:pt x="1467" y="66"/>
                  </a:cubicBezTo>
                  <a:cubicBezTo>
                    <a:pt x="1445" y="15"/>
                    <a:pt x="1405" y="1"/>
                    <a:pt x="13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36"/>
            <p:cNvSpPr/>
            <p:nvPr/>
          </p:nvSpPr>
          <p:spPr>
            <a:xfrm rot="10800000">
              <a:off x="4623701" y="-8740"/>
              <a:ext cx="187553" cy="102518"/>
            </a:xfrm>
            <a:custGeom>
              <a:avLst/>
              <a:gdLst/>
              <a:ahLst/>
              <a:cxnLst/>
              <a:rect l="l" t="t" r="r" b="b"/>
              <a:pathLst>
                <a:path w="1052" h="575" extrusionOk="0">
                  <a:moveTo>
                    <a:pt x="124" y="1"/>
                  </a:moveTo>
                  <a:cubicBezTo>
                    <a:pt x="81" y="1"/>
                    <a:pt x="44" y="14"/>
                    <a:pt x="28" y="64"/>
                  </a:cubicBezTo>
                  <a:cubicBezTo>
                    <a:pt x="1" y="168"/>
                    <a:pt x="116" y="272"/>
                    <a:pt x="176" y="327"/>
                  </a:cubicBezTo>
                  <a:cubicBezTo>
                    <a:pt x="297" y="458"/>
                    <a:pt x="461" y="535"/>
                    <a:pt x="641" y="551"/>
                  </a:cubicBezTo>
                  <a:cubicBezTo>
                    <a:pt x="725" y="568"/>
                    <a:pt x="809" y="575"/>
                    <a:pt x="892" y="575"/>
                  </a:cubicBezTo>
                  <a:cubicBezTo>
                    <a:pt x="918" y="575"/>
                    <a:pt x="944" y="574"/>
                    <a:pt x="970" y="573"/>
                  </a:cubicBezTo>
                  <a:cubicBezTo>
                    <a:pt x="1052" y="556"/>
                    <a:pt x="1046" y="507"/>
                    <a:pt x="1003" y="436"/>
                  </a:cubicBezTo>
                  <a:cubicBezTo>
                    <a:pt x="970" y="387"/>
                    <a:pt x="948" y="332"/>
                    <a:pt x="926" y="277"/>
                  </a:cubicBezTo>
                  <a:cubicBezTo>
                    <a:pt x="734" y="80"/>
                    <a:pt x="521" y="53"/>
                    <a:pt x="269" y="20"/>
                  </a:cubicBezTo>
                  <a:cubicBezTo>
                    <a:pt x="226" y="17"/>
                    <a:pt x="171" y="1"/>
                    <a:pt x="12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36"/>
            <p:cNvSpPr/>
            <p:nvPr/>
          </p:nvSpPr>
          <p:spPr>
            <a:xfrm rot="10800000">
              <a:off x="4471448" y="-189891"/>
              <a:ext cx="250843" cy="735991"/>
            </a:xfrm>
            <a:custGeom>
              <a:avLst/>
              <a:gdLst/>
              <a:ahLst/>
              <a:cxnLst/>
              <a:rect l="l" t="t" r="r" b="b"/>
              <a:pathLst>
                <a:path w="1407" h="4128" extrusionOk="0">
                  <a:moveTo>
                    <a:pt x="109" y="12"/>
                  </a:moveTo>
                  <a:lnTo>
                    <a:pt x="109" y="12"/>
                  </a:lnTo>
                  <a:cubicBezTo>
                    <a:pt x="38" y="17"/>
                    <a:pt x="11" y="1"/>
                    <a:pt x="5" y="94"/>
                  </a:cubicBezTo>
                  <a:cubicBezTo>
                    <a:pt x="0" y="149"/>
                    <a:pt x="5" y="203"/>
                    <a:pt x="11" y="258"/>
                  </a:cubicBezTo>
                  <a:cubicBezTo>
                    <a:pt x="22" y="389"/>
                    <a:pt x="38" y="515"/>
                    <a:pt x="66" y="641"/>
                  </a:cubicBezTo>
                  <a:cubicBezTo>
                    <a:pt x="164" y="1041"/>
                    <a:pt x="219" y="833"/>
                    <a:pt x="438" y="1473"/>
                  </a:cubicBezTo>
                  <a:cubicBezTo>
                    <a:pt x="531" y="1730"/>
                    <a:pt x="197" y="3017"/>
                    <a:pt x="744" y="3581"/>
                  </a:cubicBezTo>
                  <a:cubicBezTo>
                    <a:pt x="1045" y="3893"/>
                    <a:pt x="952" y="3914"/>
                    <a:pt x="1215" y="4068"/>
                  </a:cubicBezTo>
                  <a:cubicBezTo>
                    <a:pt x="1314" y="4128"/>
                    <a:pt x="1319" y="4090"/>
                    <a:pt x="1407" y="4117"/>
                  </a:cubicBezTo>
                  <a:cubicBezTo>
                    <a:pt x="1308" y="4040"/>
                    <a:pt x="1210" y="3958"/>
                    <a:pt x="1122" y="3865"/>
                  </a:cubicBezTo>
                  <a:cubicBezTo>
                    <a:pt x="969" y="3717"/>
                    <a:pt x="624" y="3367"/>
                    <a:pt x="515" y="2885"/>
                  </a:cubicBezTo>
                  <a:cubicBezTo>
                    <a:pt x="372" y="2272"/>
                    <a:pt x="723" y="1856"/>
                    <a:pt x="515" y="1418"/>
                  </a:cubicBezTo>
                  <a:cubicBezTo>
                    <a:pt x="411" y="1200"/>
                    <a:pt x="350" y="1090"/>
                    <a:pt x="350" y="1090"/>
                  </a:cubicBezTo>
                  <a:cubicBezTo>
                    <a:pt x="230" y="871"/>
                    <a:pt x="181" y="833"/>
                    <a:pt x="153" y="696"/>
                  </a:cubicBezTo>
                  <a:cubicBezTo>
                    <a:pt x="99" y="472"/>
                    <a:pt x="82" y="236"/>
                    <a:pt x="109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36"/>
            <p:cNvSpPr/>
            <p:nvPr/>
          </p:nvSpPr>
          <p:spPr>
            <a:xfrm rot="10800000">
              <a:off x="4470378" y="512401"/>
              <a:ext cx="272416" cy="231424"/>
            </a:xfrm>
            <a:custGeom>
              <a:avLst/>
              <a:gdLst/>
              <a:ahLst/>
              <a:cxnLst/>
              <a:rect l="l" t="t" r="r" b="b"/>
              <a:pathLst>
                <a:path w="1528" h="1298" extrusionOk="0">
                  <a:moveTo>
                    <a:pt x="123" y="1"/>
                  </a:moveTo>
                  <a:cubicBezTo>
                    <a:pt x="74" y="1"/>
                    <a:pt x="29" y="15"/>
                    <a:pt x="17" y="70"/>
                  </a:cubicBezTo>
                  <a:cubicBezTo>
                    <a:pt x="0" y="141"/>
                    <a:pt x="93" y="218"/>
                    <a:pt x="131" y="261"/>
                  </a:cubicBezTo>
                  <a:cubicBezTo>
                    <a:pt x="378" y="552"/>
                    <a:pt x="558" y="825"/>
                    <a:pt x="876" y="1050"/>
                  </a:cubicBezTo>
                  <a:cubicBezTo>
                    <a:pt x="954" y="1100"/>
                    <a:pt x="1125" y="1298"/>
                    <a:pt x="1259" y="1298"/>
                  </a:cubicBezTo>
                  <a:cubicBezTo>
                    <a:pt x="1284" y="1298"/>
                    <a:pt x="1308" y="1291"/>
                    <a:pt x="1330" y="1274"/>
                  </a:cubicBezTo>
                  <a:cubicBezTo>
                    <a:pt x="1527" y="1126"/>
                    <a:pt x="1314" y="710"/>
                    <a:pt x="1232" y="590"/>
                  </a:cubicBezTo>
                  <a:cubicBezTo>
                    <a:pt x="1182" y="513"/>
                    <a:pt x="1122" y="448"/>
                    <a:pt x="1056" y="387"/>
                  </a:cubicBezTo>
                  <a:cubicBezTo>
                    <a:pt x="936" y="272"/>
                    <a:pt x="794" y="179"/>
                    <a:pt x="640" y="114"/>
                  </a:cubicBezTo>
                  <a:cubicBezTo>
                    <a:pt x="509" y="64"/>
                    <a:pt x="372" y="32"/>
                    <a:pt x="230" y="15"/>
                  </a:cubicBezTo>
                  <a:cubicBezTo>
                    <a:pt x="203" y="10"/>
                    <a:pt x="162" y="1"/>
                    <a:pt x="12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36"/>
            <p:cNvSpPr/>
            <p:nvPr/>
          </p:nvSpPr>
          <p:spPr>
            <a:xfrm rot="10800000">
              <a:off x="4373751" y="1052442"/>
              <a:ext cx="155462" cy="334833"/>
            </a:xfrm>
            <a:custGeom>
              <a:avLst/>
              <a:gdLst/>
              <a:ahLst/>
              <a:cxnLst/>
              <a:rect l="l" t="t" r="r" b="b"/>
              <a:pathLst>
                <a:path w="872" h="1878" extrusionOk="0">
                  <a:moveTo>
                    <a:pt x="81" y="0"/>
                  </a:moveTo>
                  <a:cubicBezTo>
                    <a:pt x="72" y="0"/>
                    <a:pt x="61" y="5"/>
                    <a:pt x="45" y="17"/>
                  </a:cubicBezTo>
                  <a:cubicBezTo>
                    <a:pt x="1" y="44"/>
                    <a:pt x="12" y="110"/>
                    <a:pt x="17" y="170"/>
                  </a:cubicBezTo>
                  <a:cubicBezTo>
                    <a:pt x="56" y="526"/>
                    <a:pt x="110" y="876"/>
                    <a:pt x="192" y="1227"/>
                  </a:cubicBezTo>
                  <a:cubicBezTo>
                    <a:pt x="231" y="1364"/>
                    <a:pt x="285" y="1495"/>
                    <a:pt x="351" y="1621"/>
                  </a:cubicBezTo>
                  <a:cubicBezTo>
                    <a:pt x="386" y="1691"/>
                    <a:pt x="468" y="1877"/>
                    <a:pt x="561" y="1877"/>
                  </a:cubicBezTo>
                  <a:cubicBezTo>
                    <a:pt x="570" y="1877"/>
                    <a:pt x="578" y="1876"/>
                    <a:pt x="586" y="1873"/>
                  </a:cubicBezTo>
                  <a:cubicBezTo>
                    <a:pt x="871" y="1380"/>
                    <a:pt x="625" y="931"/>
                    <a:pt x="411" y="438"/>
                  </a:cubicBezTo>
                  <a:cubicBezTo>
                    <a:pt x="362" y="318"/>
                    <a:pt x="253" y="99"/>
                    <a:pt x="138" y="28"/>
                  </a:cubicBezTo>
                  <a:cubicBezTo>
                    <a:pt x="110" y="14"/>
                    <a:pt x="98" y="0"/>
                    <a:pt x="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36"/>
            <p:cNvSpPr/>
            <p:nvPr/>
          </p:nvSpPr>
          <p:spPr>
            <a:xfrm rot="10800000">
              <a:off x="4423669" y="914981"/>
              <a:ext cx="254231" cy="194874"/>
            </a:xfrm>
            <a:custGeom>
              <a:avLst/>
              <a:gdLst/>
              <a:ahLst/>
              <a:cxnLst/>
              <a:rect l="l" t="t" r="r" b="b"/>
              <a:pathLst>
                <a:path w="1426" h="1093" extrusionOk="0">
                  <a:moveTo>
                    <a:pt x="206" y="1"/>
                  </a:moveTo>
                  <a:cubicBezTo>
                    <a:pt x="102" y="1"/>
                    <a:pt x="0" y="35"/>
                    <a:pt x="74" y="158"/>
                  </a:cubicBezTo>
                  <a:cubicBezTo>
                    <a:pt x="205" y="382"/>
                    <a:pt x="501" y="661"/>
                    <a:pt x="643" y="793"/>
                  </a:cubicBezTo>
                  <a:cubicBezTo>
                    <a:pt x="786" y="924"/>
                    <a:pt x="890" y="1001"/>
                    <a:pt x="983" y="1028"/>
                  </a:cubicBezTo>
                  <a:cubicBezTo>
                    <a:pt x="1072" y="1054"/>
                    <a:pt x="1117" y="1093"/>
                    <a:pt x="1163" y="1093"/>
                  </a:cubicBezTo>
                  <a:cubicBezTo>
                    <a:pt x="1193" y="1093"/>
                    <a:pt x="1224" y="1076"/>
                    <a:pt x="1267" y="1028"/>
                  </a:cubicBezTo>
                  <a:cubicBezTo>
                    <a:pt x="1426" y="853"/>
                    <a:pt x="1240" y="492"/>
                    <a:pt x="1103" y="333"/>
                  </a:cubicBezTo>
                  <a:cubicBezTo>
                    <a:pt x="1004" y="229"/>
                    <a:pt x="890" y="147"/>
                    <a:pt x="758" y="98"/>
                  </a:cubicBezTo>
                  <a:cubicBezTo>
                    <a:pt x="610" y="54"/>
                    <a:pt x="457" y="26"/>
                    <a:pt x="304" y="10"/>
                  </a:cubicBezTo>
                  <a:cubicBezTo>
                    <a:pt x="275" y="5"/>
                    <a:pt x="240" y="1"/>
                    <a:pt x="2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36"/>
            <p:cNvSpPr/>
            <p:nvPr/>
          </p:nvSpPr>
          <p:spPr>
            <a:xfrm rot="10800000">
              <a:off x="4190300" y="907493"/>
              <a:ext cx="259758" cy="178292"/>
            </a:xfrm>
            <a:custGeom>
              <a:avLst/>
              <a:gdLst/>
              <a:ahLst/>
              <a:cxnLst/>
              <a:rect l="l" t="t" r="r" b="b"/>
              <a:pathLst>
                <a:path w="1457" h="1000" extrusionOk="0">
                  <a:moveTo>
                    <a:pt x="1305" y="1"/>
                  </a:moveTo>
                  <a:cubicBezTo>
                    <a:pt x="1224" y="1"/>
                    <a:pt x="1124" y="40"/>
                    <a:pt x="1068" y="50"/>
                  </a:cubicBezTo>
                  <a:cubicBezTo>
                    <a:pt x="914" y="83"/>
                    <a:pt x="761" y="132"/>
                    <a:pt x="619" y="192"/>
                  </a:cubicBezTo>
                  <a:cubicBezTo>
                    <a:pt x="471" y="269"/>
                    <a:pt x="345" y="373"/>
                    <a:pt x="246" y="510"/>
                  </a:cubicBezTo>
                  <a:cubicBezTo>
                    <a:pt x="148" y="636"/>
                    <a:pt x="0" y="745"/>
                    <a:pt x="49" y="937"/>
                  </a:cubicBezTo>
                  <a:cubicBezTo>
                    <a:pt x="183" y="977"/>
                    <a:pt x="310" y="1000"/>
                    <a:pt x="434" y="1000"/>
                  </a:cubicBezTo>
                  <a:cubicBezTo>
                    <a:pt x="599" y="1000"/>
                    <a:pt x="757" y="959"/>
                    <a:pt x="920" y="866"/>
                  </a:cubicBezTo>
                  <a:cubicBezTo>
                    <a:pt x="1046" y="789"/>
                    <a:pt x="1150" y="680"/>
                    <a:pt x="1226" y="548"/>
                  </a:cubicBezTo>
                  <a:cubicBezTo>
                    <a:pt x="1276" y="472"/>
                    <a:pt x="1319" y="390"/>
                    <a:pt x="1358" y="302"/>
                  </a:cubicBezTo>
                  <a:cubicBezTo>
                    <a:pt x="1385" y="242"/>
                    <a:pt x="1456" y="149"/>
                    <a:pt x="1423" y="72"/>
                  </a:cubicBezTo>
                  <a:cubicBezTo>
                    <a:pt x="1404" y="18"/>
                    <a:pt x="1358" y="1"/>
                    <a:pt x="13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36"/>
            <p:cNvSpPr/>
            <p:nvPr/>
          </p:nvSpPr>
          <p:spPr>
            <a:xfrm rot="10800000">
              <a:off x="4292811" y="692831"/>
              <a:ext cx="226597" cy="204145"/>
            </a:xfrm>
            <a:custGeom>
              <a:avLst/>
              <a:gdLst/>
              <a:ahLst/>
              <a:cxnLst/>
              <a:rect l="l" t="t" r="r" b="b"/>
              <a:pathLst>
                <a:path w="1271" h="1145" extrusionOk="0">
                  <a:moveTo>
                    <a:pt x="1153" y="1"/>
                  </a:moveTo>
                  <a:cubicBezTo>
                    <a:pt x="1081" y="1"/>
                    <a:pt x="991" y="54"/>
                    <a:pt x="942" y="75"/>
                  </a:cubicBezTo>
                  <a:cubicBezTo>
                    <a:pt x="789" y="130"/>
                    <a:pt x="646" y="201"/>
                    <a:pt x="510" y="288"/>
                  </a:cubicBezTo>
                  <a:cubicBezTo>
                    <a:pt x="367" y="381"/>
                    <a:pt x="247" y="496"/>
                    <a:pt x="143" y="628"/>
                  </a:cubicBezTo>
                  <a:cubicBezTo>
                    <a:pt x="88" y="699"/>
                    <a:pt x="50" y="781"/>
                    <a:pt x="22" y="869"/>
                  </a:cubicBezTo>
                  <a:cubicBezTo>
                    <a:pt x="1" y="945"/>
                    <a:pt x="17" y="1033"/>
                    <a:pt x="66" y="1099"/>
                  </a:cubicBezTo>
                  <a:cubicBezTo>
                    <a:pt x="143" y="1131"/>
                    <a:pt x="219" y="1145"/>
                    <a:pt x="295" y="1145"/>
                  </a:cubicBezTo>
                  <a:cubicBezTo>
                    <a:pt x="477" y="1145"/>
                    <a:pt x="652" y="1061"/>
                    <a:pt x="811" y="945"/>
                  </a:cubicBezTo>
                  <a:cubicBezTo>
                    <a:pt x="942" y="836"/>
                    <a:pt x="1046" y="704"/>
                    <a:pt x="1112" y="551"/>
                  </a:cubicBezTo>
                  <a:cubicBezTo>
                    <a:pt x="1150" y="469"/>
                    <a:pt x="1183" y="392"/>
                    <a:pt x="1205" y="305"/>
                  </a:cubicBezTo>
                  <a:cubicBezTo>
                    <a:pt x="1227" y="239"/>
                    <a:pt x="1270" y="135"/>
                    <a:pt x="1243" y="64"/>
                  </a:cubicBezTo>
                  <a:cubicBezTo>
                    <a:pt x="1225" y="17"/>
                    <a:pt x="1192" y="1"/>
                    <a:pt x="11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36"/>
            <p:cNvSpPr/>
            <p:nvPr/>
          </p:nvSpPr>
          <p:spPr>
            <a:xfrm rot="10800000">
              <a:off x="4496764" y="718327"/>
              <a:ext cx="267602" cy="189703"/>
            </a:xfrm>
            <a:custGeom>
              <a:avLst/>
              <a:gdLst/>
              <a:ahLst/>
              <a:cxnLst/>
              <a:rect l="l" t="t" r="r" b="b"/>
              <a:pathLst>
                <a:path w="1501" h="1064" extrusionOk="0">
                  <a:moveTo>
                    <a:pt x="132" y="0"/>
                  </a:moveTo>
                  <a:cubicBezTo>
                    <a:pt x="90" y="0"/>
                    <a:pt x="50" y="14"/>
                    <a:pt x="28" y="60"/>
                  </a:cubicBezTo>
                  <a:cubicBezTo>
                    <a:pt x="1" y="121"/>
                    <a:pt x="132" y="241"/>
                    <a:pt x="143" y="257"/>
                  </a:cubicBezTo>
                  <a:cubicBezTo>
                    <a:pt x="252" y="454"/>
                    <a:pt x="844" y="974"/>
                    <a:pt x="937" y="1002"/>
                  </a:cubicBezTo>
                  <a:cubicBezTo>
                    <a:pt x="1062" y="1036"/>
                    <a:pt x="1163" y="1064"/>
                    <a:pt x="1244" y="1064"/>
                  </a:cubicBezTo>
                  <a:cubicBezTo>
                    <a:pt x="1333" y="1064"/>
                    <a:pt x="1400" y="1030"/>
                    <a:pt x="1451" y="936"/>
                  </a:cubicBezTo>
                  <a:cubicBezTo>
                    <a:pt x="1500" y="859"/>
                    <a:pt x="1260" y="641"/>
                    <a:pt x="1216" y="564"/>
                  </a:cubicBezTo>
                  <a:cubicBezTo>
                    <a:pt x="1183" y="509"/>
                    <a:pt x="1145" y="454"/>
                    <a:pt x="1095" y="405"/>
                  </a:cubicBezTo>
                  <a:cubicBezTo>
                    <a:pt x="980" y="296"/>
                    <a:pt x="844" y="214"/>
                    <a:pt x="696" y="148"/>
                  </a:cubicBezTo>
                  <a:cubicBezTo>
                    <a:pt x="553" y="93"/>
                    <a:pt x="406" y="49"/>
                    <a:pt x="252" y="22"/>
                  </a:cubicBezTo>
                  <a:cubicBezTo>
                    <a:pt x="220" y="14"/>
                    <a:pt x="174" y="0"/>
                    <a:pt x="1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36"/>
            <p:cNvSpPr/>
            <p:nvPr/>
          </p:nvSpPr>
          <p:spPr>
            <a:xfrm rot="10800000">
              <a:off x="4332925" y="508480"/>
              <a:ext cx="187375" cy="102518"/>
            </a:xfrm>
            <a:custGeom>
              <a:avLst/>
              <a:gdLst/>
              <a:ahLst/>
              <a:cxnLst/>
              <a:rect l="l" t="t" r="r" b="b"/>
              <a:pathLst>
                <a:path w="1051" h="575" extrusionOk="0">
                  <a:moveTo>
                    <a:pt x="925" y="1"/>
                  </a:moveTo>
                  <a:cubicBezTo>
                    <a:pt x="878" y="1"/>
                    <a:pt x="823" y="17"/>
                    <a:pt x="783" y="20"/>
                  </a:cubicBezTo>
                  <a:cubicBezTo>
                    <a:pt x="526" y="53"/>
                    <a:pt x="318" y="80"/>
                    <a:pt x="126" y="277"/>
                  </a:cubicBezTo>
                  <a:cubicBezTo>
                    <a:pt x="104" y="332"/>
                    <a:pt x="77" y="387"/>
                    <a:pt x="49" y="436"/>
                  </a:cubicBezTo>
                  <a:cubicBezTo>
                    <a:pt x="6" y="507"/>
                    <a:pt x="0" y="556"/>
                    <a:pt x="82" y="573"/>
                  </a:cubicBezTo>
                  <a:cubicBezTo>
                    <a:pt x="108" y="574"/>
                    <a:pt x="134" y="575"/>
                    <a:pt x="160" y="575"/>
                  </a:cubicBezTo>
                  <a:cubicBezTo>
                    <a:pt x="243" y="575"/>
                    <a:pt x="327" y="568"/>
                    <a:pt x="411" y="551"/>
                  </a:cubicBezTo>
                  <a:cubicBezTo>
                    <a:pt x="586" y="534"/>
                    <a:pt x="750" y="458"/>
                    <a:pt x="876" y="326"/>
                  </a:cubicBezTo>
                  <a:cubicBezTo>
                    <a:pt x="936" y="272"/>
                    <a:pt x="1051" y="168"/>
                    <a:pt x="1018" y="64"/>
                  </a:cubicBezTo>
                  <a:cubicBezTo>
                    <a:pt x="1005" y="14"/>
                    <a:pt x="969" y="1"/>
                    <a:pt x="92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36"/>
            <p:cNvSpPr/>
            <p:nvPr/>
          </p:nvSpPr>
          <p:spPr>
            <a:xfrm rot="10800000">
              <a:off x="4422599" y="327330"/>
              <a:ext cx="251022" cy="735991"/>
            </a:xfrm>
            <a:custGeom>
              <a:avLst/>
              <a:gdLst/>
              <a:ahLst/>
              <a:cxnLst/>
              <a:rect l="l" t="t" r="r" b="b"/>
              <a:pathLst>
                <a:path w="1408" h="4128" extrusionOk="0">
                  <a:moveTo>
                    <a:pt x="1298" y="12"/>
                  </a:moveTo>
                  <a:cubicBezTo>
                    <a:pt x="1325" y="236"/>
                    <a:pt x="1314" y="472"/>
                    <a:pt x="1260" y="696"/>
                  </a:cubicBezTo>
                  <a:cubicBezTo>
                    <a:pt x="1227" y="833"/>
                    <a:pt x="1178" y="871"/>
                    <a:pt x="1063" y="1090"/>
                  </a:cubicBezTo>
                  <a:cubicBezTo>
                    <a:pt x="1063" y="1090"/>
                    <a:pt x="1002" y="1200"/>
                    <a:pt x="898" y="1418"/>
                  </a:cubicBezTo>
                  <a:cubicBezTo>
                    <a:pt x="690" y="1856"/>
                    <a:pt x="1035" y="2272"/>
                    <a:pt x="898" y="2885"/>
                  </a:cubicBezTo>
                  <a:cubicBezTo>
                    <a:pt x="789" y="3367"/>
                    <a:pt x="439" y="3717"/>
                    <a:pt x="291" y="3865"/>
                  </a:cubicBezTo>
                  <a:cubicBezTo>
                    <a:pt x="203" y="3958"/>
                    <a:pt x="105" y="4040"/>
                    <a:pt x="1" y="4117"/>
                  </a:cubicBezTo>
                  <a:cubicBezTo>
                    <a:pt x="88" y="4090"/>
                    <a:pt x="99" y="4128"/>
                    <a:pt x="198" y="4068"/>
                  </a:cubicBezTo>
                  <a:cubicBezTo>
                    <a:pt x="460" y="3914"/>
                    <a:pt x="362" y="3893"/>
                    <a:pt x="668" y="3581"/>
                  </a:cubicBezTo>
                  <a:cubicBezTo>
                    <a:pt x="1216" y="3017"/>
                    <a:pt x="882" y="1730"/>
                    <a:pt x="975" y="1473"/>
                  </a:cubicBezTo>
                  <a:cubicBezTo>
                    <a:pt x="1194" y="833"/>
                    <a:pt x="1249" y="1041"/>
                    <a:pt x="1342" y="641"/>
                  </a:cubicBezTo>
                  <a:cubicBezTo>
                    <a:pt x="1375" y="515"/>
                    <a:pt x="1391" y="389"/>
                    <a:pt x="1396" y="258"/>
                  </a:cubicBezTo>
                  <a:cubicBezTo>
                    <a:pt x="1407" y="203"/>
                    <a:pt x="1407" y="149"/>
                    <a:pt x="1402" y="94"/>
                  </a:cubicBezTo>
                  <a:cubicBezTo>
                    <a:pt x="1396" y="1"/>
                    <a:pt x="1369" y="17"/>
                    <a:pt x="1298" y="1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492" name="Google Shape;11492;p36"/>
          <p:cNvSpPr/>
          <p:nvPr/>
        </p:nvSpPr>
        <p:spPr>
          <a:xfrm>
            <a:off x="-291125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3" name="Google Shape;11493;p36"/>
          <p:cNvSpPr/>
          <p:nvPr/>
        </p:nvSpPr>
        <p:spPr>
          <a:xfrm>
            <a:off x="1978375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494" name="Google Shape;11494;p36"/>
          <p:cNvSpPr/>
          <p:nvPr/>
        </p:nvSpPr>
        <p:spPr>
          <a:xfrm flipH="1">
            <a:off x="6868000" y="4512425"/>
            <a:ext cx="5415985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6788714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115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2" name="Google Shape;11572;p38"/>
          <p:cNvSpPr/>
          <p:nvPr/>
        </p:nvSpPr>
        <p:spPr>
          <a:xfrm flipH="1">
            <a:off x="6319431" y="2724150"/>
            <a:ext cx="4145394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573" name="Google Shape;11573;p38"/>
          <p:cNvGrpSpPr/>
          <p:nvPr/>
        </p:nvGrpSpPr>
        <p:grpSpPr>
          <a:xfrm rot="10428974">
            <a:off x="-648806" y="807914"/>
            <a:ext cx="623977" cy="1046353"/>
            <a:chOff x="352625" y="2514275"/>
            <a:chExt cx="150500" cy="252375"/>
          </a:xfrm>
        </p:grpSpPr>
        <p:sp>
          <p:nvSpPr>
            <p:cNvPr id="11574" name="Google Shape;11574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7" name="Google Shape;11587;p38"/>
          <p:cNvGrpSpPr/>
          <p:nvPr/>
        </p:nvGrpSpPr>
        <p:grpSpPr>
          <a:xfrm rot="-9443905" flipH="1">
            <a:off x="-1788393" y="-245144"/>
            <a:ext cx="623975" cy="1046351"/>
            <a:chOff x="352625" y="2514275"/>
            <a:chExt cx="150500" cy="252375"/>
          </a:xfrm>
        </p:grpSpPr>
        <p:sp>
          <p:nvSpPr>
            <p:cNvPr id="11588" name="Google Shape;11588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1" name="Google Shape;11601;p38"/>
          <p:cNvGrpSpPr/>
          <p:nvPr/>
        </p:nvGrpSpPr>
        <p:grpSpPr>
          <a:xfrm>
            <a:off x="-1773584" y="-694630"/>
            <a:ext cx="2265428" cy="2271442"/>
            <a:chOff x="7756235" y="-630717"/>
            <a:chExt cx="2360312" cy="2366578"/>
          </a:xfrm>
        </p:grpSpPr>
        <p:grpSp>
          <p:nvGrpSpPr>
            <p:cNvPr id="11602" name="Google Shape;11602;p38"/>
            <p:cNvGrpSpPr/>
            <p:nvPr/>
          </p:nvGrpSpPr>
          <p:grpSpPr>
            <a:xfrm flipH="1">
              <a:off x="8910950" y="-156882"/>
              <a:ext cx="1205597" cy="1051927"/>
              <a:chOff x="-1033342" y="-651870"/>
              <a:chExt cx="1568154" cy="1368271"/>
            </a:xfrm>
          </p:grpSpPr>
          <p:sp>
            <p:nvSpPr>
              <p:cNvPr id="11603" name="Google Shape;11603;p38"/>
              <p:cNvSpPr/>
              <p:nvPr/>
            </p:nvSpPr>
            <p:spPr>
              <a:xfrm rot="386461">
                <a:off x="-969781" y="-574875"/>
                <a:ext cx="1441032" cy="1214280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4" name="Google Shape;11604;p38"/>
              <p:cNvSpPr/>
              <p:nvPr/>
            </p:nvSpPr>
            <p:spPr>
              <a:xfrm rot="386461">
                <a:off x="-937364" y="-596011"/>
                <a:ext cx="1014789" cy="1204075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5" name="Google Shape;11605;p38"/>
              <p:cNvSpPr/>
              <p:nvPr/>
            </p:nvSpPr>
            <p:spPr>
              <a:xfrm rot="386461">
                <a:off x="-758954" y="-394902"/>
                <a:ext cx="877089" cy="920706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06" name="Google Shape;11606;p38"/>
            <p:cNvGrpSpPr/>
            <p:nvPr/>
          </p:nvGrpSpPr>
          <p:grpSpPr>
            <a:xfrm rot="10389824">
              <a:off x="8060650" y="-111269"/>
              <a:ext cx="1546564" cy="1761346"/>
              <a:chOff x="13841809" y="-1721004"/>
              <a:chExt cx="1300999" cy="1481677"/>
            </a:xfrm>
          </p:grpSpPr>
          <p:sp>
            <p:nvSpPr>
              <p:cNvPr id="11607" name="Google Shape;11607;p38"/>
              <p:cNvSpPr/>
              <p:nvPr/>
            </p:nvSpPr>
            <p:spPr>
              <a:xfrm>
                <a:off x="14048226" y="-1069723"/>
                <a:ext cx="398319" cy="830396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5262" extrusionOk="0">
                    <a:moveTo>
                      <a:pt x="1681" y="1"/>
                    </a:moveTo>
                    <a:cubicBezTo>
                      <a:pt x="1653" y="56"/>
                      <a:pt x="1626" y="110"/>
                      <a:pt x="1593" y="165"/>
                    </a:cubicBezTo>
                    <a:lnTo>
                      <a:pt x="1960" y="368"/>
                    </a:lnTo>
                    <a:cubicBezTo>
                      <a:pt x="1155" y="1857"/>
                      <a:pt x="619" y="3482"/>
                      <a:pt x="383" y="5163"/>
                    </a:cubicBezTo>
                    <a:lnTo>
                      <a:pt x="0" y="5113"/>
                    </a:lnTo>
                    <a:lnTo>
                      <a:pt x="0" y="5124"/>
                    </a:lnTo>
                    <a:lnTo>
                      <a:pt x="942" y="5261"/>
                    </a:lnTo>
                    <a:cubicBezTo>
                      <a:pt x="1177" y="3575"/>
                      <a:pt x="1714" y="1950"/>
                      <a:pt x="2524" y="461"/>
                    </a:cubicBezTo>
                    <a:lnTo>
                      <a:pt x="168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8" name="Google Shape;11608;p38"/>
              <p:cNvSpPr/>
              <p:nvPr/>
            </p:nvSpPr>
            <p:spPr>
              <a:xfrm>
                <a:off x="14048226" y="-1043684"/>
                <a:ext cx="309313" cy="788734"/>
              </a:xfrm>
              <a:custGeom>
                <a:avLst/>
                <a:gdLst/>
                <a:ahLst/>
                <a:cxnLst/>
                <a:rect l="l" t="t" r="r" b="b"/>
                <a:pathLst>
                  <a:path w="1960" h="4998" extrusionOk="0">
                    <a:moveTo>
                      <a:pt x="1593" y="0"/>
                    </a:moveTo>
                    <a:cubicBezTo>
                      <a:pt x="783" y="1544"/>
                      <a:pt x="241" y="3219"/>
                      <a:pt x="0" y="4948"/>
                    </a:cubicBezTo>
                    <a:lnTo>
                      <a:pt x="383" y="4998"/>
                    </a:lnTo>
                    <a:cubicBezTo>
                      <a:pt x="619" y="3317"/>
                      <a:pt x="1155" y="1692"/>
                      <a:pt x="1960" y="203"/>
                    </a:cubicBezTo>
                    <a:lnTo>
                      <a:pt x="159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9" name="Google Shape;11609;p38"/>
              <p:cNvSpPr/>
              <p:nvPr/>
            </p:nvSpPr>
            <p:spPr>
              <a:xfrm>
                <a:off x="14051698" y="-1023011"/>
                <a:ext cx="413942" cy="316725"/>
              </a:xfrm>
              <a:custGeom>
                <a:avLst/>
                <a:gdLst/>
                <a:ahLst/>
                <a:cxnLst/>
                <a:rect l="l" t="t" r="r" b="b"/>
                <a:pathLst>
                  <a:path w="2623" h="2007" extrusionOk="0">
                    <a:moveTo>
                      <a:pt x="928" y="0"/>
                    </a:moveTo>
                    <a:cubicBezTo>
                      <a:pt x="845" y="0"/>
                      <a:pt x="761" y="11"/>
                      <a:pt x="679" y="33"/>
                    </a:cubicBezTo>
                    <a:cubicBezTo>
                      <a:pt x="460" y="94"/>
                      <a:pt x="247" y="219"/>
                      <a:pt x="175" y="433"/>
                    </a:cubicBezTo>
                    <a:cubicBezTo>
                      <a:pt x="0" y="969"/>
                      <a:pt x="849" y="1418"/>
                      <a:pt x="723" y="1966"/>
                    </a:cubicBezTo>
                    <a:cubicBezTo>
                      <a:pt x="879" y="1993"/>
                      <a:pt x="1037" y="2007"/>
                      <a:pt x="1196" y="2007"/>
                    </a:cubicBezTo>
                    <a:cubicBezTo>
                      <a:pt x="1355" y="2007"/>
                      <a:pt x="1514" y="1993"/>
                      <a:pt x="1670" y="1966"/>
                    </a:cubicBezTo>
                    <a:cubicBezTo>
                      <a:pt x="2036" y="1900"/>
                      <a:pt x="2425" y="1714"/>
                      <a:pt x="2529" y="1358"/>
                    </a:cubicBezTo>
                    <a:cubicBezTo>
                      <a:pt x="2622" y="1051"/>
                      <a:pt x="2458" y="712"/>
                      <a:pt x="2212" y="510"/>
                    </a:cubicBezTo>
                    <a:cubicBezTo>
                      <a:pt x="1965" y="302"/>
                      <a:pt x="1653" y="198"/>
                      <a:pt x="1352" y="99"/>
                    </a:cubicBezTo>
                    <a:lnTo>
                      <a:pt x="1347" y="99"/>
                    </a:lnTo>
                    <a:cubicBezTo>
                      <a:pt x="1215" y="33"/>
                      <a:pt x="1072" y="0"/>
                      <a:pt x="92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0" name="Google Shape;11610;p38"/>
              <p:cNvSpPr/>
              <p:nvPr/>
            </p:nvSpPr>
            <p:spPr>
              <a:xfrm>
                <a:off x="13841809" y="-1346205"/>
                <a:ext cx="407788" cy="285952"/>
              </a:xfrm>
              <a:custGeom>
                <a:avLst/>
                <a:gdLst/>
                <a:ahLst/>
                <a:cxnLst/>
                <a:rect l="l" t="t" r="r" b="b"/>
                <a:pathLst>
                  <a:path w="2584" h="1812" extrusionOk="0">
                    <a:moveTo>
                      <a:pt x="1129" y="0"/>
                    </a:moveTo>
                    <a:cubicBezTo>
                      <a:pt x="732" y="0"/>
                      <a:pt x="341" y="160"/>
                      <a:pt x="0" y="374"/>
                    </a:cubicBezTo>
                    <a:cubicBezTo>
                      <a:pt x="345" y="598"/>
                      <a:pt x="602" y="921"/>
                      <a:pt x="892" y="1206"/>
                    </a:cubicBezTo>
                    <a:cubicBezTo>
                      <a:pt x="1182" y="1490"/>
                      <a:pt x="1522" y="1753"/>
                      <a:pt x="1927" y="1802"/>
                    </a:cubicBezTo>
                    <a:cubicBezTo>
                      <a:pt x="1962" y="1808"/>
                      <a:pt x="1998" y="1811"/>
                      <a:pt x="2034" y="1811"/>
                    </a:cubicBezTo>
                    <a:cubicBezTo>
                      <a:pt x="2099" y="1811"/>
                      <a:pt x="2163" y="1801"/>
                      <a:pt x="2222" y="1780"/>
                    </a:cubicBezTo>
                    <a:cubicBezTo>
                      <a:pt x="2403" y="1720"/>
                      <a:pt x="2529" y="1561"/>
                      <a:pt x="2556" y="1375"/>
                    </a:cubicBezTo>
                    <a:cubicBezTo>
                      <a:pt x="2584" y="1129"/>
                      <a:pt x="2294" y="768"/>
                      <a:pt x="2162" y="554"/>
                    </a:cubicBezTo>
                    <a:cubicBezTo>
                      <a:pt x="1976" y="253"/>
                      <a:pt x="1664" y="56"/>
                      <a:pt x="1314" y="12"/>
                    </a:cubicBezTo>
                    <a:cubicBezTo>
                      <a:pt x="1252" y="4"/>
                      <a:pt x="1190" y="0"/>
                      <a:pt x="112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1" name="Google Shape;11611;p38"/>
              <p:cNvSpPr/>
              <p:nvPr/>
            </p:nvSpPr>
            <p:spPr>
              <a:xfrm>
                <a:off x="13935075" y="-1295548"/>
                <a:ext cx="223778" cy="15891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007" extrusionOk="0">
                    <a:moveTo>
                      <a:pt x="416" y="1"/>
                    </a:moveTo>
                    <a:cubicBezTo>
                      <a:pt x="267" y="1"/>
                      <a:pt x="123" y="24"/>
                      <a:pt x="0" y="85"/>
                    </a:cubicBezTo>
                    <a:cubicBezTo>
                      <a:pt x="274" y="228"/>
                      <a:pt x="531" y="315"/>
                      <a:pt x="712" y="589"/>
                    </a:cubicBezTo>
                    <a:cubicBezTo>
                      <a:pt x="783" y="699"/>
                      <a:pt x="838" y="819"/>
                      <a:pt x="931" y="907"/>
                    </a:cubicBezTo>
                    <a:cubicBezTo>
                      <a:pt x="993" y="965"/>
                      <a:pt x="1082" y="1006"/>
                      <a:pt x="1166" y="1006"/>
                    </a:cubicBezTo>
                    <a:cubicBezTo>
                      <a:pt x="1209" y="1006"/>
                      <a:pt x="1250" y="996"/>
                      <a:pt x="1287" y="972"/>
                    </a:cubicBezTo>
                    <a:cubicBezTo>
                      <a:pt x="1391" y="901"/>
                      <a:pt x="1407" y="759"/>
                      <a:pt x="1407" y="627"/>
                    </a:cubicBezTo>
                    <a:cubicBezTo>
                      <a:pt x="1418" y="518"/>
                      <a:pt x="1396" y="403"/>
                      <a:pt x="1341" y="299"/>
                    </a:cubicBezTo>
                    <a:cubicBezTo>
                      <a:pt x="1270" y="195"/>
                      <a:pt x="1144" y="140"/>
                      <a:pt x="1018" y="102"/>
                    </a:cubicBezTo>
                    <a:cubicBezTo>
                      <a:pt x="842" y="47"/>
                      <a:pt x="625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2" name="Google Shape;11612;p38"/>
              <p:cNvSpPr/>
              <p:nvPr/>
            </p:nvSpPr>
            <p:spPr>
              <a:xfrm>
                <a:off x="13917716" y="-1118012"/>
                <a:ext cx="242873" cy="215253"/>
              </a:xfrm>
              <a:custGeom>
                <a:avLst/>
                <a:gdLst/>
                <a:ahLst/>
                <a:cxnLst/>
                <a:rect l="l" t="t" r="r" b="b"/>
                <a:pathLst>
                  <a:path w="1539" h="1364" extrusionOk="0">
                    <a:moveTo>
                      <a:pt x="504" y="0"/>
                    </a:moveTo>
                    <a:cubicBezTo>
                      <a:pt x="351" y="126"/>
                      <a:pt x="236" y="285"/>
                      <a:pt x="160" y="471"/>
                    </a:cubicBezTo>
                    <a:cubicBezTo>
                      <a:pt x="45" y="750"/>
                      <a:pt x="23" y="1062"/>
                      <a:pt x="1" y="1363"/>
                    </a:cubicBezTo>
                    <a:cubicBezTo>
                      <a:pt x="114" y="1066"/>
                      <a:pt x="403" y="871"/>
                      <a:pt x="721" y="871"/>
                    </a:cubicBezTo>
                    <a:cubicBezTo>
                      <a:pt x="726" y="871"/>
                      <a:pt x="730" y="871"/>
                      <a:pt x="734" y="871"/>
                    </a:cubicBezTo>
                    <a:cubicBezTo>
                      <a:pt x="953" y="882"/>
                      <a:pt x="1156" y="986"/>
                      <a:pt x="1358" y="1079"/>
                    </a:cubicBezTo>
                    <a:cubicBezTo>
                      <a:pt x="1418" y="1106"/>
                      <a:pt x="1479" y="1128"/>
                      <a:pt x="1539" y="1150"/>
                    </a:cubicBezTo>
                    <a:cubicBezTo>
                      <a:pt x="1451" y="1046"/>
                      <a:pt x="1391" y="925"/>
                      <a:pt x="1353" y="794"/>
                    </a:cubicBezTo>
                    <a:cubicBezTo>
                      <a:pt x="1325" y="696"/>
                      <a:pt x="1314" y="592"/>
                      <a:pt x="1287" y="493"/>
                    </a:cubicBezTo>
                    <a:cubicBezTo>
                      <a:pt x="1221" y="291"/>
                      <a:pt x="1057" y="137"/>
                      <a:pt x="855" y="77"/>
                    </a:cubicBezTo>
                    <a:cubicBezTo>
                      <a:pt x="740" y="44"/>
                      <a:pt x="614" y="44"/>
                      <a:pt x="504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3" name="Google Shape;11613;p38"/>
              <p:cNvSpPr/>
              <p:nvPr/>
            </p:nvSpPr>
            <p:spPr>
              <a:xfrm>
                <a:off x="13997253" y="-1146418"/>
                <a:ext cx="298108" cy="219198"/>
              </a:xfrm>
              <a:custGeom>
                <a:avLst/>
                <a:gdLst/>
                <a:ahLst/>
                <a:cxnLst/>
                <a:rect l="l" t="t" r="r" b="b"/>
                <a:pathLst>
                  <a:path w="1889" h="1389" extrusionOk="0">
                    <a:moveTo>
                      <a:pt x="579" y="1"/>
                    </a:moveTo>
                    <a:cubicBezTo>
                      <a:pt x="481" y="1"/>
                      <a:pt x="382" y="15"/>
                      <a:pt x="290" y="38"/>
                    </a:cubicBezTo>
                    <a:cubicBezTo>
                      <a:pt x="186" y="65"/>
                      <a:pt x="88" y="115"/>
                      <a:pt x="0" y="180"/>
                    </a:cubicBezTo>
                    <a:cubicBezTo>
                      <a:pt x="110" y="224"/>
                      <a:pt x="236" y="224"/>
                      <a:pt x="351" y="257"/>
                    </a:cubicBezTo>
                    <a:cubicBezTo>
                      <a:pt x="553" y="317"/>
                      <a:pt x="717" y="471"/>
                      <a:pt x="783" y="673"/>
                    </a:cubicBezTo>
                    <a:cubicBezTo>
                      <a:pt x="816" y="772"/>
                      <a:pt x="821" y="876"/>
                      <a:pt x="849" y="969"/>
                    </a:cubicBezTo>
                    <a:cubicBezTo>
                      <a:pt x="887" y="1100"/>
                      <a:pt x="953" y="1226"/>
                      <a:pt x="1035" y="1330"/>
                    </a:cubicBezTo>
                    <a:cubicBezTo>
                      <a:pt x="1137" y="1369"/>
                      <a:pt x="1247" y="1389"/>
                      <a:pt x="1357" y="1389"/>
                    </a:cubicBezTo>
                    <a:cubicBezTo>
                      <a:pt x="1401" y="1389"/>
                      <a:pt x="1445" y="1385"/>
                      <a:pt x="1489" y="1379"/>
                    </a:cubicBezTo>
                    <a:cubicBezTo>
                      <a:pt x="1697" y="1330"/>
                      <a:pt x="1889" y="1111"/>
                      <a:pt x="1829" y="903"/>
                    </a:cubicBezTo>
                    <a:cubicBezTo>
                      <a:pt x="1796" y="783"/>
                      <a:pt x="1692" y="695"/>
                      <a:pt x="1593" y="618"/>
                    </a:cubicBezTo>
                    <a:lnTo>
                      <a:pt x="1133" y="252"/>
                    </a:lnTo>
                    <a:cubicBezTo>
                      <a:pt x="1016" y="70"/>
                      <a:pt x="799" y="1"/>
                      <a:pt x="5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4" name="Google Shape;11614;p38"/>
              <p:cNvSpPr/>
              <p:nvPr/>
            </p:nvSpPr>
            <p:spPr>
              <a:xfrm>
                <a:off x="14379944" y="-889977"/>
                <a:ext cx="291164" cy="362016"/>
              </a:xfrm>
              <a:custGeom>
                <a:avLst/>
                <a:gdLst/>
                <a:ahLst/>
                <a:cxnLst/>
                <a:rect l="l" t="t" r="r" b="b"/>
                <a:pathLst>
                  <a:path w="1845" h="2294" extrusionOk="0">
                    <a:moveTo>
                      <a:pt x="0" y="0"/>
                    </a:moveTo>
                    <a:cubicBezTo>
                      <a:pt x="38" y="192"/>
                      <a:pt x="115" y="373"/>
                      <a:pt x="230" y="531"/>
                    </a:cubicBezTo>
                    <a:cubicBezTo>
                      <a:pt x="427" y="778"/>
                      <a:pt x="695" y="958"/>
                      <a:pt x="898" y="1199"/>
                    </a:cubicBezTo>
                    <a:cubicBezTo>
                      <a:pt x="1150" y="1506"/>
                      <a:pt x="1276" y="1900"/>
                      <a:pt x="1254" y="2294"/>
                    </a:cubicBezTo>
                    <a:cubicBezTo>
                      <a:pt x="1352" y="2048"/>
                      <a:pt x="1527" y="1845"/>
                      <a:pt x="1653" y="1610"/>
                    </a:cubicBezTo>
                    <a:cubicBezTo>
                      <a:pt x="1774" y="1374"/>
                      <a:pt x="1839" y="1112"/>
                      <a:pt x="1845" y="843"/>
                    </a:cubicBezTo>
                    <a:lnTo>
                      <a:pt x="1845" y="756"/>
                    </a:lnTo>
                    <a:cubicBezTo>
                      <a:pt x="1745" y="707"/>
                      <a:pt x="1637" y="684"/>
                      <a:pt x="1529" y="684"/>
                    </a:cubicBezTo>
                    <a:cubicBezTo>
                      <a:pt x="1455" y="684"/>
                      <a:pt x="1380" y="695"/>
                      <a:pt x="1308" y="718"/>
                    </a:cubicBezTo>
                    <a:cubicBezTo>
                      <a:pt x="1221" y="400"/>
                      <a:pt x="942" y="176"/>
                      <a:pt x="619" y="148"/>
                    </a:cubicBezTo>
                    <a:cubicBezTo>
                      <a:pt x="389" y="132"/>
                      <a:pt x="164" y="176"/>
                      <a:pt x="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5" name="Google Shape;11615;p38"/>
              <p:cNvSpPr/>
              <p:nvPr/>
            </p:nvSpPr>
            <p:spPr>
              <a:xfrm>
                <a:off x="14375526" y="-960361"/>
                <a:ext cx="295583" cy="188899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197" extrusionOk="0">
                    <a:moveTo>
                      <a:pt x="311" y="1"/>
                    </a:moveTo>
                    <a:cubicBezTo>
                      <a:pt x="278" y="1"/>
                      <a:pt x="248" y="5"/>
                      <a:pt x="220" y="14"/>
                    </a:cubicBezTo>
                    <a:cubicBezTo>
                      <a:pt x="34" y="74"/>
                      <a:pt x="1" y="255"/>
                      <a:pt x="34" y="446"/>
                    </a:cubicBezTo>
                    <a:cubicBezTo>
                      <a:pt x="192" y="622"/>
                      <a:pt x="417" y="578"/>
                      <a:pt x="647" y="594"/>
                    </a:cubicBezTo>
                    <a:cubicBezTo>
                      <a:pt x="975" y="622"/>
                      <a:pt x="1249" y="846"/>
                      <a:pt x="1336" y="1164"/>
                    </a:cubicBezTo>
                    <a:cubicBezTo>
                      <a:pt x="1412" y="1141"/>
                      <a:pt x="1488" y="1129"/>
                      <a:pt x="1563" y="1129"/>
                    </a:cubicBezTo>
                    <a:cubicBezTo>
                      <a:pt x="1669" y="1129"/>
                      <a:pt x="1774" y="1152"/>
                      <a:pt x="1873" y="1196"/>
                    </a:cubicBezTo>
                    <a:cubicBezTo>
                      <a:pt x="1867" y="1109"/>
                      <a:pt x="1845" y="1021"/>
                      <a:pt x="1807" y="939"/>
                    </a:cubicBezTo>
                    <a:cubicBezTo>
                      <a:pt x="1736" y="835"/>
                      <a:pt x="1643" y="742"/>
                      <a:pt x="1539" y="676"/>
                    </a:cubicBezTo>
                    <a:cubicBezTo>
                      <a:pt x="1303" y="511"/>
                      <a:pt x="672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6" name="Google Shape;11616;p38"/>
              <p:cNvSpPr/>
              <p:nvPr/>
            </p:nvSpPr>
            <p:spPr>
              <a:xfrm>
                <a:off x="14458534" y="-991607"/>
                <a:ext cx="600477" cy="247762"/>
              </a:xfrm>
              <a:custGeom>
                <a:avLst/>
                <a:gdLst/>
                <a:ahLst/>
                <a:cxnLst/>
                <a:rect l="l" t="t" r="r" b="b"/>
                <a:pathLst>
                  <a:path w="3805" h="1570" extrusionOk="0">
                    <a:moveTo>
                      <a:pt x="1588" y="1"/>
                    </a:moveTo>
                    <a:cubicBezTo>
                      <a:pt x="1395" y="1"/>
                      <a:pt x="1207" y="37"/>
                      <a:pt x="1035" y="119"/>
                    </a:cubicBezTo>
                    <a:cubicBezTo>
                      <a:pt x="0" y="617"/>
                      <a:pt x="1522" y="1356"/>
                      <a:pt x="1998" y="1471"/>
                    </a:cubicBezTo>
                    <a:cubicBezTo>
                      <a:pt x="2301" y="1541"/>
                      <a:pt x="2611" y="1570"/>
                      <a:pt x="2922" y="1570"/>
                    </a:cubicBezTo>
                    <a:cubicBezTo>
                      <a:pt x="3218" y="1570"/>
                      <a:pt x="3514" y="1544"/>
                      <a:pt x="3804" y="1504"/>
                    </a:cubicBezTo>
                    <a:cubicBezTo>
                      <a:pt x="3465" y="1389"/>
                      <a:pt x="3301" y="1017"/>
                      <a:pt x="3082" y="732"/>
                    </a:cubicBezTo>
                    <a:cubicBezTo>
                      <a:pt x="2763" y="319"/>
                      <a:pt x="2157" y="1"/>
                      <a:pt x="158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7" name="Google Shape;11617;p38"/>
              <p:cNvSpPr/>
              <p:nvPr/>
            </p:nvSpPr>
            <p:spPr>
              <a:xfrm>
                <a:off x="14588886" y="-1047945"/>
                <a:ext cx="553922" cy="165700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1050" extrusionOk="0">
                    <a:moveTo>
                      <a:pt x="1397" y="0"/>
                    </a:moveTo>
                    <a:cubicBezTo>
                      <a:pt x="1316" y="0"/>
                      <a:pt x="1236" y="4"/>
                      <a:pt x="1156" y="11"/>
                    </a:cubicBezTo>
                    <a:cubicBezTo>
                      <a:pt x="953" y="27"/>
                      <a:pt x="307" y="60"/>
                      <a:pt x="198" y="268"/>
                    </a:cubicBezTo>
                    <a:cubicBezTo>
                      <a:pt x="1" y="624"/>
                      <a:pt x="1473" y="996"/>
                      <a:pt x="1741" y="1029"/>
                    </a:cubicBezTo>
                    <a:cubicBezTo>
                      <a:pt x="1851" y="1042"/>
                      <a:pt x="1961" y="1049"/>
                      <a:pt x="2072" y="1049"/>
                    </a:cubicBezTo>
                    <a:cubicBezTo>
                      <a:pt x="2588" y="1049"/>
                      <a:pt x="3108" y="900"/>
                      <a:pt x="3509" y="580"/>
                    </a:cubicBezTo>
                    <a:lnTo>
                      <a:pt x="2677" y="279"/>
                    </a:lnTo>
                    <a:cubicBezTo>
                      <a:pt x="2491" y="202"/>
                      <a:pt x="2294" y="142"/>
                      <a:pt x="2103" y="87"/>
                    </a:cubicBezTo>
                    <a:cubicBezTo>
                      <a:pt x="1870" y="30"/>
                      <a:pt x="1634" y="0"/>
                      <a:pt x="13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8" name="Google Shape;11618;p38"/>
              <p:cNvSpPr/>
              <p:nvPr/>
            </p:nvSpPr>
            <p:spPr>
              <a:xfrm>
                <a:off x="14666687" y="-1173562"/>
                <a:ext cx="468388" cy="131771"/>
              </a:xfrm>
              <a:custGeom>
                <a:avLst/>
                <a:gdLst/>
                <a:ahLst/>
                <a:cxnLst/>
                <a:rect l="l" t="t" r="r" b="b"/>
                <a:pathLst>
                  <a:path w="2968" h="835" extrusionOk="0">
                    <a:moveTo>
                      <a:pt x="1688" y="1"/>
                    </a:moveTo>
                    <a:cubicBezTo>
                      <a:pt x="1587" y="1"/>
                      <a:pt x="1486" y="5"/>
                      <a:pt x="1385" y="13"/>
                    </a:cubicBezTo>
                    <a:cubicBezTo>
                      <a:pt x="1123" y="30"/>
                      <a:pt x="269" y="128"/>
                      <a:pt x="143" y="424"/>
                    </a:cubicBezTo>
                    <a:cubicBezTo>
                      <a:pt x="0" y="757"/>
                      <a:pt x="685" y="818"/>
                      <a:pt x="980" y="834"/>
                    </a:cubicBezTo>
                    <a:cubicBezTo>
                      <a:pt x="996" y="835"/>
                      <a:pt x="1011" y="835"/>
                      <a:pt x="1027" y="835"/>
                    </a:cubicBezTo>
                    <a:cubicBezTo>
                      <a:pt x="1225" y="835"/>
                      <a:pt x="1422" y="803"/>
                      <a:pt x="1615" y="752"/>
                    </a:cubicBezTo>
                    <a:cubicBezTo>
                      <a:pt x="2097" y="626"/>
                      <a:pt x="2557" y="418"/>
                      <a:pt x="2967" y="139"/>
                    </a:cubicBezTo>
                    <a:cubicBezTo>
                      <a:pt x="2542" y="68"/>
                      <a:pt x="2114" y="1"/>
                      <a:pt x="16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9" name="Google Shape;11619;p38"/>
              <p:cNvSpPr/>
              <p:nvPr/>
            </p:nvSpPr>
            <p:spPr>
              <a:xfrm>
                <a:off x="14468476" y="-1721004"/>
                <a:ext cx="190638" cy="500573"/>
              </a:xfrm>
              <a:custGeom>
                <a:avLst/>
                <a:gdLst/>
                <a:ahLst/>
                <a:cxnLst/>
                <a:rect l="l" t="t" r="r" b="b"/>
                <a:pathLst>
                  <a:path w="1208" h="3172" extrusionOk="0">
                    <a:moveTo>
                      <a:pt x="545" y="1"/>
                    </a:moveTo>
                    <a:lnTo>
                      <a:pt x="430" y="45"/>
                    </a:lnTo>
                    <a:cubicBezTo>
                      <a:pt x="233" y="663"/>
                      <a:pt x="112" y="1304"/>
                      <a:pt x="74" y="1955"/>
                    </a:cubicBezTo>
                    <a:cubicBezTo>
                      <a:pt x="65" y="2130"/>
                      <a:pt x="1" y="3172"/>
                      <a:pt x="227" y="3172"/>
                    </a:cubicBezTo>
                    <a:cubicBezTo>
                      <a:pt x="276" y="3172"/>
                      <a:pt x="339" y="3123"/>
                      <a:pt x="419" y="3006"/>
                    </a:cubicBezTo>
                    <a:cubicBezTo>
                      <a:pt x="660" y="2650"/>
                      <a:pt x="906" y="2294"/>
                      <a:pt x="1059" y="1900"/>
                    </a:cubicBezTo>
                    <a:cubicBezTo>
                      <a:pt x="1169" y="1648"/>
                      <a:pt x="1207" y="1375"/>
                      <a:pt x="1180" y="1101"/>
                    </a:cubicBezTo>
                    <a:cubicBezTo>
                      <a:pt x="1120" y="674"/>
                      <a:pt x="829" y="329"/>
                      <a:pt x="5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0" name="Google Shape;11620;p38"/>
              <p:cNvSpPr/>
              <p:nvPr/>
            </p:nvSpPr>
            <p:spPr>
              <a:xfrm>
                <a:off x="14501617" y="-1616849"/>
                <a:ext cx="102105" cy="327614"/>
              </a:xfrm>
              <a:custGeom>
                <a:avLst/>
                <a:gdLst/>
                <a:ahLst/>
                <a:cxnLst/>
                <a:rect l="l" t="t" r="r" b="b"/>
                <a:pathLst>
                  <a:path w="647" h="2076" extrusionOk="0">
                    <a:moveTo>
                      <a:pt x="275" y="0"/>
                    </a:moveTo>
                    <a:cubicBezTo>
                      <a:pt x="268" y="0"/>
                      <a:pt x="260" y="3"/>
                      <a:pt x="253" y="9"/>
                    </a:cubicBezTo>
                    <a:cubicBezTo>
                      <a:pt x="242" y="20"/>
                      <a:pt x="231" y="36"/>
                      <a:pt x="236" y="58"/>
                    </a:cubicBezTo>
                    <a:cubicBezTo>
                      <a:pt x="198" y="364"/>
                      <a:pt x="165" y="676"/>
                      <a:pt x="143" y="983"/>
                    </a:cubicBezTo>
                    <a:cubicBezTo>
                      <a:pt x="116" y="1240"/>
                      <a:pt x="1" y="1667"/>
                      <a:pt x="72" y="1908"/>
                    </a:cubicBezTo>
                    <a:cubicBezTo>
                      <a:pt x="110" y="2026"/>
                      <a:pt x="155" y="2075"/>
                      <a:pt x="202" y="2075"/>
                    </a:cubicBezTo>
                    <a:cubicBezTo>
                      <a:pt x="396" y="2075"/>
                      <a:pt x="637" y="1263"/>
                      <a:pt x="641" y="1065"/>
                    </a:cubicBezTo>
                    <a:cubicBezTo>
                      <a:pt x="647" y="715"/>
                      <a:pt x="494" y="381"/>
                      <a:pt x="346" y="63"/>
                    </a:cubicBezTo>
                    <a:cubicBezTo>
                      <a:pt x="333" y="33"/>
                      <a:pt x="30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1" name="Google Shape;11621;p38"/>
              <p:cNvSpPr/>
              <p:nvPr/>
            </p:nvSpPr>
            <p:spPr>
              <a:xfrm>
                <a:off x="14274527" y="-1701120"/>
                <a:ext cx="174698" cy="383320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2429" extrusionOk="0">
                    <a:moveTo>
                      <a:pt x="515" y="1"/>
                    </a:moveTo>
                    <a:cubicBezTo>
                      <a:pt x="542" y="187"/>
                      <a:pt x="531" y="373"/>
                      <a:pt x="471" y="554"/>
                    </a:cubicBezTo>
                    <a:cubicBezTo>
                      <a:pt x="340" y="942"/>
                      <a:pt x="0" y="1271"/>
                      <a:pt x="17" y="1681"/>
                    </a:cubicBezTo>
                    <a:cubicBezTo>
                      <a:pt x="22" y="1796"/>
                      <a:pt x="50" y="1911"/>
                      <a:pt x="99" y="2021"/>
                    </a:cubicBezTo>
                    <a:cubicBezTo>
                      <a:pt x="154" y="2146"/>
                      <a:pt x="252" y="2371"/>
                      <a:pt x="405" y="2420"/>
                    </a:cubicBezTo>
                    <a:cubicBezTo>
                      <a:pt x="425" y="2426"/>
                      <a:pt x="444" y="2428"/>
                      <a:pt x="463" y="2428"/>
                    </a:cubicBezTo>
                    <a:cubicBezTo>
                      <a:pt x="624" y="2428"/>
                      <a:pt x="736" y="2231"/>
                      <a:pt x="805" y="2108"/>
                    </a:cubicBezTo>
                    <a:cubicBezTo>
                      <a:pt x="936" y="1873"/>
                      <a:pt x="1068" y="1632"/>
                      <a:pt x="1095" y="1364"/>
                    </a:cubicBezTo>
                    <a:cubicBezTo>
                      <a:pt x="1106" y="1199"/>
                      <a:pt x="1090" y="1041"/>
                      <a:pt x="1051" y="882"/>
                    </a:cubicBezTo>
                    <a:cubicBezTo>
                      <a:pt x="1024" y="707"/>
                      <a:pt x="969" y="532"/>
                      <a:pt x="893" y="373"/>
                    </a:cubicBezTo>
                    <a:cubicBezTo>
                      <a:pt x="810" y="209"/>
                      <a:pt x="679" y="77"/>
                      <a:pt x="5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2" name="Google Shape;11622;p38"/>
              <p:cNvSpPr/>
              <p:nvPr/>
            </p:nvSpPr>
            <p:spPr>
              <a:xfrm>
                <a:off x="14309087" y="-1625055"/>
                <a:ext cx="96897" cy="293842"/>
              </a:xfrm>
              <a:custGeom>
                <a:avLst/>
                <a:gdLst/>
                <a:ahLst/>
                <a:cxnLst/>
                <a:rect l="l" t="t" r="r" b="b"/>
                <a:pathLst>
                  <a:path w="614" h="1862" extrusionOk="0">
                    <a:moveTo>
                      <a:pt x="553" y="0"/>
                    </a:moveTo>
                    <a:cubicBezTo>
                      <a:pt x="559" y="351"/>
                      <a:pt x="252" y="613"/>
                      <a:pt x="121" y="942"/>
                    </a:cubicBezTo>
                    <a:cubicBezTo>
                      <a:pt x="0" y="1227"/>
                      <a:pt x="11" y="1604"/>
                      <a:pt x="197" y="1861"/>
                    </a:cubicBezTo>
                    <a:cubicBezTo>
                      <a:pt x="312" y="1626"/>
                      <a:pt x="318" y="1248"/>
                      <a:pt x="400" y="975"/>
                    </a:cubicBezTo>
                    <a:cubicBezTo>
                      <a:pt x="498" y="657"/>
                      <a:pt x="613" y="334"/>
                      <a:pt x="55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3" name="Google Shape;11623;p38"/>
              <p:cNvSpPr/>
              <p:nvPr/>
            </p:nvSpPr>
            <p:spPr>
              <a:xfrm>
                <a:off x="14641595" y="-1433159"/>
                <a:ext cx="302527" cy="322721"/>
              </a:xfrm>
              <a:custGeom>
                <a:avLst/>
                <a:gdLst/>
                <a:ahLst/>
                <a:cxnLst/>
                <a:rect l="l" t="t" r="r" b="b"/>
                <a:pathLst>
                  <a:path w="1917" h="2045" extrusionOk="0">
                    <a:moveTo>
                      <a:pt x="1869" y="1"/>
                    </a:moveTo>
                    <a:cubicBezTo>
                      <a:pt x="1785" y="1"/>
                      <a:pt x="1147" y="325"/>
                      <a:pt x="1101" y="361"/>
                    </a:cubicBezTo>
                    <a:cubicBezTo>
                      <a:pt x="745" y="618"/>
                      <a:pt x="44" y="1330"/>
                      <a:pt x="12" y="1789"/>
                    </a:cubicBezTo>
                    <a:cubicBezTo>
                      <a:pt x="0" y="1974"/>
                      <a:pt x="63" y="2044"/>
                      <a:pt x="166" y="2044"/>
                    </a:cubicBezTo>
                    <a:cubicBezTo>
                      <a:pt x="464" y="2044"/>
                      <a:pt x="1094" y="1458"/>
                      <a:pt x="1232" y="1341"/>
                    </a:cubicBezTo>
                    <a:cubicBezTo>
                      <a:pt x="1418" y="1193"/>
                      <a:pt x="1583" y="1012"/>
                      <a:pt x="1714" y="810"/>
                    </a:cubicBezTo>
                    <a:cubicBezTo>
                      <a:pt x="1856" y="569"/>
                      <a:pt x="1916" y="284"/>
                      <a:pt x="1878" y="5"/>
                    </a:cubicBezTo>
                    <a:cubicBezTo>
                      <a:pt x="1878" y="2"/>
                      <a:pt x="1875" y="1"/>
                      <a:pt x="18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4" name="Google Shape;11624;p38"/>
              <p:cNvSpPr/>
              <p:nvPr/>
            </p:nvSpPr>
            <p:spPr>
              <a:xfrm>
                <a:off x="14566477" y="-1536997"/>
                <a:ext cx="299055" cy="361543"/>
              </a:xfrm>
              <a:custGeom>
                <a:avLst/>
                <a:gdLst/>
                <a:ahLst/>
                <a:cxnLst/>
                <a:rect l="l" t="t" r="r" b="b"/>
                <a:pathLst>
                  <a:path w="1895" h="2291" extrusionOk="0">
                    <a:moveTo>
                      <a:pt x="1894" y="1"/>
                    </a:moveTo>
                    <a:lnTo>
                      <a:pt x="1894" y="1"/>
                    </a:lnTo>
                    <a:cubicBezTo>
                      <a:pt x="1670" y="285"/>
                      <a:pt x="1314" y="428"/>
                      <a:pt x="1019" y="636"/>
                    </a:cubicBezTo>
                    <a:cubicBezTo>
                      <a:pt x="674" y="871"/>
                      <a:pt x="395" y="1194"/>
                      <a:pt x="219" y="1566"/>
                    </a:cubicBezTo>
                    <a:cubicBezTo>
                      <a:pt x="148" y="1714"/>
                      <a:pt x="0" y="1988"/>
                      <a:pt x="44" y="2152"/>
                    </a:cubicBezTo>
                    <a:cubicBezTo>
                      <a:pt x="75" y="2252"/>
                      <a:pt x="140" y="2291"/>
                      <a:pt x="212" y="2291"/>
                    </a:cubicBezTo>
                    <a:cubicBezTo>
                      <a:pt x="309" y="2291"/>
                      <a:pt x="420" y="2220"/>
                      <a:pt x="477" y="2135"/>
                    </a:cubicBezTo>
                    <a:cubicBezTo>
                      <a:pt x="603" y="1949"/>
                      <a:pt x="652" y="1730"/>
                      <a:pt x="794" y="1555"/>
                    </a:cubicBezTo>
                    <a:cubicBezTo>
                      <a:pt x="936" y="1375"/>
                      <a:pt x="1155" y="1271"/>
                      <a:pt x="1336" y="1128"/>
                    </a:cubicBezTo>
                    <a:cubicBezTo>
                      <a:pt x="1681" y="855"/>
                      <a:pt x="1883" y="439"/>
                      <a:pt x="189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5" name="Google Shape;11625;p38"/>
              <p:cNvSpPr/>
              <p:nvPr/>
            </p:nvSpPr>
            <p:spPr>
              <a:xfrm>
                <a:off x="14067163" y="-1354727"/>
                <a:ext cx="687747" cy="447391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835" extrusionOk="0">
                    <a:moveTo>
                      <a:pt x="1148" y="1"/>
                    </a:moveTo>
                    <a:cubicBezTo>
                      <a:pt x="1066" y="1"/>
                      <a:pt x="985" y="8"/>
                      <a:pt x="904" y="23"/>
                    </a:cubicBezTo>
                    <a:cubicBezTo>
                      <a:pt x="510" y="88"/>
                      <a:pt x="110" y="422"/>
                      <a:pt x="55" y="838"/>
                    </a:cubicBezTo>
                    <a:cubicBezTo>
                      <a:pt x="1" y="1260"/>
                      <a:pt x="346" y="1495"/>
                      <a:pt x="663" y="1736"/>
                    </a:cubicBezTo>
                    <a:cubicBezTo>
                      <a:pt x="1375" y="2278"/>
                      <a:pt x="2234" y="2612"/>
                      <a:pt x="3104" y="2781"/>
                    </a:cubicBezTo>
                    <a:cubicBezTo>
                      <a:pt x="3252" y="2809"/>
                      <a:pt x="3405" y="2834"/>
                      <a:pt x="3556" y="2834"/>
                    </a:cubicBezTo>
                    <a:cubicBezTo>
                      <a:pt x="3645" y="2834"/>
                      <a:pt x="3734" y="2825"/>
                      <a:pt x="3821" y="2803"/>
                    </a:cubicBezTo>
                    <a:cubicBezTo>
                      <a:pt x="4051" y="2743"/>
                      <a:pt x="4270" y="2568"/>
                      <a:pt x="4314" y="2332"/>
                    </a:cubicBezTo>
                    <a:cubicBezTo>
                      <a:pt x="4358" y="2108"/>
                      <a:pt x="4243" y="1889"/>
                      <a:pt x="4106" y="1708"/>
                    </a:cubicBezTo>
                    <a:cubicBezTo>
                      <a:pt x="3657" y="1090"/>
                      <a:pt x="2989" y="674"/>
                      <a:pt x="2305" y="340"/>
                    </a:cubicBezTo>
                    <a:cubicBezTo>
                      <a:pt x="1942" y="163"/>
                      <a:pt x="1544" y="1"/>
                      <a:pt x="114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6" name="Google Shape;11626;p38"/>
              <p:cNvSpPr/>
              <p:nvPr/>
            </p:nvSpPr>
            <p:spPr>
              <a:xfrm>
                <a:off x="14096516" y="-1706327"/>
                <a:ext cx="143609" cy="408412"/>
              </a:xfrm>
              <a:custGeom>
                <a:avLst/>
                <a:gdLst/>
                <a:ahLst/>
                <a:cxnLst/>
                <a:rect l="l" t="t" r="r" b="b"/>
                <a:pathLst>
                  <a:path w="910" h="2588" extrusionOk="0">
                    <a:moveTo>
                      <a:pt x="203" y="1"/>
                    </a:moveTo>
                    <a:cubicBezTo>
                      <a:pt x="28" y="45"/>
                      <a:pt x="1" y="280"/>
                      <a:pt x="12" y="466"/>
                    </a:cubicBezTo>
                    <a:cubicBezTo>
                      <a:pt x="39" y="871"/>
                      <a:pt x="67" y="1276"/>
                      <a:pt x="94" y="1681"/>
                    </a:cubicBezTo>
                    <a:cubicBezTo>
                      <a:pt x="105" y="1873"/>
                      <a:pt x="110" y="2497"/>
                      <a:pt x="340" y="2574"/>
                    </a:cubicBezTo>
                    <a:cubicBezTo>
                      <a:pt x="367" y="2583"/>
                      <a:pt x="393" y="2587"/>
                      <a:pt x="419" y="2587"/>
                    </a:cubicBezTo>
                    <a:cubicBezTo>
                      <a:pt x="647" y="2587"/>
                      <a:pt x="811" y="2241"/>
                      <a:pt x="860" y="2059"/>
                    </a:cubicBezTo>
                    <a:cubicBezTo>
                      <a:pt x="909" y="1824"/>
                      <a:pt x="904" y="1583"/>
                      <a:pt x="849" y="1347"/>
                    </a:cubicBezTo>
                    <a:cubicBezTo>
                      <a:pt x="751" y="849"/>
                      <a:pt x="532" y="390"/>
                      <a:pt x="2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7" name="Google Shape;11627;p38"/>
              <p:cNvSpPr/>
              <p:nvPr/>
            </p:nvSpPr>
            <p:spPr>
              <a:xfrm>
                <a:off x="14048226" y="-1500701"/>
                <a:ext cx="203894" cy="411411"/>
              </a:xfrm>
              <a:custGeom>
                <a:avLst/>
                <a:gdLst/>
                <a:ahLst/>
                <a:cxnLst/>
                <a:rect l="l" t="t" r="r" b="b"/>
                <a:pathLst>
                  <a:path w="1292" h="2607" extrusionOk="0">
                    <a:moveTo>
                      <a:pt x="17" y="1"/>
                    </a:moveTo>
                    <a:lnTo>
                      <a:pt x="17" y="1"/>
                    </a:lnTo>
                    <a:cubicBezTo>
                      <a:pt x="203" y="428"/>
                      <a:pt x="88" y="909"/>
                      <a:pt x="44" y="1369"/>
                    </a:cubicBezTo>
                    <a:cubicBezTo>
                      <a:pt x="0" y="1829"/>
                      <a:pt x="61" y="2529"/>
                      <a:pt x="641" y="2601"/>
                    </a:cubicBezTo>
                    <a:cubicBezTo>
                      <a:pt x="673" y="2604"/>
                      <a:pt x="703" y="2606"/>
                      <a:pt x="731" y="2606"/>
                    </a:cubicBezTo>
                    <a:cubicBezTo>
                      <a:pt x="1292" y="2606"/>
                      <a:pt x="1076" y="1902"/>
                      <a:pt x="1029" y="1506"/>
                    </a:cubicBezTo>
                    <a:cubicBezTo>
                      <a:pt x="986" y="1150"/>
                      <a:pt x="931" y="772"/>
                      <a:pt x="712" y="488"/>
                    </a:cubicBezTo>
                    <a:cubicBezTo>
                      <a:pt x="531" y="263"/>
                      <a:pt x="269" y="132"/>
                      <a:pt x="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8" name="Google Shape;11628;p38"/>
              <p:cNvSpPr/>
              <p:nvPr/>
            </p:nvSpPr>
            <p:spPr>
              <a:xfrm>
                <a:off x="14143660" y="-1377928"/>
                <a:ext cx="244925" cy="402258"/>
              </a:xfrm>
              <a:custGeom>
                <a:avLst/>
                <a:gdLst/>
                <a:ahLst/>
                <a:cxnLst/>
                <a:rect l="l" t="t" r="r" b="b"/>
                <a:pathLst>
                  <a:path w="1552" h="2549" extrusionOk="0">
                    <a:moveTo>
                      <a:pt x="633" y="1"/>
                    </a:moveTo>
                    <a:cubicBezTo>
                      <a:pt x="463" y="1"/>
                      <a:pt x="1" y="1245"/>
                      <a:pt x="6" y="1430"/>
                    </a:cubicBezTo>
                    <a:cubicBezTo>
                      <a:pt x="28" y="1791"/>
                      <a:pt x="252" y="2240"/>
                      <a:pt x="570" y="2443"/>
                    </a:cubicBezTo>
                    <a:cubicBezTo>
                      <a:pt x="687" y="2516"/>
                      <a:pt x="791" y="2549"/>
                      <a:pt x="882" y="2549"/>
                    </a:cubicBezTo>
                    <a:cubicBezTo>
                      <a:pt x="1551" y="2549"/>
                      <a:pt x="1535" y="783"/>
                      <a:pt x="1188" y="374"/>
                    </a:cubicBezTo>
                    <a:lnTo>
                      <a:pt x="1188" y="374"/>
                    </a:lnTo>
                    <a:cubicBezTo>
                      <a:pt x="1040" y="494"/>
                      <a:pt x="931" y="658"/>
                      <a:pt x="882" y="844"/>
                    </a:cubicBezTo>
                    <a:cubicBezTo>
                      <a:pt x="914" y="549"/>
                      <a:pt x="832" y="259"/>
                      <a:pt x="663" y="18"/>
                    </a:cubicBezTo>
                    <a:cubicBezTo>
                      <a:pt x="654" y="6"/>
                      <a:pt x="644" y="1"/>
                      <a:pt x="63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9" name="Google Shape;11629;p38"/>
              <p:cNvSpPr/>
              <p:nvPr/>
            </p:nvSpPr>
            <p:spPr>
              <a:xfrm>
                <a:off x="14398882" y="-1234318"/>
                <a:ext cx="313731" cy="248393"/>
              </a:xfrm>
              <a:custGeom>
                <a:avLst/>
                <a:gdLst/>
                <a:ahLst/>
                <a:cxnLst/>
                <a:rect l="l" t="t" r="r" b="b"/>
                <a:pathLst>
                  <a:path w="1988" h="1574" extrusionOk="0">
                    <a:moveTo>
                      <a:pt x="449" y="1"/>
                    </a:moveTo>
                    <a:cubicBezTo>
                      <a:pt x="402" y="1"/>
                      <a:pt x="356" y="7"/>
                      <a:pt x="313" y="20"/>
                    </a:cubicBezTo>
                    <a:cubicBezTo>
                      <a:pt x="1" y="124"/>
                      <a:pt x="263" y="502"/>
                      <a:pt x="417" y="672"/>
                    </a:cubicBezTo>
                    <a:cubicBezTo>
                      <a:pt x="619" y="907"/>
                      <a:pt x="827" y="1142"/>
                      <a:pt x="1079" y="1318"/>
                    </a:cubicBezTo>
                    <a:cubicBezTo>
                      <a:pt x="1290" y="1468"/>
                      <a:pt x="1540" y="1573"/>
                      <a:pt x="1787" y="1573"/>
                    </a:cubicBezTo>
                    <a:cubicBezTo>
                      <a:pt x="1828" y="1573"/>
                      <a:pt x="1870" y="1570"/>
                      <a:pt x="1911" y="1564"/>
                    </a:cubicBezTo>
                    <a:cubicBezTo>
                      <a:pt x="1988" y="1378"/>
                      <a:pt x="1862" y="1164"/>
                      <a:pt x="1741" y="1000"/>
                    </a:cubicBezTo>
                    <a:cubicBezTo>
                      <a:pt x="1550" y="726"/>
                      <a:pt x="1347" y="453"/>
                      <a:pt x="1095" y="261"/>
                    </a:cubicBezTo>
                    <a:cubicBezTo>
                      <a:pt x="928" y="135"/>
                      <a:pt x="672" y="1"/>
                      <a:pt x="44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0" name="Google Shape;11630;p38"/>
              <p:cNvSpPr/>
              <p:nvPr/>
            </p:nvSpPr>
            <p:spPr>
              <a:xfrm>
                <a:off x="14507771" y="-1023642"/>
                <a:ext cx="288639" cy="170119"/>
              </a:xfrm>
              <a:custGeom>
                <a:avLst/>
                <a:gdLst/>
                <a:ahLst/>
                <a:cxnLst/>
                <a:rect l="l" t="t" r="r" b="b"/>
                <a:pathLst>
                  <a:path w="1829" h="1078" extrusionOk="0">
                    <a:moveTo>
                      <a:pt x="1539" y="0"/>
                    </a:moveTo>
                    <a:cubicBezTo>
                      <a:pt x="1494" y="0"/>
                      <a:pt x="1448" y="7"/>
                      <a:pt x="1407" y="15"/>
                    </a:cubicBezTo>
                    <a:cubicBezTo>
                      <a:pt x="1079" y="92"/>
                      <a:pt x="0" y="371"/>
                      <a:pt x="121" y="858"/>
                    </a:cubicBezTo>
                    <a:cubicBezTo>
                      <a:pt x="159" y="1017"/>
                      <a:pt x="255" y="1077"/>
                      <a:pt x="381" y="1077"/>
                    </a:cubicBezTo>
                    <a:cubicBezTo>
                      <a:pt x="743" y="1077"/>
                      <a:pt x="1353" y="577"/>
                      <a:pt x="1544" y="459"/>
                    </a:cubicBezTo>
                    <a:cubicBezTo>
                      <a:pt x="1675" y="377"/>
                      <a:pt x="1828" y="240"/>
                      <a:pt x="1757" y="103"/>
                    </a:cubicBezTo>
                    <a:cubicBezTo>
                      <a:pt x="1721" y="26"/>
                      <a:pt x="1632" y="0"/>
                      <a:pt x="15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1" name="Google Shape;11631;p38"/>
              <p:cNvSpPr/>
              <p:nvPr/>
            </p:nvSpPr>
            <p:spPr>
              <a:xfrm>
                <a:off x="14348224" y="-1221378"/>
                <a:ext cx="252973" cy="313253"/>
              </a:xfrm>
              <a:custGeom>
                <a:avLst/>
                <a:gdLst/>
                <a:ahLst/>
                <a:cxnLst/>
                <a:rect l="l" t="t" r="r" b="b"/>
                <a:pathLst>
                  <a:path w="1603" h="1985" extrusionOk="0">
                    <a:moveTo>
                      <a:pt x="1473" y="0"/>
                    </a:moveTo>
                    <a:cubicBezTo>
                      <a:pt x="1078" y="0"/>
                      <a:pt x="0" y="1286"/>
                      <a:pt x="42" y="1663"/>
                    </a:cubicBezTo>
                    <a:cubicBezTo>
                      <a:pt x="69" y="1894"/>
                      <a:pt x="165" y="1984"/>
                      <a:pt x="293" y="1984"/>
                    </a:cubicBezTo>
                    <a:cubicBezTo>
                      <a:pt x="635" y="1984"/>
                      <a:pt x="1206" y="1332"/>
                      <a:pt x="1274" y="1017"/>
                    </a:cubicBezTo>
                    <a:cubicBezTo>
                      <a:pt x="1318" y="798"/>
                      <a:pt x="1307" y="551"/>
                      <a:pt x="1444" y="371"/>
                    </a:cubicBezTo>
                    <a:cubicBezTo>
                      <a:pt x="1498" y="316"/>
                      <a:pt x="1542" y="256"/>
                      <a:pt x="1581" y="190"/>
                    </a:cubicBezTo>
                    <a:cubicBezTo>
                      <a:pt x="1602" y="125"/>
                      <a:pt x="1581" y="21"/>
                      <a:pt x="1509" y="4"/>
                    </a:cubicBezTo>
                    <a:cubicBezTo>
                      <a:pt x="1498" y="1"/>
                      <a:pt x="1486" y="0"/>
                      <a:pt x="14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2" name="Google Shape;11632;p38"/>
              <p:cNvSpPr/>
              <p:nvPr/>
            </p:nvSpPr>
            <p:spPr>
              <a:xfrm>
                <a:off x="14369529" y="-960676"/>
                <a:ext cx="562444" cy="197105"/>
              </a:xfrm>
              <a:custGeom>
                <a:avLst/>
                <a:gdLst/>
                <a:ahLst/>
                <a:cxnLst/>
                <a:rect l="l" t="t" r="r" b="b"/>
                <a:pathLst>
                  <a:path w="3564" h="1249" extrusionOk="0">
                    <a:moveTo>
                      <a:pt x="3564" y="1045"/>
                    </a:move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63" y="1045"/>
                      <a:pt x="3564" y="1045"/>
                      <a:pt x="3564" y="1045"/>
                    </a:cubicBezTo>
                    <a:close/>
                    <a:moveTo>
                      <a:pt x="1014" y="0"/>
                    </a:moveTo>
                    <a:cubicBezTo>
                      <a:pt x="965" y="0"/>
                      <a:pt x="919" y="5"/>
                      <a:pt x="876" y="16"/>
                    </a:cubicBezTo>
                    <a:cubicBezTo>
                      <a:pt x="0" y="246"/>
                      <a:pt x="1511" y="1231"/>
                      <a:pt x="1933" y="1248"/>
                    </a:cubicBezTo>
                    <a:cubicBezTo>
                      <a:pt x="1956" y="1248"/>
                      <a:pt x="1980" y="1249"/>
                      <a:pt x="2003" y="1249"/>
                    </a:cubicBezTo>
                    <a:cubicBezTo>
                      <a:pt x="2165" y="1249"/>
                      <a:pt x="2322" y="1232"/>
                      <a:pt x="2480" y="1204"/>
                    </a:cubicBezTo>
                    <a:lnTo>
                      <a:pt x="3563" y="1045"/>
                    </a:lnTo>
                    <a:lnTo>
                      <a:pt x="3563" y="1045"/>
                    </a:lnTo>
                    <a:cubicBezTo>
                      <a:pt x="3547" y="1047"/>
                      <a:pt x="3531" y="1049"/>
                      <a:pt x="3514" y="1049"/>
                    </a:cubicBezTo>
                    <a:cubicBezTo>
                      <a:pt x="3167" y="1049"/>
                      <a:pt x="2548" y="600"/>
                      <a:pt x="2267" y="465"/>
                    </a:cubicBezTo>
                    <a:cubicBezTo>
                      <a:pt x="1965" y="324"/>
                      <a:pt x="1407" y="0"/>
                      <a:pt x="101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1633" name="Google Shape;11633;p38"/>
            <p:cNvGrpSpPr/>
            <p:nvPr/>
          </p:nvGrpSpPr>
          <p:grpSpPr>
            <a:xfrm rot="-9000000" flipH="1">
              <a:off x="8122874" y="-497679"/>
              <a:ext cx="996707" cy="1733525"/>
              <a:chOff x="272217" y="3453993"/>
              <a:chExt cx="912735" cy="1587279"/>
            </a:xfrm>
          </p:grpSpPr>
          <p:sp>
            <p:nvSpPr>
              <p:cNvPr id="11634" name="Google Shape;11634;p38"/>
              <p:cNvSpPr/>
              <p:nvPr/>
            </p:nvSpPr>
            <p:spPr>
              <a:xfrm>
                <a:off x="453247" y="3939044"/>
                <a:ext cx="368782" cy="1102228"/>
              </a:xfrm>
              <a:custGeom>
                <a:avLst/>
                <a:gdLst/>
                <a:ahLst/>
                <a:cxnLst/>
                <a:rect l="l" t="t" r="r" b="b"/>
                <a:pathLst>
                  <a:path w="2141" h="6399" extrusionOk="0">
                    <a:moveTo>
                      <a:pt x="1188" y="0"/>
                    </a:moveTo>
                    <a:lnTo>
                      <a:pt x="1188" y="0"/>
                    </a:lnTo>
                    <a:cubicBezTo>
                      <a:pt x="860" y="16"/>
                      <a:pt x="1139" y="914"/>
                      <a:pt x="1177" y="1078"/>
                    </a:cubicBezTo>
                    <a:cubicBezTo>
                      <a:pt x="1281" y="1489"/>
                      <a:pt x="1177" y="1812"/>
                      <a:pt x="1090" y="2217"/>
                    </a:cubicBezTo>
                    <a:cubicBezTo>
                      <a:pt x="1054" y="2136"/>
                      <a:pt x="752" y="1464"/>
                      <a:pt x="572" y="1464"/>
                    </a:cubicBezTo>
                    <a:cubicBezTo>
                      <a:pt x="558" y="1464"/>
                      <a:pt x="544" y="1469"/>
                      <a:pt x="531" y="1478"/>
                    </a:cubicBezTo>
                    <a:cubicBezTo>
                      <a:pt x="499" y="1505"/>
                      <a:pt x="756" y="2096"/>
                      <a:pt x="789" y="2157"/>
                    </a:cubicBezTo>
                    <a:cubicBezTo>
                      <a:pt x="1013" y="2600"/>
                      <a:pt x="991" y="2688"/>
                      <a:pt x="915" y="3219"/>
                    </a:cubicBezTo>
                    <a:cubicBezTo>
                      <a:pt x="866" y="3073"/>
                      <a:pt x="601" y="2118"/>
                      <a:pt x="467" y="2118"/>
                    </a:cubicBezTo>
                    <a:cubicBezTo>
                      <a:pt x="465" y="2118"/>
                      <a:pt x="462" y="2118"/>
                      <a:pt x="460" y="2118"/>
                    </a:cubicBezTo>
                    <a:cubicBezTo>
                      <a:pt x="323" y="2151"/>
                      <a:pt x="526" y="2945"/>
                      <a:pt x="559" y="3032"/>
                    </a:cubicBezTo>
                    <a:cubicBezTo>
                      <a:pt x="630" y="3197"/>
                      <a:pt x="761" y="3295"/>
                      <a:pt x="832" y="3427"/>
                    </a:cubicBezTo>
                    <a:cubicBezTo>
                      <a:pt x="931" y="3607"/>
                      <a:pt x="942" y="3755"/>
                      <a:pt x="958" y="4007"/>
                    </a:cubicBezTo>
                    <a:cubicBezTo>
                      <a:pt x="905" y="3930"/>
                      <a:pt x="279" y="3453"/>
                      <a:pt x="89" y="3453"/>
                    </a:cubicBezTo>
                    <a:cubicBezTo>
                      <a:pt x="64" y="3453"/>
                      <a:pt x="46" y="3462"/>
                      <a:pt x="39" y="3481"/>
                    </a:cubicBezTo>
                    <a:cubicBezTo>
                      <a:pt x="0" y="3602"/>
                      <a:pt x="794" y="4176"/>
                      <a:pt x="860" y="4248"/>
                    </a:cubicBezTo>
                    <a:cubicBezTo>
                      <a:pt x="980" y="4379"/>
                      <a:pt x="986" y="4352"/>
                      <a:pt x="1073" y="4532"/>
                    </a:cubicBezTo>
                    <a:cubicBezTo>
                      <a:pt x="1188" y="4768"/>
                      <a:pt x="1243" y="5063"/>
                      <a:pt x="1342" y="5309"/>
                    </a:cubicBezTo>
                    <a:cubicBezTo>
                      <a:pt x="1134" y="5173"/>
                      <a:pt x="898" y="5085"/>
                      <a:pt x="652" y="5058"/>
                    </a:cubicBezTo>
                    <a:lnTo>
                      <a:pt x="652" y="5058"/>
                    </a:lnTo>
                    <a:cubicBezTo>
                      <a:pt x="887" y="5309"/>
                      <a:pt x="1194" y="5468"/>
                      <a:pt x="1429" y="5682"/>
                    </a:cubicBezTo>
                    <a:cubicBezTo>
                      <a:pt x="1637" y="5879"/>
                      <a:pt x="1703" y="6207"/>
                      <a:pt x="1933" y="6399"/>
                    </a:cubicBezTo>
                    <a:cubicBezTo>
                      <a:pt x="1867" y="6185"/>
                      <a:pt x="1779" y="5983"/>
                      <a:pt x="1670" y="5786"/>
                    </a:cubicBezTo>
                    <a:cubicBezTo>
                      <a:pt x="1703" y="5621"/>
                      <a:pt x="2141" y="4631"/>
                      <a:pt x="1867" y="4554"/>
                    </a:cubicBezTo>
                    <a:cubicBezTo>
                      <a:pt x="1864" y="4553"/>
                      <a:pt x="1860" y="4553"/>
                      <a:pt x="1857" y="4553"/>
                    </a:cubicBezTo>
                    <a:cubicBezTo>
                      <a:pt x="1725" y="4553"/>
                      <a:pt x="1527" y="5258"/>
                      <a:pt x="1484" y="5403"/>
                    </a:cubicBezTo>
                    <a:cubicBezTo>
                      <a:pt x="1363" y="5047"/>
                      <a:pt x="1396" y="4981"/>
                      <a:pt x="1484" y="4592"/>
                    </a:cubicBezTo>
                    <a:cubicBezTo>
                      <a:pt x="1500" y="4505"/>
                      <a:pt x="1686" y="3739"/>
                      <a:pt x="1681" y="3728"/>
                    </a:cubicBezTo>
                    <a:cubicBezTo>
                      <a:pt x="1667" y="3711"/>
                      <a:pt x="1652" y="3703"/>
                      <a:pt x="1636" y="3703"/>
                    </a:cubicBezTo>
                    <a:cubicBezTo>
                      <a:pt x="1473" y="3703"/>
                      <a:pt x="1188" y="4477"/>
                      <a:pt x="1183" y="4527"/>
                    </a:cubicBezTo>
                    <a:cubicBezTo>
                      <a:pt x="745" y="3985"/>
                      <a:pt x="1407" y="3005"/>
                      <a:pt x="1675" y="2540"/>
                    </a:cubicBezTo>
                    <a:lnTo>
                      <a:pt x="1675" y="2540"/>
                    </a:lnTo>
                    <a:cubicBezTo>
                      <a:pt x="1374" y="2693"/>
                      <a:pt x="1112" y="2917"/>
                      <a:pt x="1030" y="3257"/>
                    </a:cubicBezTo>
                    <a:cubicBezTo>
                      <a:pt x="1013" y="2939"/>
                      <a:pt x="1046" y="2518"/>
                      <a:pt x="1221" y="2250"/>
                    </a:cubicBezTo>
                    <a:cubicBezTo>
                      <a:pt x="1380" y="2003"/>
                      <a:pt x="1790" y="1899"/>
                      <a:pt x="1922" y="1686"/>
                    </a:cubicBezTo>
                    <a:cubicBezTo>
                      <a:pt x="1860" y="1666"/>
                      <a:pt x="1796" y="1657"/>
                      <a:pt x="1733" y="1657"/>
                    </a:cubicBezTo>
                    <a:cubicBezTo>
                      <a:pt x="1568" y="1657"/>
                      <a:pt x="1406" y="1723"/>
                      <a:pt x="1287" y="1850"/>
                    </a:cubicBezTo>
                    <a:cubicBezTo>
                      <a:pt x="1265" y="1516"/>
                      <a:pt x="1407" y="1204"/>
                      <a:pt x="1369" y="859"/>
                    </a:cubicBezTo>
                    <a:cubicBezTo>
                      <a:pt x="1336" y="569"/>
                      <a:pt x="1183" y="296"/>
                      <a:pt x="118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5" name="Google Shape;11635;p38"/>
              <p:cNvSpPr/>
              <p:nvPr/>
            </p:nvSpPr>
            <p:spPr>
              <a:xfrm>
                <a:off x="272217" y="3453993"/>
                <a:ext cx="705354" cy="750838"/>
              </a:xfrm>
              <a:custGeom>
                <a:avLst/>
                <a:gdLst/>
                <a:ahLst/>
                <a:cxnLst/>
                <a:rect l="l" t="t" r="r" b="b"/>
                <a:pathLst>
                  <a:path w="4095" h="4359" extrusionOk="0">
                    <a:moveTo>
                      <a:pt x="1960" y="2296"/>
                    </a:moveTo>
                    <a:cubicBezTo>
                      <a:pt x="1966" y="2296"/>
                      <a:pt x="1966" y="2302"/>
                      <a:pt x="1971" y="2302"/>
                    </a:cubicBezTo>
                    <a:lnTo>
                      <a:pt x="1960" y="2307"/>
                    </a:lnTo>
                    <a:lnTo>
                      <a:pt x="1960" y="2296"/>
                    </a:lnTo>
                    <a:close/>
                    <a:moveTo>
                      <a:pt x="1793" y="0"/>
                    </a:moveTo>
                    <a:cubicBezTo>
                      <a:pt x="1779" y="0"/>
                      <a:pt x="1769" y="18"/>
                      <a:pt x="1763" y="46"/>
                    </a:cubicBezTo>
                    <a:cubicBezTo>
                      <a:pt x="1714" y="233"/>
                      <a:pt x="1665" y="413"/>
                      <a:pt x="1615" y="594"/>
                    </a:cubicBezTo>
                    <a:cubicBezTo>
                      <a:pt x="1555" y="851"/>
                      <a:pt x="1522" y="1108"/>
                      <a:pt x="1528" y="1371"/>
                    </a:cubicBezTo>
                    <a:cubicBezTo>
                      <a:pt x="1528" y="1387"/>
                      <a:pt x="1533" y="1407"/>
                      <a:pt x="1542" y="1423"/>
                    </a:cubicBezTo>
                    <a:lnTo>
                      <a:pt x="1542" y="1423"/>
                    </a:lnTo>
                    <a:cubicBezTo>
                      <a:pt x="1485" y="1338"/>
                      <a:pt x="1006" y="1070"/>
                      <a:pt x="833" y="1026"/>
                    </a:cubicBezTo>
                    <a:cubicBezTo>
                      <a:pt x="697" y="996"/>
                      <a:pt x="559" y="979"/>
                      <a:pt x="423" y="979"/>
                    </a:cubicBezTo>
                    <a:cubicBezTo>
                      <a:pt x="388" y="979"/>
                      <a:pt x="353" y="980"/>
                      <a:pt x="318" y="982"/>
                    </a:cubicBezTo>
                    <a:cubicBezTo>
                      <a:pt x="263" y="982"/>
                      <a:pt x="258" y="1010"/>
                      <a:pt x="285" y="1054"/>
                    </a:cubicBezTo>
                    <a:cubicBezTo>
                      <a:pt x="389" y="1212"/>
                      <a:pt x="482" y="1371"/>
                      <a:pt x="586" y="1524"/>
                    </a:cubicBezTo>
                    <a:cubicBezTo>
                      <a:pt x="723" y="1738"/>
                      <a:pt x="887" y="1929"/>
                      <a:pt x="1079" y="2099"/>
                    </a:cubicBezTo>
                    <a:cubicBezTo>
                      <a:pt x="1079" y="2099"/>
                      <a:pt x="1084" y="2104"/>
                      <a:pt x="1095" y="2110"/>
                    </a:cubicBezTo>
                    <a:cubicBezTo>
                      <a:pt x="920" y="2148"/>
                      <a:pt x="542" y="2291"/>
                      <a:pt x="417" y="2378"/>
                    </a:cubicBezTo>
                    <a:cubicBezTo>
                      <a:pt x="274" y="2488"/>
                      <a:pt x="143" y="2614"/>
                      <a:pt x="33" y="2750"/>
                    </a:cubicBezTo>
                    <a:cubicBezTo>
                      <a:pt x="1" y="2800"/>
                      <a:pt x="11" y="2816"/>
                      <a:pt x="61" y="2822"/>
                    </a:cubicBezTo>
                    <a:cubicBezTo>
                      <a:pt x="236" y="2849"/>
                      <a:pt x="411" y="2887"/>
                      <a:pt x="586" y="2915"/>
                    </a:cubicBezTo>
                    <a:cubicBezTo>
                      <a:pt x="720" y="2936"/>
                      <a:pt x="855" y="2947"/>
                      <a:pt x="990" y="2947"/>
                    </a:cubicBezTo>
                    <a:cubicBezTo>
                      <a:pt x="1097" y="2947"/>
                      <a:pt x="1205" y="2940"/>
                      <a:pt x="1314" y="2926"/>
                    </a:cubicBezTo>
                    <a:cubicBezTo>
                      <a:pt x="1363" y="2904"/>
                      <a:pt x="1418" y="2876"/>
                      <a:pt x="1462" y="2843"/>
                    </a:cubicBezTo>
                    <a:lnTo>
                      <a:pt x="1462" y="2843"/>
                    </a:lnTo>
                    <a:cubicBezTo>
                      <a:pt x="1440" y="2871"/>
                      <a:pt x="1413" y="2898"/>
                      <a:pt x="1385" y="2926"/>
                    </a:cubicBezTo>
                    <a:cubicBezTo>
                      <a:pt x="1325" y="2997"/>
                      <a:pt x="1221" y="3582"/>
                      <a:pt x="1232" y="3768"/>
                    </a:cubicBezTo>
                    <a:cubicBezTo>
                      <a:pt x="1249" y="3955"/>
                      <a:pt x="1281" y="4141"/>
                      <a:pt x="1342" y="4316"/>
                    </a:cubicBezTo>
                    <a:cubicBezTo>
                      <a:pt x="1353" y="4345"/>
                      <a:pt x="1363" y="4358"/>
                      <a:pt x="1375" y="4358"/>
                    </a:cubicBezTo>
                    <a:cubicBezTo>
                      <a:pt x="1385" y="4358"/>
                      <a:pt x="1397" y="4347"/>
                      <a:pt x="1413" y="4327"/>
                    </a:cubicBezTo>
                    <a:cubicBezTo>
                      <a:pt x="1522" y="4179"/>
                      <a:pt x="1637" y="4031"/>
                      <a:pt x="1747" y="3883"/>
                    </a:cubicBezTo>
                    <a:cubicBezTo>
                      <a:pt x="1900" y="3675"/>
                      <a:pt x="2026" y="3451"/>
                      <a:pt x="2119" y="3216"/>
                    </a:cubicBezTo>
                    <a:cubicBezTo>
                      <a:pt x="2124" y="3194"/>
                      <a:pt x="2124" y="3172"/>
                      <a:pt x="2124" y="3150"/>
                    </a:cubicBezTo>
                    <a:lnTo>
                      <a:pt x="2157" y="3292"/>
                    </a:lnTo>
                    <a:cubicBezTo>
                      <a:pt x="2185" y="3385"/>
                      <a:pt x="2584" y="3790"/>
                      <a:pt x="2743" y="3883"/>
                    </a:cubicBezTo>
                    <a:cubicBezTo>
                      <a:pt x="2891" y="3966"/>
                      <a:pt x="3055" y="4031"/>
                      <a:pt x="3225" y="4070"/>
                    </a:cubicBezTo>
                    <a:cubicBezTo>
                      <a:pt x="3236" y="4073"/>
                      <a:pt x="3246" y="4075"/>
                      <a:pt x="3254" y="4075"/>
                    </a:cubicBezTo>
                    <a:cubicBezTo>
                      <a:pt x="3283" y="4075"/>
                      <a:pt x="3287" y="4052"/>
                      <a:pt x="3274" y="4009"/>
                    </a:cubicBezTo>
                    <a:cubicBezTo>
                      <a:pt x="3219" y="3834"/>
                      <a:pt x="3164" y="3648"/>
                      <a:pt x="3104" y="3473"/>
                    </a:cubicBezTo>
                    <a:cubicBezTo>
                      <a:pt x="3022" y="3227"/>
                      <a:pt x="2913" y="2991"/>
                      <a:pt x="2776" y="2778"/>
                    </a:cubicBezTo>
                    <a:cubicBezTo>
                      <a:pt x="2776" y="2772"/>
                      <a:pt x="2754" y="2756"/>
                      <a:pt x="2715" y="2728"/>
                    </a:cubicBezTo>
                    <a:lnTo>
                      <a:pt x="2715" y="2728"/>
                    </a:lnTo>
                    <a:lnTo>
                      <a:pt x="2819" y="2783"/>
                    </a:lnTo>
                    <a:cubicBezTo>
                      <a:pt x="2832" y="2788"/>
                      <a:pt x="2856" y="2791"/>
                      <a:pt x="2888" y="2791"/>
                    </a:cubicBezTo>
                    <a:cubicBezTo>
                      <a:pt x="3063" y="2791"/>
                      <a:pt x="3474" y="2722"/>
                      <a:pt x="3613" y="2657"/>
                    </a:cubicBezTo>
                    <a:cubicBezTo>
                      <a:pt x="3772" y="2581"/>
                      <a:pt x="3920" y="2482"/>
                      <a:pt x="4051" y="2367"/>
                    </a:cubicBezTo>
                    <a:cubicBezTo>
                      <a:pt x="4095" y="2340"/>
                      <a:pt x="4084" y="2318"/>
                      <a:pt x="4040" y="2302"/>
                    </a:cubicBezTo>
                    <a:cubicBezTo>
                      <a:pt x="3870" y="2236"/>
                      <a:pt x="3706" y="2165"/>
                      <a:pt x="3542" y="2104"/>
                    </a:cubicBezTo>
                    <a:cubicBezTo>
                      <a:pt x="3318" y="2022"/>
                      <a:pt x="3082" y="1973"/>
                      <a:pt x="2847" y="1951"/>
                    </a:cubicBezTo>
                    <a:lnTo>
                      <a:pt x="2858" y="1946"/>
                    </a:lnTo>
                    <a:cubicBezTo>
                      <a:pt x="2940" y="1902"/>
                      <a:pt x="3252" y="1409"/>
                      <a:pt x="3307" y="1234"/>
                    </a:cubicBezTo>
                    <a:cubicBezTo>
                      <a:pt x="3361" y="1054"/>
                      <a:pt x="3394" y="873"/>
                      <a:pt x="3405" y="687"/>
                    </a:cubicBezTo>
                    <a:cubicBezTo>
                      <a:pt x="3409" y="647"/>
                      <a:pt x="3400" y="631"/>
                      <a:pt x="3382" y="631"/>
                    </a:cubicBezTo>
                    <a:cubicBezTo>
                      <a:pt x="3372" y="631"/>
                      <a:pt x="3360" y="636"/>
                      <a:pt x="3345" y="643"/>
                    </a:cubicBezTo>
                    <a:cubicBezTo>
                      <a:pt x="3186" y="736"/>
                      <a:pt x="3027" y="818"/>
                      <a:pt x="2874" y="911"/>
                    </a:cubicBezTo>
                    <a:cubicBezTo>
                      <a:pt x="2661" y="1037"/>
                      <a:pt x="2464" y="1196"/>
                      <a:pt x="2289" y="1371"/>
                    </a:cubicBezTo>
                    <a:lnTo>
                      <a:pt x="2305" y="1322"/>
                    </a:lnTo>
                    <a:cubicBezTo>
                      <a:pt x="2332" y="1229"/>
                      <a:pt x="2217" y="649"/>
                      <a:pt x="2135" y="479"/>
                    </a:cubicBezTo>
                    <a:cubicBezTo>
                      <a:pt x="2053" y="315"/>
                      <a:pt x="1949" y="167"/>
                      <a:pt x="1829" y="30"/>
                    </a:cubicBezTo>
                    <a:cubicBezTo>
                      <a:pt x="1815" y="9"/>
                      <a:pt x="1803" y="0"/>
                      <a:pt x="179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6" name="Google Shape;11636;p38"/>
              <p:cNvSpPr/>
              <p:nvPr/>
            </p:nvSpPr>
            <p:spPr>
              <a:xfrm>
                <a:off x="393650" y="3615217"/>
                <a:ext cx="447327" cy="454568"/>
              </a:xfrm>
              <a:custGeom>
                <a:avLst/>
                <a:gdLst/>
                <a:ahLst/>
                <a:cxnLst/>
                <a:rect l="l" t="t" r="r" b="b"/>
                <a:pathLst>
                  <a:path w="2597" h="2639" extrusionOk="0">
                    <a:moveTo>
                      <a:pt x="1708" y="1"/>
                    </a:moveTo>
                    <a:cubicBezTo>
                      <a:pt x="1647" y="1"/>
                      <a:pt x="1561" y="366"/>
                      <a:pt x="1545" y="413"/>
                    </a:cubicBezTo>
                    <a:cubicBezTo>
                      <a:pt x="1485" y="621"/>
                      <a:pt x="1408" y="829"/>
                      <a:pt x="1321" y="1032"/>
                    </a:cubicBezTo>
                    <a:cubicBezTo>
                      <a:pt x="1321" y="933"/>
                      <a:pt x="1337" y="835"/>
                      <a:pt x="1359" y="736"/>
                    </a:cubicBezTo>
                    <a:cubicBezTo>
                      <a:pt x="1358" y="736"/>
                      <a:pt x="1357" y="735"/>
                      <a:pt x="1355" y="735"/>
                    </a:cubicBezTo>
                    <a:cubicBezTo>
                      <a:pt x="1307" y="735"/>
                      <a:pt x="1260" y="1137"/>
                      <a:pt x="1250" y="1174"/>
                    </a:cubicBezTo>
                    <a:cubicBezTo>
                      <a:pt x="1250" y="835"/>
                      <a:pt x="1135" y="506"/>
                      <a:pt x="1146" y="172"/>
                    </a:cubicBezTo>
                    <a:lnTo>
                      <a:pt x="1146" y="172"/>
                    </a:lnTo>
                    <a:cubicBezTo>
                      <a:pt x="1058" y="200"/>
                      <a:pt x="1146" y="528"/>
                      <a:pt x="1157" y="588"/>
                    </a:cubicBezTo>
                    <a:cubicBezTo>
                      <a:pt x="1189" y="791"/>
                      <a:pt x="1206" y="999"/>
                      <a:pt x="1211" y="1207"/>
                    </a:cubicBezTo>
                    <a:cubicBezTo>
                      <a:pt x="1157" y="1147"/>
                      <a:pt x="1140" y="1010"/>
                      <a:pt x="1118" y="933"/>
                    </a:cubicBezTo>
                    <a:cubicBezTo>
                      <a:pt x="1096" y="829"/>
                      <a:pt x="1064" y="731"/>
                      <a:pt x="1020" y="638"/>
                    </a:cubicBezTo>
                    <a:cubicBezTo>
                      <a:pt x="1002" y="609"/>
                      <a:pt x="992" y="598"/>
                      <a:pt x="987" y="598"/>
                    </a:cubicBezTo>
                    <a:cubicBezTo>
                      <a:pt x="973" y="598"/>
                      <a:pt x="1017" y="715"/>
                      <a:pt x="1025" y="753"/>
                    </a:cubicBezTo>
                    <a:cubicBezTo>
                      <a:pt x="1058" y="857"/>
                      <a:pt x="1080" y="961"/>
                      <a:pt x="1102" y="1064"/>
                    </a:cubicBezTo>
                    <a:lnTo>
                      <a:pt x="648" y="227"/>
                    </a:lnTo>
                    <a:lnTo>
                      <a:pt x="648" y="227"/>
                    </a:lnTo>
                    <a:cubicBezTo>
                      <a:pt x="593" y="260"/>
                      <a:pt x="992" y="971"/>
                      <a:pt x="1036" y="1048"/>
                    </a:cubicBezTo>
                    <a:cubicBezTo>
                      <a:pt x="970" y="961"/>
                      <a:pt x="894" y="873"/>
                      <a:pt x="812" y="796"/>
                    </a:cubicBezTo>
                    <a:cubicBezTo>
                      <a:pt x="789" y="777"/>
                      <a:pt x="683" y="678"/>
                      <a:pt x="645" y="678"/>
                    </a:cubicBezTo>
                    <a:cubicBezTo>
                      <a:pt x="629" y="678"/>
                      <a:pt x="624" y="695"/>
                      <a:pt x="642" y="742"/>
                    </a:cubicBezTo>
                    <a:cubicBezTo>
                      <a:pt x="675" y="818"/>
                      <a:pt x="806" y="895"/>
                      <a:pt x="861" y="955"/>
                    </a:cubicBezTo>
                    <a:cubicBezTo>
                      <a:pt x="943" y="1032"/>
                      <a:pt x="1009" y="1114"/>
                      <a:pt x="1069" y="1207"/>
                    </a:cubicBezTo>
                    <a:cubicBezTo>
                      <a:pt x="938" y="1114"/>
                      <a:pt x="762" y="1064"/>
                      <a:pt x="626" y="988"/>
                    </a:cubicBezTo>
                    <a:cubicBezTo>
                      <a:pt x="597" y="969"/>
                      <a:pt x="376" y="809"/>
                      <a:pt x="313" y="809"/>
                    </a:cubicBezTo>
                    <a:cubicBezTo>
                      <a:pt x="305" y="809"/>
                      <a:pt x="299" y="812"/>
                      <a:pt x="297" y="818"/>
                    </a:cubicBezTo>
                    <a:cubicBezTo>
                      <a:pt x="319" y="862"/>
                      <a:pt x="385" y="878"/>
                      <a:pt x="423" y="900"/>
                    </a:cubicBezTo>
                    <a:cubicBezTo>
                      <a:pt x="489" y="944"/>
                      <a:pt x="560" y="988"/>
                      <a:pt x="637" y="1037"/>
                    </a:cubicBezTo>
                    <a:cubicBezTo>
                      <a:pt x="768" y="1114"/>
                      <a:pt x="910" y="1185"/>
                      <a:pt x="1058" y="1245"/>
                    </a:cubicBezTo>
                    <a:cubicBezTo>
                      <a:pt x="1049" y="1252"/>
                      <a:pt x="1037" y="1254"/>
                      <a:pt x="1024" y="1254"/>
                    </a:cubicBezTo>
                    <a:cubicBezTo>
                      <a:pt x="981" y="1254"/>
                      <a:pt x="923" y="1227"/>
                      <a:pt x="894" y="1223"/>
                    </a:cubicBezTo>
                    <a:cubicBezTo>
                      <a:pt x="861" y="1215"/>
                      <a:pt x="828" y="1211"/>
                      <a:pt x="795" y="1211"/>
                    </a:cubicBezTo>
                    <a:cubicBezTo>
                      <a:pt x="762" y="1211"/>
                      <a:pt x="730" y="1215"/>
                      <a:pt x="697" y="1223"/>
                    </a:cubicBezTo>
                    <a:cubicBezTo>
                      <a:pt x="549" y="1283"/>
                      <a:pt x="801" y="1300"/>
                      <a:pt x="856" y="1300"/>
                    </a:cubicBezTo>
                    <a:cubicBezTo>
                      <a:pt x="806" y="1304"/>
                      <a:pt x="757" y="1304"/>
                      <a:pt x="708" y="1304"/>
                    </a:cubicBezTo>
                    <a:cubicBezTo>
                      <a:pt x="683" y="1304"/>
                      <a:pt x="658" y="1304"/>
                      <a:pt x="634" y="1304"/>
                    </a:cubicBezTo>
                    <a:cubicBezTo>
                      <a:pt x="560" y="1304"/>
                      <a:pt x="486" y="1305"/>
                      <a:pt x="412" y="1316"/>
                    </a:cubicBezTo>
                    <a:cubicBezTo>
                      <a:pt x="336" y="1327"/>
                      <a:pt x="253" y="1333"/>
                      <a:pt x="177" y="1333"/>
                    </a:cubicBezTo>
                    <a:cubicBezTo>
                      <a:pt x="166" y="1333"/>
                      <a:pt x="145" y="1332"/>
                      <a:pt x="122" y="1332"/>
                    </a:cubicBezTo>
                    <a:cubicBezTo>
                      <a:pt x="66" y="1332"/>
                      <a:pt x="1" y="1337"/>
                      <a:pt x="67" y="1376"/>
                    </a:cubicBezTo>
                    <a:cubicBezTo>
                      <a:pt x="122" y="1387"/>
                      <a:pt x="182" y="1393"/>
                      <a:pt x="242" y="1393"/>
                    </a:cubicBezTo>
                    <a:cubicBezTo>
                      <a:pt x="281" y="1396"/>
                      <a:pt x="318" y="1397"/>
                      <a:pt x="355" y="1397"/>
                    </a:cubicBezTo>
                    <a:cubicBezTo>
                      <a:pt x="392" y="1397"/>
                      <a:pt x="429" y="1396"/>
                      <a:pt x="467" y="1393"/>
                    </a:cubicBezTo>
                    <a:cubicBezTo>
                      <a:pt x="637" y="1387"/>
                      <a:pt x="806" y="1376"/>
                      <a:pt x="976" y="1355"/>
                    </a:cubicBezTo>
                    <a:lnTo>
                      <a:pt x="976" y="1355"/>
                    </a:lnTo>
                    <a:cubicBezTo>
                      <a:pt x="921" y="1371"/>
                      <a:pt x="866" y="1393"/>
                      <a:pt x="812" y="1415"/>
                    </a:cubicBezTo>
                    <a:cubicBezTo>
                      <a:pt x="773" y="1426"/>
                      <a:pt x="680" y="1442"/>
                      <a:pt x="653" y="1475"/>
                    </a:cubicBezTo>
                    <a:cubicBezTo>
                      <a:pt x="623" y="1515"/>
                      <a:pt x="633" y="1529"/>
                      <a:pt x="661" y="1529"/>
                    </a:cubicBezTo>
                    <a:cubicBezTo>
                      <a:pt x="722" y="1529"/>
                      <a:pt x="864" y="1466"/>
                      <a:pt x="883" y="1459"/>
                    </a:cubicBezTo>
                    <a:lnTo>
                      <a:pt x="883" y="1459"/>
                    </a:lnTo>
                    <a:cubicBezTo>
                      <a:pt x="795" y="1497"/>
                      <a:pt x="708" y="1541"/>
                      <a:pt x="626" y="1584"/>
                    </a:cubicBezTo>
                    <a:cubicBezTo>
                      <a:pt x="587" y="1606"/>
                      <a:pt x="461" y="1672"/>
                      <a:pt x="544" y="1710"/>
                    </a:cubicBezTo>
                    <a:cubicBezTo>
                      <a:pt x="546" y="1711"/>
                      <a:pt x="549" y="1712"/>
                      <a:pt x="552" y="1712"/>
                    </a:cubicBezTo>
                    <a:cubicBezTo>
                      <a:pt x="602" y="1712"/>
                      <a:pt x="754" y="1600"/>
                      <a:pt x="790" y="1584"/>
                    </a:cubicBezTo>
                    <a:cubicBezTo>
                      <a:pt x="883" y="1535"/>
                      <a:pt x="970" y="1480"/>
                      <a:pt x="1069" y="1442"/>
                    </a:cubicBezTo>
                    <a:lnTo>
                      <a:pt x="1069" y="1442"/>
                    </a:lnTo>
                    <a:cubicBezTo>
                      <a:pt x="981" y="1519"/>
                      <a:pt x="888" y="1601"/>
                      <a:pt x="806" y="1688"/>
                    </a:cubicBezTo>
                    <a:cubicBezTo>
                      <a:pt x="757" y="1727"/>
                      <a:pt x="598" y="1842"/>
                      <a:pt x="593" y="1913"/>
                    </a:cubicBezTo>
                    <a:cubicBezTo>
                      <a:pt x="590" y="1943"/>
                      <a:pt x="598" y="1955"/>
                      <a:pt x="611" y="1955"/>
                    </a:cubicBezTo>
                    <a:cubicBezTo>
                      <a:pt x="654" y="1955"/>
                      <a:pt x="754" y="1839"/>
                      <a:pt x="779" y="1814"/>
                    </a:cubicBezTo>
                    <a:cubicBezTo>
                      <a:pt x="877" y="1721"/>
                      <a:pt x="965" y="1628"/>
                      <a:pt x="1069" y="1541"/>
                    </a:cubicBezTo>
                    <a:lnTo>
                      <a:pt x="1069" y="1541"/>
                    </a:lnTo>
                    <a:cubicBezTo>
                      <a:pt x="1003" y="1645"/>
                      <a:pt x="943" y="1754"/>
                      <a:pt x="872" y="1853"/>
                    </a:cubicBezTo>
                    <a:cubicBezTo>
                      <a:pt x="806" y="1929"/>
                      <a:pt x="752" y="2011"/>
                      <a:pt x="713" y="2104"/>
                    </a:cubicBezTo>
                    <a:cubicBezTo>
                      <a:pt x="699" y="2147"/>
                      <a:pt x="700" y="2163"/>
                      <a:pt x="709" y="2163"/>
                    </a:cubicBezTo>
                    <a:cubicBezTo>
                      <a:pt x="731" y="2163"/>
                      <a:pt x="805" y="2065"/>
                      <a:pt x="828" y="2033"/>
                    </a:cubicBezTo>
                    <a:cubicBezTo>
                      <a:pt x="910" y="1935"/>
                      <a:pt x="981" y="1825"/>
                      <a:pt x="1047" y="1716"/>
                    </a:cubicBezTo>
                    <a:lnTo>
                      <a:pt x="1047" y="1716"/>
                    </a:lnTo>
                    <a:cubicBezTo>
                      <a:pt x="1003" y="1803"/>
                      <a:pt x="981" y="1902"/>
                      <a:pt x="981" y="2000"/>
                    </a:cubicBezTo>
                    <a:cubicBezTo>
                      <a:pt x="981" y="2028"/>
                      <a:pt x="981" y="2206"/>
                      <a:pt x="1013" y="2206"/>
                    </a:cubicBezTo>
                    <a:cubicBezTo>
                      <a:pt x="1019" y="2206"/>
                      <a:pt x="1027" y="2199"/>
                      <a:pt x="1036" y="2181"/>
                    </a:cubicBezTo>
                    <a:cubicBezTo>
                      <a:pt x="1058" y="2137"/>
                      <a:pt x="1036" y="1995"/>
                      <a:pt x="1047" y="1940"/>
                    </a:cubicBezTo>
                    <a:cubicBezTo>
                      <a:pt x="1069" y="1847"/>
                      <a:pt x="1124" y="1760"/>
                      <a:pt x="1140" y="1667"/>
                    </a:cubicBezTo>
                    <a:lnTo>
                      <a:pt x="1140" y="1667"/>
                    </a:lnTo>
                    <a:cubicBezTo>
                      <a:pt x="1118" y="1803"/>
                      <a:pt x="1102" y="1946"/>
                      <a:pt x="1091" y="2083"/>
                    </a:cubicBezTo>
                    <a:cubicBezTo>
                      <a:pt x="1091" y="2128"/>
                      <a:pt x="1076" y="2276"/>
                      <a:pt x="1113" y="2276"/>
                    </a:cubicBezTo>
                    <a:cubicBezTo>
                      <a:pt x="1121" y="2276"/>
                      <a:pt x="1132" y="2269"/>
                      <a:pt x="1146" y="2252"/>
                    </a:cubicBezTo>
                    <a:cubicBezTo>
                      <a:pt x="1195" y="2198"/>
                      <a:pt x="1178" y="1990"/>
                      <a:pt x="1189" y="1918"/>
                    </a:cubicBezTo>
                    <a:cubicBezTo>
                      <a:pt x="1200" y="1771"/>
                      <a:pt x="1211" y="1623"/>
                      <a:pt x="1233" y="1475"/>
                    </a:cubicBezTo>
                    <a:cubicBezTo>
                      <a:pt x="1282" y="1541"/>
                      <a:pt x="1282" y="1683"/>
                      <a:pt x="1299" y="1760"/>
                    </a:cubicBezTo>
                    <a:cubicBezTo>
                      <a:pt x="1321" y="1869"/>
                      <a:pt x="1354" y="1973"/>
                      <a:pt x="1392" y="2072"/>
                    </a:cubicBezTo>
                    <a:cubicBezTo>
                      <a:pt x="1441" y="2159"/>
                      <a:pt x="1474" y="2252"/>
                      <a:pt x="1507" y="2345"/>
                    </a:cubicBezTo>
                    <a:cubicBezTo>
                      <a:pt x="1517" y="2376"/>
                      <a:pt x="1596" y="2638"/>
                      <a:pt x="1637" y="2638"/>
                    </a:cubicBezTo>
                    <a:cubicBezTo>
                      <a:pt x="1639" y="2638"/>
                      <a:pt x="1642" y="2637"/>
                      <a:pt x="1644" y="2635"/>
                    </a:cubicBezTo>
                    <a:cubicBezTo>
                      <a:pt x="1518" y="2274"/>
                      <a:pt x="1359" y="1902"/>
                      <a:pt x="1315" y="1519"/>
                    </a:cubicBezTo>
                    <a:lnTo>
                      <a:pt x="1315" y="1519"/>
                    </a:lnTo>
                    <a:cubicBezTo>
                      <a:pt x="1386" y="1623"/>
                      <a:pt x="1452" y="1727"/>
                      <a:pt x="1523" y="1836"/>
                    </a:cubicBezTo>
                    <a:cubicBezTo>
                      <a:pt x="1556" y="1886"/>
                      <a:pt x="1589" y="1940"/>
                      <a:pt x="1616" y="1995"/>
                    </a:cubicBezTo>
                    <a:cubicBezTo>
                      <a:pt x="1630" y="2014"/>
                      <a:pt x="1668" y="2108"/>
                      <a:pt x="1693" y="2108"/>
                    </a:cubicBezTo>
                    <a:cubicBezTo>
                      <a:pt x="1697" y="2108"/>
                      <a:pt x="1701" y="2105"/>
                      <a:pt x="1704" y="2099"/>
                    </a:cubicBezTo>
                    <a:cubicBezTo>
                      <a:pt x="1726" y="2061"/>
                      <a:pt x="1551" y="1825"/>
                      <a:pt x="1534" y="1787"/>
                    </a:cubicBezTo>
                    <a:lnTo>
                      <a:pt x="1332" y="1453"/>
                    </a:lnTo>
                    <a:lnTo>
                      <a:pt x="1332" y="1453"/>
                    </a:lnTo>
                    <a:cubicBezTo>
                      <a:pt x="1474" y="1535"/>
                      <a:pt x="1584" y="1678"/>
                      <a:pt x="1693" y="1792"/>
                    </a:cubicBezTo>
                    <a:lnTo>
                      <a:pt x="1857" y="1973"/>
                    </a:lnTo>
                    <a:cubicBezTo>
                      <a:pt x="1875" y="1991"/>
                      <a:pt x="1961" y="2111"/>
                      <a:pt x="2009" y="2111"/>
                    </a:cubicBezTo>
                    <a:cubicBezTo>
                      <a:pt x="2019" y="2111"/>
                      <a:pt x="2027" y="2106"/>
                      <a:pt x="2032" y="2094"/>
                    </a:cubicBezTo>
                    <a:cubicBezTo>
                      <a:pt x="1934" y="2033"/>
                      <a:pt x="1857" y="1918"/>
                      <a:pt x="1781" y="1831"/>
                    </a:cubicBezTo>
                    <a:cubicBezTo>
                      <a:pt x="1677" y="1721"/>
                      <a:pt x="1578" y="1606"/>
                      <a:pt x="1480" y="1497"/>
                    </a:cubicBezTo>
                    <a:lnTo>
                      <a:pt x="1480" y="1497"/>
                    </a:lnTo>
                    <a:cubicBezTo>
                      <a:pt x="1633" y="1568"/>
                      <a:pt x="1781" y="1650"/>
                      <a:pt x="1934" y="1732"/>
                    </a:cubicBezTo>
                    <a:cubicBezTo>
                      <a:pt x="1981" y="1753"/>
                      <a:pt x="2215" y="1930"/>
                      <a:pt x="2267" y="1930"/>
                    </a:cubicBezTo>
                    <a:cubicBezTo>
                      <a:pt x="2270" y="1930"/>
                      <a:pt x="2272" y="1930"/>
                      <a:pt x="2273" y="1929"/>
                    </a:cubicBezTo>
                    <a:cubicBezTo>
                      <a:pt x="2317" y="1907"/>
                      <a:pt x="2164" y="1820"/>
                      <a:pt x="2147" y="1809"/>
                    </a:cubicBezTo>
                    <a:cubicBezTo>
                      <a:pt x="2082" y="1765"/>
                      <a:pt x="2016" y="1721"/>
                      <a:pt x="1950" y="1672"/>
                    </a:cubicBezTo>
                    <a:cubicBezTo>
                      <a:pt x="1797" y="1579"/>
                      <a:pt x="1638" y="1502"/>
                      <a:pt x="1474" y="1431"/>
                    </a:cubicBezTo>
                    <a:lnTo>
                      <a:pt x="1474" y="1431"/>
                    </a:lnTo>
                    <a:cubicBezTo>
                      <a:pt x="1540" y="1442"/>
                      <a:pt x="1600" y="1464"/>
                      <a:pt x="1666" y="1480"/>
                    </a:cubicBezTo>
                    <a:cubicBezTo>
                      <a:pt x="1704" y="1493"/>
                      <a:pt x="1765" y="1529"/>
                      <a:pt x="1814" y="1529"/>
                    </a:cubicBezTo>
                    <a:cubicBezTo>
                      <a:pt x="1828" y="1529"/>
                      <a:pt x="1841" y="1526"/>
                      <a:pt x="1852" y="1519"/>
                    </a:cubicBezTo>
                    <a:cubicBezTo>
                      <a:pt x="1923" y="1480"/>
                      <a:pt x="1863" y="1453"/>
                      <a:pt x="1813" y="1442"/>
                    </a:cubicBezTo>
                    <a:cubicBezTo>
                      <a:pt x="1726" y="1420"/>
                      <a:pt x="1644" y="1393"/>
                      <a:pt x="1556" y="1376"/>
                    </a:cubicBezTo>
                    <a:lnTo>
                      <a:pt x="1556" y="1376"/>
                    </a:lnTo>
                    <a:cubicBezTo>
                      <a:pt x="1698" y="1391"/>
                      <a:pt x="1841" y="1398"/>
                      <a:pt x="1981" y="1398"/>
                    </a:cubicBezTo>
                    <a:cubicBezTo>
                      <a:pt x="2052" y="1398"/>
                      <a:pt x="2122" y="1397"/>
                      <a:pt x="2191" y="1393"/>
                    </a:cubicBezTo>
                    <a:cubicBezTo>
                      <a:pt x="2295" y="1393"/>
                      <a:pt x="2399" y="1387"/>
                      <a:pt x="2498" y="1371"/>
                    </a:cubicBezTo>
                    <a:cubicBezTo>
                      <a:pt x="2552" y="1360"/>
                      <a:pt x="2547" y="1382"/>
                      <a:pt x="2563" y="1322"/>
                    </a:cubicBezTo>
                    <a:cubicBezTo>
                      <a:pt x="2569" y="1300"/>
                      <a:pt x="2596" y="1300"/>
                      <a:pt x="2563" y="1283"/>
                    </a:cubicBezTo>
                    <a:cubicBezTo>
                      <a:pt x="2537" y="1282"/>
                      <a:pt x="2510" y="1281"/>
                      <a:pt x="2483" y="1281"/>
                    </a:cubicBezTo>
                    <a:cubicBezTo>
                      <a:pt x="2348" y="1281"/>
                      <a:pt x="2208" y="1300"/>
                      <a:pt x="2071" y="1300"/>
                    </a:cubicBezTo>
                    <a:lnTo>
                      <a:pt x="1578" y="1300"/>
                    </a:lnTo>
                    <a:cubicBezTo>
                      <a:pt x="1638" y="1294"/>
                      <a:pt x="1934" y="1300"/>
                      <a:pt x="1917" y="1185"/>
                    </a:cubicBezTo>
                    <a:lnTo>
                      <a:pt x="1917" y="1185"/>
                    </a:lnTo>
                    <a:cubicBezTo>
                      <a:pt x="1813" y="1196"/>
                      <a:pt x="1709" y="1207"/>
                      <a:pt x="1605" y="1229"/>
                    </a:cubicBezTo>
                    <a:cubicBezTo>
                      <a:pt x="1605" y="1229"/>
                      <a:pt x="1835" y="1125"/>
                      <a:pt x="1868" y="1114"/>
                    </a:cubicBezTo>
                    <a:cubicBezTo>
                      <a:pt x="1950" y="1075"/>
                      <a:pt x="2032" y="1037"/>
                      <a:pt x="2120" y="999"/>
                    </a:cubicBezTo>
                    <a:cubicBezTo>
                      <a:pt x="2147" y="988"/>
                      <a:pt x="2262" y="955"/>
                      <a:pt x="2202" y="917"/>
                    </a:cubicBezTo>
                    <a:cubicBezTo>
                      <a:pt x="2196" y="913"/>
                      <a:pt x="2188" y="911"/>
                      <a:pt x="2178" y="911"/>
                    </a:cubicBezTo>
                    <a:cubicBezTo>
                      <a:pt x="2089" y="911"/>
                      <a:pt x="1862" y="1051"/>
                      <a:pt x="1802" y="1075"/>
                    </a:cubicBezTo>
                    <a:cubicBezTo>
                      <a:pt x="1695" y="1124"/>
                      <a:pt x="1541" y="1240"/>
                      <a:pt x="1427" y="1240"/>
                    </a:cubicBezTo>
                    <a:cubicBezTo>
                      <a:pt x="1424" y="1240"/>
                      <a:pt x="1422" y="1240"/>
                      <a:pt x="1419" y="1240"/>
                    </a:cubicBezTo>
                    <a:cubicBezTo>
                      <a:pt x="1480" y="1196"/>
                      <a:pt x="2060" y="796"/>
                      <a:pt x="2016" y="742"/>
                    </a:cubicBezTo>
                    <a:lnTo>
                      <a:pt x="2016" y="742"/>
                    </a:lnTo>
                    <a:cubicBezTo>
                      <a:pt x="1786" y="933"/>
                      <a:pt x="1540" y="1114"/>
                      <a:pt x="1293" y="1278"/>
                    </a:cubicBezTo>
                    <a:cubicBezTo>
                      <a:pt x="1293" y="1201"/>
                      <a:pt x="1370" y="1130"/>
                      <a:pt x="1414" y="1070"/>
                    </a:cubicBezTo>
                    <a:cubicBezTo>
                      <a:pt x="1474" y="988"/>
                      <a:pt x="1529" y="911"/>
                      <a:pt x="1589" y="835"/>
                    </a:cubicBezTo>
                    <a:cubicBezTo>
                      <a:pt x="1627" y="785"/>
                      <a:pt x="1934" y="424"/>
                      <a:pt x="1874" y="391"/>
                    </a:cubicBezTo>
                    <a:lnTo>
                      <a:pt x="1874" y="391"/>
                    </a:lnTo>
                    <a:cubicBezTo>
                      <a:pt x="1720" y="627"/>
                      <a:pt x="1534" y="840"/>
                      <a:pt x="1359" y="1064"/>
                    </a:cubicBezTo>
                    <a:cubicBezTo>
                      <a:pt x="1425" y="873"/>
                      <a:pt x="1507" y="692"/>
                      <a:pt x="1562" y="501"/>
                    </a:cubicBezTo>
                    <a:cubicBezTo>
                      <a:pt x="1611" y="331"/>
                      <a:pt x="1677" y="178"/>
                      <a:pt x="1715" y="3"/>
                    </a:cubicBezTo>
                    <a:cubicBezTo>
                      <a:pt x="1712" y="1"/>
                      <a:pt x="1710" y="1"/>
                      <a:pt x="170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7" name="Google Shape;11637;p38"/>
              <p:cNvSpPr/>
              <p:nvPr/>
            </p:nvSpPr>
            <p:spPr>
              <a:xfrm>
                <a:off x="443256" y="3633475"/>
                <a:ext cx="395825" cy="453707"/>
              </a:xfrm>
              <a:custGeom>
                <a:avLst/>
                <a:gdLst/>
                <a:ahLst/>
                <a:cxnLst/>
                <a:rect l="l" t="t" r="r" b="b"/>
                <a:pathLst>
                  <a:path w="2298" h="2634" extrusionOk="0">
                    <a:moveTo>
                      <a:pt x="1016" y="1"/>
                    </a:moveTo>
                    <a:cubicBezTo>
                      <a:pt x="945" y="1"/>
                      <a:pt x="1011" y="833"/>
                      <a:pt x="1016" y="920"/>
                    </a:cubicBezTo>
                    <a:cubicBezTo>
                      <a:pt x="994" y="805"/>
                      <a:pt x="962" y="696"/>
                      <a:pt x="918" y="586"/>
                    </a:cubicBezTo>
                    <a:cubicBezTo>
                      <a:pt x="905" y="557"/>
                      <a:pt x="845" y="398"/>
                      <a:pt x="813" y="398"/>
                    </a:cubicBezTo>
                    <a:cubicBezTo>
                      <a:pt x="802" y="398"/>
                      <a:pt x="795" y="414"/>
                      <a:pt x="792" y="455"/>
                    </a:cubicBezTo>
                    <a:cubicBezTo>
                      <a:pt x="792" y="537"/>
                      <a:pt x="880" y="674"/>
                      <a:pt x="901" y="751"/>
                    </a:cubicBezTo>
                    <a:cubicBezTo>
                      <a:pt x="940" y="860"/>
                      <a:pt x="967" y="969"/>
                      <a:pt x="978" y="1079"/>
                    </a:cubicBezTo>
                    <a:cubicBezTo>
                      <a:pt x="907" y="931"/>
                      <a:pt x="765" y="805"/>
                      <a:pt x="677" y="668"/>
                    </a:cubicBezTo>
                    <a:cubicBezTo>
                      <a:pt x="657" y="638"/>
                      <a:pt x="511" y="358"/>
                      <a:pt x="461" y="358"/>
                    </a:cubicBezTo>
                    <a:cubicBezTo>
                      <a:pt x="458" y="358"/>
                      <a:pt x="455" y="359"/>
                      <a:pt x="453" y="362"/>
                    </a:cubicBezTo>
                    <a:cubicBezTo>
                      <a:pt x="458" y="411"/>
                      <a:pt x="507" y="455"/>
                      <a:pt x="529" y="493"/>
                    </a:cubicBezTo>
                    <a:cubicBezTo>
                      <a:pt x="578" y="570"/>
                      <a:pt x="617" y="641"/>
                      <a:pt x="666" y="718"/>
                    </a:cubicBezTo>
                    <a:cubicBezTo>
                      <a:pt x="759" y="855"/>
                      <a:pt x="852" y="986"/>
                      <a:pt x="956" y="1106"/>
                    </a:cubicBezTo>
                    <a:cubicBezTo>
                      <a:pt x="955" y="1106"/>
                      <a:pt x="954" y="1107"/>
                      <a:pt x="952" y="1107"/>
                    </a:cubicBezTo>
                    <a:cubicBezTo>
                      <a:pt x="914" y="1107"/>
                      <a:pt x="851" y="1029"/>
                      <a:pt x="819" y="1008"/>
                    </a:cubicBezTo>
                    <a:cubicBezTo>
                      <a:pt x="770" y="964"/>
                      <a:pt x="710" y="931"/>
                      <a:pt x="644" y="909"/>
                    </a:cubicBezTo>
                    <a:cubicBezTo>
                      <a:pt x="635" y="908"/>
                      <a:pt x="628" y="908"/>
                      <a:pt x="621" y="908"/>
                    </a:cubicBezTo>
                    <a:cubicBezTo>
                      <a:pt x="510" y="908"/>
                      <a:pt x="713" y="1031"/>
                      <a:pt x="759" y="1057"/>
                    </a:cubicBezTo>
                    <a:cubicBezTo>
                      <a:pt x="622" y="997"/>
                      <a:pt x="491" y="909"/>
                      <a:pt x="354" y="855"/>
                    </a:cubicBezTo>
                    <a:cubicBezTo>
                      <a:pt x="277" y="827"/>
                      <a:pt x="206" y="794"/>
                      <a:pt x="135" y="761"/>
                    </a:cubicBezTo>
                    <a:cubicBezTo>
                      <a:pt x="113" y="747"/>
                      <a:pt x="40" y="701"/>
                      <a:pt x="14" y="701"/>
                    </a:cubicBezTo>
                    <a:cubicBezTo>
                      <a:pt x="2" y="701"/>
                      <a:pt x="1" y="711"/>
                      <a:pt x="20" y="740"/>
                    </a:cubicBezTo>
                    <a:cubicBezTo>
                      <a:pt x="64" y="783"/>
                      <a:pt x="113" y="816"/>
                      <a:pt x="168" y="849"/>
                    </a:cubicBezTo>
                    <a:cubicBezTo>
                      <a:pt x="234" y="887"/>
                      <a:pt x="299" y="926"/>
                      <a:pt x="365" y="953"/>
                    </a:cubicBezTo>
                    <a:cubicBezTo>
                      <a:pt x="524" y="1035"/>
                      <a:pt x="682" y="1101"/>
                      <a:pt x="841" y="1166"/>
                    </a:cubicBezTo>
                    <a:cubicBezTo>
                      <a:pt x="781" y="1150"/>
                      <a:pt x="726" y="1145"/>
                      <a:pt x="666" y="1139"/>
                    </a:cubicBezTo>
                    <a:cubicBezTo>
                      <a:pt x="636" y="1135"/>
                      <a:pt x="573" y="1111"/>
                      <a:pt x="531" y="1111"/>
                    </a:cubicBezTo>
                    <a:cubicBezTo>
                      <a:pt x="519" y="1111"/>
                      <a:pt x="509" y="1112"/>
                      <a:pt x="502" y="1117"/>
                    </a:cubicBezTo>
                    <a:cubicBezTo>
                      <a:pt x="365" y="1183"/>
                      <a:pt x="682" y="1210"/>
                      <a:pt x="715" y="1216"/>
                    </a:cubicBezTo>
                    <a:cubicBezTo>
                      <a:pt x="636" y="1211"/>
                      <a:pt x="559" y="1203"/>
                      <a:pt x="484" y="1203"/>
                    </a:cubicBezTo>
                    <a:cubicBezTo>
                      <a:pt x="466" y="1203"/>
                      <a:pt x="448" y="1204"/>
                      <a:pt x="431" y="1205"/>
                    </a:cubicBezTo>
                    <a:cubicBezTo>
                      <a:pt x="387" y="1205"/>
                      <a:pt x="245" y="1205"/>
                      <a:pt x="305" y="1270"/>
                    </a:cubicBezTo>
                    <a:cubicBezTo>
                      <a:pt x="315" y="1283"/>
                      <a:pt x="350" y="1287"/>
                      <a:pt x="392" y="1287"/>
                    </a:cubicBezTo>
                    <a:cubicBezTo>
                      <a:pt x="462" y="1287"/>
                      <a:pt x="551" y="1276"/>
                      <a:pt x="578" y="1276"/>
                    </a:cubicBezTo>
                    <a:cubicBezTo>
                      <a:pt x="682" y="1276"/>
                      <a:pt x="781" y="1276"/>
                      <a:pt x="885" y="1287"/>
                    </a:cubicBezTo>
                    <a:cubicBezTo>
                      <a:pt x="776" y="1314"/>
                      <a:pt x="661" y="1347"/>
                      <a:pt x="546" y="1380"/>
                    </a:cubicBezTo>
                    <a:cubicBezTo>
                      <a:pt x="491" y="1396"/>
                      <a:pt x="299" y="1413"/>
                      <a:pt x="266" y="1473"/>
                    </a:cubicBezTo>
                    <a:cubicBezTo>
                      <a:pt x="242" y="1516"/>
                      <a:pt x="258" y="1530"/>
                      <a:pt x="290" y="1530"/>
                    </a:cubicBezTo>
                    <a:cubicBezTo>
                      <a:pt x="345" y="1530"/>
                      <a:pt x="445" y="1489"/>
                      <a:pt x="469" y="1478"/>
                    </a:cubicBezTo>
                    <a:cubicBezTo>
                      <a:pt x="595" y="1446"/>
                      <a:pt x="715" y="1402"/>
                      <a:pt x="841" y="1374"/>
                    </a:cubicBezTo>
                    <a:lnTo>
                      <a:pt x="841" y="1374"/>
                    </a:lnTo>
                    <a:cubicBezTo>
                      <a:pt x="743" y="1435"/>
                      <a:pt x="639" y="1500"/>
                      <a:pt x="535" y="1555"/>
                    </a:cubicBezTo>
                    <a:cubicBezTo>
                      <a:pt x="447" y="1588"/>
                      <a:pt x="365" y="1643"/>
                      <a:pt x="288" y="1703"/>
                    </a:cubicBezTo>
                    <a:cubicBezTo>
                      <a:pt x="251" y="1744"/>
                      <a:pt x="252" y="1758"/>
                      <a:pt x="269" y="1758"/>
                    </a:cubicBezTo>
                    <a:cubicBezTo>
                      <a:pt x="302" y="1758"/>
                      <a:pt x="391" y="1712"/>
                      <a:pt x="420" y="1697"/>
                    </a:cubicBezTo>
                    <a:cubicBezTo>
                      <a:pt x="535" y="1643"/>
                      <a:pt x="644" y="1588"/>
                      <a:pt x="754" y="1522"/>
                    </a:cubicBezTo>
                    <a:lnTo>
                      <a:pt x="754" y="1522"/>
                    </a:lnTo>
                    <a:cubicBezTo>
                      <a:pt x="672" y="1577"/>
                      <a:pt x="611" y="1654"/>
                      <a:pt x="573" y="1741"/>
                    </a:cubicBezTo>
                    <a:cubicBezTo>
                      <a:pt x="559" y="1765"/>
                      <a:pt x="473" y="1939"/>
                      <a:pt x="518" y="1939"/>
                    </a:cubicBezTo>
                    <a:cubicBezTo>
                      <a:pt x="524" y="1939"/>
                      <a:pt x="533" y="1936"/>
                      <a:pt x="546" y="1927"/>
                    </a:cubicBezTo>
                    <a:cubicBezTo>
                      <a:pt x="584" y="1900"/>
                      <a:pt x="622" y="1763"/>
                      <a:pt x="661" y="1719"/>
                    </a:cubicBezTo>
                    <a:cubicBezTo>
                      <a:pt x="713" y="1651"/>
                      <a:pt x="795" y="1603"/>
                      <a:pt x="850" y="1532"/>
                    </a:cubicBezTo>
                    <a:lnTo>
                      <a:pt x="850" y="1532"/>
                    </a:lnTo>
                    <a:cubicBezTo>
                      <a:pt x="771" y="1639"/>
                      <a:pt x="702" y="1756"/>
                      <a:pt x="639" y="1873"/>
                    </a:cubicBezTo>
                    <a:cubicBezTo>
                      <a:pt x="615" y="1911"/>
                      <a:pt x="527" y="2056"/>
                      <a:pt x="585" y="2056"/>
                    </a:cubicBezTo>
                    <a:cubicBezTo>
                      <a:pt x="593" y="2056"/>
                      <a:pt x="603" y="2054"/>
                      <a:pt x="617" y="2048"/>
                    </a:cubicBezTo>
                    <a:cubicBezTo>
                      <a:pt x="677" y="2026"/>
                      <a:pt x="754" y="1829"/>
                      <a:pt x="792" y="1769"/>
                    </a:cubicBezTo>
                    <a:cubicBezTo>
                      <a:pt x="863" y="1643"/>
                      <a:pt x="934" y="1517"/>
                      <a:pt x="1016" y="1396"/>
                    </a:cubicBezTo>
                    <a:lnTo>
                      <a:pt x="1016" y="1396"/>
                    </a:lnTo>
                    <a:cubicBezTo>
                      <a:pt x="1033" y="1478"/>
                      <a:pt x="973" y="1604"/>
                      <a:pt x="956" y="1686"/>
                    </a:cubicBezTo>
                    <a:cubicBezTo>
                      <a:pt x="929" y="1790"/>
                      <a:pt x="912" y="1900"/>
                      <a:pt x="907" y="2009"/>
                    </a:cubicBezTo>
                    <a:cubicBezTo>
                      <a:pt x="912" y="2108"/>
                      <a:pt x="907" y="2206"/>
                      <a:pt x="896" y="2310"/>
                    </a:cubicBezTo>
                    <a:cubicBezTo>
                      <a:pt x="891" y="2337"/>
                      <a:pt x="848" y="2634"/>
                      <a:pt x="893" y="2634"/>
                    </a:cubicBezTo>
                    <a:cubicBezTo>
                      <a:pt x="894" y="2634"/>
                      <a:pt x="895" y="2634"/>
                      <a:pt x="896" y="2633"/>
                    </a:cubicBezTo>
                    <a:cubicBezTo>
                      <a:pt x="934" y="2250"/>
                      <a:pt x="945" y="1840"/>
                      <a:pt x="1071" y="1478"/>
                    </a:cubicBezTo>
                    <a:cubicBezTo>
                      <a:pt x="1088" y="1604"/>
                      <a:pt x="1104" y="1730"/>
                      <a:pt x="1120" y="1856"/>
                    </a:cubicBezTo>
                    <a:cubicBezTo>
                      <a:pt x="1126" y="1922"/>
                      <a:pt x="1131" y="1988"/>
                      <a:pt x="1137" y="2048"/>
                    </a:cubicBezTo>
                    <a:cubicBezTo>
                      <a:pt x="1137" y="2073"/>
                      <a:pt x="1132" y="2188"/>
                      <a:pt x="1160" y="2188"/>
                    </a:cubicBezTo>
                    <a:cubicBezTo>
                      <a:pt x="1163" y="2188"/>
                      <a:pt x="1166" y="2187"/>
                      <a:pt x="1170" y="2185"/>
                    </a:cubicBezTo>
                    <a:cubicBezTo>
                      <a:pt x="1208" y="2163"/>
                      <a:pt x="1153" y="1867"/>
                      <a:pt x="1148" y="1823"/>
                    </a:cubicBezTo>
                    <a:lnTo>
                      <a:pt x="1109" y="1424"/>
                    </a:lnTo>
                    <a:lnTo>
                      <a:pt x="1109" y="1424"/>
                    </a:lnTo>
                    <a:cubicBezTo>
                      <a:pt x="1202" y="1566"/>
                      <a:pt x="1241" y="1747"/>
                      <a:pt x="1290" y="1905"/>
                    </a:cubicBezTo>
                    <a:lnTo>
                      <a:pt x="1361" y="2146"/>
                    </a:lnTo>
                    <a:cubicBezTo>
                      <a:pt x="1371" y="2171"/>
                      <a:pt x="1402" y="2341"/>
                      <a:pt x="1451" y="2341"/>
                    </a:cubicBezTo>
                    <a:cubicBezTo>
                      <a:pt x="1457" y="2341"/>
                      <a:pt x="1464" y="2339"/>
                      <a:pt x="1471" y="2332"/>
                    </a:cubicBezTo>
                    <a:cubicBezTo>
                      <a:pt x="1405" y="2234"/>
                      <a:pt x="1389" y="2092"/>
                      <a:pt x="1350" y="1982"/>
                    </a:cubicBezTo>
                    <a:cubicBezTo>
                      <a:pt x="1306" y="1834"/>
                      <a:pt x="1268" y="1686"/>
                      <a:pt x="1224" y="1539"/>
                    </a:cubicBezTo>
                    <a:lnTo>
                      <a:pt x="1224" y="1539"/>
                    </a:lnTo>
                    <a:cubicBezTo>
                      <a:pt x="1328" y="1676"/>
                      <a:pt x="1427" y="1823"/>
                      <a:pt x="1531" y="1966"/>
                    </a:cubicBezTo>
                    <a:cubicBezTo>
                      <a:pt x="1564" y="2009"/>
                      <a:pt x="1712" y="2305"/>
                      <a:pt x="1750" y="2305"/>
                    </a:cubicBezTo>
                    <a:cubicBezTo>
                      <a:pt x="1751" y="2305"/>
                      <a:pt x="1751" y="2305"/>
                      <a:pt x="1752" y="2305"/>
                    </a:cubicBezTo>
                    <a:cubicBezTo>
                      <a:pt x="1790" y="2305"/>
                      <a:pt x="1700" y="2157"/>
                      <a:pt x="1690" y="2141"/>
                    </a:cubicBezTo>
                    <a:cubicBezTo>
                      <a:pt x="1646" y="2075"/>
                      <a:pt x="1608" y="1998"/>
                      <a:pt x="1569" y="1927"/>
                    </a:cubicBezTo>
                    <a:cubicBezTo>
                      <a:pt x="1471" y="1769"/>
                      <a:pt x="1361" y="1621"/>
                      <a:pt x="1246" y="1478"/>
                    </a:cubicBezTo>
                    <a:lnTo>
                      <a:pt x="1246" y="1478"/>
                    </a:lnTo>
                    <a:cubicBezTo>
                      <a:pt x="1296" y="1522"/>
                      <a:pt x="1345" y="1566"/>
                      <a:pt x="1394" y="1615"/>
                    </a:cubicBezTo>
                    <a:cubicBezTo>
                      <a:pt x="1432" y="1648"/>
                      <a:pt x="1493" y="1741"/>
                      <a:pt x="1547" y="1741"/>
                    </a:cubicBezTo>
                    <a:cubicBezTo>
                      <a:pt x="1629" y="1741"/>
                      <a:pt x="1586" y="1686"/>
                      <a:pt x="1547" y="1648"/>
                    </a:cubicBezTo>
                    <a:cubicBezTo>
                      <a:pt x="1476" y="1588"/>
                      <a:pt x="1416" y="1522"/>
                      <a:pt x="1339" y="1468"/>
                    </a:cubicBezTo>
                    <a:lnTo>
                      <a:pt x="1339" y="1468"/>
                    </a:lnTo>
                    <a:cubicBezTo>
                      <a:pt x="1520" y="1588"/>
                      <a:pt x="1706" y="1697"/>
                      <a:pt x="1903" y="1785"/>
                    </a:cubicBezTo>
                    <a:cubicBezTo>
                      <a:pt x="1991" y="1840"/>
                      <a:pt x="2084" y="1884"/>
                      <a:pt x="2182" y="1916"/>
                    </a:cubicBezTo>
                    <a:cubicBezTo>
                      <a:pt x="2211" y="1925"/>
                      <a:pt x="2221" y="1934"/>
                      <a:pt x="2230" y="1934"/>
                    </a:cubicBezTo>
                    <a:cubicBezTo>
                      <a:pt x="2237" y="1934"/>
                      <a:pt x="2243" y="1926"/>
                      <a:pt x="2259" y="1905"/>
                    </a:cubicBezTo>
                    <a:cubicBezTo>
                      <a:pt x="2270" y="1884"/>
                      <a:pt x="2297" y="1894"/>
                      <a:pt x="2275" y="1862"/>
                    </a:cubicBezTo>
                    <a:cubicBezTo>
                      <a:pt x="2138" y="1774"/>
                      <a:pt x="1974" y="1719"/>
                      <a:pt x="1826" y="1643"/>
                    </a:cubicBezTo>
                    <a:cubicBezTo>
                      <a:pt x="1679" y="1561"/>
                      <a:pt x="1531" y="1478"/>
                      <a:pt x="1383" y="1402"/>
                    </a:cubicBezTo>
                    <a:lnTo>
                      <a:pt x="1383" y="1402"/>
                    </a:lnTo>
                    <a:cubicBezTo>
                      <a:pt x="1428" y="1422"/>
                      <a:pt x="1583" y="1505"/>
                      <a:pt x="1676" y="1505"/>
                    </a:cubicBezTo>
                    <a:cubicBezTo>
                      <a:pt x="1709" y="1505"/>
                      <a:pt x="1734" y="1495"/>
                      <a:pt x="1744" y="1468"/>
                    </a:cubicBezTo>
                    <a:cubicBezTo>
                      <a:pt x="1646" y="1429"/>
                      <a:pt x="1547" y="1391"/>
                      <a:pt x="1443" y="1358"/>
                    </a:cubicBezTo>
                    <a:cubicBezTo>
                      <a:pt x="1443" y="1357"/>
                      <a:pt x="1446" y="1357"/>
                      <a:pt x="1452" y="1357"/>
                    </a:cubicBezTo>
                    <a:cubicBezTo>
                      <a:pt x="1496" y="1357"/>
                      <a:pt x="1699" y="1375"/>
                      <a:pt x="1728" y="1380"/>
                    </a:cubicBezTo>
                    <a:cubicBezTo>
                      <a:pt x="1816" y="1385"/>
                      <a:pt x="1903" y="1396"/>
                      <a:pt x="2002" y="1396"/>
                    </a:cubicBezTo>
                    <a:cubicBezTo>
                      <a:pt x="2015" y="1396"/>
                      <a:pt x="2051" y="1405"/>
                      <a:pt x="2079" y="1405"/>
                    </a:cubicBezTo>
                    <a:cubicBezTo>
                      <a:pt x="2107" y="1405"/>
                      <a:pt x="2128" y="1396"/>
                      <a:pt x="2111" y="1364"/>
                    </a:cubicBezTo>
                    <a:cubicBezTo>
                      <a:pt x="2073" y="1303"/>
                      <a:pt x="1761" y="1320"/>
                      <a:pt x="1690" y="1314"/>
                    </a:cubicBezTo>
                    <a:cubicBezTo>
                      <a:pt x="1669" y="1312"/>
                      <a:pt x="1647" y="1312"/>
                      <a:pt x="1623" y="1312"/>
                    </a:cubicBezTo>
                    <a:cubicBezTo>
                      <a:pt x="1581" y="1312"/>
                      <a:pt x="1535" y="1314"/>
                      <a:pt x="1490" y="1314"/>
                    </a:cubicBezTo>
                    <a:cubicBezTo>
                      <a:pt x="1410" y="1314"/>
                      <a:pt x="1331" y="1308"/>
                      <a:pt x="1279" y="1276"/>
                    </a:cubicBezTo>
                    <a:cubicBezTo>
                      <a:pt x="1345" y="1265"/>
                      <a:pt x="2040" y="1188"/>
                      <a:pt x="2018" y="1117"/>
                    </a:cubicBezTo>
                    <a:lnTo>
                      <a:pt x="2018" y="1117"/>
                    </a:lnTo>
                    <a:cubicBezTo>
                      <a:pt x="1733" y="1177"/>
                      <a:pt x="1438" y="1221"/>
                      <a:pt x="1148" y="1249"/>
                    </a:cubicBezTo>
                    <a:cubicBezTo>
                      <a:pt x="1181" y="1183"/>
                      <a:pt x="1285" y="1156"/>
                      <a:pt x="1345" y="1123"/>
                    </a:cubicBezTo>
                    <a:cubicBezTo>
                      <a:pt x="1427" y="1079"/>
                      <a:pt x="1514" y="1035"/>
                      <a:pt x="1597" y="997"/>
                    </a:cubicBezTo>
                    <a:cubicBezTo>
                      <a:pt x="1651" y="969"/>
                      <a:pt x="2078" y="794"/>
                      <a:pt x="2040" y="734"/>
                    </a:cubicBezTo>
                    <a:lnTo>
                      <a:pt x="2040" y="734"/>
                    </a:lnTo>
                    <a:cubicBezTo>
                      <a:pt x="1799" y="871"/>
                      <a:pt x="1547" y="975"/>
                      <a:pt x="1301" y="1090"/>
                    </a:cubicBezTo>
                    <a:cubicBezTo>
                      <a:pt x="1438" y="953"/>
                      <a:pt x="1586" y="827"/>
                      <a:pt x="1717" y="685"/>
                    </a:cubicBezTo>
                    <a:cubicBezTo>
                      <a:pt x="1826" y="559"/>
                      <a:pt x="1947" y="455"/>
                      <a:pt x="2062" y="313"/>
                    </a:cubicBezTo>
                    <a:cubicBezTo>
                      <a:pt x="2058" y="308"/>
                      <a:pt x="2053" y="306"/>
                      <a:pt x="2047" y="306"/>
                    </a:cubicBezTo>
                    <a:cubicBezTo>
                      <a:pt x="1979" y="306"/>
                      <a:pt x="1769" y="568"/>
                      <a:pt x="1739" y="603"/>
                    </a:cubicBezTo>
                    <a:cubicBezTo>
                      <a:pt x="1591" y="761"/>
                      <a:pt x="1438" y="909"/>
                      <a:pt x="1274" y="1041"/>
                    </a:cubicBezTo>
                    <a:cubicBezTo>
                      <a:pt x="1317" y="958"/>
                      <a:pt x="1372" y="876"/>
                      <a:pt x="1432" y="800"/>
                    </a:cubicBezTo>
                    <a:cubicBezTo>
                      <a:pt x="1430" y="797"/>
                      <a:pt x="1428" y="796"/>
                      <a:pt x="1425" y="796"/>
                    </a:cubicBezTo>
                    <a:cubicBezTo>
                      <a:pt x="1374" y="796"/>
                      <a:pt x="1174" y="1108"/>
                      <a:pt x="1153" y="1134"/>
                    </a:cubicBezTo>
                    <a:cubicBezTo>
                      <a:pt x="1290" y="833"/>
                      <a:pt x="1328" y="482"/>
                      <a:pt x="1476" y="192"/>
                    </a:cubicBezTo>
                    <a:cubicBezTo>
                      <a:pt x="1474" y="192"/>
                      <a:pt x="1472" y="192"/>
                      <a:pt x="1470" y="192"/>
                    </a:cubicBezTo>
                    <a:cubicBezTo>
                      <a:pt x="1386" y="192"/>
                      <a:pt x="1333" y="511"/>
                      <a:pt x="1312" y="570"/>
                    </a:cubicBezTo>
                    <a:cubicBezTo>
                      <a:pt x="1257" y="767"/>
                      <a:pt x="1186" y="958"/>
                      <a:pt x="1109" y="1145"/>
                    </a:cubicBezTo>
                    <a:cubicBezTo>
                      <a:pt x="1082" y="1062"/>
                      <a:pt x="1126" y="942"/>
                      <a:pt x="1137" y="855"/>
                    </a:cubicBezTo>
                    <a:cubicBezTo>
                      <a:pt x="1164" y="756"/>
                      <a:pt x="1175" y="652"/>
                      <a:pt x="1175" y="543"/>
                    </a:cubicBezTo>
                    <a:cubicBezTo>
                      <a:pt x="1171" y="507"/>
                      <a:pt x="1166" y="493"/>
                      <a:pt x="1162" y="493"/>
                    </a:cubicBezTo>
                    <a:cubicBezTo>
                      <a:pt x="1149" y="493"/>
                      <a:pt x="1135" y="615"/>
                      <a:pt x="1131" y="652"/>
                    </a:cubicBezTo>
                    <a:cubicBezTo>
                      <a:pt x="1115" y="761"/>
                      <a:pt x="1093" y="865"/>
                      <a:pt x="1066" y="969"/>
                    </a:cubicBezTo>
                    <a:lnTo>
                      <a:pt x="101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8" name="Google Shape;11638;p38"/>
              <p:cNvSpPr/>
              <p:nvPr/>
            </p:nvSpPr>
            <p:spPr>
              <a:xfrm>
                <a:off x="611712" y="4014833"/>
                <a:ext cx="573240" cy="530013"/>
              </a:xfrm>
              <a:custGeom>
                <a:avLst/>
                <a:gdLst/>
                <a:ahLst/>
                <a:cxnLst/>
                <a:rect l="l" t="t" r="r" b="b"/>
                <a:pathLst>
                  <a:path w="3328" h="3077" extrusionOk="0">
                    <a:moveTo>
                      <a:pt x="1615" y="1662"/>
                    </a:moveTo>
                    <a:lnTo>
                      <a:pt x="1615" y="1667"/>
                    </a:lnTo>
                    <a:lnTo>
                      <a:pt x="1609" y="1662"/>
                    </a:lnTo>
                    <a:close/>
                    <a:moveTo>
                      <a:pt x="1320" y="0"/>
                    </a:moveTo>
                    <a:cubicBezTo>
                      <a:pt x="1308" y="0"/>
                      <a:pt x="1301" y="14"/>
                      <a:pt x="1297" y="36"/>
                    </a:cubicBezTo>
                    <a:cubicBezTo>
                      <a:pt x="1275" y="173"/>
                      <a:pt x="1248" y="310"/>
                      <a:pt x="1226" y="447"/>
                    </a:cubicBezTo>
                    <a:cubicBezTo>
                      <a:pt x="1199" y="638"/>
                      <a:pt x="1193" y="830"/>
                      <a:pt x="1215" y="1022"/>
                    </a:cubicBezTo>
                    <a:cubicBezTo>
                      <a:pt x="1210" y="1005"/>
                      <a:pt x="1204" y="994"/>
                      <a:pt x="1193" y="983"/>
                    </a:cubicBezTo>
                    <a:cubicBezTo>
                      <a:pt x="1155" y="923"/>
                      <a:pt x="750" y="710"/>
                      <a:pt x="608" y="677"/>
                    </a:cubicBezTo>
                    <a:cubicBezTo>
                      <a:pt x="493" y="649"/>
                      <a:pt x="375" y="637"/>
                      <a:pt x="259" y="637"/>
                    </a:cubicBezTo>
                    <a:cubicBezTo>
                      <a:pt x="236" y="637"/>
                      <a:pt x="214" y="637"/>
                      <a:pt x="192" y="638"/>
                    </a:cubicBezTo>
                    <a:cubicBezTo>
                      <a:pt x="148" y="638"/>
                      <a:pt x="142" y="655"/>
                      <a:pt x="170" y="688"/>
                    </a:cubicBezTo>
                    <a:cubicBezTo>
                      <a:pt x="257" y="808"/>
                      <a:pt x="339" y="928"/>
                      <a:pt x="427" y="1043"/>
                    </a:cubicBezTo>
                    <a:cubicBezTo>
                      <a:pt x="547" y="1202"/>
                      <a:pt x="690" y="1350"/>
                      <a:pt x="843" y="1476"/>
                    </a:cubicBezTo>
                    <a:cubicBezTo>
                      <a:pt x="854" y="1481"/>
                      <a:pt x="870" y="1487"/>
                      <a:pt x="887" y="1492"/>
                    </a:cubicBezTo>
                    <a:cubicBezTo>
                      <a:pt x="884" y="1492"/>
                      <a:pt x="882" y="1492"/>
                      <a:pt x="879" y="1492"/>
                    </a:cubicBezTo>
                    <a:cubicBezTo>
                      <a:pt x="789" y="1492"/>
                      <a:pt x="402" y="1643"/>
                      <a:pt x="301" y="1722"/>
                    </a:cubicBezTo>
                    <a:cubicBezTo>
                      <a:pt x="197" y="1804"/>
                      <a:pt x="104" y="1903"/>
                      <a:pt x="22" y="2012"/>
                    </a:cubicBezTo>
                    <a:cubicBezTo>
                      <a:pt x="0" y="2045"/>
                      <a:pt x="11" y="2056"/>
                      <a:pt x="49" y="2061"/>
                    </a:cubicBezTo>
                    <a:cubicBezTo>
                      <a:pt x="192" y="2078"/>
                      <a:pt x="334" y="2100"/>
                      <a:pt x="476" y="2116"/>
                    </a:cubicBezTo>
                    <a:cubicBezTo>
                      <a:pt x="558" y="2123"/>
                      <a:pt x="639" y="2127"/>
                      <a:pt x="721" y="2127"/>
                    </a:cubicBezTo>
                    <a:cubicBezTo>
                      <a:pt x="836" y="2127"/>
                      <a:pt x="950" y="2119"/>
                      <a:pt x="1062" y="2100"/>
                    </a:cubicBezTo>
                    <a:cubicBezTo>
                      <a:pt x="1062" y="2100"/>
                      <a:pt x="1067" y="2100"/>
                      <a:pt x="1078" y="2094"/>
                    </a:cubicBezTo>
                    <a:lnTo>
                      <a:pt x="1078" y="2094"/>
                    </a:lnTo>
                    <a:cubicBezTo>
                      <a:pt x="996" y="2264"/>
                      <a:pt x="942" y="2445"/>
                      <a:pt x="909" y="2631"/>
                    </a:cubicBezTo>
                    <a:cubicBezTo>
                      <a:pt x="903" y="2768"/>
                      <a:pt x="914" y="2904"/>
                      <a:pt x="942" y="3041"/>
                    </a:cubicBezTo>
                    <a:cubicBezTo>
                      <a:pt x="948" y="3066"/>
                      <a:pt x="955" y="3077"/>
                      <a:pt x="967" y="3077"/>
                    </a:cubicBezTo>
                    <a:cubicBezTo>
                      <a:pt x="976" y="3077"/>
                      <a:pt x="987" y="3070"/>
                      <a:pt x="1002" y="3058"/>
                    </a:cubicBezTo>
                    <a:cubicBezTo>
                      <a:pt x="1100" y="2970"/>
                      <a:pt x="1210" y="2883"/>
                      <a:pt x="1314" y="2789"/>
                    </a:cubicBezTo>
                    <a:cubicBezTo>
                      <a:pt x="1451" y="2669"/>
                      <a:pt x="1571" y="2521"/>
                      <a:pt x="1675" y="2363"/>
                    </a:cubicBezTo>
                    <a:cubicBezTo>
                      <a:pt x="1686" y="2319"/>
                      <a:pt x="1691" y="2275"/>
                      <a:pt x="1697" y="2231"/>
                    </a:cubicBezTo>
                    <a:lnTo>
                      <a:pt x="1708" y="2319"/>
                    </a:lnTo>
                    <a:cubicBezTo>
                      <a:pt x="1724" y="2390"/>
                      <a:pt x="2020" y="2740"/>
                      <a:pt x="2140" y="2822"/>
                    </a:cubicBezTo>
                    <a:cubicBezTo>
                      <a:pt x="2255" y="2904"/>
                      <a:pt x="2381" y="2970"/>
                      <a:pt x="2518" y="3025"/>
                    </a:cubicBezTo>
                    <a:cubicBezTo>
                      <a:pt x="2529" y="3029"/>
                      <a:pt x="2538" y="3031"/>
                      <a:pt x="2545" y="3031"/>
                    </a:cubicBezTo>
                    <a:cubicBezTo>
                      <a:pt x="2563" y="3031"/>
                      <a:pt x="2564" y="3015"/>
                      <a:pt x="2556" y="2987"/>
                    </a:cubicBezTo>
                    <a:cubicBezTo>
                      <a:pt x="2523" y="2850"/>
                      <a:pt x="2496" y="2707"/>
                      <a:pt x="2458" y="2571"/>
                    </a:cubicBezTo>
                    <a:cubicBezTo>
                      <a:pt x="2408" y="2379"/>
                      <a:pt x="2332" y="2193"/>
                      <a:pt x="2239" y="2023"/>
                    </a:cubicBezTo>
                    <a:cubicBezTo>
                      <a:pt x="2239" y="2023"/>
                      <a:pt x="2228" y="2007"/>
                      <a:pt x="2206" y="1985"/>
                    </a:cubicBezTo>
                    <a:lnTo>
                      <a:pt x="2206" y="1985"/>
                    </a:lnTo>
                    <a:lnTo>
                      <a:pt x="2304" y="2040"/>
                    </a:lnTo>
                    <a:cubicBezTo>
                      <a:pt x="2318" y="2045"/>
                      <a:pt x="2350" y="2048"/>
                      <a:pt x="2391" y="2048"/>
                    </a:cubicBezTo>
                    <a:cubicBezTo>
                      <a:pt x="2545" y="2048"/>
                      <a:pt x="2840" y="2013"/>
                      <a:pt x="2939" y="1974"/>
                    </a:cubicBezTo>
                    <a:cubicBezTo>
                      <a:pt x="3065" y="1925"/>
                      <a:pt x="3186" y="1859"/>
                      <a:pt x="3290" y="1777"/>
                    </a:cubicBezTo>
                    <a:cubicBezTo>
                      <a:pt x="3328" y="1750"/>
                      <a:pt x="3317" y="1739"/>
                      <a:pt x="3279" y="1722"/>
                    </a:cubicBezTo>
                    <a:cubicBezTo>
                      <a:pt x="3142" y="1667"/>
                      <a:pt x="3011" y="1607"/>
                      <a:pt x="2874" y="1558"/>
                    </a:cubicBezTo>
                    <a:cubicBezTo>
                      <a:pt x="2688" y="1487"/>
                      <a:pt x="2496" y="1438"/>
                      <a:pt x="2299" y="1416"/>
                    </a:cubicBezTo>
                    <a:cubicBezTo>
                      <a:pt x="2277" y="1416"/>
                      <a:pt x="2261" y="1421"/>
                      <a:pt x="2239" y="1427"/>
                    </a:cubicBezTo>
                    <a:lnTo>
                      <a:pt x="2321" y="1394"/>
                    </a:lnTo>
                    <a:cubicBezTo>
                      <a:pt x="2381" y="1361"/>
                      <a:pt x="2600" y="994"/>
                      <a:pt x="2633" y="857"/>
                    </a:cubicBezTo>
                    <a:cubicBezTo>
                      <a:pt x="2666" y="726"/>
                      <a:pt x="2682" y="589"/>
                      <a:pt x="2677" y="452"/>
                    </a:cubicBezTo>
                    <a:cubicBezTo>
                      <a:pt x="2677" y="425"/>
                      <a:pt x="2670" y="412"/>
                      <a:pt x="2657" y="412"/>
                    </a:cubicBezTo>
                    <a:cubicBezTo>
                      <a:pt x="2650" y="412"/>
                      <a:pt x="2640" y="417"/>
                      <a:pt x="2627" y="425"/>
                    </a:cubicBezTo>
                    <a:cubicBezTo>
                      <a:pt x="2507" y="496"/>
                      <a:pt x="2381" y="556"/>
                      <a:pt x="2266" y="633"/>
                    </a:cubicBezTo>
                    <a:cubicBezTo>
                      <a:pt x="2107" y="720"/>
                      <a:pt x="1960" y="835"/>
                      <a:pt x="1834" y="967"/>
                    </a:cubicBezTo>
                    <a:lnTo>
                      <a:pt x="1834" y="956"/>
                    </a:lnTo>
                    <a:cubicBezTo>
                      <a:pt x="1850" y="890"/>
                      <a:pt x="1708" y="463"/>
                      <a:pt x="1631" y="343"/>
                    </a:cubicBezTo>
                    <a:cubicBezTo>
                      <a:pt x="1549" y="222"/>
                      <a:pt x="1456" y="113"/>
                      <a:pt x="1352" y="20"/>
                    </a:cubicBezTo>
                    <a:cubicBezTo>
                      <a:pt x="1339" y="7"/>
                      <a:pt x="1328" y="0"/>
                      <a:pt x="132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9" name="Google Shape;11639;p38"/>
              <p:cNvSpPr/>
              <p:nvPr/>
            </p:nvSpPr>
            <p:spPr>
              <a:xfrm>
                <a:off x="719193" y="4138852"/>
                <a:ext cx="333988" cy="284213"/>
              </a:xfrm>
              <a:custGeom>
                <a:avLst/>
                <a:gdLst/>
                <a:ahLst/>
                <a:cxnLst/>
                <a:rect l="l" t="t" r="r" b="b"/>
                <a:pathLst>
                  <a:path w="1939" h="1650" extrusionOk="0">
                    <a:moveTo>
                      <a:pt x="394" y="0"/>
                    </a:moveTo>
                    <a:lnTo>
                      <a:pt x="394" y="0"/>
                    </a:lnTo>
                    <a:cubicBezTo>
                      <a:pt x="345" y="22"/>
                      <a:pt x="536" y="269"/>
                      <a:pt x="558" y="302"/>
                    </a:cubicBezTo>
                    <a:cubicBezTo>
                      <a:pt x="657" y="444"/>
                      <a:pt x="744" y="586"/>
                      <a:pt x="821" y="739"/>
                    </a:cubicBezTo>
                    <a:cubicBezTo>
                      <a:pt x="761" y="690"/>
                      <a:pt x="712" y="635"/>
                      <a:pt x="662" y="575"/>
                    </a:cubicBezTo>
                    <a:lnTo>
                      <a:pt x="662" y="575"/>
                    </a:lnTo>
                    <a:cubicBezTo>
                      <a:pt x="624" y="592"/>
                      <a:pt x="848" y="827"/>
                      <a:pt x="865" y="849"/>
                    </a:cubicBezTo>
                    <a:cubicBezTo>
                      <a:pt x="668" y="685"/>
                      <a:pt x="416" y="592"/>
                      <a:pt x="219" y="422"/>
                    </a:cubicBezTo>
                    <a:lnTo>
                      <a:pt x="219" y="422"/>
                    </a:lnTo>
                    <a:cubicBezTo>
                      <a:pt x="192" y="488"/>
                      <a:pt x="432" y="592"/>
                      <a:pt x="476" y="619"/>
                    </a:cubicBezTo>
                    <a:cubicBezTo>
                      <a:pt x="613" y="701"/>
                      <a:pt x="744" y="789"/>
                      <a:pt x="870" y="882"/>
                    </a:cubicBezTo>
                    <a:cubicBezTo>
                      <a:pt x="867" y="882"/>
                      <a:pt x="864" y="882"/>
                      <a:pt x="861" y="882"/>
                    </a:cubicBezTo>
                    <a:cubicBezTo>
                      <a:pt x="796" y="882"/>
                      <a:pt x="714" y="831"/>
                      <a:pt x="657" y="805"/>
                    </a:cubicBezTo>
                    <a:cubicBezTo>
                      <a:pt x="586" y="767"/>
                      <a:pt x="515" y="739"/>
                      <a:pt x="432" y="723"/>
                    </a:cubicBezTo>
                    <a:cubicBezTo>
                      <a:pt x="418" y="721"/>
                      <a:pt x="409" y="720"/>
                      <a:pt x="402" y="720"/>
                    </a:cubicBezTo>
                    <a:cubicBezTo>
                      <a:pt x="359" y="720"/>
                      <a:pt x="476" y="763"/>
                      <a:pt x="509" y="778"/>
                    </a:cubicBezTo>
                    <a:cubicBezTo>
                      <a:pt x="586" y="805"/>
                      <a:pt x="657" y="843"/>
                      <a:pt x="734" y="882"/>
                    </a:cubicBezTo>
                    <a:lnTo>
                      <a:pt x="11" y="745"/>
                    </a:lnTo>
                    <a:lnTo>
                      <a:pt x="11" y="745"/>
                    </a:lnTo>
                    <a:cubicBezTo>
                      <a:pt x="0" y="794"/>
                      <a:pt x="619" y="904"/>
                      <a:pt x="690" y="915"/>
                    </a:cubicBezTo>
                    <a:cubicBezTo>
                      <a:pt x="666" y="913"/>
                      <a:pt x="643" y="912"/>
                      <a:pt x="619" y="912"/>
                    </a:cubicBezTo>
                    <a:cubicBezTo>
                      <a:pt x="555" y="912"/>
                      <a:pt x="491" y="917"/>
                      <a:pt x="427" y="926"/>
                    </a:cubicBezTo>
                    <a:cubicBezTo>
                      <a:pt x="394" y="926"/>
                      <a:pt x="186" y="958"/>
                      <a:pt x="312" y="997"/>
                    </a:cubicBezTo>
                    <a:cubicBezTo>
                      <a:pt x="322" y="999"/>
                      <a:pt x="332" y="1000"/>
                      <a:pt x="344" y="1000"/>
                    </a:cubicBezTo>
                    <a:cubicBezTo>
                      <a:pt x="406" y="1000"/>
                      <a:pt x="492" y="969"/>
                      <a:pt x="547" y="969"/>
                    </a:cubicBezTo>
                    <a:cubicBezTo>
                      <a:pt x="588" y="964"/>
                      <a:pt x="631" y="961"/>
                      <a:pt x="673" y="961"/>
                    </a:cubicBezTo>
                    <a:cubicBezTo>
                      <a:pt x="716" y="961"/>
                      <a:pt x="758" y="964"/>
                      <a:pt x="799" y="969"/>
                    </a:cubicBezTo>
                    <a:cubicBezTo>
                      <a:pt x="679" y="997"/>
                      <a:pt x="569" y="1079"/>
                      <a:pt x="449" y="1123"/>
                    </a:cubicBezTo>
                    <a:cubicBezTo>
                      <a:pt x="422" y="1133"/>
                      <a:pt x="164" y="1199"/>
                      <a:pt x="192" y="1237"/>
                    </a:cubicBezTo>
                    <a:cubicBezTo>
                      <a:pt x="195" y="1238"/>
                      <a:pt x="198" y="1238"/>
                      <a:pt x="202" y="1238"/>
                    </a:cubicBezTo>
                    <a:cubicBezTo>
                      <a:pt x="237" y="1238"/>
                      <a:pt x="271" y="1215"/>
                      <a:pt x="301" y="1205"/>
                    </a:cubicBezTo>
                    <a:cubicBezTo>
                      <a:pt x="361" y="1183"/>
                      <a:pt x="422" y="1166"/>
                      <a:pt x="482" y="1144"/>
                    </a:cubicBezTo>
                    <a:cubicBezTo>
                      <a:pt x="597" y="1101"/>
                      <a:pt x="706" y="1051"/>
                      <a:pt x="816" y="991"/>
                    </a:cubicBezTo>
                    <a:lnTo>
                      <a:pt x="816" y="991"/>
                    </a:lnTo>
                    <a:cubicBezTo>
                      <a:pt x="816" y="1024"/>
                      <a:pt x="744" y="1062"/>
                      <a:pt x="723" y="1079"/>
                    </a:cubicBezTo>
                    <a:cubicBezTo>
                      <a:pt x="679" y="1112"/>
                      <a:pt x="646" y="1150"/>
                      <a:pt x="624" y="1194"/>
                    </a:cubicBezTo>
                    <a:cubicBezTo>
                      <a:pt x="615" y="1228"/>
                      <a:pt x="619" y="1241"/>
                      <a:pt x="630" y="1241"/>
                    </a:cubicBezTo>
                    <a:cubicBezTo>
                      <a:pt x="658" y="1241"/>
                      <a:pt x="730" y="1161"/>
                      <a:pt x="750" y="1133"/>
                    </a:cubicBezTo>
                    <a:lnTo>
                      <a:pt x="750" y="1133"/>
                    </a:lnTo>
                    <a:cubicBezTo>
                      <a:pt x="684" y="1232"/>
                      <a:pt x="602" y="1314"/>
                      <a:pt x="542" y="1407"/>
                    </a:cubicBezTo>
                    <a:cubicBezTo>
                      <a:pt x="509" y="1462"/>
                      <a:pt x="476" y="1511"/>
                      <a:pt x="438" y="1555"/>
                    </a:cubicBezTo>
                    <a:cubicBezTo>
                      <a:pt x="424" y="1578"/>
                      <a:pt x="358" y="1649"/>
                      <a:pt x="387" y="1649"/>
                    </a:cubicBezTo>
                    <a:cubicBezTo>
                      <a:pt x="392" y="1649"/>
                      <a:pt x="399" y="1647"/>
                      <a:pt x="411" y="1643"/>
                    </a:cubicBezTo>
                    <a:cubicBezTo>
                      <a:pt x="438" y="1632"/>
                      <a:pt x="487" y="1571"/>
                      <a:pt x="509" y="1549"/>
                    </a:cubicBezTo>
                    <a:cubicBezTo>
                      <a:pt x="547" y="1506"/>
                      <a:pt x="586" y="1462"/>
                      <a:pt x="619" y="1418"/>
                    </a:cubicBezTo>
                    <a:cubicBezTo>
                      <a:pt x="695" y="1314"/>
                      <a:pt x="772" y="1205"/>
                      <a:pt x="843" y="1090"/>
                    </a:cubicBezTo>
                    <a:lnTo>
                      <a:pt x="843" y="1090"/>
                    </a:lnTo>
                    <a:cubicBezTo>
                      <a:pt x="821" y="1133"/>
                      <a:pt x="810" y="1177"/>
                      <a:pt x="794" y="1221"/>
                    </a:cubicBezTo>
                    <a:cubicBezTo>
                      <a:pt x="788" y="1248"/>
                      <a:pt x="750" y="1314"/>
                      <a:pt x="755" y="1341"/>
                    </a:cubicBezTo>
                    <a:cubicBezTo>
                      <a:pt x="762" y="1365"/>
                      <a:pt x="770" y="1375"/>
                      <a:pt x="778" y="1375"/>
                    </a:cubicBezTo>
                    <a:cubicBezTo>
                      <a:pt x="812" y="1375"/>
                      <a:pt x="855" y="1217"/>
                      <a:pt x="859" y="1199"/>
                    </a:cubicBezTo>
                    <a:lnTo>
                      <a:pt x="859" y="1199"/>
                    </a:lnTo>
                    <a:cubicBezTo>
                      <a:pt x="843" y="1265"/>
                      <a:pt x="821" y="1342"/>
                      <a:pt x="810" y="1413"/>
                    </a:cubicBezTo>
                    <a:cubicBezTo>
                      <a:pt x="805" y="1446"/>
                      <a:pt x="788" y="1528"/>
                      <a:pt x="823" y="1528"/>
                    </a:cubicBezTo>
                    <a:cubicBezTo>
                      <a:pt x="828" y="1528"/>
                      <a:pt x="835" y="1526"/>
                      <a:pt x="843" y="1522"/>
                    </a:cubicBezTo>
                    <a:cubicBezTo>
                      <a:pt x="870" y="1506"/>
                      <a:pt x="881" y="1347"/>
                      <a:pt x="887" y="1320"/>
                    </a:cubicBezTo>
                    <a:cubicBezTo>
                      <a:pt x="903" y="1237"/>
                      <a:pt x="914" y="1161"/>
                      <a:pt x="936" y="1084"/>
                    </a:cubicBezTo>
                    <a:cubicBezTo>
                      <a:pt x="941" y="1172"/>
                      <a:pt x="947" y="1265"/>
                      <a:pt x="958" y="1358"/>
                    </a:cubicBezTo>
                    <a:cubicBezTo>
                      <a:pt x="958" y="1407"/>
                      <a:pt x="947" y="1560"/>
                      <a:pt x="985" y="1593"/>
                    </a:cubicBezTo>
                    <a:cubicBezTo>
                      <a:pt x="997" y="1604"/>
                      <a:pt x="1006" y="1609"/>
                      <a:pt x="1013" y="1609"/>
                    </a:cubicBezTo>
                    <a:cubicBezTo>
                      <a:pt x="1051" y="1609"/>
                      <a:pt x="1024" y="1467"/>
                      <a:pt x="1024" y="1435"/>
                    </a:cubicBezTo>
                    <a:cubicBezTo>
                      <a:pt x="1013" y="1336"/>
                      <a:pt x="1002" y="1232"/>
                      <a:pt x="996" y="1128"/>
                    </a:cubicBezTo>
                    <a:lnTo>
                      <a:pt x="996" y="1128"/>
                    </a:lnTo>
                    <a:cubicBezTo>
                      <a:pt x="1029" y="1221"/>
                      <a:pt x="1062" y="1309"/>
                      <a:pt x="1089" y="1396"/>
                    </a:cubicBezTo>
                    <a:cubicBezTo>
                      <a:pt x="1100" y="1473"/>
                      <a:pt x="1128" y="1549"/>
                      <a:pt x="1160" y="1615"/>
                    </a:cubicBezTo>
                    <a:cubicBezTo>
                      <a:pt x="1176" y="1639"/>
                      <a:pt x="1185" y="1649"/>
                      <a:pt x="1191" y="1649"/>
                    </a:cubicBezTo>
                    <a:cubicBezTo>
                      <a:pt x="1210" y="1649"/>
                      <a:pt x="1185" y="1545"/>
                      <a:pt x="1177" y="1511"/>
                    </a:cubicBezTo>
                    <a:cubicBezTo>
                      <a:pt x="1155" y="1418"/>
                      <a:pt x="1128" y="1320"/>
                      <a:pt x="1095" y="1227"/>
                    </a:cubicBezTo>
                    <a:lnTo>
                      <a:pt x="1095" y="1227"/>
                    </a:lnTo>
                    <a:cubicBezTo>
                      <a:pt x="1122" y="1298"/>
                      <a:pt x="1171" y="1358"/>
                      <a:pt x="1232" y="1407"/>
                    </a:cubicBezTo>
                    <a:cubicBezTo>
                      <a:pt x="1244" y="1419"/>
                      <a:pt x="1332" y="1493"/>
                      <a:pt x="1363" y="1493"/>
                    </a:cubicBezTo>
                    <a:cubicBezTo>
                      <a:pt x="1373" y="1493"/>
                      <a:pt x="1377" y="1484"/>
                      <a:pt x="1368" y="1462"/>
                    </a:cubicBezTo>
                    <a:cubicBezTo>
                      <a:pt x="1352" y="1424"/>
                      <a:pt x="1259" y="1369"/>
                      <a:pt x="1232" y="1336"/>
                    </a:cubicBezTo>
                    <a:cubicBezTo>
                      <a:pt x="1188" y="1276"/>
                      <a:pt x="1160" y="1205"/>
                      <a:pt x="1111" y="1144"/>
                    </a:cubicBezTo>
                    <a:lnTo>
                      <a:pt x="1111" y="1144"/>
                    </a:lnTo>
                    <a:cubicBezTo>
                      <a:pt x="1182" y="1227"/>
                      <a:pt x="1259" y="1303"/>
                      <a:pt x="1336" y="1380"/>
                    </a:cubicBezTo>
                    <a:cubicBezTo>
                      <a:pt x="1359" y="1400"/>
                      <a:pt x="1426" y="1465"/>
                      <a:pt x="1455" y="1465"/>
                    </a:cubicBezTo>
                    <a:cubicBezTo>
                      <a:pt x="1466" y="1465"/>
                      <a:pt x="1472" y="1455"/>
                      <a:pt x="1467" y="1429"/>
                    </a:cubicBezTo>
                    <a:cubicBezTo>
                      <a:pt x="1456" y="1374"/>
                      <a:pt x="1325" y="1281"/>
                      <a:pt x="1286" y="1243"/>
                    </a:cubicBezTo>
                    <a:cubicBezTo>
                      <a:pt x="1204" y="1166"/>
                      <a:pt x="1117" y="1084"/>
                      <a:pt x="1045" y="1002"/>
                    </a:cubicBezTo>
                    <a:cubicBezTo>
                      <a:pt x="1106" y="1002"/>
                      <a:pt x="1188" y="1068"/>
                      <a:pt x="1248" y="1101"/>
                    </a:cubicBezTo>
                    <a:cubicBezTo>
                      <a:pt x="1325" y="1139"/>
                      <a:pt x="1401" y="1172"/>
                      <a:pt x="1483" y="1194"/>
                    </a:cubicBezTo>
                    <a:cubicBezTo>
                      <a:pt x="1555" y="1210"/>
                      <a:pt x="1631" y="1232"/>
                      <a:pt x="1702" y="1265"/>
                    </a:cubicBezTo>
                    <a:cubicBezTo>
                      <a:pt x="1720" y="1269"/>
                      <a:pt x="1871" y="1329"/>
                      <a:pt x="1922" y="1329"/>
                    </a:cubicBezTo>
                    <a:cubicBezTo>
                      <a:pt x="1933" y="1329"/>
                      <a:pt x="1939" y="1326"/>
                      <a:pt x="1938" y="1320"/>
                    </a:cubicBezTo>
                    <a:cubicBezTo>
                      <a:pt x="1664" y="1221"/>
                      <a:pt x="1363" y="1133"/>
                      <a:pt x="1111" y="975"/>
                    </a:cubicBezTo>
                    <a:lnTo>
                      <a:pt x="1111" y="975"/>
                    </a:lnTo>
                    <a:cubicBezTo>
                      <a:pt x="1210" y="980"/>
                      <a:pt x="1308" y="991"/>
                      <a:pt x="1401" y="1002"/>
                    </a:cubicBezTo>
                    <a:cubicBezTo>
                      <a:pt x="1451" y="1008"/>
                      <a:pt x="1500" y="1019"/>
                      <a:pt x="1544" y="1024"/>
                    </a:cubicBezTo>
                    <a:cubicBezTo>
                      <a:pt x="1558" y="1024"/>
                      <a:pt x="1607" y="1039"/>
                      <a:pt x="1633" y="1039"/>
                    </a:cubicBezTo>
                    <a:cubicBezTo>
                      <a:pt x="1646" y="1039"/>
                      <a:pt x="1653" y="1035"/>
                      <a:pt x="1648" y="1024"/>
                    </a:cubicBezTo>
                    <a:cubicBezTo>
                      <a:pt x="1637" y="991"/>
                      <a:pt x="1412" y="980"/>
                      <a:pt x="1379" y="975"/>
                    </a:cubicBezTo>
                    <a:lnTo>
                      <a:pt x="1078" y="931"/>
                    </a:lnTo>
                    <a:cubicBezTo>
                      <a:pt x="1204" y="898"/>
                      <a:pt x="1336" y="882"/>
                      <a:pt x="1461" y="882"/>
                    </a:cubicBezTo>
                    <a:lnTo>
                      <a:pt x="1653" y="871"/>
                    </a:lnTo>
                    <a:cubicBezTo>
                      <a:pt x="1657" y="871"/>
                      <a:pt x="1664" y="871"/>
                      <a:pt x="1674" y="871"/>
                    </a:cubicBezTo>
                    <a:cubicBezTo>
                      <a:pt x="1723" y="871"/>
                      <a:pt x="1829" y="867"/>
                      <a:pt x="1806" y="822"/>
                    </a:cubicBezTo>
                    <a:lnTo>
                      <a:pt x="1806" y="822"/>
                    </a:lnTo>
                    <a:cubicBezTo>
                      <a:pt x="1729" y="840"/>
                      <a:pt x="1652" y="850"/>
                      <a:pt x="1575" y="850"/>
                    </a:cubicBezTo>
                    <a:cubicBezTo>
                      <a:pt x="1559" y="850"/>
                      <a:pt x="1543" y="850"/>
                      <a:pt x="1527" y="849"/>
                    </a:cubicBezTo>
                    <a:cubicBezTo>
                      <a:pt x="1412" y="854"/>
                      <a:pt x="1297" y="860"/>
                      <a:pt x="1182" y="865"/>
                    </a:cubicBezTo>
                    <a:cubicBezTo>
                      <a:pt x="1303" y="805"/>
                      <a:pt x="1423" y="756"/>
                      <a:pt x="1544" y="707"/>
                    </a:cubicBezTo>
                    <a:cubicBezTo>
                      <a:pt x="1587" y="690"/>
                      <a:pt x="1817" y="630"/>
                      <a:pt x="1828" y="597"/>
                    </a:cubicBezTo>
                    <a:cubicBezTo>
                      <a:pt x="1831" y="589"/>
                      <a:pt x="1825" y="586"/>
                      <a:pt x="1815" y="586"/>
                    </a:cubicBezTo>
                    <a:cubicBezTo>
                      <a:pt x="1784" y="586"/>
                      <a:pt x="1709" y="615"/>
                      <a:pt x="1697" y="619"/>
                    </a:cubicBezTo>
                    <a:cubicBezTo>
                      <a:pt x="1637" y="635"/>
                      <a:pt x="1576" y="652"/>
                      <a:pt x="1522" y="668"/>
                    </a:cubicBezTo>
                    <a:cubicBezTo>
                      <a:pt x="1390" y="718"/>
                      <a:pt x="1264" y="772"/>
                      <a:pt x="1144" y="838"/>
                    </a:cubicBezTo>
                    <a:cubicBezTo>
                      <a:pt x="1182" y="805"/>
                      <a:pt x="1221" y="772"/>
                      <a:pt x="1264" y="745"/>
                    </a:cubicBezTo>
                    <a:cubicBezTo>
                      <a:pt x="1297" y="723"/>
                      <a:pt x="1374" y="696"/>
                      <a:pt x="1379" y="652"/>
                    </a:cubicBezTo>
                    <a:cubicBezTo>
                      <a:pt x="1385" y="624"/>
                      <a:pt x="1378" y="613"/>
                      <a:pt x="1365" y="613"/>
                    </a:cubicBezTo>
                    <a:cubicBezTo>
                      <a:pt x="1352" y="613"/>
                      <a:pt x="1331" y="626"/>
                      <a:pt x="1314" y="641"/>
                    </a:cubicBezTo>
                    <a:cubicBezTo>
                      <a:pt x="1259" y="679"/>
                      <a:pt x="1199" y="718"/>
                      <a:pt x="1149" y="761"/>
                    </a:cubicBezTo>
                    <a:cubicBezTo>
                      <a:pt x="1264" y="646"/>
                      <a:pt x="1374" y="520"/>
                      <a:pt x="1467" y="384"/>
                    </a:cubicBezTo>
                    <a:cubicBezTo>
                      <a:pt x="1516" y="323"/>
                      <a:pt x="1565" y="263"/>
                      <a:pt x="1604" y="198"/>
                    </a:cubicBezTo>
                    <a:cubicBezTo>
                      <a:pt x="1626" y="159"/>
                      <a:pt x="1637" y="170"/>
                      <a:pt x="1604" y="132"/>
                    </a:cubicBezTo>
                    <a:cubicBezTo>
                      <a:pt x="1591" y="132"/>
                      <a:pt x="1599" y="118"/>
                      <a:pt x="1588" y="118"/>
                    </a:cubicBezTo>
                    <a:cubicBezTo>
                      <a:pt x="1586" y="118"/>
                      <a:pt x="1582" y="119"/>
                      <a:pt x="1576" y="121"/>
                    </a:cubicBezTo>
                    <a:cubicBezTo>
                      <a:pt x="1489" y="214"/>
                      <a:pt x="1423" y="329"/>
                      <a:pt x="1347" y="427"/>
                    </a:cubicBezTo>
                    <a:cubicBezTo>
                      <a:pt x="1264" y="526"/>
                      <a:pt x="1182" y="624"/>
                      <a:pt x="1106" y="723"/>
                    </a:cubicBezTo>
                    <a:cubicBezTo>
                      <a:pt x="1133" y="679"/>
                      <a:pt x="1275" y="504"/>
                      <a:pt x="1204" y="460"/>
                    </a:cubicBezTo>
                    <a:lnTo>
                      <a:pt x="1204" y="460"/>
                    </a:lnTo>
                    <a:cubicBezTo>
                      <a:pt x="1160" y="526"/>
                      <a:pt x="1117" y="592"/>
                      <a:pt x="1078" y="663"/>
                    </a:cubicBezTo>
                    <a:cubicBezTo>
                      <a:pt x="1078" y="663"/>
                      <a:pt x="1128" y="477"/>
                      <a:pt x="1133" y="449"/>
                    </a:cubicBezTo>
                    <a:cubicBezTo>
                      <a:pt x="1155" y="384"/>
                      <a:pt x="1171" y="312"/>
                      <a:pt x="1188" y="247"/>
                    </a:cubicBezTo>
                    <a:cubicBezTo>
                      <a:pt x="1198" y="222"/>
                      <a:pt x="1226" y="152"/>
                      <a:pt x="1194" y="152"/>
                    </a:cubicBezTo>
                    <a:cubicBezTo>
                      <a:pt x="1191" y="152"/>
                      <a:pt x="1187" y="152"/>
                      <a:pt x="1182" y="154"/>
                    </a:cubicBezTo>
                    <a:cubicBezTo>
                      <a:pt x="1128" y="170"/>
                      <a:pt x="1100" y="416"/>
                      <a:pt x="1084" y="471"/>
                    </a:cubicBezTo>
                    <a:cubicBezTo>
                      <a:pt x="1056" y="559"/>
                      <a:pt x="1051" y="712"/>
                      <a:pt x="991" y="778"/>
                    </a:cubicBezTo>
                    <a:cubicBezTo>
                      <a:pt x="996" y="723"/>
                      <a:pt x="1040" y="181"/>
                      <a:pt x="985" y="181"/>
                    </a:cubicBezTo>
                    <a:cubicBezTo>
                      <a:pt x="985" y="411"/>
                      <a:pt x="974" y="646"/>
                      <a:pt x="958" y="876"/>
                    </a:cubicBezTo>
                    <a:cubicBezTo>
                      <a:pt x="909" y="838"/>
                      <a:pt x="903" y="756"/>
                      <a:pt x="887" y="701"/>
                    </a:cubicBezTo>
                    <a:cubicBezTo>
                      <a:pt x="865" y="624"/>
                      <a:pt x="848" y="553"/>
                      <a:pt x="832" y="482"/>
                    </a:cubicBezTo>
                    <a:cubicBezTo>
                      <a:pt x="821" y="434"/>
                      <a:pt x="758" y="93"/>
                      <a:pt x="709" y="93"/>
                    </a:cubicBezTo>
                    <a:cubicBezTo>
                      <a:pt x="708" y="93"/>
                      <a:pt x="707" y="93"/>
                      <a:pt x="706" y="94"/>
                    </a:cubicBezTo>
                    <a:cubicBezTo>
                      <a:pt x="772" y="302"/>
                      <a:pt x="810" y="515"/>
                      <a:pt x="859" y="728"/>
                    </a:cubicBezTo>
                    <a:cubicBezTo>
                      <a:pt x="772" y="597"/>
                      <a:pt x="706" y="460"/>
                      <a:pt x="619" y="334"/>
                    </a:cubicBezTo>
                    <a:cubicBezTo>
                      <a:pt x="542" y="225"/>
                      <a:pt x="482" y="110"/>
                      <a:pt x="39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0" name="Google Shape;11640;p38"/>
              <p:cNvSpPr/>
              <p:nvPr/>
            </p:nvSpPr>
            <p:spPr>
              <a:xfrm>
                <a:off x="740724" y="4110603"/>
                <a:ext cx="325548" cy="315734"/>
              </a:xfrm>
              <a:custGeom>
                <a:avLst/>
                <a:gdLst/>
                <a:ahLst/>
                <a:cxnLst/>
                <a:rect l="l" t="t" r="r" b="b"/>
                <a:pathLst>
                  <a:path w="1890" h="1833" extrusionOk="0">
                    <a:moveTo>
                      <a:pt x="826" y="0"/>
                    </a:moveTo>
                    <a:cubicBezTo>
                      <a:pt x="774" y="0"/>
                      <a:pt x="838" y="291"/>
                      <a:pt x="844" y="334"/>
                    </a:cubicBezTo>
                    <a:cubicBezTo>
                      <a:pt x="866" y="493"/>
                      <a:pt x="882" y="657"/>
                      <a:pt x="882" y="821"/>
                    </a:cubicBezTo>
                    <a:cubicBezTo>
                      <a:pt x="849" y="756"/>
                      <a:pt x="827" y="684"/>
                      <a:pt x="811" y="613"/>
                    </a:cubicBezTo>
                    <a:cubicBezTo>
                      <a:pt x="773" y="613"/>
                      <a:pt x="871" y="914"/>
                      <a:pt x="877" y="942"/>
                    </a:cubicBezTo>
                    <a:cubicBezTo>
                      <a:pt x="767" y="712"/>
                      <a:pt x="576" y="520"/>
                      <a:pt x="472" y="285"/>
                    </a:cubicBezTo>
                    <a:lnTo>
                      <a:pt x="472" y="285"/>
                    </a:lnTo>
                    <a:cubicBezTo>
                      <a:pt x="422" y="334"/>
                      <a:pt x="592" y="531"/>
                      <a:pt x="619" y="570"/>
                    </a:cubicBezTo>
                    <a:cubicBezTo>
                      <a:pt x="707" y="701"/>
                      <a:pt x="789" y="832"/>
                      <a:pt x="860" y="975"/>
                    </a:cubicBezTo>
                    <a:cubicBezTo>
                      <a:pt x="800" y="953"/>
                      <a:pt x="745" y="860"/>
                      <a:pt x="702" y="816"/>
                    </a:cubicBezTo>
                    <a:cubicBezTo>
                      <a:pt x="652" y="750"/>
                      <a:pt x="598" y="690"/>
                      <a:pt x="532" y="641"/>
                    </a:cubicBezTo>
                    <a:cubicBezTo>
                      <a:pt x="512" y="628"/>
                      <a:pt x="502" y="623"/>
                      <a:pt x="498" y="623"/>
                    </a:cubicBezTo>
                    <a:cubicBezTo>
                      <a:pt x="483" y="623"/>
                      <a:pt x="558" y="696"/>
                      <a:pt x="576" y="717"/>
                    </a:cubicBezTo>
                    <a:cubicBezTo>
                      <a:pt x="636" y="778"/>
                      <a:pt x="685" y="843"/>
                      <a:pt x="734" y="909"/>
                    </a:cubicBezTo>
                    <a:lnTo>
                      <a:pt x="127" y="476"/>
                    </a:lnTo>
                    <a:lnTo>
                      <a:pt x="127" y="476"/>
                    </a:lnTo>
                    <a:cubicBezTo>
                      <a:pt x="99" y="515"/>
                      <a:pt x="619" y="882"/>
                      <a:pt x="674" y="920"/>
                    </a:cubicBezTo>
                    <a:cubicBezTo>
                      <a:pt x="598" y="882"/>
                      <a:pt x="515" y="843"/>
                      <a:pt x="428" y="816"/>
                    </a:cubicBezTo>
                    <a:cubicBezTo>
                      <a:pt x="408" y="809"/>
                      <a:pt x="324" y="782"/>
                      <a:pt x="285" y="782"/>
                    </a:cubicBezTo>
                    <a:cubicBezTo>
                      <a:pt x="260" y="782"/>
                      <a:pt x="253" y="793"/>
                      <a:pt x="291" y="827"/>
                    </a:cubicBezTo>
                    <a:cubicBezTo>
                      <a:pt x="340" y="871"/>
                      <a:pt x="461" y="882"/>
                      <a:pt x="521" y="909"/>
                    </a:cubicBezTo>
                    <a:cubicBezTo>
                      <a:pt x="603" y="936"/>
                      <a:pt x="680" y="975"/>
                      <a:pt x="756" y="1018"/>
                    </a:cubicBezTo>
                    <a:cubicBezTo>
                      <a:pt x="693" y="1005"/>
                      <a:pt x="626" y="1003"/>
                      <a:pt x="559" y="1003"/>
                    </a:cubicBezTo>
                    <a:cubicBezTo>
                      <a:pt x="542" y="1003"/>
                      <a:pt x="526" y="1003"/>
                      <a:pt x="509" y="1003"/>
                    </a:cubicBezTo>
                    <a:cubicBezTo>
                      <a:pt x="459" y="1003"/>
                      <a:pt x="409" y="1003"/>
                      <a:pt x="362" y="996"/>
                    </a:cubicBezTo>
                    <a:cubicBezTo>
                      <a:pt x="338" y="996"/>
                      <a:pt x="187" y="964"/>
                      <a:pt x="113" y="964"/>
                    </a:cubicBezTo>
                    <a:cubicBezTo>
                      <a:pt x="86" y="964"/>
                      <a:pt x="69" y="968"/>
                      <a:pt x="72" y="980"/>
                    </a:cubicBezTo>
                    <a:cubicBezTo>
                      <a:pt x="99" y="1002"/>
                      <a:pt x="149" y="996"/>
                      <a:pt x="187" y="1002"/>
                    </a:cubicBezTo>
                    <a:cubicBezTo>
                      <a:pt x="253" y="1007"/>
                      <a:pt x="318" y="1018"/>
                      <a:pt x="384" y="1029"/>
                    </a:cubicBezTo>
                    <a:cubicBezTo>
                      <a:pt x="505" y="1040"/>
                      <a:pt x="630" y="1046"/>
                      <a:pt x="756" y="1046"/>
                    </a:cubicBezTo>
                    <a:cubicBezTo>
                      <a:pt x="740" y="1073"/>
                      <a:pt x="663" y="1073"/>
                      <a:pt x="630" y="1079"/>
                    </a:cubicBezTo>
                    <a:cubicBezTo>
                      <a:pt x="581" y="1084"/>
                      <a:pt x="532" y="1106"/>
                      <a:pt x="488" y="1133"/>
                    </a:cubicBezTo>
                    <a:cubicBezTo>
                      <a:pt x="455" y="1169"/>
                      <a:pt x="462" y="1180"/>
                      <a:pt x="485" y="1180"/>
                    </a:cubicBezTo>
                    <a:cubicBezTo>
                      <a:pt x="524" y="1180"/>
                      <a:pt x="607" y="1149"/>
                      <a:pt x="630" y="1139"/>
                    </a:cubicBezTo>
                    <a:lnTo>
                      <a:pt x="630" y="1139"/>
                    </a:lnTo>
                    <a:cubicBezTo>
                      <a:pt x="526" y="1194"/>
                      <a:pt x="411" y="1226"/>
                      <a:pt x="313" y="1287"/>
                    </a:cubicBezTo>
                    <a:cubicBezTo>
                      <a:pt x="258" y="1314"/>
                      <a:pt x="203" y="1341"/>
                      <a:pt x="149" y="1369"/>
                    </a:cubicBezTo>
                    <a:cubicBezTo>
                      <a:pt x="121" y="1380"/>
                      <a:pt x="1" y="1418"/>
                      <a:pt x="83" y="1429"/>
                    </a:cubicBezTo>
                    <a:cubicBezTo>
                      <a:pt x="127" y="1423"/>
                      <a:pt x="176" y="1407"/>
                      <a:pt x="220" y="1391"/>
                    </a:cubicBezTo>
                    <a:cubicBezTo>
                      <a:pt x="275" y="1369"/>
                      <a:pt x="324" y="1352"/>
                      <a:pt x="379" y="1325"/>
                    </a:cubicBezTo>
                    <a:cubicBezTo>
                      <a:pt x="499" y="1270"/>
                      <a:pt x="619" y="1210"/>
                      <a:pt x="734" y="1144"/>
                    </a:cubicBezTo>
                    <a:lnTo>
                      <a:pt x="734" y="1144"/>
                    </a:lnTo>
                    <a:cubicBezTo>
                      <a:pt x="696" y="1172"/>
                      <a:pt x="663" y="1204"/>
                      <a:pt x="630" y="1232"/>
                    </a:cubicBezTo>
                    <a:cubicBezTo>
                      <a:pt x="609" y="1254"/>
                      <a:pt x="548" y="1292"/>
                      <a:pt x="537" y="1325"/>
                    </a:cubicBezTo>
                    <a:cubicBezTo>
                      <a:pt x="532" y="1352"/>
                      <a:pt x="538" y="1363"/>
                      <a:pt x="550" y="1363"/>
                    </a:cubicBezTo>
                    <a:cubicBezTo>
                      <a:pt x="588" y="1363"/>
                      <a:pt x="689" y="1255"/>
                      <a:pt x="702" y="1243"/>
                    </a:cubicBezTo>
                    <a:lnTo>
                      <a:pt x="702" y="1243"/>
                    </a:lnTo>
                    <a:cubicBezTo>
                      <a:pt x="652" y="1297"/>
                      <a:pt x="603" y="1352"/>
                      <a:pt x="554" y="1407"/>
                    </a:cubicBezTo>
                    <a:cubicBezTo>
                      <a:pt x="537" y="1434"/>
                      <a:pt x="466" y="1516"/>
                      <a:pt x="537" y="1516"/>
                    </a:cubicBezTo>
                    <a:cubicBezTo>
                      <a:pt x="570" y="1516"/>
                      <a:pt x="652" y="1380"/>
                      <a:pt x="674" y="1358"/>
                    </a:cubicBezTo>
                    <a:cubicBezTo>
                      <a:pt x="723" y="1292"/>
                      <a:pt x="773" y="1232"/>
                      <a:pt x="827" y="1177"/>
                    </a:cubicBezTo>
                    <a:lnTo>
                      <a:pt x="827" y="1177"/>
                    </a:lnTo>
                    <a:cubicBezTo>
                      <a:pt x="789" y="1259"/>
                      <a:pt x="756" y="1341"/>
                      <a:pt x="718" y="1423"/>
                    </a:cubicBezTo>
                    <a:cubicBezTo>
                      <a:pt x="702" y="1467"/>
                      <a:pt x="619" y="1593"/>
                      <a:pt x="636" y="1642"/>
                    </a:cubicBezTo>
                    <a:cubicBezTo>
                      <a:pt x="643" y="1661"/>
                      <a:pt x="652" y="1668"/>
                      <a:pt x="660" y="1668"/>
                    </a:cubicBezTo>
                    <a:cubicBezTo>
                      <a:pt x="694" y="1668"/>
                      <a:pt x="732" y="1544"/>
                      <a:pt x="745" y="1522"/>
                    </a:cubicBezTo>
                    <a:cubicBezTo>
                      <a:pt x="784" y="1429"/>
                      <a:pt x="816" y="1336"/>
                      <a:pt x="860" y="1248"/>
                    </a:cubicBezTo>
                    <a:lnTo>
                      <a:pt x="860" y="1248"/>
                    </a:lnTo>
                    <a:cubicBezTo>
                      <a:pt x="849" y="1336"/>
                      <a:pt x="838" y="1429"/>
                      <a:pt x="822" y="1522"/>
                    </a:cubicBezTo>
                    <a:cubicBezTo>
                      <a:pt x="800" y="1588"/>
                      <a:pt x="789" y="1664"/>
                      <a:pt x="789" y="1741"/>
                    </a:cubicBezTo>
                    <a:cubicBezTo>
                      <a:pt x="793" y="1771"/>
                      <a:pt x="799" y="1782"/>
                      <a:pt x="805" y="1782"/>
                    </a:cubicBezTo>
                    <a:cubicBezTo>
                      <a:pt x="823" y="1782"/>
                      <a:pt x="845" y="1687"/>
                      <a:pt x="849" y="1659"/>
                    </a:cubicBezTo>
                    <a:cubicBezTo>
                      <a:pt x="877" y="1566"/>
                      <a:pt x="893" y="1467"/>
                      <a:pt x="904" y="1374"/>
                    </a:cubicBezTo>
                    <a:cubicBezTo>
                      <a:pt x="904" y="1445"/>
                      <a:pt x="915" y="1522"/>
                      <a:pt x="948" y="1588"/>
                    </a:cubicBezTo>
                    <a:cubicBezTo>
                      <a:pt x="957" y="1605"/>
                      <a:pt x="1011" y="1721"/>
                      <a:pt x="1035" y="1721"/>
                    </a:cubicBezTo>
                    <a:cubicBezTo>
                      <a:pt x="1041" y="1721"/>
                      <a:pt x="1045" y="1714"/>
                      <a:pt x="1046" y="1697"/>
                    </a:cubicBezTo>
                    <a:cubicBezTo>
                      <a:pt x="1046" y="1659"/>
                      <a:pt x="986" y="1571"/>
                      <a:pt x="981" y="1527"/>
                    </a:cubicBezTo>
                    <a:cubicBezTo>
                      <a:pt x="964" y="1456"/>
                      <a:pt x="975" y="1380"/>
                      <a:pt x="953" y="1314"/>
                    </a:cubicBezTo>
                    <a:lnTo>
                      <a:pt x="953" y="1314"/>
                    </a:lnTo>
                    <a:cubicBezTo>
                      <a:pt x="986" y="1412"/>
                      <a:pt x="1025" y="1516"/>
                      <a:pt x="1057" y="1615"/>
                    </a:cubicBezTo>
                    <a:cubicBezTo>
                      <a:pt x="1070" y="1641"/>
                      <a:pt x="1107" y="1740"/>
                      <a:pt x="1135" y="1740"/>
                    </a:cubicBezTo>
                    <a:cubicBezTo>
                      <a:pt x="1143" y="1740"/>
                      <a:pt x="1150" y="1733"/>
                      <a:pt x="1156" y="1713"/>
                    </a:cubicBezTo>
                    <a:cubicBezTo>
                      <a:pt x="1167" y="1664"/>
                      <a:pt x="1090" y="1522"/>
                      <a:pt x="1074" y="1473"/>
                    </a:cubicBezTo>
                    <a:cubicBezTo>
                      <a:pt x="1030" y="1369"/>
                      <a:pt x="992" y="1265"/>
                      <a:pt x="959" y="1155"/>
                    </a:cubicBezTo>
                    <a:lnTo>
                      <a:pt x="959" y="1155"/>
                    </a:lnTo>
                    <a:cubicBezTo>
                      <a:pt x="1019" y="1183"/>
                      <a:pt x="1063" y="1281"/>
                      <a:pt x="1101" y="1330"/>
                    </a:cubicBezTo>
                    <a:cubicBezTo>
                      <a:pt x="1150" y="1396"/>
                      <a:pt x="1211" y="1462"/>
                      <a:pt x="1271" y="1516"/>
                    </a:cubicBezTo>
                    <a:cubicBezTo>
                      <a:pt x="1336" y="1566"/>
                      <a:pt x="1391" y="1615"/>
                      <a:pt x="1446" y="1675"/>
                    </a:cubicBezTo>
                    <a:cubicBezTo>
                      <a:pt x="1461" y="1690"/>
                      <a:pt x="1599" y="1833"/>
                      <a:pt x="1631" y="1833"/>
                    </a:cubicBezTo>
                    <a:cubicBezTo>
                      <a:pt x="1634" y="1833"/>
                      <a:pt x="1637" y="1831"/>
                      <a:pt x="1638" y="1828"/>
                    </a:cubicBezTo>
                    <a:cubicBezTo>
                      <a:pt x="1435" y="1620"/>
                      <a:pt x="1189" y="1412"/>
                      <a:pt x="1035" y="1161"/>
                    </a:cubicBezTo>
                    <a:lnTo>
                      <a:pt x="1035" y="1161"/>
                    </a:lnTo>
                    <a:cubicBezTo>
                      <a:pt x="1118" y="1210"/>
                      <a:pt x="1205" y="1265"/>
                      <a:pt x="1287" y="1314"/>
                    </a:cubicBezTo>
                    <a:cubicBezTo>
                      <a:pt x="1331" y="1341"/>
                      <a:pt x="1369" y="1369"/>
                      <a:pt x="1408" y="1396"/>
                    </a:cubicBezTo>
                    <a:cubicBezTo>
                      <a:pt x="1421" y="1405"/>
                      <a:pt x="1478" y="1454"/>
                      <a:pt x="1499" y="1454"/>
                    </a:cubicBezTo>
                    <a:cubicBezTo>
                      <a:pt x="1503" y="1454"/>
                      <a:pt x="1506" y="1451"/>
                      <a:pt x="1506" y="1445"/>
                    </a:cubicBezTo>
                    <a:cubicBezTo>
                      <a:pt x="1506" y="1412"/>
                      <a:pt x="1304" y="1303"/>
                      <a:pt x="1276" y="1281"/>
                    </a:cubicBezTo>
                    <a:lnTo>
                      <a:pt x="1024" y="1111"/>
                    </a:lnTo>
                    <a:lnTo>
                      <a:pt x="1024" y="1111"/>
                    </a:lnTo>
                    <a:cubicBezTo>
                      <a:pt x="1156" y="1139"/>
                      <a:pt x="1282" y="1177"/>
                      <a:pt x="1397" y="1237"/>
                    </a:cubicBezTo>
                    <a:lnTo>
                      <a:pt x="1577" y="1314"/>
                    </a:lnTo>
                    <a:cubicBezTo>
                      <a:pt x="1593" y="1318"/>
                      <a:pt x="1674" y="1363"/>
                      <a:pt x="1716" y="1363"/>
                    </a:cubicBezTo>
                    <a:cubicBezTo>
                      <a:pt x="1731" y="1363"/>
                      <a:pt x="1742" y="1357"/>
                      <a:pt x="1742" y="1341"/>
                    </a:cubicBezTo>
                    <a:cubicBezTo>
                      <a:pt x="1648" y="1319"/>
                      <a:pt x="1555" y="1281"/>
                      <a:pt x="1473" y="1237"/>
                    </a:cubicBezTo>
                    <a:cubicBezTo>
                      <a:pt x="1364" y="1194"/>
                      <a:pt x="1254" y="1144"/>
                      <a:pt x="1145" y="1100"/>
                    </a:cubicBezTo>
                    <a:lnTo>
                      <a:pt x="1145" y="1100"/>
                    </a:lnTo>
                    <a:cubicBezTo>
                      <a:pt x="1282" y="1106"/>
                      <a:pt x="1419" y="1117"/>
                      <a:pt x="1550" y="1128"/>
                    </a:cubicBezTo>
                    <a:cubicBezTo>
                      <a:pt x="1586" y="1128"/>
                      <a:pt x="1764" y="1166"/>
                      <a:pt x="1834" y="1166"/>
                    </a:cubicBezTo>
                    <a:cubicBezTo>
                      <a:pt x="1848" y="1166"/>
                      <a:pt x="1858" y="1164"/>
                      <a:pt x="1862" y="1161"/>
                    </a:cubicBezTo>
                    <a:cubicBezTo>
                      <a:pt x="1884" y="1133"/>
                      <a:pt x="1747" y="1117"/>
                      <a:pt x="1736" y="1117"/>
                    </a:cubicBezTo>
                    <a:cubicBezTo>
                      <a:pt x="1670" y="1106"/>
                      <a:pt x="1610" y="1095"/>
                      <a:pt x="1544" y="1084"/>
                    </a:cubicBezTo>
                    <a:cubicBezTo>
                      <a:pt x="1402" y="1062"/>
                      <a:pt x="1260" y="1057"/>
                      <a:pt x="1118" y="1057"/>
                    </a:cubicBezTo>
                    <a:cubicBezTo>
                      <a:pt x="1172" y="1046"/>
                      <a:pt x="1222" y="1040"/>
                      <a:pt x="1276" y="1035"/>
                    </a:cubicBezTo>
                    <a:cubicBezTo>
                      <a:pt x="1315" y="1029"/>
                      <a:pt x="1397" y="1040"/>
                      <a:pt x="1424" y="1007"/>
                    </a:cubicBezTo>
                    <a:cubicBezTo>
                      <a:pt x="1453" y="970"/>
                      <a:pt x="1429" y="961"/>
                      <a:pt x="1399" y="961"/>
                    </a:cubicBezTo>
                    <a:cubicBezTo>
                      <a:pt x="1390" y="961"/>
                      <a:pt x="1379" y="962"/>
                      <a:pt x="1369" y="964"/>
                    </a:cubicBezTo>
                    <a:cubicBezTo>
                      <a:pt x="1298" y="975"/>
                      <a:pt x="1232" y="980"/>
                      <a:pt x="1161" y="996"/>
                    </a:cubicBezTo>
                    <a:cubicBezTo>
                      <a:pt x="1320" y="947"/>
                      <a:pt x="1479" y="887"/>
                      <a:pt x="1627" y="816"/>
                    </a:cubicBezTo>
                    <a:cubicBezTo>
                      <a:pt x="1703" y="788"/>
                      <a:pt x="1774" y="750"/>
                      <a:pt x="1840" y="712"/>
                    </a:cubicBezTo>
                    <a:cubicBezTo>
                      <a:pt x="1878" y="690"/>
                      <a:pt x="1884" y="701"/>
                      <a:pt x="1873" y="657"/>
                    </a:cubicBezTo>
                    <a:cubicBezTo>
                      <a:pt x="1867" y="635"/>
                      <a:pt x="1889" y="624"/>
                      <a:pt x="1862" y="624"/>
                    </a:cubicBezTo>
                    <a:cubicBezTo>
                      <a:pt x="1742" y="663"/>
                      <a:pt x="1627" y="734"/>
                      <a:pt x="1506" y="783"/>
                    </a:cubicBezTo>
                    <a:lnTo>
                      <a:pt x="1150" y="931"/>
                    </a:lnTo>
                    <a:cubicBezTo>
                      <a:pt x="1194" y="909"/>
                      <a:pt x="1408" y="821"/>
                      <a:pt x="1364" y="750"/>
                    </a:cubicBezTo>
                    <a:lnTo>
                      <a:pt x="1364" y="750"/>
                    </a:lnTo>
                    <a:cubicBezTo>
                      <a:pt x="1293" y="783"/>
                      <a:pt x="1222" y="827"/>
                      <a:pt x="1150" y="871"/>
                    </a:cubicBezTo>
                    <a:cubicBezTo>
                      <a:pt x="1150" y="871"/>
                      <a:pt x="1282" y="728"/>
                      <a:pt x="1298" y="712"/>
                    </a:cubicBezTo>
                    <a:cubicBezTo>
                      <a:pt x="1347" y="663"/>
                      <a:pt x="1397" y="613"/>
                      <a:pt x="1446" y="564"/>
                    </a:cubicBezTo>
                    <a:cubicBezTo>
                      <a:pt x="1462" y="542"/>
                      <a:pt x="1534" y="487"/>
                      <a:pt x="1479" y="482"/>
                    </a:cubicBezTo>
                    <a:cubicBezTo>
                      <a:pt x="1477" y="482"/>
                      <a:pt x="1476" y="481"/>
                      <a:pt x="1474" y="481"/>
                    </a:cubicBezTo>
                    <a:cubicBezTo>
                      <a:pt x="1416" y="481"/>
                      <a:pt x="1281" y="669"/>
                      <a:pt x="1243" y="706"/>
                    </a:cubicBezTo>
                    <a:cubicBezTo>
                      <a:pt x="1178" y="772"/>
                      <a:pt x="1107" y="903"/>
                      <a:pt x="1019" y="936"/>
                    </a:cubicBezTo>
                    <a:cubicBezTo>
                      <a:pt x="1046" y="887"/>
                      <a:pt x="1336" y="438"/>
                      <a:pt x="1293" y="416"/>
                    </a:cubicBezTo>
                    <a:lnTo>
                      <a:pt x="1293" y="416"/>
                    </a:lnTo>
                    <a:cubicBezTo>
                      <a:pt x="1183" y="613"/>
                      <a:pt x="1068" y="810"/>
                      <a:pt x="942" y="1002"/>
                    </a:cubicBezTo>
                    <a:cubicBezTo>
                      <a:pt x="920" y="947"/>
                      <a:pt x="953" y="876"/>
                      <a:pt x="964" y="816"/>
                    </a:cubicBezTo>
                    <a:cubicBezTo>
                      <a:pt x="975" y="750"/>
                      <a:pt x="992" y="679"/>
                      <a:pt x="1014" y="608"/>
                    </a:cubicBezTo>
                    <a:cubicBezTo>
                      <a:pt x="1024" y="559"/>
                      <a:pt x="1123" y="225"/>
                      <a:pt x="1074" y="214"/>
                    </a:cubicBezTo>
                    <a:lnTo>
                      <a:pt x="1074" y="214"/>
                    </a:lnTo>
                    <a:cubicBezTo>
                      <a:pt x="1035" y="427"/>
                      <a:pt x="975" y="624"/>
                      <a:pt x="920" y="832"/>
                    </a:cubicBezTo>
                    <a:cubicBezTo>
                      <a:pt x="904" y="684"/>
                      <a:pt x="904" y="531"/>
                      <a:pt x="882" y="383"/>
                    </a:cubicBezTo>
                    <a:cubicBezTo>
                      <a:pt x="860" y="258"/>
                      <a:pt x="860" y="132"/>
                      <a:pt x="827" y="0"/>
                    </a:cubicBezTo>
                    <a:cubicBezTo>
                      <a:pt x="827" y="0"/>
                      <a:pt x="826" y="0"/>
                      <a:pt x="8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1641" name="Google Shape;11641;p38"/>
          <p:cNvGrpSpPr/>
          <p:nvPr/>
        </p:nvGrpSpPr>
        <p:grpSpPr>
          <a:xfrm rot="10279855">
            <a:off x="-396487" y="-416803"/>
            <a:ext cx="3050942" cy="1924956"/>
            <a:chOff x="238125" y="2514275"/>
            <a:chExt cx="854125" cy="538900"/>
          </a:xfrm>
        </p:grpSpPr>
        <p:sp>
          <p:nvSpPr>
            <p:cNvPr id="11642" name="Google Shape;11642;p38"/>
            <p:cNvSpPr/>
            <p:nvPr/>
          </p:nvSpPr>
          <p:spPr>
            <a:xfrm>
              <a:off x="903275" y="2908700"/>
              <a:ext cx="57175" cy="60175"/>
            </a:xfrm>
            <a:custGeom>
              <a:avLst/>
              <a:gdLst/>
              <a:ahLst/>
              <a:cxnLst/>
              <a:rect l="l" t="t" r="r" b="b"/>
              <a:pathLst>
                <a:path w="2287" h="2407" extrusionOk="0">
                  <a:moveTo>
                    <a:pt x="2202" y="1"/>
                  </a:moveTo>
                  <a:lnTo>
                    <a:pt x="2202" y="1"/>
                  </a:lnTo>
                  <a:cubicBezTo>
                    <a:pt x="1960" y="370"/>
                    <a:pt x="1320" y="60"/>
                    <a:pt x="662" y="683"/>
                  </a:cubicBezTo>
                  <a:cubicBezTo>
                    <a:pt x="1" y="1307"/>
                    <a:pt x="531" y="2401"/>
                    <a:pt x="531" y="2401"/>
                  </a:cubicBezTo>
                  <a:cubicBezTo>
                    <a:pt x="531" y="2401"/>
                    <a:pt x="582" y="2407"/>
                    <a:pt x="667" y="2407"/>
                  </a:cubicBezTo>
                  <a:cubicBezTo>
                    <a:pt x="909" y="2407"/>
                    <a:pt x="1422" y="2360"/>
                    <a:pt x="1786" y="2003"/>
                  </a:cubicBezTo>
                  <a:cubicBezTo>
                    <a:pt x="2274" y="1519"/>
                    <a:pt x="2287" y="980"/>
                    <a:pt x="22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38"/>
            <p:cNvSpPr/>
            <p:nvPr/>
          </p:nvSpPr>
          <p:spPr>
            <a:xfrm>
              <a:off x="909000" y="2923975"/>
              <a:ext cx="41800" cy="44775"/>
            </a:xfrm>
            <a:custGeom>
              <a:avLst/>
              <a:gdLst/>
              <a:ahLst/>
              <a:cxnLst/>
              <a:rect l="l" t="t" r="r" b="b"/>
              <a:pathLst>
                <a:path w="1672" h="1791" extrusionOk="0">
                  <a:moveTo>
                    <a:pt x="1625" y="0"/>
                  </a:moveTo>
                  <a:lnTo>
                    <a:pt x="1625" y="0"/>
                  </a:lnTo>
                  <a:cubicBezTo>
                    <a:pt x="1218" y="429"/>
                    <a:pt x="739" y="480"/>
                    <a:pt x="459" y="1035"/>
                  </a:cubicBezTo>
                  <a:cubicBezTo>
                    <a:pt x="442" y="887"/>
                    <a:pt x="493" y="441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0"/>
                    <a:pt x="302" y="1790"/>
                  </a:cubicBezTo>
                  <a:cubicBezTo>
                    <a:pt x="683" y="1786"/>
                    <a:pt x="1315" y="1506"/>
                    <a:pt x="1672" y="980"/>
                  </a:cubicBezTo>
                  <a:lnTo>
                    <a:pt x="1672" y="980"/>
                  </a:lnTo>
                  <a:cubicBezTo>
                    <a:pt x="1544" y="1146"/>
                    <a:pt x="1142" y="1366"/>
                    <a:pt x="866" y="1366"/>
                  </a:cubicBezTo>
                  <a:cubicBezTo>
                    <a:pt x="1031" y="1116"/>
                    <a:pt x="1231" y="891"/>
                    <a:pt x="1451" y="692"/>
                  </a:cubicBezTo>
                  <a:lnTo>
                    <a:pt x="1451" y="692"/>
                  </a:lnTo>
                  <a:cubicBezTo>
                    <a:pt x="1413" y="696"/>
                    <a:pt x="900" y="955"/>
                    <a:pt x="603" y="1353"/>
                  </a:cubicBezTo>
                  <a:cubicBezTo>
                    <a:pt x="696" y="1146"/>
                    <a:pt x="823" y="955"/>
                    <a:pt x="976" y="789"/>
                  </a:cubicBezTo>
                  <a:cubicBezTo>
                    <a:pt x="1209" y="556"/>
                    <a:pt x="1307" y="484"/>
                    <a:pt x="16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38"/>
            <p:cNvSpPr/>
            <p:nvPr/>
          </p:nvSpPr>
          <p:spPr>
            <a:xfrm>
              <a:off x="917700" y="2954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8" y="1"/>
                  </a:moveTo>
                  <a:cubicBezTo>
                    <a:pt x="558" y="1"/>
                    <a:pt x="0" y="665"/>
                    <a:pt x="0" y="665"/>
                  </a:cubicBezTo>
                  <a:cubicBezTo>
                    <a:pt x="0" y="665"/>
                    <a:pt x="238" y="1399"/>
                    <a:pt x="883" y="1645"/>
                  </a:cubicBezTo>
                  <a:cubicBezTo>
                    <a:pt x="1065" y="1713"/>
                    <a:pt x="1236" y="1746"/>
                    <a:pt x="1407" y="1746"/>
                  </a:cubicBezTo>
                  <a:cubicBezTo>
                    <a:pt x="1835" y="1746"/>
                    <a:pt x="2263" y="1542"/>
                    <a:pt x="2876" y="1199"/>
                  </a:cubicBezTo>
                  <a:cubicBezTo>
                    <a:pt x="2443" y="1131"/>
                    <a:pt x="2460" y="415"/>
                    <a:pt x="1621" y="75"/>
                  </a:cubicBezTo>
                  <a:cubicBezTo>
                    <a:pt x="1491" y="23"/>
                    <a:pt x="1363" y="1"/>
                    <a:pt x="1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38"/>
            <p:cNvSpPr/>
            <p:nvPr/>
          </p:nvSpPr>
          <p:spPr>
            <a:xfrm>
              <a:off x="917700" y="2959950"/>
              <a:ext cx="54425" cy="34550"/>
            </a:xfrm>
            <a:custGeom>
              <a:avLst/>
              <a:gdLst/>
              <a:ahLst/>
              <a:cxnLst/>
              <a:rect l="l" t="t" r="r" b="b"/>
              <a:pathLst>
                <a:path w="2177" h="1382" extrusionOk="0">
                  <a:moveTo>
                    <a:pt x="1140" y="0"/>
                  </a:moveTo>
                  <a:cubicBezTo>
                    <a:pt x="582" y="0"/>
                    <a:pt x="0" y="466"/>
                    <a:pt x="0" y="466"/>
                  </a:cubicBezTo>
                  <a:cubicBezTo>
                    <a:pt x="162" y="809"/>
                    <a:pt x="675" y="1272"/>
                    <a:pt x="1298" y="1382"/>
                  </a:cubicBezTo>
                  <a:cubicBezTo>
                    <a:pt x="1099" y="1335"/>
                    <a:pt x="730" y="1060"/>
                    <a:pt x="620" y="809"/>
                  </a:cubicBezTo>
                  <a:lnTo>
                    <a:pt x="620" y="809"/>
                  </a:lnTo>
                  <a:cubicBezTo>
                    <a:pt x="912" y="856"/>
                    <a:pt x="1201" y="941"/>
                    <a:pt x="1472" y="1064"/>
                  </a:cubicBezTo>
                  <a:cubicBezTo>
                    <a:pt x="1455" y="1030"/>
                    <a:pt x="1006" y="669"/>
                    <a:pt x="522" y="563"/>
                  </a:cubicBezTo>
                  <a:cubicBezTo>
                    <a:pt x="747" y="563"/>
                    <a:pt x="972" y="597"/>
                    <a:pt x="1188" y="669"/>
                  </a:cubicBezTo>
                  <a:cubicBezTo>
                    <a:pt x="1498" y="784"/>
                    <a:pt x="1604" y="847"/>
                    <a:pt x="2176" y="937"/>
                  </a:cubicBezTo>
                  <a:cubicBezTo>
                    <a:pt x="1616" y="737"/>
                    <a:pt x="1375" y="326"/>
                    <a:pt x="751" y="300"/>
                  </a:cubicBezTo>
                  <a:cubicBezTo>
                    <a:pt x="861" y="235"/>
                    <a:pt x="1194" y="121"/>
                    <a:pt x="1466" y="121"/>
                  </a:cubicBezTo>
                  <a:cubicBezTo>
                    <a:pt x="1510" y="121"/>
                    <a:pt x="1552" y="124"/>
                    <a:pt x="1591" y="131"/>
                  </a:cubicBezTo>
                  <a:cubicBezTo>
                    <a:pt x="1452" y="37"/>
                    <a:pt x="1297" y="0"/>
                    <a:pt x="11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38"/>
            <p:cNvSpPr/>
            <p:nvPr/>
          </p:nvSpPr>
          <p:spPr>
            <a:xfrm>
              <a:off x="898175" y="2972225"/>
              <a:ext cx="47425" cy="72875"/>
            </a:xfrm>
            <a:custGeom>
              <a:avLst/>
              <a:gdLst/>
              <a:ahLst/>
              <a:cxnLst/>
              <a:rect l="l" t="t" r="r" b="b"/>
              <a:pathLst>
                <a:path w="1897" h="2915" extrusionOk="0">
                  <a:moveTo>
                    <a:pt x="798" y="0"/>
                  </a:moveTo>
                  <a:cubicBezTo>
                    <a:pt x="798" y="0"/>
                    <a:pt x="145" y="416"/>
                    <a:pt x="73" y="1103"/>
                  </a:cubicBezTo>
                  <a:cubicBezTo>
                    <a:pt x="1" y="1786"/>
                    <a:pt x="328" y="2210"/>
                    <a:pt x="1010" y="2914"/>
                  </a:cubicBezTo>
                  <a:cubicBezTo>
                    <a:pt x="968" y="2477"/>
                    <a:pt x="1664" y="2316"/>
                    <a:pt x="1778" y="1417"/>
                  </a:cubicBezTo>
                  <a:cubicBezTo>
                    <a:pt x="1897" y="518"/>
                    <a:pt x="798" y="0"/>
                    <a:pt x="7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38"/>
            <p:cNvSpPr/>
            <p:nvPr/>
          </p:nvSpPr>
          <p:spPr>
            <a:xfrm>
              <a:off x="902850" y="2972225"/>
              <a:ext cx="39800" cy="55575"/>
            </a:xfrm>
            <a:custGeom>
              <a:avLst/>
              <a:gdLst/>
              <a:ahLst/>
              <a:cxnLst/>
              <a:rect l="l" t="t" r="r" b="b"/>
              <a:pathLst>
                <a:path w="1592" h="2223" extrusionOk="0">
                  <a:moveTo>
                    <a:pt x="611" y="0"/>
                  </a:moveTo>
                  <a:cubicBezTo>
                    <a:pt x="314" y="242"/>
                    <a:pt x="1" y="857"/>
                    <a:pt x="56" y="1489"/>
                  </a:cubicBezTo>
                  <a:cubicBezTo>
                    <a:pt x="47" y="1281"/>
                    <a:pt x="221" y="857"/>
                    <a:pt x="437" y="683"/>
                  </a:cubicBezTo>
                  <a:lnTo>
                    <a:pt x="437" y="683"/>
                  </a:lnTo>
                  <a:cubicBezTo>
                    <a:pt x="463" y="980"/>
                    <a:pt x="454" y="1281"/>
                    <a:pt x="404" y="1574"/>
                  </a:cubicBezTo>
                  <a:cubicBezTo>
                    <a:pt x="433" y="1548"/>
                    <a:pt x="666" y="1022"/>
                    <a:pt x="645" y="530"/>
                  </a:cubicBezTo>
                  <a:lnTo>
                    <a:pt x="645" y="530"/>
                  </a:lnTo>
                  <a:cubicBezTo>
                    <a:pt x="705" y="747"/>
                    <a:pt x="730" y="971"/>
                    <a:pt x="713" y="1201"/>
                  </a:cubicBezTo>
                  <a:cubicBezTo>
                    <a:pt x="683" y="1527"/>
                    <a:pt x="650" y="1650"/>
                    <a:pt x="709" y="2223"/>
                  </a:cubicBezTo>
                  <a:cubicBezTo>
                    <a:pt x="756" y="1633"/>
                    <a:pt x="1095" y="1294"/>
                    <a:pt x="963" y="683"/>
                  </a:cubicBezTo>
                  <a:lnTo>
                    <a:pt x="963" y="683"/>
                  </a:lnTo>
                  <a:cubicBezTo>
                    <a:pt x="1065" y="789"/>
                    <a:pt x="1311" y="1167"/>
                    <a:pt x="1341" y="1455"/>
                  </a:cubicBezTo>
                  <a:cubicBezTo>
                    <a:pt x="1591" y="730"/>
                    <a:pt x="611" y="0"/>
                    <a:pt x="6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38"/>
            <p:cNvSpPr/>
            <p:nvPr/>
          </p:nvSpPr>
          <p:spPr>
            <a:xfrm>
              <a:off x="865200" y="2917725"/>
              <a:ext cx="59625" cy="53600"/>
            </a:xfrm>
            <a:custGeom>
              <a:avLst/>
              <a:gdLst/>
              <a:ahLst/>
              <a:cxnLst/>
              <a:rect l="l" t="t" r="r" b="b"/>
              <a:pathLst>
                <a:path w="2385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81" y="976"/>
                    <a:pt x="183" y="1506"/>
                    <a:pt x="743" y="1900"/>
                  </a:cubicBezTo>
                  <a:cubicBezTo>
                    <a:pt x="1014" y="2093"/>
                    <a:pt x="1329" y="2143"/>
                    <a:pt x="1582" y="2143"/>
                  </a:cubicBezTo>
                  <a:cubicBezTo>
                    <a:pt x="1851" y="2143"/>
                    <a:pt x="2049" y="2087"/>
                    <a:pt x="2049" y="2087"/>
                  </a:cubicBezTo>
                  <a:cubicBezTo>
                    <a:pt x="2049" y="2087"/>
                    <a:pt x="2385" y="921"/>
                    <a:pt x="1634" y="416"/>
                  </a:cubicBezTo>
                  <a:cubicBezTo>
                    <a:pt x="1258" y="161"/>
                    <a:pt x="926" y="138"/>
                    <a:pt x="649" y="138"/>
                  </a:cubicBezTo>
                  <a:cubicBezTo>
                    <a:pt x="587" y="138"/>
                    <a:pt x="527" y="139"/>
                    <a:pt x="471" y="139"/>
                  </a:cubicBezTo>
                  <a:cubicBezTo>
                    <a:pt x="277" y="139"/>
                    <a:pt x="118" y="12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9" name="Google Shape;11649;p38"/>
            <p:cNvSpPr/>
            <p:nvPr/>
          </p:nvSpPr>
          <p:spPr>
            <a:xfrm>
              <a:off x="876225" y="2931400"/>
              <a:ext cx="42675" cy="38800"/>
            </a:xfrm>
            <a:custGeom>
              <a:avLst/>
              <a:gdLst/>
              <a:ahLst/>
              <a:cxnLst/>
              <a:rect l="l" t="t" r="r" b="b"/>
              <a:pathLst>
                <a:path w="1707" h="1552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424"/>
                    <a:pt x="506" y="475"/>
                    <a:pt x="773" y="666"/>
                  </a:cubicBezTo>
                  <a:cubicBezTo>
                    <a:pt x="951" y="806"/>
                    <a:pt x="1108" y="972"/>
                    <a:pt x="1231" y="1162"/>
                  </a:cubicBezTo>
                  <a:cubicBezTo>
                    <a:pt x="879" y="823"/>
                    <a:pt x="341" y="653"/>
                    <a:pt x="287" y="653"/>
                  </a:cubicBezTo>
                  <a:cubicBezTo>
                    <a:pt x="286" y="653"/>
                    <a:pt x="286" y="653"/>
                    <a:pt x="285" y="653"/>
                  </a:cubicBezTo>
                  <a:cubicBezTo>
                    <a:pt x="540" y="810"/>
                    <a:pt x="773" y="1001"/>
                    <a:pt x="977" y="1218"/>
                  </a:cubicBezTo>
                  <a:cubicBezTo>
                    <a:pt x="942" y="1223"/>
                    <a:pt x="906" y="1226"/>
                    <a:pt x="868" y="1226"/>
                  </a:cubicBezTo>
                  <a:cubicBezTo>
                    <a:pt x="600" y="1226"/>
                    <a:pt x="250" y="1094"/>
                    <a:pt x="120" y="972"/>
                  </a:cubicBezTo>
                  <a:lnTo>
                    <a:pt x="120" y="972"/>
                  </a:lnTo>
                  <a:cubicBezTo>
                    <a:pt x="505" y="1371"/>
                    <a:pt x="1064" y="1551"/>
                    <a:pt x="1451" y="1551"/>
                  </a:cubicBezTo>
                  <a:cubicBezTo>
                    <a:pt x="1507" y="1551"/>
                    <a:pt x="1560" y="1547"/>
                    <a:pt x="1608" y="1540"/>
                  </a:cubicBezTo>
                  <a:cubicBezTo>
                    <a:pt x="1608" y="1540"/>
                    <a:pt x="1706" y="323"/>
                    <a:pt x="998" y="30"/>
                  </a:cubicBezTo>
                  <a:lnTo>
                    <a:pt x="998" y="30"/>
                  </a:lnTo>
                  <a:cubicBezTo>
                    <a:pt x="1197" y="242"/>
                    <a:pt x="1316" y="675"/>
                    <a:pt x="1329" y="823"/>
                  </a:cubicBezTo>
                  <a:cubicBezTo>
                    <a:pt x="955" y="323"/>
                    <a:pt x="480" y="352"/>
                    <a:pt x="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0" name="Google Shape;11650;p38"/>
            <p:cNvSpPr/>
            <p:nvPr/>
          </p:nvSpPr>
          <p:spPr>
            <a:xfrm>
              <a:off x="852275" y="2962875"/>
              <a:ext cx="63850" cy="46300"/>
            </a:xfrm>
            <a:custGeom>
              <a:avLst/>
              <a:gdLst/>
              <a:ahLst/>
              <a:cxnLst/>
              <a:rect l="l" t="t" r="r" b="b"/>
              <a:pathLst>
                <a:path w="2554" h="1852" extrusionOk="0">
                  <a:moveTo>
                    <a:pt x="1544" y="0"/>
                  </a:moveTo>
                  <a:cubicBezTo>
                    <a:pt x="1295" y="0"/>
                    <a:pt x="1036" y="66"/>
                    <a:pt x="815" y="260"/>
                  </a:cubicBezTo>
                  <a:cubicBezTo>
                    <a:pt x="136" y="858"/>
                    <a:pt x="386" y="1528"/>
                    <a:pt x="0" y="1731"/>
                  </a:cubicBezTo>
                  <a:cubicBezTo>
                    <a:pt x="400" y="1804"/>
                    <a:pt x="727" y="1852"/>
                    <a:pt x="1009" y="1852"/>
                  </a:cubicBezTo>
                  <a:cubicBezTo>
                    <a:pt x="1408" y="1852"/>
                    <a:pt x="1720" y="1756"/>
                    <a:pt x="2028" y="1498"/>
                  </a:cubicBezTo>
                  <a:cubicBezTo>
                    <a:pt x="2554" y="1053"/>
                    <a:pt x="2537" y="285"/>
                    <a:pt x="2537" y="285"/>
                  </a:cubicBezTo>
                  <a:cubicBezTo>
                    <a:pt x="2537" y="285"/>
                    <a:pt x="2062" y="0"/>
                    <a:pt x="15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38"/>
            <p:cNvSpPr/>
            <p:nvPr/>
          </p:nvSpPr>
          <p:spPr>
            <a:xfrm>
              <a:off x="868175" y="2966675"/>
              <a:ext cx="47525" cy="35675"/>
            </a:xfrm>
            <a:custGeom>
              <a:avLst/>
              <a:gdLst/>
              <a:ahLst/>
              <a:cxnLst/>
              <a:rect l="l" t="t" r="r" b="b"/>
              <a:pathLst>
                <a:path w="1901" h="1427" extrusionOk="0">
                  <a:moveTo>
                    <a:pt x="1116" y="0"/>
                  </a:moveTo>
                  <a:cubicBezTo>
                    <a:pt x="809" y="0"/>
                    <a:pt x="485" y="75"/>
                    <a:pt x="289" y="337"/>
                  </a:cubicBezTo>
                  <a:cubicBezTo>
                    <a:pt x="470" y="240"/>
                    <a:pt x="748" y="208"/>
                    <a:pt x="947" y="208"/>
                  </a:cubicBezTo>
                  <a:cubicBezTo>
                    <a:pt x="1028" y="208"/>
                    <a:pt x="1095" y="214"/>
                    <a:pt x="1137" y="222"/>
                  </a:cubicBezTo>
                  <a:cubicBezTo>
                    <a:pt x="556" y="451"/>
                    <a:pt x="463" y="922"/>
                    <a:pt x="1" y="1291"/>
                  </a:cubicBezTo>
                  <a:cubicBezTo>
                    <a:pt x="510" y="1020"/>
                    <a:pt x="590" y="926"/>
                    <a:pt x="845" y="714"/>
                  </a:cubicBezTo>
                  <a:cubicBezTo>
                    <a:pt x="1023" y="578"/>
                    <a:pt x="1226" y="468"/>
                    <a:pt x="1438" y="396"/>
                  </a:cubicBezTo>
                  <a:lnTo>
                    <a:pt x="1438" y="396"/>
                  </a:lnTo>
                  <a:cubicBezTo>
                    <a:pt x="1019" y="659"/>
                    <a:pt x="713" y="1143"/>
                    <a:pt x="705" y="1181"/>
                  </a:cubicBezTo>
                  <a:cubicBezTo>
                    <a:pt x="925" y="977"/>
                    <a:pt x="1167" y="803"/>
                    <a:pt x="1430" y="659"/>
                  </a:cubicBezTo>
                  <a:lnTo>
                    <a:pt x="1430" y="659"/>
                  </a:lnTo>
                  <a:cubicBezTo>
                    <a:pt x="1405" y="935"/>
                    <a:pt x="1150" y="1316"/>
                    <a:pt x="976" y="1427"/>
                  </a:cubicBezTo>
                  <a:cubicBezTo>
                    <a:pt x="1532" y="1117"/>
                    <a:pt x="1863" y="511"/>
                    <a:pt x="1901" y="133"/>
                  </a:cubicBezTo>
                  <a:cubicBezTo>
                    <a:pt x="1901" y="133"/>
                    <a:pt x="1524" y="0"/>
                    <a:pt x="11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38"/>
            <p:cNvSpPr/>
            <p:nvPr/>
          </p:nvSpPr>
          <p:spPr>
            <a:xfrm>
              <a:off x="901250" y="2958300"/>
              <a:ext cx="32275" cy="24800"/>
            </a:xfrm>
            <a:custGeom>
              <a:avLst/>
              <a:gdLst/>
              <a:ahLst/>
              <a:cxnLst/>
              <a:rect l="l" t="t" r="r" b="b"/>
              <a:pathLst>
                <a:path w="1291" h="992" extrusionOk="0">
                  <a:moveTo>
                    <a:pt x="642" y="0"/>
                  </a:moveTo>
                  <a:cubicBezTo>
                    <a:pt x="489" y="0"/>
                    <a:pt x="340" y="71"/>
                    <a:pt x="243" y="201"/>
                  </a:cubicBezTo>
                  <a:cubicBezTo>
                    <a:pt x="0" y="539"/>
                    <a:pt x="249" y="992"/>
                    <a:pt x="641" y="992"/>
                  </a:cubicBezTo>
                  <a:cubicBezTo>
                    <a:pt x="667" y="992"/>
                    <a:pt x="694" y="990"/>
                    <a:pt x="722" y="986"/>
                  </a:cubicBezTo>
                  <a:cubicBezTo>
                    <a:pt x="1159" y="913"/>
                    <a:pt x="1290" y="349"/>
                    <a:pt x="934" y="95"/>
                  </a:cubicBezTo>
                  <a:cubicBezTo>
                    <a:pt x="845" y="31"/>
                    <a:pt x="743" y="0"/>
                    <a:pt x="6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38"/>
            <p:cNvSpPr/>
            <p:nvPr/>
          </p:nvSpPr>
          <p:spPr>
            <a:xfrm>
              <a:off x="917475" y="2942750"/>
              <a:ext cx="6075" cy="19625"/>
            </a:xfrm>
            <a:custGeom>
              <a:avLst/>
              <a:gdLst/>
              <a:ahLst/>
              <a:cxnLst/>
              <a:rect l="l" t="t" r="r" b="b"/>
              <a:pathLst>
                <a:path w="243" h="785" extrusionOk="0">
                  <a:moveTo>
                    <a:pt x="221" y="0"/>
                  </a:moveTo>
                  <a:cubicBezTo>
                    <a:pt x="56" y="182"/>
                    <a:pt x="1" y="759"/>
                    <a:pt x="1" y="785"/>
                  </a:cubicBezTo>
                  <a:lnTo>
                    <a:pt x="26" y="785"/>
                  </a:lnTo>
                  <a:cubicBezTo>
                    <a:pt x="26" y="781"/>
                    <a:pt x="81" y="191"/>
                    <a:pt x="243" y="21"/>
                  </a:cubicBezTo>
                  <a:lnTo>
                    <a:pt x="2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38"/>
            <p:cNvSpPr/>
            <p:nvPr/>
          </p:nvSpPr>
          <p:spPr>
            <a:xfrm>
              <a:off x="921200" y="2950700"/>
              <a:ext cx="13275" cy="12100"/>
            </a:xfrm>
            <a:custGeom>
              <a:avLst/>
              <a:gdLst/>
              <a:ahLst/>
              <a:cxnLst/>
              <a:rect l="l" t="t" r="r" b="b"/>
              <a:pathLst>
                <a:path w="531" h="484" extrusionOk="0">
                  <a:moveTo>
                    <a:pt x="526" y="0"/>
                  </a:moveTo>
                  <a:cubicBezTo>
                    <a:pt x="276" y="51"/>
                    <a:pt x="9" y="454"/>
                    <a:pt x="0" y="471"/>
                  </a:cubicBezTo>
                  <a:lnTo>
                    <a:pt x="22" y="484"/>
                  </a:lnTo>
                  <a:cubicBezTo>
                    <a:pt x="26" y="479"/>
                    <a:pt x="293" y="77"/>
                    <a:pt x="531" y="26"/>
                  </a:cubicBezTo>
                  <a:lnTo>
                    <a:pt x="5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38"/>
            <p:cNvSpPr/>
            <p:nvPr/>
          </p:nvSpPr>
          <p:spPr>
            <a:xfrm>
              <a:off x="924600" y="2962500"/>
              <a:ext cx="15175" cy="3800"/>
            </a:xfrm>
            <a:custGeom>
              <a:avLst/>
              <a:gdLst/>
              <a:ahLst/>
              <a:cxnLst/>
              <a:rect l="l" t="t" r="r" b="b"/>
              <a:pathLst>
                <a:path w="607" h="152" extrusionOk="0">
                  <a:moveTo>
                    <a:pt x="518" y="0"/>
                  </a:moveTo>
                  <a:cubicBezTo>
                    <a:pt x="319" y="0"/>
                    <a:pt x="15" y="123"/>
                    <a:pt x="0" y="126"/>
                  </a:cubicBezTo>
                  <a:lnTo>
                    <a:pt x="13" y="152"/>
                  </a:lnTo>
                  <a:cubicBezTo>
                    <a:pt x="16" y="152"/>
                    <a:pt x="326" y="27"/>
                    <a:pt x="519" y="27"/>
                  </a:cubicBezTo>
                  <a:cubicBezTo>
                    <a:pt x="549" y="27"/>
                    <a:pt x="576" y="30"/>
                    <a:pt x="598" y="37"/>
                  </a:cubicBezTo>
                  <a:lnTo>
                    <a:pt x="607" y="12"/>
                  </a:lnTo>
                  <a:cubicBezTo>
                    <a:pt x="581" y="4"/>
                    <a:pt x="551" y="0"/>
                    <a:pt x="51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38"/>
            <p:cNvSpPr/>
            <p:nvPr/>
          </p:nvSpPr>
          <p:spPr>
            <a:xfrm>
              <a:off x="925225" y="2971475"/>
              <a:ext cx="11275" cy="4475"/>
            </a:xfrm>
            <a:custGeom>
              <a:avLst/>
              <a:gdLst/>
              <a:ahLst/>
              <a:cxnLst/>
              <a:rect l="l" t="t" r="r" b="b"/>
              <a:pathLst>
                <a:path w="451" h="179" extrusionOk="0">
                  <a:moveTo>
                    <a:pt x="1" y="1"/>
                  </a:moveTo>
                  <a:lnTo>
                    <a:pt x="1" y="26"/>
                  </a:lnTo>
                  <a:cubicBezTo>
                    <a:pt x="9" y="26"/>
                    <a:pt x="319" y="43"/>
                    <a:pt x="433" y="179"/>
                  </a:cubicBezTo>
                  <a:lnTo>
                    <a:pt x="450" y="162"/>
                  </a:lnTo>
                  <a:cubicBezTo>
                    <a:pt x="331" y="17"/>
                    <a:pt x="13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38"/>
            <p:cNvSpPr/>
            <p:nvPr/>
          </p:nvSpPr>
          <p:spPr>
            <a:xfrm>
              <a:off x="922475" y="297602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1" y="1"/>
                  </a:moveTo>
                  <a:lnTo>
                    <a:pt x="0" y="18"/>
                  </a:lnTo>
                  <a:cubicBezTo>
                    <a:pt x="4" y="22"/>
                    <a:pt x="225" y="272"/>
                    <a:pt x="225" y="438"/>
                  </a:cubicBezTo>
                  <a:lnTo>
                    <a:pt x="255" y="438"/>
                  </a:lnTo>
                  <a:cubicBezTo>
                    <a:pt x="250" y="264"/>
                    <a:pt x="30" y="14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38"/>
            <p:cNvSpPr/>
            <p:nvPr/>
          </p:nvSpPr>
          <p:spPr>
            <a:xfrm>
              <a:off x="914400" y="2978900"/>
              <a:ext cx="4175" cy="13075"/>
            </a:xfrm>
            <a:custGeom>
              <a:avLst/>
              <a:gdLst/>
              <a:ahLst/>
              <a:cxnLst/>
              <a:rect l="l" t="t" r="r" b="b"/>
              <a:pathLst>
                <a:path w="167" h="523" extrusionOk="0">
                  <a:moveTo>
                    <a:pt x="124" y="0"/>
                  </a:moveTo>
                  <a:lnTo>
                    <a:pt x="98" y="5"/>
                  </a:lnTo>
                  <a:cubicBezTo>
                    <a:pt x="98" y="5"/>
                    <a:pt x="141" y="200"/>
                    <a:pt x="1" y="514"/>
                  </a:cubicBezTo>
                  <a:lnTo>
                    <a:pt x="26" y="522"/>
                  </a:lnTo>
                  <a:cubicBezTo>
                    <a:pt x="166" y="200"/>
                    <a:pt x="124" y="5"/>
                    <a:pt x="1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38"/>
            <p:cNvSpPr/>
            <p:nvPr/>
          </p:nvSpPr>
          <p:spPr>
            <a:xfrm>
              <a:off x="901900" y="2976250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0"/>
                  </a:moveTo>
                  <a:cubicBezTo>
                    <a:pt x="429" y="0"/>
                    <a:pt x="340" y="263"/>
                    <a:pt x="0" y="399"/>
                  </a:cubicBezTo>
                  <a:lnTo>
                    <a:pt x="13" y="425"/>
                  </a:lnTo>
                  <a:cubicBezTo>
                    <a:pt x="361" y="285"/>
                    <a:pt x="450" y="17"/>
                    <a:pt x="454" y="5"/>
                  </a:cubicBezTo>
                  <a:lnTo>
                    <a:pt x="4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38"/>
            <p:cNvSpPr/>
            <p:nvPr/>
          </p:nvSpPr>
          <p:spPr>
            <a:xfrm>
              <a:off x="907400" y="2947825"/>
              <a:ext cx="5025" cy="14350"/>
            </a:xfrm>
            <a:custGeom>
              <a:avLst/>
              <a:gdLst/>
              <a:ahLst/>
              <a:cxnLst/>
              <a:rect l="l" t="t" r="r" b="b"/>
              <a:pathLst>
                <a:path w="201" h="574" extrusionOk="0">
                  <a:moveTo>
                    <a:pt x="60" y="1"/>
                  </a:moveTo>
                  <a:cubicBezTo>
                    <a:pt x="1" y="387"/>
                    <a:pt x="175" y="565"/>
                    <a:pt x="183" y="573"/>
                  </a:cubicBezTo>
                  <a:lnTo>
                    <a:pt x="200" y="556"/>
                  </a:lnTo>
                  <a:cubicBezTo>
                    <a:pt x="200" y="552"/>
                    <a:pt x="31" y="374"/>
                    <a:pt x="90" y="5"/>
                  </a:cubicBezTo>
                  <a:lnTo>
                    <a:pt x="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38"/>
            <p:cNvSpPr/>
            <p:nvPr/>
          </p:nvSpPr>
          <p:spPr>
            <a:xfrm>
              <a:off x="893725" y="2956850"/>
              <a:ext cx="16050" cy="11050"/>
            </a:xfrm>
            <a:custGeom>
              <a:avLst/>
              <a:gdLst/>
              <a:ahLst/>
              <a:cxnLst/>
              <a:rect l="l" t="t" r="r" b="b"/>
              <a:pathLst>
                <a:path w="642" h="442" extrusionOk="0">
                  <a:moveTo>
                    <a:pt x="26" y="0"/>
                  </a:moveTo>
                  <a:lnTo>
                    <a:pt x="1" y="13"/>
                  </a:lnTo>
                  <a:cubicBezTo>
                    <a:pt x="200" y="378"/>
                    <a:pt x="633" y="441"/>
                    <a:pt x="637" y="441"/>
                  </a:cubicBezTo>
                  <a:lnTo>
                    <a:pt x="641" y="416"/>
                  </a:lnTo>
                  <a:cubicBezTo>
                    <a:pt x="637" y="416"/>
                    <a:pt x="217" y="352"/>
                    <a:pt x="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38"/>
            <p:cNvSpPr/>
            <p:nvPr/>
          </p:nvSpPr>
          <p:spPr>
            <a:xfrm>
              <a:off x="894275" y="2972525"/>
              <a:ext cx="17300" cy="5275"/>
            </a:xfrm>
            <a:custGeom>
              <a:avLst/>
              <a:gdLst/>
              <a:ahLst/>
              <a:cxnLst/>
              <a:rect l="l" t="t" r="r" b="b"/>
              <a:pathLst>
                <a:path w="692" h="211" extrusionOk="0">
                  <a:moveTo>
                    <a:pt x="679" y="1"/>
                  </a:moveTo>
                  <a:cubicBezTo>
                    <a:pt x="675" y="5"/>
                    <a:pt x="418" y="185"/>
                    <a:pt x="121" y="185"/>
                  </a:cubicBezTo>
                  <a:cubicBezTo>
                    <a:pt x="83" y="185"/>
                    <a:pt x="44" y="182"/>
                    <a:pt x="4" y="175"/>
                  </a:cubicBezTo>
                  <a:lnTo>
                    <a:pt x="0" y="200"/>
                  </a:lnTo>
                  <a:cubicBezTo>
                    <a:pt x="21" y="205"/>
                    <a:pt x="47" y="209"/>
                    <a:pt x="68" y="209"/>
                  </a:cubicBezTo>
                  <a:cubicBezTo>
                    <a:pt x="87" y="210"/>
                    <a:pt x="105" y="211"/>
                    <a:pt x="124" y="211"/>
                  </a:cubicBezTo>
                  <a:cubicBezTo>
                    <a:pt x="427" y="211"/>
                    <a:pt x="687" y="26"/>
                    <a:pt x="691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38"/>
            <p:cNvSpPr/>
            <p:nvPr/>
          </p:nvSpPr>
          <p:spPr>
            <a:xfrm>
              <a:off x="919800" y="2939425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1"/>
                  </a:moveTo>
                  <a:cubicBezTo>
                    <a:pt x="51" y="1"/>
                    <a:pt x="0" y="116"/>
                    <a:pt x="65" y="192"/>
                  </a:cubicBezTo>
                  <a:cubicBezTo>
                    <a:pt x="87" y="219"/>
                    <a:pt x="118" y="232"/>
                    <a:pt x="149" y="232"/>
                  </a:cubicBezTo>
                  <a:cubicBezTo>
                    <a:pt x="206" y="232"/>
                    <a:pt x="263" y="191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2" y="1"/>
                    <a:pt x="1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38"/>
            <p:cNvSpPr/>
            <p:nvPr/>
          </p:nvSpPr>
          <p:spPr>
            <a:xfrm>
              <a:off x="930700" y="2947500"/>
              <a:ext cx="6850" cy="5775"/>
            </a:xfrm>
            <a:custGeom>
              <a:avLst/>
              <a:gdLst/>
              <a:ahLst/>
              <a:cxnLst/>
              <a:rect l="l" t="t" r="r" b="b"/>
              <a:pathLst>
                <a:path w="274" h="231" extrusionOk="0">
                  <a:moveTo>
                    <a:pt x="153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19"/>
                    <a:pt x="121" y="231"/>
                    <a:pt x="153" y="231"/>
                  </a:cubicBezTo>
                  <a:cubicBezTo>
                    <a:pt x="210" y="231"/>
                    <a:pt x="267" y="190"/>
                    <a:pt x="269" y="124"/>
                  </a:cubicBezTo>
                  <a:cubicBezTo>
                    <a:pt x="274" y="60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38"/>
            <p:cNvSpPr/>
            <p:nvPr/>
          </p:nvSpPr>
          <p:spPr>
            <a:xfrm>
              <a:off x="937575" y="2960525"/>
              <a:ext cx="6125" cy="5875"/>
            </a:xfrm>
            <a:custGeom>
              <a:avLst/>
              <a:gdLst/>
              <a:ahLst/>
              <a:cxnLst/>
              <a:rect l="l" t="t" r="r" b="b"/>
              <a:pathLst>
                <a:path w="245" h="235" extrusionOk="0">
                  <a:moveTo>
                    <a:pt x="125" y="0"/>
                  </a:moveTo>
                  <a:cubicBezTo>
                    <a:pt x="72" y="0"/>
                    <a:pt x="19" y="33"/>
                    <a:pt x="11" y="103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8"/>
                    <a:pt x="245" y="120"/>
                  </a:cubicBezTo>
                  <a:cubicBezTo>
                    <a:pt x="245" y="42"/>
                    <a:pt x="184" y="0"/>
                    <a:pt x="12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38"/>
            <p:cNvSpPr/>
            <p:nvPr/>
          </p:nvSpPr>
          <p:spPr>
            <a:xfrm>
              <a:off x="933550" y="29742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1" y="221"/>
                    <a:pt x="124" y="234"/>
                    <a:pt x="156" y="234"/>
                  </a:cubicBezTo>
                  <a:cubicBezTo>
                    <a:pt x="212" y="234"/>
                    <a:pt x="267" y="193"/>
                    <a:pt x="270" y="128"/>
                  </a:cubicBezTo>
                  <a:cubicBezTo>
                    <a:pt x="278" y="60"/>
                    <a:pt x="232" y="5"/>
                    <a:pt x="164" y="1"/>
                  </a:cubicBezTo>
                  <a:cubicBezTo>
                    <a:pt x="160" y="1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38"/>
            <p:cNvSpPr/>
            <p:nvPr/>
          </p:nvSpPr>
          <p:spPr>
            <a:xfrm>
              <a:off x="924975" y="29853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3" y="1"/>
                    <a:pt x="0" y="118"/>
                    <a:pt x="66" y="192"/>
                  </a:cubicBezTo>
                  <a:cubicBezTo>
                    <a:pt x="88" y="221"/>
                    <a:pt x="120" y="234"/>
                    <a:pt x="151" y="234"/>
                  </a:cubicBezTo>
                  <a:cubicBezTo>
                    <a:pt x="208" y="234"/>
                    <a:pt x="264" y="192"/>
                    <a:pt x="269" y="124"/>
                  </a:cubicBezTo>
                  <a:cubicBezTo>
                    <a:pt x="273" y="65"/>
                    <a:pt x="227" y="5"/>
                    <a:pt x="163" y="1"/>
                  </a:cubicBezTo>
                  <a:cubicBezTo>
                    <a:pt x="160" y="1"/>
                    <a:pt x="156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38"/>
            <p:cNvSpPr/>
            <p:nvPr/>
          </p:nvSpPr>
          <p:spPr>
            <a:xfrm>
              <a:off x="910450" y="2990125"/>
              <a:ext cx="6950" cy="5850"/>
            </a:xfrm>
            <a:custGeom>
              <a:avLst/>
              <a:gdLst/>
              <a:ahLst/>
              <a:cxnLst/>
              <a:rect l="l" t="t" r="r" b="b"/>
              <a:pathLst>
                <a:path w="278" h="234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5" y="234"/>
                  </a:cubicBezTo>
                  <a:cubicBezTo>
                    <a:pt x="212" y="234"/>
                    <a:pt x="268" y="192"/>
                    <a:pt x="273" y="124"/>
                  </a:cubicBezTo>
                  <a:cubicBezTo>
                    <a:pt x="278" y="60"/>
                    <a:pt x="231" y="5"/>
                    <a:pt x="167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38"/>
            <p:cNvSpPr/>
            <p:nvPr/>
          </p:nvSpPr>
          <p:spPr>
            <a:xfrm>
              <a:off x="897075" y="298440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1" y="118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0" y="234"/>
                    <a:pt x="264" y="193"/>
                    <a:pt x="270" y="128"/>
                  </a:cubicBezTo>
                  <a:cubicBezTo>
                    <a:pt x="274" y="65"/>
                    <a:pt x="227" y="9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38"/>
            <p:cNvSpPr/>
            <p:nvPr/>
          </p:nvSpPr>
          <p:spPr>
            <a:xfrm>
              <a:off x="889325" y="2974125"/>
              <a:ext cx="6975" cy="5850"/>
            </a:xfrm>
            <a:custGeom>
              <a:avLst/>
              <a:gdLst/>
              <a:ahLst/>
              <a:cxnLst/>
              <a:rect l="l" t="t" r="r" b="b"/>
              <a:pathLst>
                <a:path w="279" h="234" extrusionOk="0">
                  <a:moveTo>
                    <a:pt x="154" y="0"/>
                  </a:moveTo>
                  <a:cubicBezTo>
                    <a:pt x="58" y="0"/>
                    <a:pt x="1" y="114"/>
                    <a:pt x="67" y="191"/>
                  </a:cubicBezTo>
                  <a:cubicBezTo>
                    <a:pt x="91" y="220"/>
                    <a:pt x="123" y="233"/>
                    <a:pt x="155" y="233"/>
                  </a:cubicBezTo>
                  <a:cubicBezTo>
                    <a:pt x="212" y="233"/>
                    <a:pt x="267" y="192"/>
                    <a:pt x="270" y="124"/>
                  </a:cubicBezTo>
                  <a:cubicBezTo>
                    <a:pt x="279" y="60"/>
                    <a:pt x="228" y="5"/>
                    <a:pt x="164" y="1"/>
                  </a:cubicBezTo>
                  <a:cubicBezTo>
                    <a:pt x="161" y="0"/>
                    <a:pt x="157" y="0"/>
                    <a:pt x="1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38"/>
            <p:cNvSpPr/>
            <p:nvPr/>
          </p:nvSpPr>
          <p:spPr>
            <a:xfrm>
              <a:off x="889750" y="2953625"/>
              <a:ext cx="6175" cy="5900"/>
            </a:xfrm>
            <a:custGeom>
              <a:avLst/>
              <a:gdLst/>
              <a:ahLst/>
              <a:cxnLst/>
              <a:rect l="l" t="t" r="r" b="b"/>
              <a:pathLst>
                <a:path w="247" h="236" extrusionOk="0">
                  <a:moveTo>
                    <a:pt x="128" y="1"/>
                  </a:moveTo>
                  <a:cubicBezTo>
                    <a:pt x="75" y="1"/>
                    <a:pt x="21" y="34"/>
                    <a:pt x="11" y="104"/>
                  </a:cubicBezTo>
                  <a:cubicBezTo>
                    <a:pt x="0" y="189"/>
                    <a:pt x="65" y="235"/>
                    <a:pt x="129" y="235"/>
                  </a:cubicBezTo>
                  <a:cubicBezTo>
                    <a:pt x="186" y="235"/>
                    <a:pt x="243" y="199"/>
                    <a:pt x="245" y="121"/>
                  </a:cubicBezTo>
                  <a:cubicBezTo>
                    <a:pt x="247" y="42"/>
                    <a:pt x="188" y="1"/>
                    <a:pt x="1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38"/>
            <p:cNvSpPr/>
            <p:nvPr/>
          </p:nvSpPr>
          <p:spPr>
            <a:xfrm>
              <a:off x="905700" y="2944200"/>
              <a:ext cx="6925" cy="5800"/>
            </a:xfrm>
            <a:custGeom>
              <a:avLst/>
              <a:gdLst/>
              <a:ahLst/>
              <a:cxnLst/>
              <a:rect l="l" t="t" r="r" b="b"/>
              <a:pathLst>
                <a:path w="277" h="232" extrusionOk="0">
                  <a:moveTo>
                    <a:pt x="151" y="1"/>
                  </a:moveTo>
                  <a:cubicBezTo>
                    <a:pt x="55" y="1"/>
                    <a:pt x="0" y="116"/>
                    <a:pt x="65" y="192"/>
                  </a:cubicBezTo>
                  <a:cubicBezTo>
                    <a:pt x="89" y="219"/>
                    <a:pt x="120" y="231"/>
                    <a:pt x="152" y="231"/>
                  </a:cubicBezTo>
                  <a:cubicBezTo>
                    <a:pt x="210" y="231"/>
                    <a:pt x="267" y="190"/>
                    <a:pt x="273" y="124"/>
                  </a:cubicBezTo>
                  <a:cubicBezTo>
                    <a:pt x="277" y="61"/>
                    <a:pt x="230" y="6"/>
                    <a:pt x="167" y="1"/>
                  </a:cubicBezTo>
                  <a:cubicBezTo>
                    <a:pt x="161" y="1"/>
                    <a:pt x="156" y="1"/>
                    <a:pt x="1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38"/>
            <p:cNvSpPr/>
            <p:nvPr/>
          </p:nvSpPr>
          <p:spPr>
            <a:xfrm>
              <a:off x="908675" y="2828750"/>
              <a:ext cx="40325" cy="49550"/>
            </a:xfrm>
            <a:custGeom>
              <a:avLst/>
              <a:gdLst/>
              <a:ahLst/>
              <a:cxnLst/>
              <a:rect l="l" t="t" r="r" b="b"/>
              <a:pathLst>
                <a:path w="1613" h="1982" extrusionOk="0">
                  <a:moveTo>
                    <a:pt x="1278" y="1"/>
                  </a:moveTo>
                  <a:cubicBezTo>
                    <a:pt x="1180" y="302"/>
                    <a:pt x="675" y="204"/>
                    <a:pt x="340" y="764"/>
                  </a:cubicBezTo>
                  <a:cubicBezTo>
                    <a:pt x="1" y="1324"/>
                    <a:pt x="569" y="1981"/>
                    <a:pt x="569" y="1981"/>
                  </a:cubicBezTo>
                  <a:cubicBezTo>
                    <a:pt x="569" y="1981"/>
                    <a:pt x="1116" y="1896"/>
                    <a:pt x="1367" y="1468"/>
                  </a:cubicBezTo>
                  <a:cubicBezTo>
                    <a:pt x="1613" y="1040"/>
                    <a:pt x="1524" y="662"/>
                    <a:pt x="127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38"/>
            <p:cNvSpPr/>
            <p:nvPr/>
          </p:nvSpPr>
          <p:spPr>
            <a:xfrm>
              <a:off x="912075" y="2841150"/>
              <a:ext cx="30875" cy="37150"/>
            </a:xfrm>
            <a:custGeom>
              <a:avLst/>
              <a:gdLst/>
              <a:ahLst/>
              <a:cxnLst/>
              <a:rect l="l" t="t" r="r" b="b"/>
              <a:pathLst>
                <a:path w="1235" h="1486" extrusionOk="0">
                  <a:moveTo>
                    <a:pt x="1019" y="1"/>
                  </a:moveTo>
                  <a:lnTo>
                    <a:pt x="1019" y="1"/>
                  </a:lnTo>
                  <a:cubicBezTo>
                    <a:pt x="815" y="374"/>
                    <a:pt x="493" y="497"/>
                    <a:pt x="404" y="938"/>
                  </a:cubicBezTo>
                  <a:cubicBezTo>
                    <a:pt x="365" y="836"/>
                    <a:pt x="314" y="518"/>
                    <a:pt x="378" y="319"/>
                  </a:cubicBezTo>
                  <a:lnTo>
                    <a:pt x="378" y="319"/>
                  </a:lnTo>
                  <a:cubicBezTo>
                    <a:pt x="1" y="722"/>
                    <a:pt x="433" y="1485"/>
                    <a:pt x="433" y="1485"/>
                  </a:cubicBezTo>
                  <a:cubicBezTo>
                    <a:pt x="696" y="1413"/>
                    <a:pt x="1082" y="1099"/>
                    <a:pt x="1235" y="671"/>
                  </a:cubicBezTo>
                  <a:lnTo>
                    <a:pt x="1235" y="671"/>
                  </a:lnTo>
                  <a:cubicBezTo>
                    <a:pt x="1180" y="807"/>
                    <a:pt x="942" y="1036"/>
                    <a:pt x="751" y="1087"/>
                  </a:cubicBezTo>
                  <a:cubicBezTo>
                    <a:pt x="819" y="883"/>
                    <a:pt x="912" y="688"/>
                    <a:pt x="1031" y="510"/>
                  </a:cubicBezTo>
                  <a:lnTo>
                    <a:pt x="1031" y="510"/>
                  </a:lnTo>
                  <a:cubicBezTo>
                    <a:pt x="832" y="675"/>
                    <a:pt x="671" y="887"/>
                    <a:pt x="569" y="1129"/>
                  </a:cubicBezTo>
                  <a:cubicBezTo>
                    <a:pt x="590" y="968"/>
                    <a:pt x="641" y="811"/>
                    <a:pt x="717" y="667"/>
                  </a:cubicBezTo>
                  <a:cubicBezTo>
                    <a:pt x="849" y="459"/>
                    <a:pt x="951" y="234"/>
                    <a:pt x="101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38"/>
            <p:cNvSpPr/>
            <p:nvPr/>
          </p:nvSpPr>
          <p:spPr>
            <a:xfrm>
              <a:off x="924275" y="2862125"/>
              <a:ext cx="52400" cy="30950"/>
            </a:xfrm>
            <a:custGeom>
              <a:avLst/>
              <a:gdLst/>
              <a:ahLst/>
              <a:cxnLst/>
              <a:rect l="l" t="t" r="r" b="b"/>
              <a:pathLst>
                <a:path w="2096" h="1238" extrusionOk="0">
                  <a:moveTo>
                    <a:pt x="922" y="0"/>
                  </a:moveTo>
                  <a:cubicBezTo>
                    <a:pt x="331" y="0"/>
                    <a:pt x="0" y="718"/>
                    <a:pt x="0" y="718"/>
                  </a:cubicBezTo>
                  <a:cubicBezTo>
                    <a:pt x="0" y="718"/>
                    <a:pt x="306" y="1181"/>
                    <a:pt x="798" y="1232"/>
                  </a:cubicBezTo>
                  <a:cubicBezTo>
                    <a:pt x="838" y="1235"/>
                    <a:pt x="878" y="1237"/>
                    <a:pt x="916" y="1237"/>
                  </a:cubicBezTo>
                  <a:cubicBezTo>
                    <a:pt x="1341" y="1237"/>
                    <a:pt x="1636" y="1000"/>
                    <a:pt x="2096" y="549"/>
                  </a:cubicBezTo>
                  <a:lnTo>
                    <a:pt x="2096" y="549"/>
                  </a:lnTo>
                  <a:cubicBezTo>
                    <a:pt x="2085" y="550"/>
                    <a:pt x="2075" y="550"/>
                    <a:pt x="2065" y="550"/>
                  </a:cubicBezTo>
                  <a:cubicBezTo>
                    <a:pt x="1773" y="550"/>
                    <a:pt x="1642" y="84"/>
                    <a:pt x="1014" y="6"/>
                  </a:cubicBezTo>
                  <a:cubicBezTo>
                    <a:pt x="983" y="2"/>
                    <a:pt x="952" y="0"/>
                    <a:pt x="92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38"/>
            <p:cNvSpPr/>
            <p:nvPr/>
          </p:nvSpPr>
          <p:spPr>
            <a:xfrm>
              <a:off x="924275" y="2866100"/>
              <a:ext cx="40000" cy="23975"/>
            </a:xfrm>
            <a:custGeom>
              <a:avLst/>
              <a:gdLst/>
              <a:ahLst/>
              <a:cxnLst/>
              <a:rect l="l" t="t" r="r" b="b"/>
              <a:pathLst>
                <a:path w="1600" h="959" extrusionOk="0">
                  <a:moveTo>
                    <a:pt x="870" y="1"/>
                  </a:moveTo>
                  <a:cubicBezTo>
                    <a:pt x="412" y="1"/>
                    <a:pt x="0" y="559"/>
                    <a:pt x="0" y="559"/>
                  </a:cubicBezTo>
                  <a:cubicBezTo>
                    <a:pt x="164" y="750"/>
                    <a:pt x="549" y="959"/>
                    <a:pt x="966" y="959"/>
                  </a:cubicBezTo>
                  <a:cubicBezTo>
                    <a:pt x="1003" y="959"/>
                    <a:pt x="1040" y="957"/>
                    <a:pt x="1078" y="954"/>
                  </a:cubicBezTo>
                  <a:lnTo>
                    <a:pt x="1078" y="954"/>
                  </a:lnTo>
                  <a:cubicBezTo>
                    <a:pt x="1075" y="954"/>
                    <a:pt x="1073" y="954"/>
                    <a:pt x="1070" y="954"/>
                  </a:cubicBezTo>
                  <a:cubicBezTo>
                    <a:pt x="919" y="954"/>
                    <a:pt x="618" y="833"/>
                    <a:pt x="497" y="682"/>
                  </a:cubicBezTo>
                  <a:cubicBezTo>
                    <a:pt x="582" y="674"/>
                    <a:pt x="668" y="669"/>
                    <a:pt x="755" y="669"/>
                  </a:cubicBezTo>
                  <a:cubicBezTo>
                    <a:pt x="882" y="669"/>
                    <a:pt x="1010" y="679"/>
                    <a:pt x="1137" y="699"/>
                  </a:cubicBezTo>
                  <a:cubicBezTo>
                    <a:pt x="912" y="589"/>
                    <a:pt x="664" y="534"/>
                    <a:pt x="410" y="534"/>
                  </a:cubicBezTo>
                  <a:cubicBezTo>
                    <a:pt x="401" y="534"/>
                    <a:pt x="391" y="534"/>
                    <a:pt x="382" y="534"/>
                  </a:cubicBezTo>
                  <a:cubicBezTo>
                    <a:pt x="513" y="495"/>
                    <a:pt x="647" y="477"/>
                    <a:pt x="784" y="477"/>
                  </a:cubicBezTo>
                  <a:cubicBezTo>
                    <a:pt x="811" y="477"/>
                    <a:pt x="838" y="477"/>
                    <a:pt x="866" y="479"/>
                  </a:cubicBezTo>
                  <a:cubicBezTo>
                    <a:pt x="986" y="496"/>
                    <a:pt x="1108" y="504"/>
                    <a:pt x="1231" y="504"/>
                  </a:cubicBezTo>
                  <a:cubicBezTo>
                    <a:pt x="1353" y="504"/>
                    <a:pt x="1476" y="496"/>
                    <a:pt x="1599" y="479"/>
                  </a:cubicBezTo>
                  <a:cubicBezTo>
                    <a:pt x="1246" y="454"/>
                    <a:pt x="1016" y="282"/>
                    <a:pt x="696" y="282"/>
                  </a:cubicBezTo>
                  <a:cubicBezTo>
                    <a:pt x="632" y="282"/>
                    <a:pt x="565" y="289"/>
                    <a:pt x="492" y="305"/>
                  </a:cubicBezTo>
                  <a:cubicBezTo>
                    <a:pt x="564" y="229"/>
                    <a:pt x="836" y="50"/>
                    <a:pt x="1044" y="29"/>
                  </a:cubicBezTo>
                  <a:cubicBezTo>
                    <a:pt x="985" y="9"/>
                    <a:pt x="927" y="1"/>
                    <a:pt x="8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38"/>
            <p:cNvSpPr/>
            <p:nvPr/>
          </p:nvSpPr>
          <p:spPr>
            <a:xfrm>
              <a:off x="915375" y="2880500"/>
              <a:ext cx="35225" cy="49425"/>
            </a:xfrm>
            <a:custGeom>
              <a:avLst/>
              <a:gdLst/>
              <a:ahLst/>
              <a:cxnLst/>
              <a:rect l="l" t="t" r="r" b="b"/>
              <a:pathLst>
                <a:path w="1409" h="1977" extrusionOk="0">
                  <a:moveTo>
                    <a:pt x="369" y="0"/>
                  </a:moveTo>
                  <a:cubicBezTo>
                    <a:pt x="369" y="0"/>
                    <a:pt x="0" y="408"/>
                    <a:pt x="76" y="895"/>
                  </a:cubicBezTo>
                  <a:cubicBezTo>
                    <a:pt x="153" y="1383"/>
                    <a:pt x="462" y="1616"/>
                    <a:pt x="1069" y="1977"/>
                  </a:cubicBezTo>
                  <a:cubicBezTo>
                    <a:pt x="954" y="1684"/>
                    <a:pt x="1408" y="1438"/>
                    <a:pt x="1319" y="794"/>
                  </a:cubicBezTo>
                  <a:cubicBezTo>
                    <a:pt x="1230" y="149"/>
                    <a:pt x="369" y="0"/>
                    <a:pt x="3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38"/>
            <p:cNvSpPr/>
            <p:nvPr/>
          </p:nvSpPr>
          <p:spPr>
            <a:xfrm>
              <a:off x="918125" y="2880500"/>
              <a:ext cx="26950" cy="38100"/>
            </a:xfrm>
            <a:custGeom>
              <a:avLst/>
              <a:gdLst/>
              <a:ahLst/>
              <a:cxnLst/>
              <a:rect l="l" t="t" r="r" b="b"/>
              <a:pathLst>
                <a:path w="1078" h="1524" extrusionOk="0">
                  <a:moveTo>
                    <a:pt x="259" y="0"/>
                  </a:moveTo>
                  <a:cubicBezTo>
                    <a:pt x="106" y="221"/>
                    <a:pt x="0" y="709"/>
                    <a:pt x="157" y="1137"/>
                  </a:cubicBezTo>
                  <a:cubicBezTo>
                    <a:pt x="111" y="997"/>
                    <a:pt x="153" y="666"/>
                    <a:pt x="268" y="505"/>
                  </a:cubicBezTo>
                  <a:cubicBezTo>
                    <a:pt x="344" y="709"/>
                    <a:pt x="395" y="917"/>
                    <a:pt x="416" y="1133"/>
                  </a:cubicBezTo>
                  <a:cubicBezTo>
                    <a:pt x="467" y="874"/>
                    <a:pt x="454" y="611"/>
                    <a:pt x="386" y="361"/>
                  </a:cubicBezTo>
                  <a:lnTo>
                    <a:pt x="386" y="361"/>
                  </a:lnTo>
                  <a:cubicBezTo>
                    <a:pt x="467" y="501"/>
                    <a:pt x="526" y="654"/>
                    <a:pt x="560" y="810"/>
                  </a:cubicBezTo>
                  <a:cubicBezTo>
                    <a:pt x="590" y="1056"/>
                    <a:pt x="649" y="1294"/>
                    <a:pt x="747" y="1523"/>
                  </a:cubicBezTo>
                  <a:cubicBezTo>
                    <a:pt x="670" y="1103"/>
                    <a:pt x="840" y="806"/>
                    <a:pt x="632" y="408"/>
                  </a:cubicBezTo>
                  <a:lnTo>
                    <a:pt x="632" y="408"/>
                  </a:lnTo>
                  <a:cubicBezTo>
                    <a:pt x="726" y="458"/>
                    <a:pt x="967" y="675"/>
                    <a:pt x="1040" y="870"/>
                  </a:cubicBezTo>
                  <a:cubicBezTo>
                    <a:pt x="1078" y="318"/>
                    <a:pt x="259" y="0"/>
                    <a:pt x="2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38"/>
            <p:cNvSpPr/>
            <p:nvPr/>
          </p:nvSpPr>
          <p:spPr>
            <a:xfrm>
              <a:off x="877725" y="2850525"/>
              <a:ext cx="45725" cy="32875"/>
            </a:xfrm>
            <a:custGeom>
              <a:avLst/>
              <a:gdLst/>
              <a:ahLst/>
              <a:cxnLst/>
              <a:rect l="l" t="t" r="r" b="b"/>
              <a:pathLst>
                <a:path w="1829" h="1315" extrusionOk="0">
                  <a:moveTo>
                    <a:pt x="846" y="1"/>
                  </a:moveTo>
                  <a:cubicBezTo>
                    <a:pt x="548" y="1"/>
                    <a:pt x="334" y="123"/>
                    <a:pt x="157" y="123"/>
                  </a:cubicBezTo>
                  <a:cubicBezTo>
                    <a:pt x="102" y="123"/>
                    <a:pt x="50" y="111"/>
                    <a:pt x="0" y="80"/>
                  </a:cubicBezTo>
                  <a:lnTo>
                    <a:pt x="0" y="80"/>
                  </a:lnTo>
                  <a:cubicBezTo>
                    <a:pt x="238" y="746"/>
                    <a:pt x="412" y="1093"/>
                    <a:pt x="874" y="1263"/>
                  </a:cubicBezTo>
                  <a:cubicBezTo>
                    <a:pt x="979" y="1300"/>
                    <a:pt x="1085" y="1315"/>
                    <a:pt x="1185" y="1315"/>
                  </a:cubicBezTo>
                  <a:cubicBezTo>
                    <a:pt x="1531" y="1315"/>
                    <a:pt x="1816" y="1144"/>
                    <a:pt x="1816" y="1144"/>
                  </a:cubicBezTo>
                  <a:cubicBezTo>
                    <a:pt x="1816" y="1144"/>
                    <a:pt x="1828" y="271"/>
                    <a:pt x="1213" y="63"/>
                  </a:cubicBezTo>
                  <a:cubicBezTo>
                    <a:pt x="1078" y="17"/>
                    <a:pt x="956" y="1"/>
                    <a:pt x="8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38"/>
            <p:cNvSpPr/>
            <p:nvPr/>
          </p:nvSpPr>
          <p:spPr>
            <a:xfrm>
              <a:off x="888000" y="2855900"/>
              <a:ext cx="35125" cy="25125"/>
            </a:xfrm>
            <a:custGeom>
              <a:avLst/>
              <a:gdLst/>
              <a:ahLst/>
              <a:cxnLst/>
              <a:rect l="l" t="t" r="r" b="b"/>
              <a:pathLst>
                <a:path w="1405" h="1005" extrusionOk="0">
                  <a:moveTo>
                    <a:pt x="696" y="0"/>
                  </a:moveTo>
                  <a:cubicBezTo>
                    <a:pt x="875" y="106"/>
                    <a:pt x="1040" y="386"/>
                    <a:pt x="1074" y="488"/>
                  </a:cubicBezTo>
                  <a:cubicBezTo>
                    <a:pt x="722" y="208"/>
                    <a:pt x="399" y="318"/>
                    <a:pt x="1" y="162"/>
                  </a:cubicBezTo>
                  <a:lnTo>
                    <a:pt x="1" y="162"/>
                  </a:lnTo>
                  <a:cubicBezTo>
                    <a:pt x="204" y="297"/>
                    <a:pt x="429" y="403"/>
                    <a:pt x="662" y="480"/>
                  </a:cubicBezTo>
                  <a:cubicBezTo>
                    <a:pt x="811" y="543"/>
                    <a:pt x="951" y="628"/>
                    <a:pt x="1074" y="738"/>
                  </a:cubicBezTo>
                  <a:cubicBezTo>
                    <a:pt x="841" y="620"/>
                    <a:pt x="582" y="560"/>
                    <a:pt x="319" y="560"/>
                  </a:cubicBezTo>
                  <a:cubicBezTo>
                    <a:pt x="527" y="624"/>
                    <a:pt x="722" y="713"/>
                    <a:pt x="904" y="827"/>
                  </a:cubicBezTo>
                  <a:cubicBezTo>
                    <a:pt x="822" y="864"/>
                    <a:pt x="710" y="879"/>
                    <a:pt x="601" y="879"/>
                  </a:cubicBezTo>
                  <a:cubicBezTo>
                    <a:pt x="467" y="879"/>
                    <a:pt x="336" y="856"/>
                    <a:pt x="264" y="819"/>
                  </a:cubicBezTo>
                  <a:lnTo>
                    <a:pt x="264" y="819"/>
                  </a:lnTo>
                  <a:cubicBezTo>
                    <a:pt x="492" y="951"/>
                    <a:pt x="753" y="1004"/>
                    <a:pt x="982" y="1004"/>
                  </a:cubicBezTo>
                  <a:cubicBezTo>
                    <a:pt x="1149" y="1004"/>
                    <a:pt x="1299" y="976"/>
                    <a:pt x="1405" y="929"/>
                  </a:cubicBezTo>
                  <a:cubicBezTo>
                    <a:pt x="1405" y="929"/>
                    <a:pt x="1244" y="64"/>
                    <a:pt x="6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38"/>
            <p:cNvSpPr/>
            <p:nvPr/>
          </p:nvSpPr>
          <p:spPr>
            <a:xfrm>
              <a:off x="883650" y="2878050"/>
              <a:ext cx="42875" cy="38425"/>
            </a:xfrm>
            <a:custGeom>
              <a:avLst/>
              <a:gdLst/>
              <a:ahLst/>
              <a:cxnLst/>
              <a:rect l="l" t="t" r="r" b="b"/>
              <a:pathLst>
                <a:path w="1715" h="1537" extrusionOk="0">
                  <a:moveTo>
                    <a:pt x="1143" y="0"/>
                  </a:moveTo>
                  <a:cubicBezTo>
                    <a:pt x="878" y="0"/>
                    <a:pt x="549" y="68"/>
                    <a:pt x="357" y="357"/>
                  </a:cubicBezTo>
                  <a:cubicBezTo>
                    <a:pt x="1" y="904"/>
                    <a:pt x="298" y="1316"/>
                    <a:pt x="69" y="1536"/>
                  </a:cubicBezTo>
                  <a:cubicBezTo>
                    <a:pt x="773" y="1473"/>
                    <a:pt x="1150" y="1396"/>
                    <a:pt x="1434" y="989"/>
                  </a:cubicBezTo>
                  <a:cubicBezTo>
                    <a:pt x="1714" y="582"/>
                    <a:pt x="1557" y="52"/>
                    <a:pt x="1557" y="52"/>
                  </a:cubicBezTo>
                  <a:cubicBezTo>
                    <a:pt x="1557" y="52"/>
                    <a:pt x="1375" y="0"/>
                    <a:pt x="11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38"/>
            <p:cNvSpPr/>
            <p:nvPr/>
          </p:nvSpPr>
          <p:spPr>
            <a:xfrm>
              <a:off x="895100" y="2879275"/>
              <a:ext cx="28675" cy="29125"/>
            </a:xfrm>
            <a:custGeom>
              <a:avLst/>
              <a:gdLst/>
              <a:ahLst/>
              <a:cxnLst/>
              <a:rect l="l" t="t" r="r" b="b"/>
              <a:pathLst>
                <a:path w="1147" h="1165" extrusionOk="0">
                  <a:moveTo>
                    <a:pt x="1007" y="0"/>
                  </a:moveTo>
                  <a:cubicBezTo>
                    <a:pt x="775" y="0"/>
                    <a:pt x="182" y="41"/>
                    <a:pt x="22" y="448"/>
                  </a:cubicBezTo>
                  <a:cubicBezTo>
                    <a:pt x="171" y="304"/>
                    <a:pt x="480" y="215"/>
                    <a:pt x="586" y="206"/>
                  </a:cubicBezTo>
                  <a:lnTo>
                    <a:pt x="586" y="206"/>
                  </a:lnTo>
                  <a:cubicBezTo>
                    <a:pt x="230" y="478"/>
                    <a:pt x="251" y="821"/>
                    <a:pt x="1" y="1165"/>
                  </a:cubicBezTo>
                  <a:cubicBezTo>
                    <a:pt x="188" y="999"/>
                    <a:pt x="345" y="813"/>
                    <a:pt x="480" y="605"/>
                  </a:cubicBezTo>
                  <a:cubicBezTo>
                    <a:pt x="578" y="478"/>
                    <a:pt x="697" y="363"/>
                    <a:pt x="832" y="274"/>
                  </a:cubicBezTo>
                  <a:lnTo>
                    <a:pt x="832" y="274"/>
                  </a:lnTo>
                  <a:cubicBezTo>
                    <a:pt x="658" y="469"/>
                    <a:pt x="535" y="703"/>
                    <a:pt x="472" y="957"/>
                  </a:cubicBezTo>
                  <a:cubicBezTo>
                    <a:pt x="582" y="775"/>
                    <a:pt x="718" y="605"/>
                    <a:pt x="875" y="457"/>
                  </a:cubicBezTo>
                  <a:lnTo>
                    <a:pt x="875" y="457"/>
                  </a:lnTo>
                  <a:cubicBezTo>
                    <a:pt x="909" y="652"/>
                    <a:pt x="803" y="966"/>
                    <a:pt x="701" y="1076"/>
                  </a:cubicBezTo>
                  <a:cubicBezTo>
                    <a:pt x="1027" y="753"/>
                    <a:pt x="1146" y="270"/>
                    <a:pt x="1099" y="3"/>
                  </a:cubicBezTo>
                  <a:cubicBezTo>
                    <a:pt x="1099" y="3"/>
                    <a:pt x="1064" y="0"/>
                    <a:pt x="100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38"/>
            <p:cNvSpPr/>
            <p:nvPr/>
          </p:nvSpPr>
          <p:spPr>
            <a:xfrm>
              <a:off x="913200" y="2870600"/>
              <a:ext cx="21500" cy="17850"/>
            </a:xfrm>
            <a:custGeom>
              <a:avLst/>
              <a:gdLst/>
              <a:ahLst/>
              <a:cxnLst/>
              <a:rect l="l" t="t" r="r" b="b"/>
              <a:pathLst>
                <a:path w="860" h="714" extrusionOk="0">
                  <a:moveTo>
                    <a:pt x="424" y="0"/>
                  </a:moveTo>
                  <a:cubicBezTo>
                    <a:pt x="282" y="0"/>
                    <a:pt x="147" y="87"/>
                    <a:pt x="91" y="231"/>
                  </a:cubicBezTo>
                  <a:cubicBezTo>
                    <a:pt x="0" y="477"/>
                    <a:pt x="190" y="714"/>
                    <a:pt x="422" y="714"/>
                  </a:cubicBezTo>
                  <a:cubicBezTo>
                    <a:pt x="471" y="714"/>
                    <a:pt x="521" y="703"/>
                    <a:pt x="571" y="681"/>
                  </a:cubicBezTo>
                  <a:cubicBezTo>
                    <a:pt x="859" y="549"/>
                    <a:pt x="846" y="133"/>
                    <a:pt x="549" y="23"/>
                  </a:cubicBezTo>
                  <a:cubicBezTo>
                    <a:pt x="508" y="8"/>
                    <a:pt x="466" y="0"/>
                    <a:pt x="4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38"/>
            <p:cNvSpPr/>
            <p:nvPr/>
          </p:nvSpPr>
          <p:spPr>
            <a:xfrm>
              <a:off x="920550" y="2859075"/>
              <a:ext cx="2475" cy="14650"/>
            </a:xfrm>
            <a:custGeom>
              <a:avLst/>
              <a:gdLst/>
              <a:ahLst/>
              <a:cxnLst/>
              <a:rect l="l" t="t" r="r" b="b"/>
              <a:pathLst>
                <a:path w="99" h="586" extrusionOk="0">
                  <a:moveTo>
                    <a:pt x="81" y="1"/>
                  </a:moveTo>
                  <a:cubicBezTo>
                    <a:pt x="1" y="153"/>
                    <a:pt x="73" y="569"/>
                    <a:pt x="73" y="586"/>
                  </a:cubicBezTo>
                  <a:lnTo>
                    <a:pt x="94" y="582"/>
                  </a:lnTo>
                  <a:cubicBezTo>
                    <a:pt x="94" y="577"/>
                    <a:pt x="18" y="158"/>
                    <a:pt x="98" y="9"/>
                  </a:cubicBezTo>
                  <a:lnTo>
                    <a:pt x="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38"/>
            <p:cNvSpPr/>
            <p:nvPr/>
          </p:nvSpPr>
          <p:spPr>
            <a:xfrm>
              <a:off x="925025" y="2862475"/>
              <a:ext cx="7125" cy="10725"/>
            </a:xfrm>
            <a:custGeom>
              <a:avLst/>
              <a:gdLst/>
              <a:ahLst/>
              <a:cxnLst/>
              <a:rect l="l" t="t" r="r" b="b"/>
              <a:pathLst>
                <a:path w="285" h="429" extrusionOk="0">
                  <a:moveTo>
                    <a:pt x="276" y="0"/>
                  </a:moveTo>
                  <a:cubicBezTo>
                    <a:pt x="115" y="81"/>
                    <a:pt x="4" y="412"/>
                    <a:pt x="0" y="424"/>
                  </a:cubicBezTo>
                  <a:lnTo>
                    <a:pt x="17" y="429"/>
                  </a:lnTo>
                  <a:cubicBezTo>
                    <a:pt x="17" y="429"/>
                    <a:pt x="127" y="94"/>
                    <a:pt x="284" y="17"/>
                  </a:cubicBezTo>
                  <a:lnTo>
                    <a:pt x="27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38"/>
            <p:cNvSpPr/>
            <p:nvPr/>
          </p:nvSpPr>
          <p:spPr>
            <a:xfrm>
              <a:off x="927975" y="2869775"/>
              <a:ext cx="10000" cy="5350"/>
            </a:xfrm>
            <a:custGeom>
              <a:avLst/>
              <a:gdLst/>
              <a:ahLst/>
              <a:cxnLst/>
              <a:rect l="l" t="t" r="r" b="b"/>
              <a:pathLst>
                <a:path w="400" h="214" extrusionOk="0">
                  <a:moveTo>
                    <a:pt x="395" y="1"/>
                  </a:moveTo>
                  <a:cubicBezTo>
                    <a:pt x="258" y="1"/>
                    <a:pt x="9" y="188"/>
                    <a:pt x="1" y="196"/>
                  </a:cubicBezTo>
                  <a:lnTo>
                    <a:pt x="14" y="213"/>
                  </a:lnTo>
                  <a:cubicBezTo>
                    <a:pt x="14" y="213"/>
                    <a:pt x="267" y="22"/>
                    <a:pt x="395" y="22"/>
                  </a:cubicBezTo>
                  <a:cubicBezTo>
                    <a:pt x="397" y="22"/>
                    <a:pt x="398" y="22"/>
                    <a:pt x="400" y="22"/>
                  </a:cubicBezTo>
                  <a:lnTo>
                    <a:pt x="400" y="1"/>
                  </a:lnTo>
                  <a:cubicBezTo>
                    <a:pt x="398" y="1"/>
                    <a:pt x="397" y="1"/>
                    <a:pt x="3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38"/>
            <p:cNvSpPr/>
            <p:nvPr/>
          </p:nvSpPr>
          <p:spPr>
            <a:xfrm>
              <a:off x="929575" y="2878175"/>
              <a:ext cx="8500" cy="1500"/>
            </a:xfrm>
            <a:custGeom>
              <a:avLst/>
              <a:gdLst/>
              <a:ahLst/>
              <a:cxnLst/>
              <a:rect l="l" t="t" r="r" b="b"/>
              <a:pathLst>
                <a:path w="340" h="60" extrusionOk="0">
                  <a:moveTo>
                    <a:pt x="163" y="0"/>
                  </a:moveTo>
                  <a:cubicBezTo>
                    <a:pt x="79" y="0"/>
                    <a:pt x="5" y="17"/>
                    <a:pt x="0" y="17"/>
                  </a:cubicBezTo>
                  <a:lnTo>
                    <a:pt x="5" y="34"/>
                  </a:lnTo>
                  <a:cubicBezTo>
                    <a:pt x="5" y="34"/>
                    <a:pt x="75" y="19"/>
                    <a:pt x="155" y="19"/>
                  </a:cubicBezTo>
                  <a:cubicBezTo>
                    <a:pt x="217" y="19"/>
                    <a:pt x="285" y="28"/>
                    <a:pt x="331" y="59"/>
                  </a:cubicBezTo>
                  <a:lnTo>
                    <a:pt x="340" y="42"/>
                  </a:lnTo>
                  <a:cubicBezTo>
                    <a:pt x="292" y="10"/>
                    <a:pt x="225" y="0"/>
                    <a:pt x="1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8" name="Google Shape;11688;p38"/>
            <p:cNvSpPr/>
            <p:nvPr/>
          </p:nvSpPr>
          <p:spPr>
            <a:xfrm>
              <a:off x="928525" y="2882200"/>
              <a:ext cx="6375" cy="6600"/>
            </a:xfrm>
            <a:custGeom>
              <a:avLst/>
              <a:gdLst/>
              <a:ahLst/>
              <a:cxnLst/>
              <a:rect l="l" t="t" r="r" b="b"/>
              <a:pathLst>
                <a:path w="255" h="264" extrusionOk="0">
                  <a:moveTo>
                    <a:pt x="13" y="0"/>
                  </a:moveTo>
                  <a:lnTo>
                    <a:pt x="0" y="17"/>
                  </a:lnTo>
                  <a:cubicBezTo>
                    <a:pt x="4" y="17"/>
                    <a:pt x="204" y="149"/>
                    <a:pt x="238" y="263"/>
                  </a:cubicBezTo>
                  <a:lnTo>
                    <a:pt x="254" y="259"/>
                  </a:lnTo>
                  <a:cubicBezTo>
                    <a:pt x="221" y="136"/>
                    <a:pt x="21" y="4"/>
                    <a:pt x="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9" name="Google Shape;11689;p38"/>
            <p:cNvSpPr/>
            <p:nvPr/>
          </p:nvSpPr>
          <p:spPr>
            <a:xfrm>
              <a:off x="925125" y="2885175"/>
              <a:ext cx="2150" cy="9550"/>
            </a:xfrm>
            <a:custGeom>
              <a:avLst/>
              <a:gdLst/>
              <a:ahLst/>
              <a:cxnLst/>
              <a:rect l="l" t="t" r="r" b="b"/>
              <a:pathLst>
                <a:path w="86" h="382" extrusionOk="0">
                  <a:moveTo>
                    <a:pt x="17" y="0"/>
                  </a:moveTo>
                  <a:lnTo>
                    <a:pt x="0" y="8"/>
                  </a:lnTo>
                  <a:cubicBezTo>
                    <a:pt x="0" y="8"/>
                    <a:pt x="64" y="136"/>
                    <a:pt x="26" y="377"/>
                  </a:cubicBezTo>
                  <a:lnTo>
                    <a:pt x="47" y="382"/>
                  </a:lnTo>
                  <a:cubicBezTo>
                    <a:pt x="85" y="131"/>
                    <a:pt x="17" y="4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38"/>
            <p:cNvSpPr/>
            <p:nvPr/>
          </p:nvSpPr>
          <p:spPr>
            <a:xfrm>
              <a:off x="916100" y="2884200"/>
              <a:ext cx="6075" cy="9475"/>
            </a:xfrm>
            <a:custGeom>
              <a:avLst/>
              <a:gdLst/>
              <a:ahLst/>
              <a:cxnLst/>
              <a:rect l="l" t="t" r="r" b="b"/>
              <a:pathLst>
                <a:path w="243" h="379" extrusionOk="0">
                  <a:moveTo>
                    <a:pt x="221" y="1"/>
                  </a:moveTo>
                  <a:cubicBezTo>
                    <a:pt x="200" y="149"/>
                    <a:pt x="120" y="277"/>
                    <a:pt x="1" y="361"/>
                  </a:cubicBezTo>
                  <a:lnTo>
                    <a:pt x="9" y="378"/>
                  </a:lnTo>
                  <a:cubicBezTo>
                    <a:pt x="136" y="289"/>
                    <a:pt x="221" y="154"/>
                    <a:pt x="2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38"/>
            <p:cNvSpPr/>
            <p:nvPr/>
          </p:nvSpPr>
          <p:spPr>
            <a:xfrm>
              <a:off x="913775" y="2865225"/>
              <a:ext cx="5000" cy="9475"/>
            </a:xfrm>
            <a:custGeom>
              <a:avLst/>
              <a:gdLst/>
              <a:ahLst/>
              <a:cxnLst/>
              <a:rect l="l" t="t" r="r" b="b"/>
              <a:pathLst>
                <a:path w="200" h="379" extrusionOk="0">
                  <a:moveTo>
                    <a:pt x="0" y="1"/>
                  </a:moveTo>
                  <a:cubicBezTo>
                    <a:pt x="30" y="281"/>
                    <a:pt x="183" y="374"/>
                    <a:pt x="191" y="378"/>
                  </a:cubicBezTo>
                  <a:lnTo>
                    <a:pt x="200" y="361"/>
                  </a:lnTo>
                  <a:cubicBezTo>
                    <a:pt x="200" y="361"/>
                    <a:pt x="47" y="272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38"/>
            <p:cNvSpPr/>
            <p:nvPr/>
          </p:nvSpPr>
          <p:spPr>
            <a:xfrm>
              <a:off x="904975" y="2874250"/>
              <a:ext cx="13175" cy="4850"/>
            </a:xfrm>
            <a:custGeom>
              <a:avLst/>
              <a:gdLst/>
              <a:ahLst/>
              <a:cxnLst/>
              <a:rect l="l" t="t" r="r" b="b"/>
              <a:pathLst>
                <a:path w="527" h="194" extrusionOk="0">
                  <a:moveTo>
                    <a:pt x="17" y="0"/>
                  </a:moveTo>
                  <a:lnTo>
                    <a:pt x="0" y="13"/>
                  </a:lnTo>
                  <a:cubicBezTo>
                    <a:pt x="154" y="173"/>
                    <a:pt x="366" y="194"/>
                    <a:pt x="467" y="194"/>
                  </a:cubicBezTo>
                  <a:cubicBezTo>
                    <a:pt x="503" y="194"/>
                    <a:pt x="525" y="191"/>
                    <a:pt x="526" y="191"/>
                  </a:cubicBezTo>
                  <a:lnTo>
                    <a:pt x="522" y="174"/>
                  </a:lnTo>
                  <a:cubicBezTo>
                    <a:pt x="521" y="174"/>
                    <a:pt x="502" y="176"/>
                    <a:pt x="471" y="176"/>
                  </a:cubicBezTo>
                  <a:cubicBezTo>
                    <a:pt x="376" y="176"/>
                    <a:pt x="168" y="157"/>
                    <a:pt x="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38"/>
            <p:cNvSpPr/>
            <p:nvPr/>
          </p:nvSpPr>
          <p:spPr>
            <a:xfrm>
              <a:off x="909100" y="2881975"/>
              <a:ext cx="11275" cy="6600"/>
            </a:xfrm>
            <a:custGeom>
              <a:avLst/>
              <a:gdLst/>
              <a:ahLst/>
              <a:cxnLst/>
              <a:rect l="l" t="t" r="r" b="b"/>
              <a:pathLst>
                <a:path w="451" h="264" extrusionOk="0">
                  <a:moveTo>
                    <a:pt x="433" y="1"/>
                  </a:moveTo>
                  <a:cubicBezTo>
                    <a:pt x="433" y="5"/>
                    <a:pt x="251" y="226"/>
                    <a:pt x="1" y="247"/>
                  </a:cubicBezTo>
                  <a:lnTo>
                    <a:pt x="1" y="264"/>
                  </a:lnTo>
                  <a:cubicBezTo>
                    <a:pt x="18" y="264"/>
                    <a:pt x="35" y="259"/>
                    <a:pt x="52" y="259"/>
                  </a:cubicBezTo>
                  <a:cubicBezTo>
                    <a:pt x="281" y="213"/>
                    <a:pt x="450" y="13"/>
                    <a:pt x="450" y="13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38"/>
            <p:cNvSpPr/>
            <p:nvPr/>
          </p:nvSpPr>
          <p:spPr>
            <a:xfrm>
              <a:off x="920125" y="2856575"/>
              <a:ext cx="5050" cy="4175"/>
            </a:xfrm>
            <a:custGeom>
              <a:avLst/>
              <a:gdLst/>
              <a:ahLst/>
              <a:cxnLst/>
              <a:rect l="l" t="t" r="r" b="b"/>
              <a:pathLst>
                <a:path w="202" h="167" extrusionOk="0">
                  <a:moveTo>
                    <a:pt x="116" y="0"/>
                  </a:moveTo>
                  <a:cubicBezTo>
                    <a:pt x="109" y="0"/>
                    <a:pt x="102" y="1"/>
                    <a:pt x="94" y="3"/>
                  </a:cubicBezTo>
                  <a:cubicBezTo>
                    <a:pt x="22" y="16"/>
                    <a:pt x="1" y="109"/>
                    <a:pt x="65" y="152"/>
                  </a:cubicBezTo>
                  <a:cubicBezTo>
                    <a:pt x="79" y="162"/>
                    <a:pt x="94" y="166"/>
                    <a:pt x="110" y="166"/>
                  </a:cubicBezTo>
                  <a:cubicBezTo>
                    <a:pt x="157" y="166"/>
                    <a:pt x="201" y="121"/>
                    <a:pt x="192" y="67"/>
                  </a:cubicBezTo>
                  <a:cubicBezTo>
                    <a:pt x="185" y="27"/>
                    <a:pt x="153" y="0"/>
                    <a:pt x="1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38"/>
            <p:cNvSpPr/>
            <p:nvPr/>
          </p:nvSpPr>
          <p:spPr>
            <a:xfrm>
              <a:off x="929250" y="2860100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0" y="1"/>
                  </a:moveTo>
                  <a:cubicBezTo>
                    <a:pt x="105" y="1"/>
                    <a:pt x="99" y="1"/>
                    <a:pt x="94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78" y="164"/>
                    <a:pt x="94" y="168"/>
                    <a:pt x="109" y="168"/>
                  </a:cubicBezTo>
                  <a:cubicBezTo>
                    <a:pt x="158" y="168"/>
                    <a:pt x="205" y="125"/>
                    <a:pt x="192" y="70"/>
                  </a:cubicBezTo>
                  <a:cubicBezTo>
                    <a:pt x="184" y="29"/>
                    <a:pt x="150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38"/>
            <p:cNvSpPr/>
            <p:nvPr/>
          </p:nvSpPr>
          <p:spPr>
            <a:xfrm>
              <a:off x="935925" y="2867850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0" y="0"/>
                  </a:moveTo>
                  <a:cubicBezTo>
                    <a:pt x="105" y="0"/>
                    <a:pt x="100" y="1"/>
                    <a:pt x="94" y="2"/>
                  </a:cubicBezTo>
                  <a:cubicBezTo>
                    <a:pt x="22" y="19"/>
                    <a:pt x="1" y="112"/>
                    <a:pt x="65" y="154"/>
                  </a:cubicBezTo>
                  <a:cubicBezTo>
                    <a:pt x="80" y="165"/>
                    <a:pt x="96" y="169"/>
                    <a:pt x="112" y="169"/>
                  </a:cubicBezTo>
                  <a:cubicBezTo>
                    <a:pt x="162" y="169"/>
                    <a:pt x="206" y="124"/>
                    <a:pt x="196" y="70"/>
                  </a:cubicBezTo>
                  <a:cubicBezTo>
                    <a:pt x="185" y="28"/>
                    <a:pt x="150" y="0"/>
                    <a:pt x="1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38"/>
            <p:cNvSpPr/>
            <p:nvPr/>
          </p:nvSpPr>
          <p:spPr>
            <a:xfrm>
              <a:off x="936250" y="2878125"/>
              <a:ext cx="5150" cy="4250"/>
            </a:xfrm>
            <a:custGeom>
              <a:avLst/>
              <a:gdLst/>
              <a:ahLst/>
              <a:cxnLst/>
              <a:rect l="l" t="t" r="r" b="b"/>
              <a:pathLst>
                <a:path w="206" h="170" extrusionOk="0">
                  <a:moveTo>
                    <a:pt x="113" y="1"/>
                  </a:moveTo>
                  <a:cubicBezTo>
                    <a:pt x="108" y="1"/>
                    <a:pt x="103" y="1"/>
                    <a:pt x="98" y="2"/>
                  </a:cubicBezTo>
                  <a:cubicBezTo>
                    <a:pt x="22" y="15"/>
                    <a:pt x="1" y="112"/>
                    <a:pt x="64" y="155"/>
                  </a:cubicBezTo>
                  <a:cubicBezTo>
                    <a:pt x="80" y="165"/>
                    <a:pt x="96" y="170"/>
                    <a:pt x="111" y="170"/>
                  </a:cubicBezTo>
                  <a:cubicBezTo>
                    <a:pt x="161" y="170"/>
                    <a:pt x="205" y="124"/>
                    <a:pt x="196" y="66"/>
                  </a:cubicBezTo>
                  <a:cubicBezTo>
                    <a:pt x="184" y="28"/>
                    <a:pt x="150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38"/>
            <p:cNvSpPr/>
            <p:nvPr/>
          </p:nvSpPr>
          <p:spPr>
            <a:xfrm>
              <a:off x="932425" y="2887450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6" y="1"/>
                  </a:moveTo>
                  <a:cubicBezTo>
                    <a:pt x="101" y="1"/>
                    <a:pt x="95" y="1"/>
                    <a:pt x="90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6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38"/>
            <p:cNvSpPr/>
            <p:nvPr/>
          </p:nvSpPr>
          <p:spPr>
            <a:xfrm>
              <a:off x="923625" y="2893575"/>
              <a:ext cx="4700" cy="4250"/>
            </a:xfrm>
            <a:custGeom>
              <a:avLst/>
              <a:gdLst/>
              <a:ahLst/>
              <a:cxnLst/>
              <a:rect l="l" t="t" r="r" b="b"/>
              <a:pathLst>
                <a:path w="188" h="170" extrusionOk="0">
                  <a:moveTo>
                    <a:pt x="94" y="1"/>
                  </a:moveTo>
                  <a:cubicBezTo>
                    <a:pt x="71" y="1"/>
                    <a:pt x="47" y="12"/>
                    <a:pt x="31" y="33"/>
                  </a:cubicBezTo>
                  <a:cubicBezTo>
                    <a:pt x="1" y="67"/>
                    <a:pt x="5" y="122"/>
                    <a:pt x="39" y="152"/>
                  </a:cubicBezTo>
                  <a:cubicBezTo>
                    <a:pt x="55" y="164"/>
                    <a:pt x="73" y="170"/>
                    <a:pt x="91" y="170"/>
                  </a:cubicBezTo>
                  <a:cubicBezTo>
                    <a:pt x="116" y="170"/>
                    <a:pt x="141" y="159"/>
                    <a:pt x="158" y="139"/>
                  </a:cubicBezTo>
                  <a:cubicBezTo>
                    <a:pt x="188" y="105"/>
                    <a:pt x="183" y="50"/>
                    <a:pt x="145" y="20"/>
                  </a:cubicBezTo>
                  <a:cubicBezTo>
                    <a:pt x="130" y="7"/>
                    <a:pt x="112" y="1"/>
                    <a:pt x="9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38"/>
            <p:cNvSpPr/>
            <p:nvPr/>
          </p:nvSpPr>
          <p:spPr>
            <a:xfrm>
              <a:off x="912825" y="2892075"/>
              <a:ext cx="5125" cy="4200"/>
            </a:xfrm>
            <a:custGeom>
              <a:avLst/>
              <a:gdLst/>
              <a:ahLst/>
              <a:cxnLst/>
              <a:rect l="l" t="t" r="r" b="b"/>
              <a:pathLst>
                <a:path w="205" h="168" extrusionOk="0">
                  <a:moveTo>
                    <a:pt x="118" y="1"/>
                  </a:moveTo>
                  <a:cubicBezTo>
                    <a:pt x="111" y="1"/>
                    <a:pt x="105" y="2"/>
                    <a:pt x="98" y="4"/>
                  </a:cubicBezTo>
                  <a:cubicBezTo>
                    <a:pt x="21" y="17"/>
                    <a:pt x="0" y="110"/>
                    <a:pt x="64" y="152"/>
                  </a:cubicBezTo>
                  <a:cubicBezTo>
                    <a:pt x="79" y="163"/>
                    <a:pt x="96" y="167"/>
                    <a:pt x="111" y="167"/>
                  </a:cubicBezTo>
                  <a:cubicBezTo>
                    <a:pt x="161" y="167"/>
                    <a:pt x="204" y="122"/>
                    <a:pt x="191" y="68"/>
                  </a:cubicBezTo>
                  <a:cubicBezTo>
                    <a:pt x="184" y="28"/>
                    <a:pt x="153" y="1"/>
                    <a:pt x="1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38"/>
            <p:cNvSpPr/>
            <p:nvPr/>
          </p:nvSpPr>
          <p:spPr>
            <a:xfrm>
              <a:off x="905875" y="2886250"/>
              <a:ext cx="4725" cy="4225"/>
            </a:xfrm>
            <a:custGeom>
              <a:avLst/>
              <a:gdLst/>
              <a:ahLst/>
              <a:cxnLst/>
              <a:rect l="l" t="t" r="r" b="b"/>
              <a:pathLst>
                <a:path w="189" h="169" extrusionOk="0">
                  <a:moveTo>
                    <a:pt x="101" y="1"/>
                  </a:moveTo>
                  <a:cubicBezTo>
                    <a:pt x="52" y="1"/>
                    <a:pt x="1" y="40"/>
                    <a:pt x="15" y="105"/>
                  </a:cubicBezTo>
                  <a:cubicBezTo>
                    <a:pt x="26" y="149"/>
                    <a:pt x="60" y="168"/>
                    <a:pt x="94" y="168"/>
                  </a:cubicBezTo>
                  <a:cubicBezTo>
                    <a:pt x="141" y="168"/>
                    <a:pt x="188" y="133"/>
                    <a:pt x="181" y="72"/>
                  </a:cubicBezTo>
                  <a:cubicBezTo>
                    <a:pt x="173" y="23"/>
                    <a:pt x="138" y="1"/>
                    <a:pt x="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38"/>
            <p:cNvSpPr/>
            <p:nvPr/>
          </p:nvSpPr>
          <p:spPr>
            <a:xfrm>
              <a:off x="901575" y="2872075"/>
              <a:ext cx="5050" cy="4250"/>
            </a:xfrm>
            <a:custGeom>
              <a:avLst/>
              <a:gdLst/>
              <a:ahLst/>
              <a:cxnLst/>
              <a:rect l="l" t="t" r="r" b="b"/>
              <a:pathLst>
                <a:path w="202" h="170" extrusionOk="0">
                  <a:moveTo>
                    <a:pt x="109" y="1"/>
                  </a:moveTo>
                  <a:cubicBezTo>
                    <a:pt x="104" y="1"/>
                    <a:pt x="99" y="1"/>
                    <a:pt x="94" y="2"/>
                  </a:cubicBezTo>
                  <a:cubicBezTo>
                    <a:pt x="18" y="15"/>
                    <a:pt x="1" y="113"/>
                    <a:pt x="60" y="155"/>
                  </a:cubicBezTo>
                  <a:cubicBezTo>
                    <a:pt x="75" y="165"/>
                    <a:pt x="92" y="170"/>
                    <a:pt x="108" y="170"/>
                  </a:cubicBezTo>
                  <a:cubicBezTo>
                    <a:pt x="157" y="170"/>
                    <a:pt x="201" y="125"/>
                    <a:pt x="192" y="70"/>
                  </a:cubicBezTo>
                  <a:cubicBezTo>
                    <a:pt x="184" y="29"/>
                    <a:pt x="147" y="1"/>
                    <a:pt x="1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38"/>
            <p:cNvSpPr/>
            <p:nvPr/>
          </p:nvSpPr>
          <p:spPr>
            <a:xfrm>
              <a:off x="911325" y="2862475"/>
              <a:ext cx="5025" cy="4225"/>
            </a:xfrm>
            <a:custGeom>
              <a:avLst/>
              <a:gdLst/>
              <a:ahLst/>
              <a:cxnLst/>
              <a:rect l="l" t="t" r="r" b="b"/>
              <a:pathLst>
                <a:path w="201" h="169" extrusionOk="0">
                  <a:moveTo>
                    <a:pt x="108" y="1"/>
                  </a:moveTo>
                  <a:cubicBezTo>
                    <a:pt x="82" y="1"/>
                    <a:pt x="56" y="13"/>
                    <a:pt x="39" y="39"/>
                  </a:cubicBezTo>
                  <a:cubicBezTo>
                    <a:pt x="1" y="96"/>
                    <a:pt x="42" y="168"/>
                    <a:pt x="105" y="168"/>
                  </a:cubicBezTo>
                  <a:cubicBezTo>
                    <a:pt x="111" y="168"/>
                    <a:pt x="117" y="167"/>
                    <a:pt x="124" y="166"/>
                  </a:cubicBezTo>
                  <a:cubicBezTo>
                    <a:pt x="171" y="157"/>
                    <a:pt x="200" y="115"/>
                    <a:pt x="192" y="68"/>
                  </a:cubicBezTo>
                  <a:cubicBezTo>
                    <a:pt x="182" y="26"/>
                    <a:pt x="145" y="1"/>
                    <a:pt x="1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38"/>
            <p:cNvSpPr/>
            <p:nvPr/>
          </p:nvSpPr>
          <p:spPr>
            <a:xfrm>
              <a:off x="933075" y="2833125"/>
              <a:ext cx="141250" cy="96600"/>
            </a:xfrm>
            <a:custGeom>
              <a:avLst/>
              <a:gdLst/>
              <a:ahLst/>
              <a:cxnLst/>
              <a:rect l="l" t="t" r="r" b="b"/>
              <a:pathLst>
                <a:path w="5650" h="3864" extrusionOk="0">
                  <a:moveTo>
                    <a:pt x="5614" y="0"/>
                  </a:moveTo>
                  <a:cubicBezTo>
                    <a:pt x="5604" y="0"/>
                    <a:pt x="5594" y="5"/>
                    <a:pt x="5586" y="12"/>
                  </a:cubicBezTo>
                  <a:cubicBezTo>
                    <a:pt x="4488" y="1543"/>
                    <a:pt x="3033" y="2493"/>
                    <a:pt x="2007" y="3019"/>
                  </a:cubicBezTo>
                  <a:cubicBezTo>
                    <a:pt x="891" y="3592"/>
                    <a:pt x="30" y="3800"/>
                    <a:pt x="22" y="3804"/>
                  </a:cubicBezTo>
                  <a:cubicBezTo>
                    <a:pt x="9" y="3804"/>
                    <a:pt x="0" y="3813"/>
                    <a:pt x="0" y="3825"/>
                  </a:cubicBezTo>
                  <a:cubicBezTo>
                    <a:pt x="0" y="3829"/>
                    <a:pt x="0" y="3834"/>
                    <a:pt x="0" y="3838"/>
                  </a:cubicBezTo>
                  <a:cubicBezTo>
                    <a:pt x="5" y="3855"/>
                    <a:pt x="22" y="3863"/>
                    <a:pt x="39" y="3863"/>
                  </a:cubicBezTo>
                  <a:cubicBezTo>
                    <a:pt x="47" y="3863"/>
                    <a:pt x="917" y="3647"/>
                    <a:pt x="2032" y="3074"/>
                  </a:cubicBezTo>
                  <a:cubicBezTo>
                    <a:pt x="3067" y="2544"/>
                    <a:pt x="4530" y="1590"/>
                    <a:pt x="5637" y="50"/>
                  </a:cubicBezTo>
                  <a:cubicBezTo>
                    <a:pt x="5650" y="38"/>
                    <a:pt x="5646" y="16"/>
                    <a:pt x="5633" y="8"/>
                  </a:cubicBezTo>
                  <a:cubicBezTo>
                    <a:pt x="5628" y="3"/>
                    <a:pt x="5621" y="0"/>
                    <a:pt x="56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38"/>
            <p:cNvSpPr/>
            <p:nvPr/>
          </p:nvSpPr>
          <p:spPr>
            <a:xfrm>
              <a:off x="1070700" y="2810775"/>
              <a:ext cx="20825" cy="26800"/>
            </a:xfrm>
            <a:custGeom>
              <a:avLst/>
              <a:gdLst/>
              <a:ahLst/>
              <a:cxnLst/>
              <a:rect l="l" t="t" r="r" b="b"/>
              <a:pathLst>
                <a:path w="833" h="1072" extrusionOk="0">
                  <a:moveTo>
                    <a:pt x="753" y="1"/>
                  </a:moveTo>
                  <a:cubicBezTo>
                    <a:pt x="668" y="1"/>
                    <a:pt x="350" y="131"/>
                    <a:pt x="251" y="363"/>
                  </a:cubicBezTo>
                  <a:cubicBezTo>
                    <a:pt x="141" y="631"/>
                    <a:pt x="1" y="1072"/>
                    <a:pt x="1" y="1072"/>
                  </a:cubicBezTo>
                  <a:cubicBezTo>
                    <a:pt x="1" y="1072"/>
                    <a:pt x="722" y="809"/>
                    <a:pt x="807" y="321"/>
                  </a:cubicBezTo>
                  <a:cubicBezTo>
                    <a:pt x="832" y="172"/>
                    <a:pt x="794" y="11"/>
                    <a:pt x="768" y="3"/>
                  </a:cubicBezTo>
                  <a:cubicBezTo>
                    <a:pt x="765" y="1"/>
                    <a:pt x="760" y="1"/>
                    <a:pt x="75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38"/>
            <p:cNvSpPr/>
            <p:nvPr/>
          </p:nvSpPr>
          <p:spPr>
            <a:xfrm>
              <a:off x="1059575" y="2842000"/>
              <a:ext cx="32675" cy="12050"/>
            </a:xfrm>
            <a:custGeom>
              <a:avLst/>
              <a:gdLst/>
              <a:ahLst/>
              <a:cxnLst/>
              <a:rect l="l" t="t" r="r" b="b"/>
              <a:pathLst>
                <a:path w="1307" h="482" extrusionOk="0">
                  <a:moveTo>
                    <a:pt x="855" y="1"/>
                  </a:moveTo>
                  <a:cubicBezTo>
                    <a:pt x="765" y="1"/>
                    <a:pt x="676" y="14"/>
                    <a:pt x="603" y="47"/>
                  </a:cubicBezTo>
                  <a:cubicBezTo>
                    <a:pt x="361" y="153"/>
                    <a:pt x="0" y="353"/>
                    <a:pt x="0" y="353"/>
                  </a:cubicBezTo>
                  <a:cubicBezTo>
                    <a:pt x="0" y="353"/>
                    <a:pt x="350" y="481"/>
                    <a:pt x="686" y="481"/>
                  </a:cubicBezTo>
                  <a:cubicBezTo>
                    <a:pt x="846" y="481"/>
                    <a:pt x="1002" y="452"/>
                    <a:pt x="1116" y="366"/>
                  </a:cubicBezTo>
                  <a:cubicBezTo>
                    <a:pt x="1201" y="302"/>
                    <a:pt x="1307" y="200"/>
                    <a:pt x="1294" y="145"/>
                  </a:cubicBezTo>
                  <a:cubicBezTo>
                    <a:pt x="1276" y="74"/>
                    <a:pt x="1064" y="1"/>
                    <a:pt x="85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38"/>
            <p:cNvSpPr/>
            <p:nvPr/>
          </p:nvSpPr>
          <p:spPr>
            <a:xfrm>
              <a:off x="1052250" y="2813150"/>
              <a:ext cx="15825" cy="35450"/>
            </a:xfrm>
            <a:custGeom>
              <a:avLst/>
              <a:gdLst/>
              <a:ahLst/>
              <a:cxnLst/>
              <a:rect l="l" t="t" r="r" b="b"/>
              <a:pathLst>
                <a:path w="633" h="1418" extrusionOk="0">
                  <a:moveTo>
                    <a:pt x="271" y="0"/>
                  </a:moveTo>
                  <a:cubicBezTo>
                    <a:pt x="245" y="0"/>
                    <a:pt x="226" y="28"/>
                    <a:pt x="192" y="99"/>
                  </a:cubicBezTo>
                  <a:cubicBezTo>
                    <a:pt x="1" y="502"/>
                    <a:pt x="404" y="1418"/>
                    <a:pt x="404" y="1418"/>
                  </a:cubicBezTo>
                  <a:cubicBezTo>
                    <a:pt x="404" y="1418"/>
                    <a:pt x="527" y="1019"/>
                    <a:pt x="582" y="765"/>
                  </a:cubicBezTo>
                  <a:cubicBezTo>
                    <a:pt x="633" y="514"/>
                    <a:pt x="484" y="120"/>
                    <a:pt x="319" y="18"/>
                  </a:cubicBezTo>
                  <a:cubicBezTo>
                    <a:pt x="299" y="7"/>
                    <a:pt x="284" y="0"/>
                    <a:pt x="2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38"/>
            <p:cNvSpPr/>
            <p:nvPr/>
          </p:nvSpPr>
          <p:spPr>
            <a:xfrm>
              <a:off x="1034550" y="2826100"/>
              <a:ext cx="17825" cy="41900"/>
            </a:xfrm>
            <a:custGeom>
              <a:avLst/>
              <a:gdLst/>
              <a:ahLst/>
              <a:cxnLst/>
              <a:rect l="l" t="t" r="r" b="b"/>
              <a:pathLst>
                <a:path w="713" h="1676" extrusionOk="0">
                  <a:moveTo>
                    <a:pt x="379" y="0"/>
                  </a:moveTo>
                  <a:cubicBezTo>
                    <a:pt x="377" y="0"/>
                    <a:pt x="375" y="0"/>
                    <a:pt x="374" y="1"/>
                  </a:cubicBezTo>
                  <a:cubicBezTo>
                    <a:pt x="336" y="5"/>
                    <a:pt x="293" y="34"/>
                    <a:pt x="255" y="102"/>
                  </a:cubicBezTo>
                  <a:cubicBezTo>
                    <a:pt x="0" y="522"/>
                    <a:pt x="340" y="1676"/>
                    <a:pt x="340" y="1676"/>
                  </a:cubicBezTo>
                  <a:cubicBezTo>
                    <a:pt x="340" y="1676"/>
                    <a:pt x="522" y="1256"/>
                    <a:pt x="611" y="980"/>
                  </a:cubicBezTo>
                  <a:cubicBezTo>
                    <a:pt x="712" y="678"/>
                    <a:pt x="571" y="0"/>
                    <a:pt x="3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38"/>
            <p:cNvSpPr/>
            <p:nvPr/>
          </p:nvSpPr>
          <p:spPr>
            <a:xfrm>
              <a:off x="1013650" y="2841450"/>
              <a:ext cx="18675" cy="42150"/>
            </a:xfrm>
            <a:custGeom>
              <a:avLst/>
              <a:gdLst/>
              <a:ahLst/>
              <a:cxnLst/>
              <a:rect l="l" t="t" r="r" b="b"/>
              <a:pathLst>
                <a:path w="747" h="1686" extrusionOk="0">
                  <a:moveTo>
                    <a:pt x="392" y="1"/>
                  </a:moveTo>
                  <a:cubicBezTo>
                    <a:pt x="390" y="1"/>
                    <a:pt x="388" y="1"/>
                    <a:pt x="387" y="2"/>
                  </a:cubicBezTo>
                  <a:cubicBezTo>
                    <a:pt x="332" y="14"/>
                    <a:pt x="281" y="52"/>
                    <a:pt x="255" y="103"/>
                  </a:cubicBezTo>
                  <a:cubicBezTo>
                    <a:pt x="1" y="519"/>
                    <a:pt x="421" y="1685"/>
                    <a:pt x="421" y="1685"/>
                  </a:cubicBezTo>
                  <a:cubicBezTo>
                    <a:pt x="561" y="1478"/>
                    <a:pt x="654" y="1240"/>
                    <a:pt x="692" y="990"/>
                  </a:cubicBezTo>
                  <a:cubicBezTo>
                    <a:pt x="746" y="682"/>
                    <a:pt x="485" y="1"/>
                    <a:pt x="39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38"/>
            <p:cNvSpPr/>
            <p:nvPr/>
          </p:nvSpPr>
          <p:spPr>
            <a:xfrm>
              <a:off x="996700" y="2855175"/>
              <a:ext cx="21750" cy="43375"/>
            </a:xfrm>
            <a:custGeom>
              <a:avLst/>
              <a:gdLst/>
              <a:ahLst/>
              <a:cxnLst/>
              <a:rect l="l" t="t" r="r" b="b"/>
              <a:pathLst>
                <a:path w="870" h="1735" extrusionOk="0">
                  <a:moveTo>
                    <a:pt x="512" y="0"/>
                  </a:moveTo>
                  <a:cubicBezTo>
                    <a:pt x="463" y="0"/>
                    <a:pt x="408" y="25"/>
                    <a:pt x="352" y="80"/>
                  </a:cubicBezTo>
                  <a:cubicBezTo>
                    <a:pt x="0" y="420"/>
                    <a:pt x="225" y="1734"/>
                    <a:pt x="225" y="1734"/>
                  </a:cubicBezTo>
                  <a:cubicBezTo>
                    <a:pt x="225" y="1734"/>
                    <a:pt x="556" y="1399"/>
                    <a:pt x="666" y="1132"/>
                  </a:cubicBezTo>
                  <a:cubicBezTo>
                    <a:pt x="870" y="632"/>
                    <a:pt x="636" y="21"/>
                    <a:pt x="543" y="4"/>
                  </a:cubicBezTo>
                  <a:cubicBezTo>
                    <a:pt x="533" y="2"/>
                    <a:pt x="523" y="0"/>
                    <a:pt x="5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38"/>
            <p:cNvSpPr/>
            <p:nvPr/>
          </p:nvSpPr>
          <p:spPr>
            <a:xfrm>
              <a:off x="977175" y="2873550"/>
              <a:ext cx="19850" cy="36450"/>
            </a:xfrm>
            <a:custGeom>
              <a:avLst/>
              <a:gdLst/>
              <a:ahLst/>
              <a:cxnLst/>
              <a:rect l="l" t="t" r="r" b="b"/>
              <a:pathLst>
                <a:path w="794" h="1458" extrusionOk="0">
                  <a:moveTo>
                    <a:pt x="553" y="0"/>
                  </a:moveTo>
                  <a:cubicBezTo>
                    <a:pt x="497" y="0"/>
                    <a:pt x="420" y="41"/>
                    <a:pt x="353" y="109"/>
                  </a:cubicBezTo>
                  <a:cubicBezTo>
                    <a:pt x="1" y="448"/>
                    <a:pt x="192" y="1457"/>
                    <a:pt x="192" y="1457"/>
                  </a:cubicBezTo>
                  <a:cubicBezTo>
                    <a:pt x="192" y="1457"/>
                    <a:pt x="476" y="1097"/>
                    <a:pt x="633" y="851"/>
                  </a:cubicBezTo>
                  <a:cubicBezTo>
                    <a:pt x="794" y="601"/>
                    <a:pt x="662" y="24"/>
                    <a:pt x="573" y="3"/>
                  </a:cubicBezTo>
                  <a:cubicBezTo>
                    <a:pt x="567" y="1"/>
                    <a:pt x="560" y="0"/>
                    <a:pt x="5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38"/>
            <p:cNvSpPr/>
            <p:nvPr/>
          </p:nvSpPr>
          <p:spPr>
            <a:xfrm>
              <a:off x="958000" y="2888900"/>
              <a:ext cx="19525" cy="31375"/>
            </a:xfrm>
            <a:custGeom>
              <a:avLst/>
              <a:gdLst/>
              <a:ahLst/>
              <a:cxnLst/>
              <a:rect l="l" t="t" r="r" b="b"/>
              <a:pathLst>
                <a:path w="781" h="1255" extrusionOk="0">
                  <a:moveTo>
                    <a:pt x="576" y="0"/>
                  </a:moveTo>
                  <a:cubicBezTo>
                    <a:pt x="519" y="0"/>
                    <a:pt x="415" y="45"/>
                    <a:pt x="352" y="93"/>
                  </a:cubicBezTo>
                  <a:cubicBezTo>
                    <a:pt x="0" y="347"/>
                    <a:pt x="68" y="1255"/>
                    <a:pt x="68" y="1255"/>
                  </a:cubicBezTo>
                  <a:cubicBezTo>
                    <a:pt x="233" y="1102"/>
                    <a:pt x="386" y="945"/>
                    <a:pt x="530" y="780"/>
                  </a:cubicBezTo>
                  <a:cubicBezTo>
                    <a:pt x="781" y="470"/>
                    <a:pt x="598" y="4"/>
                    <a:pt x="598" y="4"/>
                  </a:cubicBezTo>
                  <a:cubicBezTo>
                    <a:pt x="592" y="1"/>
                    <a:pt x="584" y="0"/>
                    <a:pt x="5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38"/>
            <p:cNvSpPr/>
            <p:nvPr/>
          </p:nvSpPr>
          <p:spPr>
            <a:xfrm>
              <a:off x="1041025" y="2863325"/>
              <a:ext cx="38175" cy="12675"/>
            </a:xfrm>
            <a:custGeom>
              <a:avLst/>
              <a:gdLst/>
              <a:ahLst/>
              <a:cxnLst/>
              <a:rect l="l" t="t" r="r" b="b"/>
              <a:pathLst>
                <a:path w="1527" h="507" extrusionOk="0">
                  <a:moveTo>
                    <a:pt x="889" y="1"/>
                  </a:moveTo>
                  <a:cubicBezTo>
                    <a:pt x="827" y="1"/>
                    <a:pt x="768" y="7"/>
                    <a:pt x="717" y="21"/>
                  </a:cubicBezTo>
                  <a:cubicBezTo>
                    <a:pt x="433" y="94"/>
                    <a:pt x="0" y="259"/>
                    <a:pt x="0" y="259"/>
                  </a:cubicBezTo>
                  <a:cubicBezTo>
                    <a:pt x="0" y="259"/>
                    <a:pt x="526" y="507"/>
                    <a:pt x="966" y="507"/>
                  </a:cubicBezTo>
                  <a:cubicBezTo>
                    <a:pt x="1093" y="507"/>
                    <a:pt x="1213" y="486"/>
                    <a:pt x="1311" y="433"/>
                  </a:cubicBezTo>
                  <a:cubicBezTo>
                    <a:pt x="1408" y="378"/>
                    <a:pt x="1519" y="272"/>
                    <a:pt x="1523" y="221"/>
                  </a:cubicBezTo>
                  <a:cubicBezTo>
                    <a:pt x="1526" y="134"/>
                    <a:pt x="1175" y="1"/>
                    <a:pt x="8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38"/>
            <p:cNvSpPr/>
            <p:nvPr/>
          </p:nvSpPr>
          <p:spPr>
            <a:xfrm>
              <a:off x="1020650" y="2880850"/>
              <a:ext cx="36150" cy="14950"/>
            </a:xfrm>
            <a:custGeom>
              <a:avLst/>
              <a:gdLst/>
              <a:ahLst/>
              <a:cxnLst/>
              <a:rect l="l" t="t" r="r" b="b"/>
              <a:pathLst>
                <a:path w="1446" h="598" extrusionOk="0">
                  <a:moveTo>
                    <a:pt x="801" y="1"/>
                  </a:moveTo>
                  <a:cubicBezTo>
                    <a:pt x="775" y="1"/>
                    <a:pt x="750" y="3"/>
                    <a:pt x="726" y="8"/>
                  </a:cubicBezTo>
                  <a:cubicBezTo>
                    <a:pt x="446" y="67"/>
                    <a:pt x="1" y="203"/>
                    <a:pt x="1" y="203"/>
                  </a:cubicBezTo>
                  <a:cubicBezTo>
                    <a:pt x="1" y="203"/>
                    <a:pt x="519" y="597"/>
                    <a:pt x="951" y="597"/>
                  </a:cubicBezTo>
                  <a:cubicBezTo>
                    <a:pt x="1031" y="597"/>
                    <a:pt x="1109" y="583"/>
                    <a:pt x="1180" y="550"/>
                  </a:cubicBezTo>
                  <a:cubicBezTo>
                    <a:pt x="1299" y="500"/>
                    <a:pt x="1422" y="415"/>
                    <a:pt x="1430" y="343"/>
                  </a:cubicBezTo>
                  <a:cubicBezTo>
                    <a:pt x="1446" y="250"/>
                    <a:pt x="1078" y="1"/>
                    <a:pt x="8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38"/>
            <p:cNvSpPr/>
            <p:nvPr/>
          </p:nvSpPr>
          <p:spPr>
            <a:xfrm>
              <a:off x="1000400" y="2896475"/>
              <a:ext cx="33650" cy="14500"/>
            </a:xfrm>
            <a:custGeom>
              <a:avLst/>
              <a:gdLst/>
              <a:ahLst/>
              <a:cxnLst/>
              <a:rect l="l" t="t" r="r" b="b"/>
              <a:pathLst>
                <a:path w="1346" h="580" extrusionOk="0">
                  <a:moveTo>
                    <a:pt x="781" y="0"/>
                  </a:moveTo>
                  <a:cubicBezTo>
                    <a:pt x="770" y="0"/>
                    <a:pt x="758" y="1"/>
                    <a:pt x="747" y="2"/>
                  </a:cubicBezTo>
                  <a:cubicBezTo>
                    <a:pt x="459" y="32"/>
                    <a:pt x="1" y="116"/>
                    <a:pt x="1" y="116"/>
                  </a:cubicBezTo>
                  <a:cubicBezTo>
                    <a:pt x="1" y="116"/>
                    <a:pt x="530" y="580"/>
                    <a:pt x="975" y="580"/>
                  </a:cubicBezTo>
                  <a:cubicBezTo>
                    <a:pt x="1034" y="580"/>
                    <a:pt x="1091" y="572"/>
                    <a:pt x="1146" y="553"/>
                  </a:cubicBezTo>
                  <a:cubicBezTo>
                    <a:pt x="1290" y="502"/>
                    <a:pt x="1345" y="392"/>
                    <a:pt x="1337" y="350"/>
                  </a:cubicBezTo>
                  <a:cubicBezTo>
                    <a:pt x="1316" y="272"/>
                    <a:pt x="1043" y="0"/>
                    <a:pt x="7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38"/>
            <p:cNvSpPr/>
            <p:nvPr/>
          </p:nvSpPr>
          <p:spPr>
            <a:xfrm>
              <a:off x="977400" y="2910300"/>
              <a:ext cx="34675" cy="14650"/>
            </a:xfrm>
            <a:custGeom>
              <a:avLst/>
              <a:gdLst/>
              <a:ahLst/>
              <a:cxnLst/>
              <a:rect l="l" t="t" r="r" b="b"/>
              <a:pathLst>
                <a:path w="1387" h="586" extrusionOk="0">
                  <a:moveTo>
                    <a:pt x="761" y="0"/>
                  </a:moveTo>
                  <a:cubicBezTo>
                    <a:pt x="757" y="0"/>
                    <a:pt x="754" y="0"/>
                    <a:pt x="751" y="0"/>
                  </a:cubicBezTo>
                  <a:cubicBezTo>
                    <a:pt x="463" y="9"/>
                    <a:pt x="0" y="64"/>
                    <a:pt x="0" y="64"/>
                  </a:cubicBezTo>
                  <a:cubicBezTo>
                    <a:pt x="0" y="64"/>
                    <a:pt x="574" y="585"/>
                    <a:pt x="1039" y="585"/>
                  </a:cubicBezTo>
                  <a:cubicBezTo>
                    <a:pt x="1086" y="585"/>
                    <a:pt x="1131" y="580"/>
                    <a:pt x="1175" y="569"/>
                  </a:cubicBezTo>
                  <a:cubicBezTo>
                    <a:pt x="1252" y="556"/>
                    <a:pt x="1315" y="509"/>
                    <a:pt x="1358" y="441"/>
                  </a:cubicBezTo>
                  <a:cubicBezTo>
                    <a:pt x="1387" y="387"/>
                    <a:pt x="1059" y="0"/>
                    <a:pt x="7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38"/>
            <p:cNvSpPr/>
            <p:nvPr/>
          </p:nvSpPr>
          <p:spPr>
            <a:xfrm>
              <a:off x="956075" y="2919875"/>
              <a:ext cx="31725" cy="15475"/>
            </a:xfrm>
            <a:custGeom>
              <a:avLst/>
              <a:gdLst/>
              <a:ahLst/>
              <a:cxnLst/>
              <a:rect l="l" t="t" r="r" b="b"/>
              <a:pathLst>
                <a:path w="1269" h="619" extrusionOk="0">
                  <a:moveTo>
                    <a:pt x="519" y="1"/>
                  </a:moveTo>
                  <a:cubicBezTo>
                    <a:pt x="278" y="1"/>
                    <a:pt x="1" y="67"/>
                    <a:pt x="1" y="67"/>
                  </a:cubicBezTo>
                  <a:cubicBezTo>
                    <a:pt x="1" y="67"/>
                    <a:pt x="499" y="619"/>
                    <a:pt x="909" y="619"/>
                  </a:cubicBezTo>
                  <a:cubicBezTo>
                    <a:pt x="945" y="619"/>
                    <a:pt x="980" y="615"/>
                    <a:pt x="1014" y="605"/>
                  </a:cubicBezTo>
                  <a:cubicBezTo>
                    <a:pt x="1104" y="584"/>
                    <a:pt x="1248" y="525"/>
                    <a:pt x="1269" y="474"/>
                  </a:cubicBezTo>
                  <a:cubicBezTo>
                    <a:pt x="1269" y="474"/>
                    <a:pt x="1065" y="80"/>
                    <a:pt x="667" y="12"/>
                  </a:cubicBezTo>
                  <a:cubicBezTo>
                    <a:pt x="621" y="4"/>
                    <a:pt x="571" y="1"/>
                    <a:pt x="5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38"/>
            <p:cNvSpPr/>
            <p:nvPr/>
          </p:nvSpPr>
          <p:spPr>
            <a:xfrm>
              <a:off x="960100" y="2891925"/>
              <a:ext cx="11600" cy="27125"/>
            </a:xfrm>
            <a:custGeom>
              <a:avLst/>
              <a:gdLst/>
              <a:ahLst/>
              <a:cxnLst/>
              <a:rect l="l" t="t" r="r" b="b"/>
              <a:pathLst>
                <a:path w="464" h="1085" extrusionOk="0">
                  <a:moveTo>
                    <a:pt x="450" y="0"/>
                  </a:moveTo>
                  <a:cubicBezTo>
                    <a:pt x="445" y="0"/>
                    <a:pt x="442" y="7"/>
                    <a:pt x="442" y="10"/>
                  </a:cubicBezTo>
                  <a:cubicBezTo>
                    <a:pt x="378" y="447"/>
                    <a:pt x="5" y="1058"/>
                    <a:pt x="1" y="1066"/>
                  </a:cubicBezTo>
                  <a:cubicBezTo>
                    <a:pt x="1" y="1066"/>
                    <a:pt x="1" y="1070"/>
                    <a:pt x="1" y="1075"/>
                  </a:cubicBezTo>
                  <a:cubicBezTo>
                    <a:pt x="1" y="1079"/>
                    <a:pt x="5" y="1079"/>
                    <a:pt x="5" y="1083"/>
                  </a:cubicBezTo>
                  <a:cubicBezTo>
                    <a:pt x="8" y="1084"/>
                    <a:pt x="10" y="1085"/>
                    <a:pt x="12" y="1085"/>
                  </a:cubicBezTo>
                  <a:cubicBezTo>
                    <a:pt x="16" y="1085"/>
                    <a:pt x="19" y="1082"/>
                    <a:pt x="22" y="1079"/>
                  </a:cubicBezTo>
                  <a:cubicBezTo>
                    <a:pt x="26" y="1070"/>
                    <a:pt x="404" y="455"/>
                    <a:pt x="463" y="14"/>
                  </a:cubicBezTo>
                  <a:cubicBezTo>
                    <a:pt x="463" y="6"/>
                    <a:pt x="459" y="1"/>
                    <a:pt x="455" y="1"/>
                  </a:cubicBezTo>
                  <a:cubicBezTo>
                    <a:pt x="453" y="1"/>
                    <a:pt x="452" y="0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9" name="Google Shape;11719;p38"/>
            <p:cNvSpPr/>
            <p:nvPr/>
          </p:nvSpPr>
          <p:spPr>
            <a:xfrm>
              <a:off x="982050" y="2877925"/>
              <a:ext cx="7875" cy="31125"/>
            </a:xfrm>
            <a:custGeom>
              <a:avLst/>
              <a:gdLst/>
              <a:ahLst/>
              <a:cxnLst/>
              <a:rect l="l" t="t" r="r" b="b"/>
              <a:pathLst>
                <a:path w="315" h="1245" extrusionOk="0">
                  <a:moveTo>
                    <a:pt x="302" y="0"/>
                  </a:moveTo>
                  <a:cubicBezTo>
                    <a:pt x="296" y="0"/>
                    <a:pt x="294" y="7"/>
                    <a:pt x="294" y="10"/>
                  </a:cubicBezTo>
                  <a:cubicBezTo>
                    <a:pt x="255" y="540"/>
                    <a:pt x="1" y="1223"/>
                    <a:pt x="1" y="1232"/>
                  </a:cubicBezTo>
                  <a:cubicBezTo>
                    <a:pt x="1" y="1232"/>
                    <a:pt x="1" y="1232"/>
                    <a:pt x="1" y="1236"/>
                  </a:cubicBezTo>
                  <a:cubicBezTo>
                    <a:pt x="1" y="1240"/>
                    <a:pt x="5" y="1240"/>
                    <a:pt x="9" y="1244"/>
                  </a:cubicBezTo>
                  <a:cubicBezTo>
                    <a:pt x="14" y="1244"/>
                    <a:pt x="22" y="1244"/>
                    <a:pt x="22" y="1236"/>
                  </a:cubicBezTo>
                  <a:cubicBezTo>
                    <a:pt x="22" y="1227"/>
                    <a:pt x="281" y="549"/>
                    <a:pt x="315" y="14"/>
                  </a:cubicBezTo>
                  <a:cubicBezTo>
                    <a:pt x="315" y="6"/>
                    <a:pt x="311" y="2"/>
                    <a:pt x="306" y="2"/>
                  </a:cubicBezTo>
                  <a:cubicBezTo>
                    <a:pt x="305" y="1"/>
                    <a:pt x="303" y="0"/>
                    <a:pt x="3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0" name="Google Shape;11720;p38"/>
            <p:cNvSpPr/>
            <p:nvPr/>
          </p:nvSpPr>
          <p:spPr>
            <a:xfrm>
              <a:off x="980375" y="2912000"/>
              <a:ext cx="28000" cy="8325"/>
            </a:xfrm>
            <a:custGeom>
              <a:avLst/>
              <a:gdLst/>
              <a:ahLst/>
              <a:cxnLst/>
              <a:rect l="l" t="t" r="r" b="b"/>
              <a:pathLst>
                <a:path w="1120" h="333" extrusionOk="0">
                  <a:moveTo>
                    <a:pt x="13" y="0"/>
                  </a:moveTo>
                  <a:cubicBezTo>
                    <a:pt x="4" y="0"/>
                    <a:pt x="0" y="4"/>
                    <a:pt x="0" y="13"/>
                  </a:cubicBezTo>
                  <a:cubicBezTo>
                    <a:pt x="0" y="13"/>
                    <a:pt x="0" y="13"/>
                    <a:pt x="0" y="17"/>
                  </a:cubicBezTo>
                  <a:cubicBezTo>
                    <a:pt x="0" y="21"/>
                    <a:pt x="4" y="26"/>
                    <a:pt x="13" y="26"/>
                  </a:cubicBezTo>
                  <a:cubicBezTo>
                    <a:pt x="479" y="68"/>
                    <a:pt x="1094" y="331"/>
                    <a:pt x="1103" y="331"/>
                  </a:cubicBezTo>
                  <a:cubicBezTo>
                    <a:pt x="1104" y="332"/>
                    <a:pt x="1106" y="333"/>
                    <a:pt x="1107" y="333"/>
                  </a:cubicBezTo>
                  <a:cubicBezTo>
                    <a:pt x="1111" y="333"/>
                    <a:pt x="1116" y="330"/>
                    <a:pt x="1116" y="327"/>
                  </a:cubicBezTo>
                  <a:cubicBezTo>
                    <a:pt x="1120" y="318"/>
                    <a:pt x="1116" y="314"/>
                    <a:pt x="1111" y="310"/>
                  </a:cubicBezTo>
                  <a:cubicBezTo>
                    <a:pt x="1103" y="310"/>
                    <a:pt x="484" y="43"/>
                    <a:pt x="1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38"/>
            <p:cNvSpPr/>
            <p:nvPr/>
          </p:nvSpPr>
          <p:spPr>
            <a:xfrm>
              <a:off x="957450" y="2921225"/>
              <a:ext cx="28025" cy="10350"/>
            </a:xfrm>
            <a:custGeom>
              <a:avLst/>
              <a:gdLst/>
              <a:ahLst/>
              <a:cxnLst/>
              <a:rect l="l" t="t" r="r" b="b"/>
              <a:pathLst>
                <a:path w="1121" h="414" extrusionOk="0">
                  <a:moveTo>
                    <a:pt x="14" y="0"/>
                  </a:moveTo>
                  <a:cubicBezTo>
                    <a:pt x="9" y="0"/>
                    <a:pt x="1" y="4"/>
                    <a:pt x="1" y="13"/>
                  </a:cubicBezTo>
                  <a:lnTo>
                    <a:pt x="5" y="13"/>
                  </a:lnTo>
                  <a:cubicBezTo>
                    <a:pt x="5" y="21"/>
                    <a:pt x="9" y="21"/>
                    <a:pt x="14" y="26"/>
                  </a:cubicBezTo>
                  <a:cubicBezTo>
                    <a:pt x="395" y="43"/>
                    <a:pt x="1095" y="407"/>
                    <a:pt x="1099" y="412"/>
                  </a:cubicBezTo>
                  <a:cubicBezTo>
                    <a:pt x="1102" y="413"/>
                    <a:pt x="1104" y="413"/>
                    <a:pt x="1106" y="413"/>
                  </a:cubicBezTo>
                  <a:cubicBezTo>
                    <a:pt x="1110" y="413"/>
                    <a:pt x="1113" y="410"/>
                    <a:pt x="1116" y="407"/>
                  </a:cubicBezTo>
                  <a:cubicBezTo>
                    <a:pt x="1121" y="399"/>
                    <a:pt x="1116" y="395"/>
                    <a:pt x="1112" y="390"/>
                  </a:cubicBezTo>
                  <a:cubicBezTo>
                    <a:pt x="1104" y="386"/>
                    <a:pt x="404" y="17"/>
                    <a:pt x="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38"/>
            <p:cNvSpPr/>
            <p:nvPr/>
          </p:nvSpPr>
          <p:spPr>
            <a:xfrm>
              <a:off x="1002750" y="2861350"/>
              <a:ext cx="9975" cy="36250"/>
            </a:xfrm>
            <a:custGeom>
              <a:avLst/>
              <a:gdLst/>
              <a:ahLst/>
              <a:cxnLst/>
              <a:rect l="l" t="t" r="r" b="b"/>
              <a:pathLst>
                <a:path w="399" h="1450" extrusionOk="0">
                  <a:moveTo>
                    <a:pt x="268" y="1"/>
                  </a:moveTo>
                  <a:cubicBezTo>
                    <a:pt x="261" y="1"/>
                    <a:pt x="255" y="6"/>
                    <a:pt x="255" y="16"/>
                  </a:cubicBezTo>
                  <a:cubicBezTo>
                    <a:pt x="373" y="703"/>
                    <a:pt x="4" y="1424"/>
                    <a:pt x="0" y="1428"/>
                  </a:cubicBezTo>
                  <a:cubicBezTo>
                    <a:pt x="0" y="1432"/>
                    <a:pt x="0" y="1437"/>
                    <a:pt x="0" y="1441"/>
                  </a:cubicBezTo>
                  <a:cubicBezTo>
                    <a:pt x="0" y="1445"/>
                    <a:pt x="4" y="1445"/>
                    <a:pt x="9" y="1449"/>
                  </a:cubicBezTo>
                  <a:cubicBezTo>
                    <a:pt x="13" y="1449"/>
                    <a:pt x="21" y="1449"/>
                    <a:pt x="21" y="1441"/>
                  </a:cubicBezTo>
                  <a:cubicBezTo>
                    <a:pt x="25" y="1437"/>
                    <a:pt x="399" y="711"/>
                    <a:pt x="280" y="11"/>
                  </a:cubicBezTo>
                  <a:cubicBezTo>
                    <a:pt x="278" y="4"/>
                    <a:pt x="273" y="1"/>
                    <a:pt x="2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38"/>
            <p:cNvSpPr/>
            <p:nvPr/>
          </p:nvSpPr>
          <p:spPr>
            <a:xfrm>
              <a:off x="1001575" y="2898850"/>
              <a:ext cx="30250" cy="7125"/>
            </a:xfrm>
            <a:custGeom>
              <a:avLst/>
              <a:gdLst/>
              <a:ahLst/>
              <a:cxnLst/>
              <a:rect l="l" t="t" r="r" b="b"/>
              <a:pathLst>
                <a:path w="1210" h="285" extrusionOk="0">
                  <a:moveTo>
                    <a:pt x="24" y="0"/>
                  </a:moveTo>
                  <a:cubicBezTo>
                    <a:pt x="21" y="0"/>
                    <a:pt x="17" y="0"/>
                    <a:pt x="13" y="0"/>
                  </a:cubicBezTo>
                  <a:cubicBezTo>
                    <a:pt x="5" y="0"/>
                    <a:pt x="0" y="9"/>
                    <a:pt x="0" y="13"/>
                  </a:cubicBezTo>
                  <a:cubicBezTo>
                    <a:pt x="0" y="13"/>
                    <a:pt x="0" y="17"/>
                    <a:pt x="0" y="17"/>
                  </a:cubicBezTo>
                  <a:cubicBezTo>
                    <a:pt x="0" y="21"/>
                    <a:pt x="5" y="26"/>
                    <a:pt x="13" y="26"/>
                  </a:cubicBezTo>
                  <a:cubicBezTo>
                    <a:pt x="17" y="26"/>
                    <a:pt x="21" y="26"/>
                    <a:pt x="25" y="26"/>
                  </a:cubicBezTo>
                  <a:cubicBezTo>
                    <a:pt x="491" y="26"/>
                    <a:pt x="1184" y="280"/>
                    <a:pt x="1192" y="284"/>
                  </a:cubicBezTo>
                  <a:cubicBezTo>
                    <a:pt x="1196" y="284"/>
                    <a:pt x="1205" y="280"/>
                    <a:pt x="1205" y="276"/>
                  </a:cubicBezTo>
                  <a:cubicBezTo>
                    <a:pt x="1209" y="272"/>
                    <a:pt x="1205" y="263"/>
                    <a:pt x="1196" y="259"/>
                  </a:cubicBezTo>
                  <a:cubicBezTo>
                    <a:pt x="1192" y="259"/>
                    <a:pt x="495" y="0"/>
                    <a:pt x="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38"/>
            <p:cNvSpPr/>
            <p:nvPr/>
          </p:nvSpPr>
          <p:spPr>
            <a:xfrm>
              <a:off x="1022150" y="2885300"/>
              <a:ext cx="31825" cy="4450"/>
            </a:xfrm>
            <a:custGeom>
              <a:avLst/>
              <a:gdLst/>
              <a:ahLst/>
              <a:cxnLst/>
              <a:rect l="l" t="t" r="r" b="b"/>
              <a:pathLst>
                <a:path w="1273" h="178" extrusionOk="0">
                  <a:moveTo>
                    <a:pt x="214" y="1"/>
                  </a:moveTo>
                  <a:cubicBezTo>
                    <a:pt x="143" y="1"/>
                    <a:pt x="74" y="4"/>
                    <a:pt x="9" y="12"/>
                  </a:cubicBezTo>
                  <a:cubicBezTo>
                    <a:pt x="4" y="12"/>
                    <a:pt x="0" y="16"/>
                    <a:pt x="0" y="25"/>
                  </a:cubicBezTo>
                  <a:cubicBezTo>
                    <a:pt x="0" y="29"/>
                    <a:pt x="9" y="33"/>
                    <a:pt x="13" y="33"/>
                  </a:cubicBezTo>
                  <a:cubicBezTo>
                    <a:pt x="71" y="27"/>
                    <a:pt x="132" y="25"/>
                    <a:pt x="195" y="25"/>
                  </a:cubicBezTo>
                  <a:cubicBezTo>
                    <a:pt x="669" y="25"/>
                    <a:pt x="1248" y="174"/>
                    <a:pt x="1256" y="177"/>
                  </a:cubicBezTo>
                  <a:cubicBezTo>
                    <a:pt x="1260" y="177"/>
                    <a:pt x="1268" y="173"/>
                    <a:pt x="1268" y="169"/>
                  </a:cubicBezTo>
                  <a:cubicBezTo>
                    <a:pt x="1273" y="160"/>
                    <a:pt x="1268" y="156"/>
                    <a:pt x="1264" y="152"/>
                  </a:cubicBezTo>
                  <a:cubicBezTo>
                    <a:pt x="1257" y="152"/>
                    <a:pt x="690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38"/>
            <p:cNvSpPr/>
            <p:nvPr/>
          </p:nvSpPr>
          <p:spPr>
            <a:xfrm>
              <a:off x="1022875" y="2844350"/>
              <a:ext cx="6175" cy="37575"/>
            </a:xfrm>
            <a:custGeom>
              <a:avLst/>
              <a:gdLst/>
              <a:ahLst/>
              <a:cxnLst/>
              <a:rect l="l" t="t" r="r" b="b"/>
              <a:pathLst>
                <a:path w="247" h="1503" extrusionOk="0">
                  <a:moveTo>
                    <a:pt x="9" y="0"/>
                  </a:moveTo>
                  <a:cubicBezTo>
                    <a:pt x="5" y="4"/>
                    <a:pt x="1" y="9"/>
                    <a:pt x="1" y="17"/>
                  </a:cubicBezTo>
                  <a:cubicBezTo>
                    <a:pt x="221" y="641"/>
                    <a:pt x="52" y="1480"/>
                    <a:pt x="52" y="1489"/>
                  </a:cubicBezTo>
                  <a:cubicBezTo>
                    <a:pt x="48" y="1489"/>
                    <a:pt x="48" y="1493"/>
                    <a:pt x="52" y="1493"/>
                  </a:cubicBezTo>
                  <a:cubicBezTo>
                    <a:pt x="52" y="1499"/>
                    <a:pt x="56" y="1503"/>
                    <a:pt x="61" y="1503"/>
                  </a:cubicBezTo>
                  <a:cubicBezTo>
                    <a:pt x="66" y="1503"/>
                    <a:pt x="71" y="1499"/>
                    <a:pt x="73" y="1493"/>
                  </a:cubicBezTo>
                  <a:cubicBezTo>
                    <a:pt x="73" y="1485"/>
                    <a:pt x="247" y="636"/>
                    <a:pt x="26" y="9"/>
                  </a:cubicBezTo>
                  <a:cubicBezTo>
                    <a:pt x="22" y="4"/>
                    <a:pt x="14" y="0"/>
                    <a:pt x="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38"/>
            <p:cNvSpPr/>
            <p:nvPr/>
          </p:nvSpPr>
          <p:spPr>
            <a:xfrm>
              <a:off x="1042925" y="2829875"/>
              <a:ext cx="5125" cy="36550"/>
            </a:xfrm>
            <a:custGeom>
              <a:avLst/>
              <a:gdLst/>
              <a:ahLst/>
              <a:cxnLst/>
              <a:rect l="l" t="t" r="r" b="b"/>
              <a:pathLst>
                <a:path w="205" h="1462" extrusionOk="0">
                  <a:moveTo>
                    <a:pt x="68" y="1"/>
                  </a:moveTo>
                  <a:cubicBezTo>
                    <a:pt x="67" y="1"/>
                    <a:pt x="65" y="1"/>
                    <a:pt x="64" y="2"/>
                  </a:cubicBezTo>
                  <a:cubicBezTo>
                    <a:pt x="56" y="2"/>
                    <a:pt x="51" y="11"/>
                    <a:pt x="56" y="15"/>
                  </a:cubicBezTo>
                  <a:cubicBezTo>
                    <a:pt x="179" y="554"/>
                    <a:pt x="1" y="1440"/>
                    <a:pt x="1" y="1449"/>
                  </a:cubicBezTo>
                  <a:cubicBezTo>
                    <a:pt x="1" y="1449"/>
                    <a:pt x="1" y="1453"/>
                    <a:pt x="1" y="1453"/>
                  </a:cubicBezTo>
                  <a:cubicBezTo>
                    <a:pt x="1" y="1457"/>
                    <a:pt x="5" y="1461"/>
                    <a:pt x="9" y="1461"/>
                  </a:cubicBezTo>
                  <a:cubicBezTo>
                    <a:pt x="17" y="1461"/>
                    <a:pt x="22" y="1457"/>
                    <a:pt x="26" y="1453"/>
                  </a:cubicBezTo>
                  <a:cubicBezTo>
                    <a:pt x="26" y="1444"/>
                    <a:pt x="204" y="549"/>
                    <a:pt x="77" y="11"/>
                  </a:cubicBezTo>
                  <a:cubicBezTo>
                    <a:pt x="77" y="5"/>
                    <a:pt x="72" y="1"/>
                    <a:pt x="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38"/>
            <p:cNvSpPr/>
            <p:nvPr/>
          </p:nvSpPr>
          <p:spPr>
            <a:xfrm>
              <a:off x="1043150" y="2868175"/>
              <a:ext cx="31300" cy="1950"/>
            </a:xfrm>
            <a:custGeom>
              <a:avLst/>
              <a:gdLst/>
              <a:ahLst/>
              <a:cxnLst/>
              <a:rect l="l" t="t" r="r" b="b"/>
              <a:pathLst>
                <a:path w="1252" h="78" extrusionOk="0">
                  <a:moveTo>
                    <a:pt x="1126" y="1"/>
                  </a:moveTo>
                  <a:cubicBezTo>
                    <a:pt x="887" y="1"/>
                    <a:pt x="323" y="6"/>
                    <a:pt x="13" y="52"/>
                  </a:cubicBezTo>
                  <a:cubicBezTo>
                    <a:pt x="8" y="52"/>
                    <a:pt x="0" y="61"/>
                    <a:pt x="4" y="65"/>
                  </a:cubicBezTo>
                  <a:lnTo>
                    <a:pt x="4" y="69"/>
                  </a:lnTo>
                  <a:cubicBezTo>
                    <a:pt x="4" y="73"/>
                    <a:pt x="13" y="78"/>
                    <a:pt x="17" y="78"/>
                  </a:cubicBezTo>
                  <a:cubicBezTo>
                    <a:pt x="332" y="28"/>
                    <a:pt x="906" y="22"/>
                    <a:pt x="1137" y="22"/>
                  </a:cubicBezTo>
                  <a:cubicBezTo>
                    <a:pt x="1199" y="22"/>
                    <a:pt x="1237" y="23"/>
                    <a:pt x="1239" y="23"/>
                  </a:cubicBezTo>
                  <a:cubicBezTo>
                    <a:pt x="1243" y="23"/>
                    <a:pt x="1247" y="18"/>
                    <a:pt x="1247" y="10"/>
                  </a:cubicBezTo>
                  <a:cubicBezTo>
                    <a:pt x="1251" y="6"/>
                    <a:pt x="1243" y="1"/>
                    <a:pt x="1239" y="1"/>
                  </a:cubicBezTo>
                  <a:cubicBezTo>
                    <a:pt x="1237" y="1"/>
                    <a:pt x="1195" y="1"/>
                    <a:pt x="112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38"/>
            <p:cNvSpPr/>
            <p:nvPr/>
          </p:nvSpPr>
          <p:spPr>
            <a:xfrm>
              <a:off x="1061275" y="2846775"/>
              <a:ext cx="26325" cy="3525"/>
            </a:xfrm>
            <a:custGeom>
              <a:avLst/>
              <a:gdLst/>
              <a:ahLst/>
              <a:cxnLst/>
              <a:rect l="l" t="t" r="r" b="b"/>
              <a:pathLst>
                <a:path w="1053" h="141" extrusionOk="0">
                  <a:moveTo>
                    <a:pt x="1039" y="1"/>
                  </a:moveTo>
                  <a:cubicBezTo>
                    <a:pt x="1031" y="1"/>
                    <a:pt x="289" y="39"/>
                    <a:pt x="13" y="115"/>
                  </a:cubicBezTo>
                  <a:cubicBezTo>
                    <a:pt x="5" y="119"/>
                    <a:pt x="0" y="124"/>
                    <a:pt x="5" y="132"/>
                  </a:cubicBezTo>
                  <a:cubicBezTo>
                    <a:pt x="5" y="141"/>
                    <a:pt x="13" y="141"/>
                    <a:pt x="17" y="141"/>
                  </a:cubicBezTo>
                  <a:cubicBezTo>
                    <a:pt x="293" y="60"/>
                    <a:pt x="1035" y="26"/>
                    <a:pt x="1039" y="26"/>
                  </a:cubicBezTo>
                  <a:cubicBezTo>
                    <a:pt x="1048" y="22"/>
                    <a:pt x="1052" y="18"/>
                    <a:pt x="1052" y="13"/>
                  </a:cubicBezTo>
                  <a:cubicBezTo>
                    <a:pt x="1052" y="5"/>
                    <a:pt x="1048" y="1"/>
                    <a:pt x="103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38"/>
            <p:cNvSpPr/>
            <p:nvPr/>
          </p:nvSpPr>
          <p:spPr>
            <a:xfrm>
              <a:off x="1060625" y="2818950"/>
              <a:ext cx="4600" cy="27525"/>
            </a:xfrm>
            <a:custGeom>
              <a:avLst/>
              <a:gdLst/>
              <a:ahLst/>
              <a:cxnLst/>
              <a:rect l="l" t="t" r="r" b="b"/>
              <a:pathLst>
                <a:path w="184" h="1101" extrusionOk="0">
                  <a:moveTo>
                    <a:pt x="14" y="1"/>
                  </a:moveTo>
                  <a:cubicBezTo>
                    <a:pt x="12" y="1"/>
                    <a:pt x="11" y="1"/>
                    <a:pt x="9" y="2"/>
                  </a:cubicBezTo>
                  <a:cubicBezTo>
                    <a:pt x="1" y="2"/>
                    <a:pt x="1" y="11"/>
                    <a:pt x="1" y="15"/>
                  </a:cubicBezTo>
                  <a:cubicBezTo>
                    <a:pt x="162" y="473"/>
                    <a:pt x="77" y="1075"/>
                    <a:pt x="77" y="1084"/>
                  </a:cubicBezTo>
                  <a:cubicBezTo>
                    <a:pt x="77" y="1088"/>
                    <a:pt x="77" y="1088"/>
                    <a:pt x="77" y="1092"/>
                  </a:cubicBezTo>
                  <a:cubicBezTo>
                    <a:pt x="77" y="1097"/>
                    <a:pt x="81" y="1097"/>
                    <a:pt x="86" y="1101"/>
                  </a:cubicBezTo>
                  <a:cubicBezTo>
                    <a:pt x="94" y="1101"/>
                    <a:pt x="98" y="1097"/>
                    <a:pt x="103" y="1088"/>
                  </a:cubicBezTo>
                  <a:cubicBezTo>
                    <a:pt x="103" y="1084"/>
                    <a:pt x="183" y="473"/>
                    <a:pt x="26" y="7"/>
                  </a:cubicBezTo>
                  <a:cubicBezTo>
                    <a:pt x="23" y="4"/>
                    <a:pt x="18" y="1"/>
                    <a:pt x="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38"/>
            <p:cNvSpPr/>
            <p:nvPr/>
          </p:nvSpPr>
          <p:spPr>
            <a:xfrm>
              <a:off x="1072625" y="2814075"/>
              <a:ext cx="15500" cy="21450"/>
            </a:xfrm>
            <a:custGeom>
              <a:avLst/>
              <a:gdLst/>
              <a:ahLst/>
              <a:cxnLst/>
              <a:rect l="l" t="t" r="r" b="b"/>
              <a:pathLst>
                <a:path w="620" h="858" extrusionOk="0">
                  <a:moveTo>
                    <a:pt x="604" y="1"/>
                  </a:moveTo>
                  <a:cubicBezTo>
                    <a:pt x="600" y="1"/>
                    <a:pt x="597" y="4"/>
                    <a:pt x="594" y="7"/>
                  </a:cubicBezTo>
                  <a:cubicBezTo>
                    <a:pt x="454" y="346"/>
                    <a:pt x="9" y="834"/>
                    <a:pt x="4" y="838"/>
                  </a:cubicBezTo>
                  <a:cubicBezTo>
                    <a:pt x="0" y="842"/>
                    <a:pt x="0" y="846"/>
                    <a:pt x="4" y="851"/>
                  </a:cubicBezTo>
                  <a:cubicBezTo>
                    <a:pt x="4" y="851"/>
                    <a:pt x="4" y="851"/>
                    <a:pt x="4" y="855"/>
                  </a:cubicBezTo>
                  <a:cubicBezTo>
                    <a:pt x="6" y="857"/>
                    <a:pt x="10" y="858"/>
                    <a:pt x="13" y="858"/>
                  </a:cubicBezTo>
                  <a:cubicBezTo>
                    <a:pt x="16" y="858"/>
                    <a:pt x="19" y="857"/>
                    <a:pt x="21" y="855"/>
                  </a:cubicBezTo>
                  <a:cubicBezTo>
                    <a:pt x="26" y="851"/>
                    <a:pt x="475" y="359"/>
                    <a:pt x="615" y="15"/>
                  </a:cubicBezTo>
                  <a:cubicBezTo>
                    <a:pt x="619" y="11"/>
                    <a:pt x="615" y="2"/>
                    <a:pt x="611" y="2"/>
                  </a:cubicBezTo>
                  <a:cubicBezTo>
                    <a:pt x="608" y="1"/>
                    <a:pt x="606" y="1"/>
                    <a:pt x="6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38"/>
            <p:cNvSpPr/>
            <p:nvPr/>
          </p:nvSpPr>
          <p:spPr>
            <a:xfrm>
              <a:off x="495675" y="2577025"/>
              <a:ext cx="75125" cy="61325"/>
            </a:xfrm>
            <a:custGeom>
              <a:avLst/>
              <a:gdLst/>
              <a:ahLst/>
              <a:cxnLst/>
              <a:rect l="l" t="t" r="r" b="b"/>
              <a:pathLst>
                <a:path w="3005" h="2453" extrusionOk="0">
                  <a:moveTo>
                    <a:pt x="1654" y="0"/>
                  </a:moveTo>
                  <a:cubicBezTo>
                    <a:pt x="1221" y="0"/>
                    <a:pt x="1141" y="427"/>
                    <a:pt x="1127" y="614"/>
                  </a:cubicBezTo>
                  <a:lnTo>
                    <a:pt x="1127" y="614"/>
                  </a:lnTo>
                  <a:cubicBezTo>
                    <a:pt x="1123" y="442"/>
                    <a:pt x="1064" y="66"/>
                    <a:pt x="628" y="17"/>
                  </a:cubicBezTo>
                  <a:cubicBezTo>
                    <a:pt x="604" y="15"/>
                    <a:pt x="581" y="13"/>
                    <a:pt x="559" y="13"/>
                  </a:cubicBezTo>
                  <a:cubicBezTo>
                    <a:pt x="55" y="13"/>
                    <a:pt x="0" y="675"/>
                    <a:pt x="0" y="675"/>
                  </a:cubicBezTo>
                  <a:lnTo>
                    <a:pt x="1315" y="2452"/>
                  </a:lnTo>
                  <a:cubicBezTo>
                    <a:pt x="1315" y="2452"/>
                    <a:pt x="2859" y="1489"/>
                    <a:pt x="2952" y="845"/>
                  </a:cubicBezTo>
                  <a:cubicBezTo>
                    <a:pt x="3005" y="486"/>
                    <a:pt x="2855" y="312"/>
                    <a:pt x="2661" y="312"/>
                  </a:cubicBezTo>
                  <a:cubicBezTo>
                    <a:pt x="2508" y="312"/>
                    <a:pt x="2328" y="419"/>
                    <a:pt x="2198" y="628"/>
                  </a:cubicBezTo>
                  <a:cubicBezTo>
                    <a:pt x="2198" y="628"/>
                    <a:pt x="2219" y="9"/>
                    <a:pt x="1659" y="0"/>
                  </a:cubicBezTo>
                  <a:cubicBezTo>
                    <a:pt x="1657" y="0"/>
                    <a:pt x="1656" y="0"/>
                    <a:pt x="16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38"/>
            <p:cNvSpPr/>
            <p:nvPr/>
          </p:nvSpPr>
          <p:spPr>
            <a:xfrm>
              <a:off x="547425" y="2581700"/>
              <a:ext cx="14975" cy="24200"/>
            </a:xfrm>
            <a:custGeom>
              <a:avLst/>
              <a:gdLst/>
              <a:ahLst/>
              <a:cxnLst/>
              <a:rect l="l" t="t" r="r" b="b"/>
              <a:pathLst>
                <a:path w="599" h="968" extrusionOk="0">
                  <a:moveTo>
                    <a:pt x="581" y="0"/>
                  </a:moveTo>
                  <a:cubicBezTo>
                    <a:pt x="297" y="174"/>
                    <a:pt x="13" y="920"/>
                    <a:pt x="0" y="954"/>
                  </a:cubicBezTo>
                  <a:lnTo>
                    <a:pt x="34" y="967"/>
                  </a:lnTo>
                  <a:cubicBezTo>
                    <a:pt x="34" y="959"/>
                    <a:pt x="323" y="199"/>
                    <a:pt x="598" y="30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3" name="Google Shape;11733;p38"/>
            <p:cNvSpPr/>
            <p:nvPr/>
          </p:nvSpPr>
          <p:spPr>
            <a:xfrm>
              <a:off x="557825" y="2577325"/>
              <a:ext cx="9450" cy="7925"/>
            </a:xfrm>
            <a:custGeom>
              <a:avLst/>
              <a:gdLst/>
              <a:ahLst/>
              <a:cxnLst/>
              <a:rect l="l" t="t" r="r" b="b"/>
              <a:pathLst>
                <a:path w="378" h="317" extrusionOk="0">
                  <a:moveTo>
                    <a:pt x="197" y="0"/>
                  </a:moveTo>
                  <a:cubicBezTo>
                    <a:pt x="87" y="0"/>
                    <a:pt x="0" y="116"/>
                    <a:pt x="55" y="226"/>
                  </a:cubicBezTo>
                  <a:cubicBezTo>
                    <a:pt x="84" y="287"/>
                    <a:pt x="141" y="317"/>
                    <a:pt x="199" y="317"/>
                  </a:cubicBezTo>
                  <a:cubicBezTo>
                    <a:pt x="261" y="317"/>
                    <a:pt x="323" y="282"/>
                    <a:pt x="348" y="213"/>
                  </a:cubicBezTo>
                  <a:cubicBezTo>
                    <a:pt x="377" y="128"/>
                    <a:pt x="335" y="39"/>
                    <a:pt x="250" y="10"/>
                  </a:cubicBezTo>
                  <a:cubicBezTo>
                    <a:pt x="232" y="3"/>
                    <a:pt x="214" y="0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4" name="Google Shape;11734;p38"/>
            <p:cNvSpPr/>
            <p:nvPr/>
          </p:nvSpPr>
          <p:spPr>
            <a:xfrm>
              <a:off x="539475" y="2570025"/>
              <a:ext cx="11475" cy="25900"/>
            </a:xfrm>
            <a:custGeom>
              <a:avLst/>
              <a:gdLst/>
              <a:ahLst/>
              <a:cxnLst/>
              <a:rect l="l" t="t" r="r" b="b"/>
              <a:pathLst>
                <a:path w="459" h="1036" extrusionOk="0">
                  <a:moveTo>
                    <a:pt x="437" y="1"/>
                  </a:moveTo>
                  <a:cubicBezTo>
                    <a:pt x="178" y="213"/>
                    <a:pt x="4" y="993"/>
                    <a:pt x="0" y="1027"/>
                  </a:cubicBezTo>
                  <a:lnTo>
                    <a:pt x="34" y="1035"/>
                  </a:lnTo>
                  <a:cubicBezTo>
                    <a:pt x="34" y="1027"/>
                    <a:pt x="212" y="234"/>
                    <a:pt x="458" y="26"/>
                  </a:cubicBezTo>
                  <a:lnTo>
                    <a:pt x="437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38"/>
            <p:cNvSpPr/>
            <p:nvPr/>
          </p:nvSpPr>
          <p:spPr>
            <a:xfrm>
              <a:off x="545975" y="2565500"/>
              <a:ext cx="9525" cy="8025"/>
            </a:xfrm>
            <a:custGeom>
              <a:avLst/>
              <a:gdLst/>
              <a:ahLst/>
              <a:cxnLst/>
              <a:rect l="l" t="t" r="r" b="b"/>
              <a:pathLst>
                <a:path w="381" h="321" extrusionOk="0">
                  <a:moveTo>
                    <a:pt x="210" y="1"/>
                  </a:moveTo>
                  <a:cubicBezTo>
                    <a:pt x="86" y="1"/>
                    <a:pt x="1" y="140"/>
                    <a:pt x="75" y="249"/>
                  </a:cubicBezTo>
                  <a:cubicBezTo>
                    <a:pt x="107" y="298"/>
                    <a:pt x="156" y="320"/>
                    <a:pt x="205" y="320"/>
                  </a:cubicBezTo>
                  <a:cubicBezTo>
                    <a:pt x="276" y="320"/>
                    <a:pt x="346" y="274"/>
                    <a:pt x="364" y="194"/>
                  </a:cubicBezTo>
                  <a:cubicBezTo>
                    <a:pt x="381" y="105"/>
                    <a:pt x="325" y="20"/>
                    <a:pt x="241" y="3"/>
                  </a:cubicBezTo>
                  <a:cubicBezTo>
                    <a:pt x="230" y="2"/>
                    <a:pt x="220" y="1"/>
                    <a:pt x="21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38"/>
            <p:cNvSpPr/>
            <p:nvPr/>
          </p:nvSpPr>
          <p:spPr>
            <a:xfrm>
              <a:off x="530250" y="2565050"/>
              <a:ext cx="4800" cy="27900"/>
            </a:xfrm>
            <a:custGeom>
              <a:avLst/>
              <a:gdLst/>
              <a:ahLst/>
              <a:cxnLst/>
              <a:rect l="l" t="t" r="r" b="b"/>
              <a:pathLst>
                <a:path w="192" h="1116" extrusionOk="0">
                  <a:moveTo>
                    <a:pt x="161" y="0"/>
                  </a:moveTo>
                  <a:cubicBezTo>
                    <a:pt x="0" y="293"/>
                    <a:pt x="123" y="1082"/>
                    <a:pt x="127" y="1116"/>
                  </a:cubicBezTo>
                  <a:lnTo>
                    <a:pt x="166" y="1111"/>
                  </a:lnTo>
                  <a:cubicBezTo>
                    <a:pt x="166" y="1103"/>
                    <a:pt x="38" y="297"/>
                    <a:pt x="191" y="17"/>
                  </a:cubicBezTo>
                  <a:lnTo>
                    <a:pt x="16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38"/>
            <p:cNvSpPr/>
            <p:nvPr/>
          </p:nvSpPr>
          <p:spPr>
            <a:xfrm>
              <a:off x="530775" y="2560350"/>
              <a:ext cx="8175" cy="8000"/>
            </a:xfrm>
            <a:custGeom>
              <a:avLst/>
              <a:gdLst/>
              <a:ahLst/>
              <a:cxnLst/>
              <a:rect l="l" t="t" r="r" b="b"/>
              <a:pathLst>
                <a:path w="327" h="320" extrusionOk="0">
                  <a:moveTo>
                    <a:pt x="159" y="1"/>
                  </a:moveTo>
                  <a:cubicBezTo>
                    <a:pt x="77" y="1"/>
                    <a:pt x="9" y="66"/>
                    <a:pt x="5" y="150"/>
                  </a:cubicBezTo>
                  <a:cubicBezTo>
                    <a:pt x="0" y="239"/>
                    <a:pt x="68" y="315"/>
                    <a:pt x="153" y="320"/>
                  </a:cubicBezTo>
                  <a:cubicBezTo>
                    <a:pt x="156" y="320"/>
                    <a:pt x="158" y="320"/>
                    <a:pt x="161" y="320"/>
                  </a:cubicBezTo>
                  <a:cubicBezTo>
                    <a:pt x="247" y="320"/>
                    <a:pt x="319" y="253"/>
                    <a:pt x="323" y="167"/>
                  </a:cubicBezTo>
                  <a:cubicBezTo>
                    <a:pt x="327" y="82"/>
                    <a:pt x="259" y="6"/>
                    <a:pt x="174" y="2"/>
                  </a:cubicBezTo>
                  <a:cubicBezTo>
                    <a:pt x="169" y="1"/>
                    <a:pt x="164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38"/>
            <p:cNvSpPr/>
            <p:nvPr/>
          </p:nvSpPr>
          <p:spPr>
            <a:xfrm>
              <a:off x="520375" y="2569275"/>
              <a:ext cx="8400" cy="27075"/>
            </a:xfrm>
            <a:custGeom>
              <a:avLst/>
              <a:gdLst/>
              <a:ahLst/>
              <a:cxnLst/>
              <a:rect l="l" t="t" r="r" b="b"/>
              <a:pathLst>
                <a:path w="336" h="1083" extrusionOk="0">
                  <a:moveTo>
                    <a:pt x="26" y="1"/>
                  </a:moveTo>
                  <a:lnTo>
                    <a:pt x="1" y="26"/>
                  </a:lnTo>
                  <a:cubicBezTo>
                    <a:pt x="221" y="264"/>
                    <a:pt x="302" y="1074"/>
                    <a:pt x="302" y="1082"/>
                  </a:cubicBezTo>
                  <a:lnTo>
                    <a:pt x="336" y="1078"/>
                  </a:lnTo>
                  <a:cubicBezTo>
                    <a:pt x="332" y="1044"/>
                    <a:pt x="255" y="247"/>
                    <a:pt x="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38"/>
            <p:cNvSpPr/>
            <p:nvPr/>
          </p:nvSpPr>
          <p:spPr>
            <a:xfrm>
              <a:off x="516150" y="2564825"/>
              <a:ext cx="9375" cy="7925"/>
            </a:xfrm>
            <a:custGeom>
              <a:avLst/>
              <a:gdLst/>
              <a:ahLst/>
              <a:cxnLst/>
              <a:rect l="l" t="t" r="r" b="b"/>
              <a:pathLst>
                <a:path w="375" h="317" extrusionOk="0">
                  <a:moveTo>
                    <a:pt x="168" y="0"/>
                  </a:moveTo>
                  <a:cubicBezTo>
                    <a:pt x="163" y="0"/>
                    <a:pt x="158" y="0"/>
                    <a:pt x="153" y="1"/>
                  </a:cubicBezTo>
                  <a:cubicBezTo>
                    <a:pt x="64" y="5"/>
                    <a:pt x="0" y="81"/>
                    <a:pt x="9" y="170"/>
                  </a:cubicBezTo>
                  <a:cubicBezTo>
                    <a:pt x="14" y="260"/>
                    <a:pt x="89" y="317"/>
                    <a:pt x="166" y="317"/>
                  </a:cubicBezTo>
                  <a:cubicBezTo>
                    <a:pt x="209" y="317"/>
                    <a:pt x="252" y="299"/>
                    <a:pt x="284" y="259"/>
                  </a:cubicBezTo>
                  <a:cubicBezTo>
                    <a:pt x="374" y="157"/>
                    <a:pt x="299" y="0"/>
                    <a:pt x="16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38"/>
            <p:cNvSpPr/>
            <p:nvPr/>
          </p:nvSpPr>
          <p:spPr>
            <a:xfrm>
              <a:off x="508925" y="2575325"/>
              <a:ext cx="8500" cy="26950"/>
            </a:xfrm>
            <a:custGeom>
              <a:avLst/>
              <a:gdLst/>
              <a:ahLst/>
              <a:cxnLst/>
              <a:rect l="l" t="t" r="r" b="b"/>
              <a:pathLst>
                <a:path w="340" h="1078" extrusionOk="0">
                  <a:moveTo>
                    <a:pt x="30" y="1"/>
                  </a:moveTo>
                  <a:lnTo>
                    <a:pt x="1" y="26"/>
                  </a:lnTo>
                  <a:cubicBezTo>
                    <a:pt x="221" y="259"/>
                    <a:pt x="302" y="1069"/>
                    <a:pt x="302" y="1078"/>
                  </a:cubicBezTo>
                  <a:lnTo>
                    <a:pt x="340" y="1074"/>
                  </a:lnTo>
                  <a:cubicBezTo>
                    <a:pt x="336" y="1040"/>
                    <a:pt x="255" y="242"/>
                    <a:pt x="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38"/>
            <p:cNvSpPr/>
            <p:nvPr/>
          </p:nvSpPr>
          <p:spPr>
            <a:xfrm>
              <a:off x="504675" y="2570750"/>
              <a:ext cx="9400" cy="7950"/>
            </a:xfrm>
            <a:custGeom>
              <a:avLst/>
              <a:gdLst/>
              <a:ahLst/>
              <a:cxnLst/>
              <a:rect l="l" t="t" r="r" b="b"/>
              <a:pathLst>
                <a:path w="376" h="318" extrusionOk="0">
                  <a:moveTo>
                    <a:pt x="169" y="1"/>
                  </a:moveTo>
                  <a:cubicBezTo>
                    <a:pt x="164" y="1"/>
                    <a:pt x="159" y="1"/>
                    <a:pt x="154" y="1"/>
                  </a:cubicBezTo>
                  <a:cubicBezTo>
                    <a:pt x="65" y="5"/>
                    <a:pt x="1" y="86"/>
                    <a:pt x="9" y="171"/>
                  </a:cubicBezTo>
                  <a:cubicBezTo>
                    <a:pt x="15" y="261"/>
                    <a:pt x="90" y="317"/>
                    <a:pt x="167" y="317"/>
                  </a:cubicBezTo>
                  <a:cubicBezTo>
                    <a:pt x="210" y="317"/>
                    <a:pt x="253" y="300"/>
                    <a:pt x="285" y="260"/>
                  </a:cubicBezTo>
                  <a:cubicBezTo>
                    <a:pt x="375" y="158"/>
                    <a:pt x="300" y="1"/>
                    <a:pt x="1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38"/>
            <p:cNvSpPr/>
            <p:nvPr/>
          </p:nvSpPr>
          <p:spPr>
            <a:xfrm>
              <a:off x="484725" y="2584050"/>
              <a:ext cx="98675" cy="77200"/>
            </a:xfrm>
            <a:custGeom>
              <a:avLst/>
              <a:gdLst/>
              <a:ahLst/>
              <a:cxnLst/>
              <a:rect l="l" t="t" r="r" b="b"/>
              <a:pathLst>
                <a:path w="3947" h="3088" extrusionOk="0">
                  <a:moveTo>
                    <a:pt x="1960" y="1"/>
                  </a:moveTo>
                  <a:cubicBezTo>
                    <a:pt x="1686" y="1"/>
                    <a:pt x="1324" y="120"/>
                    <a:pt x="1232" y="754"/>
                  </a:cubicBezTo>
                  <a:cubicBezTo>
                    <a:pt x="1141" y="371"/>
                    <a:pt x="885" y="203"/>
                    <a:pt x="636" y="203"/>
                  </a:cubicBezTo>
                  <a:cubicBezTo>
                    <a:pt x="312" y="203"/>
                    <a:pt x="1" y="487"/>
                    <a:pt x="82" y="949"/>
                  </a:cubicBezTo>
                  <a:cubicBezTo>
                    <a:pt x="226" y="1764"/>
                    <a:pt x="1312" y="2633"/>
                    <a:pt x="1312" y="2633"/>
                  </a:cubicBezTo>
                  <a:cubicBezTo>
                    <a:pt x="1499" y="2854"/>
                    <a:pt x="1736" y="3087"/>
                    <a:pt x="1736" y="3087"/>
                  </a:cubicBezTo>
                  <a:cubicBezTo>
                    <a:pt x="1736" y="3087"/>
                    <a:pt x="2250" y="2913"/>
                    <a:pt x="2890" y="2239"/>
                  </a:cubicBezTo>
                  <a:cubicBezTo>
                    <a:pt x="3535" y="1560"/>
                    <a:pt x="3946" y="606"/>
                    <a:pt x="3641" y="351"/>
                  </a:cubicBezTo>
                  <a:cubicBezTo>
                    <a:pt x="3537" y="268"/>
                    <a:pt x="3426" y="220"/>
                    <a:pt x="3305" y="220"/>
                  </a:cubicBezTo>
                  <a:cubicBezTo>
                    <a:pt x="3063" y="220"/>
                    <a:pt x="2779" y="411"/>
                    <a:pt x="2432" y="894"/>
                  </a:cubicBezTo>
                  <a:cubicBezTo>
                    <a:pt x="2606" y="411"/>
                    <a:pt x="2415" y="67"/>
                    <a:pt x="2165" y="21"/>
                  </a:cubicBezTo>
                  <a:cubicBezTo>
                    <a:pt x="2109" y="10"/>
                    <a:pt x="2038" y="1"/>
                    <a:pt x="1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38"/>
            <p:cNvSpPr/>
            <p:nvPr/>
          </p:nvSpPr>
          <p:spPr>
            <a:xfrm>
              <a:off x="483925" y="2606350"/>
              <a:ext cx="86200" cy="58825"/>
            </a:xfrm>
            <a:custGeom>
              <a:avLst/>
              <a:gdLst/>
              <a:ahLst/>
              <a:cxnLst/>
              <a:rect l="l" t="t" r="r" b="b"/>
              <a:pathLst>
                <a:path w="3448" h="2353" extrusionOk="0">
                  <a:moveTo>
                    <a:pt x="1462" y="0"/>
                  </a:moveTo>
                  <a:cubicBezTo>
                    <a:pt x="1025" y="0"/>
                    <a:pt x="1132" y="681"/>
                    <a:pt x="1132" y="681"/>
                  </a:cubicBezTo>
                  <a:cubicBezTo>
                    <a:pt x="1077" y="533"/>
                    <a:pt x="984" y="397"/>
                    <a:pt x="869" y="291"/>
                  </a:cubicBezTo>
                  <a:cubicBezTo>
                    <a:pt x="754" y="180"/>
                    <a:pt x="636" y="133"/>
                    <a:pt x="531" y="133"/>
                  </a:cubicBezTo>
                  <a:cubicBezTo>
                    <a:pt x="212" y="133"/>
                    <a:pt x="0" y="562"/>
                    <a:pt x="284" y="969"/>
                  </a:cubicBezTo>
                  <a:cubicBezTo>
                    <a:pt x="661" y="1508"/>
                    <a:pt x="1734" y="2352"/>
                    <a:pt x="1734" y="2352"/>
                  </a:cubicBezTo>
                  <a:cubicBezTo>
                    <a:pt x="2646" y="1826"/>
                    <a:pt x="3448" y="1131"/>
                    <a:pt x="3380" y="834"/>
                  </a:cubicBezTo>
                  <a:cubicBezTo>
                    <a:pt x="3347" y="689"/>
                    <a:pt x="3266" y="612"/>
                    <a:pt x="3127" y="612"/>
                  </a:cubicBezTo>
                  <a:cubicBezTo>
                    <a:pt x="2980" y="612"/>
                    <a:pt x="2770" y="698"/>
                    <a:pt x="2485" y="880"/>
                  </a:cubicBezTo>
                  <a:cubicBezTo>
                    <a:pt x="2651" y="757"/>
                    <a:pt x="2850" y="299"/>
                    <a:pt x="2612" y="193"/>
                  </a:cubicBezTo>
                  <a:cubicBezTo>
                    <a:pt x="2543" y="163"/>
                    <a:pt x="2471" y="140"/>
                    <a:pt x="2398" y="140"/>
                  </a:cubicBezTo>
                  <a:cubicBezTo>
                    <a:pt x="2227" y="140"/>
                    <a:pt x="2045" y="266"/>
                    <a:pt x="1849" y="715"/>
                  </a:cubicBezTo>
                  <a:cubicBezTo>
                    <a:pt x="1849" y="715"/>
                    <a:pt x="1993" y="45"/>
                    <a:pt x="1505" y="2"/>
                  </a:cubicBezTo>
                  <a:cubicBezTo>
                    <a:pt x="1490" y="1"/>
                    <a:pt x="1476" y="0"/>
                    <a:pt x="146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38"/>
            <p:cNvSpPr/>
            <p:nvPr/>
          </p:nvSpPr>
          <p:spPr>
            <a:xfrm>
              <a:off x="502150" y="2635350"/>
              <a:ext cx="52725" cy="30350"/>
            </a:xfrm>
            <a:custGeom>
              <a:avLst/>
              <a:gdLst/>
              <a:ahLst/>
              <a:cxnLst/>
              <a:rect l="l" t="t" r="r" b="b"/>
              <a:pathLst>
                <a:path w="2109" h="1214" extrusionOk="0">
                  <a:moveTo>
                    <a:pt x="1103" y="0"/>
                  </a:moveTo>
                  <a:cubicBezTo>
                    <a:pt x="742" y="187"/>
                    <a:pt x="717" y="620"/>
                    <a:pt x="717" y="620"/>
                  </a:cubicBezTo>
                  <a:cubicBezTo>
                    <a:pt x="717" y="620"/>
                    <a:pt x="454" y="463"/>
                    <a:pt x="0" y="416"/>
                  </a:cubicBezTo>
                  <a:lnTo>
                    <a:pt x="0" y="416"/>
                  </a:lnTo>
                  <a:cubicBezTo>
                    <a:pt x="263" y="1124"/>
                    <a:pt x="997" y="1213"/>
                    <a:pt x="997" y="1213"/>
                  </a:cubicBezTo>
                  <a:cubicBezTo>
                    <a:pt x="997" y="1213"/>
                    <a:pt x="1892" y="1005"/>
                    <a:pt x="2108" y="484"/>
                  </a:cubicBezTo>
                  <a:cubicBezTo>
                    <a:pt x="2017" y="463"/>
                    <a:pt x="1933" y="454"/>
                    <a:pt x="1858" y="454"/>
                  </a:cubicBezTo>
                  <a:cubicBezTo>
                    <a:pt x="1521" y="454"/>
                    <a:pt x="1340" y="624"/>
                    <a:pt x="1340" y="624"/>
                  </a:cubicBezTo>
                  <a:cubicBezTo>
                    <a:pt x="1340" y="624"/>
                    <a:pt x="1438" y="327"/>
                    <a:pt x="1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5" name="Google Shape;11745;p38"/>
            <p:cNvSpPr/>
            <p:nvPr/>
          </p:nvSpPr>
          <p:spPr>
            <a:xfrm>
              <a:off x="510000" y="2659725"/>
              <a:ext cx="46025" cy="174250"/>
            </a:xfrm>
            <a:custGeom>
              <a:avLst/>
              <a:gdLst/>
              <a:ahLst/>
              <a:cxnLst/>
              <a:rect l="l" t="t" r="r" b="b"/>
              <a:pathLst>
                <a:path w="1841" h="6970" extrusionOk="0">
                  <a:moveTo>
                    <a:pt x="573" y="1"/>
                  </a:moveTo>
                  <a:cubicBezTo>
                    <a:pt x="462" y="900"/>
                    <a:pt x="424" y="1812"/>
                    <a:pt x="458" y="2724"/>
                  </a:cubicBezTo>
                  <a:cubicBezTo>
                    <a:pt x="513" y="4081"/>
                    <a:pt x="789" y="5926"/>
                    <a:pt x="1769" y="6969"/>
                  </a:cubicBezTo>
                  <a:lnTo>
                    <a:pt x="1841" y="6902"/>
                  </a:lnTo>
                  <a:cubicBezTo>
                    <a:pt x="0" y="4938"/>
                    <a:pt x="666" y="60"/>
                    <a:pt x="674" y="14"/>
                  </a:cubicBezTo>
                  <a:lnTo>
                    <a:pt x="57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6" name="Google Shape;11746;p38"/>
            <p:cNvSpPr/>
            <p:nvPr/>
          </p:nvSpPr>
          <p:spPr>
            <a:xfrm>
              <a:off x="508250" y="2667875"/>
              <a:ext cx="164425" cy="151800"/>
            </a:xfrm>
            <a:custGeom>
              <a:avLst/>
              <a:gdLst/>
              <a:ahLst/>
              <a:cxnLst/>
              <a:rect l="l" t="t" r="r" b="b"/>
              <a:pathLst>
                <a:path w="6577" h="6072" extrusionOk="0">
                  <a:moveTo>
                    <a:pt x="3286" y="0"/>
                  </a:moveTo>
                  <a:cubicBezTo>
                    <a:pt x="3100" y="0"/>
                    <a:pt x="2906" y="150"/>
                    <a:pt x="2793" y="498"/>
                  </a:cubicBezTo>
                  <a:cubicBezTo>
                    <a:pt x="2534" y="1291"/>
                    <a:pt x="3255" y="2796"/>
                    <a:pt x="3255" y="2796"/>
                  </a:cubicBezTo>
                  <a:cubicBezTo>
                    <a:pt x="2844" y="2321"/>
                    <a:pt x="2454" y="1829"/>
                    <a:pt x="2093" y="1316"/>
                  </a:cubicBezTo>
                  <a:cubicBezTo>
                    <a:pt x="1862" y="980"/>
                    <a:pt x="1568" y="815"/>
                    <a:pt x="1338" y="815"/>
                  </a:cubicBezTo>
                  <a:cubicBezTo>
                    <a:pt x="1065" y="815"/>
                    <a:pt x="880" y="1046"/>
                    <a:pt x="990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69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6" y="3572"/>
                    <a:pt x="1208" y="3607"/>
                    <a:pt x="1478" y="3607"/>
                  </a:cubicBezTo>
                  <a:cubicBezTo>
                    <a:pt x="1892" y="3607"/>
                    <a:pt x="2324" y="3526"/>
                    <a:pt x="2634" y="3451"/>
                  </a:cubicBezTo>
                  <a:lnTo>
                    <a:pt x="2634" y="3451"/>
                  </a:lnTo>
                  <a:cubicBezTo>
                    <a:pt x="2140" y="3599"/>
                    <a:pt x="1365" y="3868"/>
                    <a:pt x="1080" y="4171"/>
                  </a:cubicBezTo>
                  <a:cubicBezTo>
                    <a:pt x="725" y="4546"/>
                    <a:pt x="837" y="5060"/>
                    <a:pt x="1303" y="5060"/>
                  </a:cubicBezTo>
                  <a:cubicBezTo>
                    <a:pt x="1407" y="5060"/>
                    <a:pt x="1528" y="5034"/>
                    <a:pt x="1665" y="4977"/>
                  </a:cubicBezTo>
                  <a:cubicBezTo>
                    <a:pt x="2424" y="4658"/>
                    <a:pt x="3149" y="3649"/>
                    <a:pt x="3149" y="3649"/>
                  </a:cubicBezTo>
                  <a:lnTo>
                    <a:pt x="3149" y="3649"/>
                  </a:lnTo>
                  <a:cubicBezTo>
                    <a:pt x="3149" y="3649"/>
                    <a:pt x="2505" y="4650"/>
                    <a:pt x="2293" y="5142"/>
                  </a:cubicBezTo>
                  <a:cubicBezTo>
                    <a:pt x="2131" y="5522"/>
                    <a:pt x="2172" y="6072"/>
                    <a:pt x="2485" y="6072"/>
                  </a:cubicBezTo>
                  <a:cubicBezTo>
                    <a:pt x="2574" y="6072"/>
                    <a:pt x="2684" y="6027"/>
                    <a:pt x="2819" y="5922"/>
                  </a:cubicBezTo>
                  <a:cubicBezTo>
                    <a:pt x="3425" y="5452"/>
                    <a:pt x="3493" y="3662"/>
                    <a:pt x="3493" y="3662"/>
                  </a:cubicBezTo>
                  <a:lnTo>
                    <a:pt x="3493" y="3662"/>
                  </a:lnTo>
                  <a:cubicBezTo>
                    <a:pt x="3493" y="3662"/>
                    <a:pt x="3484" y="4497"/>
                    <a:pt x="3705" y="5273"/>
                  </a:cubicBezTo>
                  <a:cubicBezTo>
                    <a:pt x="3813" y="5654"/>
                    <a:pt x="4038" y="5835"/>
                    <a:pt x="4246" y="5835"/>
                  </a:cubicBezTo>
                  <a:cubicBezTo>
                    <a:pt x="4463" y="5835"/>
                    <a:pt x="4661" y="5639"/>
                    <a:pt x="4689" y="5269"/>
                  </a:cubicBezTo>
                  <a:cubicBezTo>
                    <a:pt x="4744" y="4540"/>
                    <a:pt x="3858" y="3624"/>
                    <a:pt x="3858" y="3624"/>
                  </a:cubicBezTo>
                  <a:lnTo>
                    <a:pt x="3858" y="3624"/>
                  </a:lnTo>
                  <a:cubicBezTo>
                    <a:pt x="3858" y="3624"/>
                    <a:pt x="4575" y="4353"/>
                    <a:pt x="5033" y="4641"/>
                  </a:cubicBezTo>
                  <a:cubicBezTo>
                    <a:pt x="5162" y="4724"/>
                    <a:pt x="5318" y="4763"/>
                    <a:pt x="5468" y="4763"/>
                  </a:cubicBezTo>
                  <a:cubicBezTo>
                    <a:pt x="5844" y="4763"/>
                    <a:pt x="6184" y="4519"/>
                    <a:pt x="5987" y="4107"/>
                  </a:cubicBezTo>
                  <a:cubicBezTo>
                    <a:pt x="5711" y="3530"/>
                    <a:pt x="4040" y="3310"/>
                    <a:pt x="4040" y="3310"/>
                  </a:cubicBezTo>
                  <a:cubicBezTo>
                    <a:pt x="4040" y="3310"/>
                    <a:pt x="4973" y="3280"/>
                    <a:pt x="5673" y="3153"/>
                  </a:cubicBezTo>
                  <a:cubicBezTo>
                    <a:pt x="6377" y="3021"/>
                    <a:pt x="6576" y="2287"/>
                    <a:pt x="5817" y="2164"/>
                  </a:cubicBezTo>
                  <a:cubicBezTo>
                    <a:pt x="5768" y="2157"/>
                    <a:pt x="5717" y="2153"/>
                    <a:pt x="5665" y="2153"/>
                  </a:cubicBezTo>
                  <a:cubicBezTo>
                    <a:pt x="4917" y="2153"/>
                    <a:pt x="3964" y="2928"/>
                    <a:pt x="3964" y="2928"/>
                  </a:cubicBezTo>
                  <a:cubicBezTo>
                    <a:pt x="3964" y="2928"/>
                    <a:pt x="4939" y="2003"/>
                    <a:pt x="5240" y="1672"/>
                  </a:cubicBezTo>
                  <a:cubicBezTo>
                    <a:pt x="5534" y="1354"/>
                    <a:pt x="5691" y="579"/>
                    <a:pt x="5043" y="579"/>
                  </a:cubicBezTo>
                  <a:cubicBezTo>
                    <a:pt x="5018" y="579"/>
                    <a:pt x="4992" y="580"/>
                    <a:pt x="4965" y="582"/>
                  </a:cubicBezTo>
                  <a:cubicBezTo>
                    <a:pt x="4231" y="646"/>
                    <a:pt x="3633" y="2733"/>
                    <a:pt x="3633" y="2733"/>
                  </a:cubicBezTo>
                  <a:cubicBezTo>
                    <a:pt x="3633" y="2733"/>
                    <a:pt x="3858" y="1337"/>
                    <a:pt x="3794" y="638"/>
                  </a:cubicBezTo>
                  <a:cubicBezTo>
                    <a:pt x="3756" y="247"/>
                    <a:pt x="3526" y="0"/>
                    <a:pt x="32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38"/>
            <p:cNvSpPr/>
            <p:nvPr/>
          </p:nvSpPr>
          <p:spPr>
            <a:xfrm>
              <a:off x="597900" y="2701800"/>
              <a:ext cx="31050" cy="42500"/>
            </a:xfrm>
            <a:custGeom>
              <a:avLst/>
              <a:gdLst/>
              <a:ahLst/>
              <a:cxnLst/>
              <a:rect l="l" t="t" r="r" b="b"/>
              <a:pathLst>
                <a:path w="1242" h="1700" extrusionOk="0">
                  <a:moveTo>
                    <a:pt x="1201" y="0"/>
                  </a:moveTo>
                  <a:cubicBezTo>
                    <a:pt x="1195" y="0"/>
                    <a:pt x="1189" y="2"/>
                    <a:pt x="1184" y="6"/>
                  </a:cubicBezTo>
                  <a:cubicBezTo>
                    <a:pt x="573" y="498"/>
                    <a:pt x="13" y="1652"/>
                    <a:pt x="9" y="1660"/>
                  </a:cubicBezTo>
                  <a:cubicBezTo>
                    <a:pt x="0" y="1677"/>
                    <a:pt x="9" y="1690"/>
                    <a:pt x="21" y="1698"/>
                  </a:cubicBezTo>
                  <a:lnTo>
                    <a:pt x="30" y="1698"/>
                  </a:lnTo>
                  <a:cubicBezTo>
                    <a:pt x="32" y="1699"/>
                    <a:pt x="34" y="1699"/>
                    <a:pt x="36" y="1699"/>
                  </a:cubicBezTo>
                  <a:cubicBezTo>
                    <a:pt x="46" y="1699"/>
                    <a:pt x="52" y="1692"/>
                    <a:pt x="55" y="1685"/>
                  </a:cubicBezTo>
                  <a:cubicBezTo>
                    <a:pt x="60" y="1673"/>
                    <a:pt x="615" y="532"/>
                    <a:pt x="1217" y="48"/>
                  </a:cubicBezTo>
                  <a:cubicBezTo>
                    <a:pt x="1242" y="31"/>
                    <a:pt x="1224" y="0"/>
                    <a:pt x="12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38"/>
            <p:cNvSpPr/>
            <p:nvPr/>
          </p:nvSpPr>
          <p:spPr>
            <a:xfrm>
              <a:off x="599600" y="2733750"/>
              <a:ext cx="51225" cy="14450"/>
            </a:xfrm>
            <a:custGeom>
              <a:avLst/>
              <a:gdLst/>
              <a:ahLst/>
              <a:cxnLst/>
              <a:rect l="l" t="t" r="r" b="b"/>
              <a:pathLst>
                <a:path w="2049" h="578" extrusionOk="0">
                  <a:moveTo>
                    <a:pt x="2001" y="0"/>
                  </a:moveTo>
                  <a:cubicBezTo>
                    <a:pt x="1241" y="0"/>
                    <a:pt x="34" y="518"/>
                    <a:pt x="21" y="526"/>
                  </a:cubicBezTo>
                  <a:cubicBezTo>
                    <a:pt x="9" y="530"/>
                    <a:pt x="0" y="547"/>
                    <a:pt x="9" y="560"/>
                  </a:cubicBezTo>
                  <a:cubicBezTo>
                    <a:pt x="13" y="569"/>
                    <a:pt x="21" y="573"/>
                    <a:pt x="30" y="577"/>
                  </a:cubicBezTo>
                  <a:cubicBezTo>
                    <a:pt x="34" y="577"/>
                    <a:pt x="38" y="573"/>
                    <a:pt x="42" y="573"/>
                  </a:cubicBezTo>
                  <a:cubicBezTo>
                    <a:pt x="55" y="569"/>
                    <a:pt x="1254" y="55"/>
                    <a:pt x="2001" y="55"/>
                  </a:cubicBezTo>
                  <a:cubicBezTo>
                    <a:pt x="2004" y="55"/>
                    <a:pt x="2007" y="55"/>
                    <a:pt x="2011" y="55"/>
                  </a:cubicBezTo>
                  <a:cubicBezTo>
                    <a:pt x="2049" y="55"/>
                    <a:pt x="2049" y="0"/>
                    <a:pt x="2011" y="0"/>
                  </a:cubicBezTo>
                  <a:cubicBezTo>
                    <a:pt x="2007" y="0"/>
                    <a:pt x="2004" y="0"/>
                    <a:pt x="20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38"/>
            <p:cNvSpPr/>
            <p:nvPr/>
          </p:nvSpPr>
          <p:spPr>
            <a:xfrm>
              <a:off x="596725" y="2750700"/>
              <a:ext cx="47425" cy="23775"/>
            </a:xfrm>
            <a:custGeom>
              <a:avLst/>
              <a:gdLst/>
              <a:ahLst/>
              <a:cxnLst/>
              <a:rect l="l" t="t" r="r" b="b"/>
              <a:pathLst>
                <a:path w="1897" h="951" extrusionOk="0">
                  <a:moveTo>
                    <a:pt x="34" y="1"/>
                  </a:moveTo>
                  <a:cubicBezTo>
                    <a:pt x="22" y="1"/>
                    <a:pt x="5" y="9"/>
                    <a:pt x="5" y="22"/>
                  </a:cubicBezTo>
                  <a:cubicBezTo>
                    <a:pt x="1" y="35"/>
                    <a:pt x="9" y="52"/>
                    <a:pt x="22" y="56"/>
                  </a:cubicBezTo>
                  <a:cubicBezTo>
                    <a:pt x="34" y="56"/>
                    <a:pt x="1307" y="361"/>
                    <a:pt x="1850" y="943"/>
                  </a:cubicBezTo>
                  <a:cubicBezTo>
                    <a:pt x="1854" y="947"/>
                    <a:pt x="1858" y="951"/>
                    <a:pt x="1867" y="951"/>
                  </a:cubicBezTo>
                  <a:cubicBezTo>
                    <a:pt x="1875" y="951"/>
                    <a:pt x="1884" y="951"/>
                    <a:pt x="1888" y="947"/>
                  </a:cubicBezTo>
                  <a:cubicBezTo>
                    <a:pt x="1896" y="934"/>
                    <a:pt x="1896" y="917"/>
                    <a:pt x="1888" y="909"/>
                  </a:cubicBezTo>
                  <a:cubicBezTo>
                    <a:pt x="1337" y="315"/>
                    <a:pt x="90" y="14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38"/>
            <p:cNvSpPr/>
            <p:nvPr/>
          </p:nvSpPr>
          <p:spPr>
            <a:xfrm>
              <a:off x="596400" y="2753675"/>
              <a:ext cx="18800" cy="49450"/>
            </a:xfrm>
            <a:custGeom>
              <a:avLst/>
              <a:gdLst/>
              <a:ahLst/>
              <a:cxnLst/>
              <a:rect l="l" t="t" r="r" b="b"/>
              <a:pathLst>
                <a:path w="752" h="1978" extrusionOk="0">
                  <a:moveTo>
                    <a:pt x="31" y="1"/>
                  </a:moveTo>
                  <a:cubicBezTo>
                    <a:pt x="27" y="1"/>
                    <a:pt x="22" y="2"/>
                    <a:pt x="18" y="5"/>
                  </a:cubicBezTo>
                  <a:cubicBezTo>
                    <a:pt x="5" y="13"/>
                    <a:pt x="1" y="30"/>
                    <a:pt x="9" y="43"/>
                  </a:cubicBezTo>
                  <a:cubicBezTo>
                    <a:pt x="18" y="52"/>
                    <a:pt x="641" y="1171"/>
                    <a:pt x="696" y="1952"/>
                  </a:cubicBezTo>
                  <a:cubicBezTo>
                    <a:pt x="701" y="1964"/>
                    <a:pt x="709" y="1973"/>
                    <a:pt x="722" y="1973"/>
                  </a:cubicBezTo>
                  <a:lnTo>
                    <a:pt x="726" y="1977"/>
                  </a:lnTo>
                  <a:cubicBezTo>
                    <a:pt x="739" y="1973"/>
                    <a:pt x="752" y="1960"/>
                    <a:pt x="752" y="1947"/>
                  </a:cubicBezTo>
                  <a:cubicBezTo>
                    <a:pt x="692" y="1154"/>
                    <a:pt x="60" y="26"/>
                    <a:pt x="56" y="18"/>
                  </a:cubicBezTo>
                  <a:cubicBezTo>
                    <a:pt x="50" y="6"/>
                    <a:pt x="41" y="1"/>
                    <a:pt x="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38"/>
            <p:cNvSpPr/>
            <p:nvPr/>
          </p:nvSpPr>
          <p:spPr>
            <a:xfrm>
              <a:off x="573725" y="2754500"/>
              <a:ext cx="19525" cy="50325"/>
            </a:xfrm>
            <a:custGeom>
              <a:avLst/>
              <a:gdLst/>
              <a:ahLst/>
              <a:cxnLst/>
              <a:rect l="l" t="t" r="r" b="b"/>
              <a:pathLst>
                <a:path w="781" h="2013" extrusionOk="0">
                  <a:moveTo>
                    <a:pt x="751" y="0"/>
                  </a:moveTo>
                  <a:cubicBezTo>
                    <a:pt x="738" y="0"/>
                    <a:pt x="729" y="8"/>
                    <a:pt x="725" y="19"/>
                  </a:cubicBezTo>
                  <a:cubicBezTo>
                    <a:pt x="721" y="31"/>
                    <a:pt x="378" y="1355"/>
                    <a:pt x="9" y="1974"/>
                  </a:cubicBezTo>
                  <a:cubicBezTo>
                    <a:pt x="0" y="1982"/>
                    <a:pt x="4" y="1999"/>
                    <a:pt x="17" y="2008"/>
                  </a:cubicBezTo>
                  <a:cubicBezTo>
                    <a:pt x="21" y="2012"/>
                    <a:pt x="26" y="2012"/>
                    <a:pt x="30" y="2012"/>
                  </a:cubicBezTo>
                  <a:cubicBezTo>
                    <a:pt x="38" y="2012"/>
                    <a:pt x="47" y="2008"/>
                    <a:pt x="55" y="1999"/>
                  </a:cubicBezTo>
                  <a:cubicBezTo>
                    <a:pt x="433" y="1372"/>
                    <a:pt x="772" y="48"/>
                    <a:pt x="776" y="31"/>
                  </a:cubicBezTo>
                  <a:cubicBezTo>
                    <a:pt x="781" y="19"/>
                    <a:pt x="772" y="6"/>
                    <a:pt x="759" y="2"/>
                  </a:cubicBezTo>
                  <a:cubicBezTo>
                    <a:pt x="756" y="1"/>
                    <a:pt x="753" y="0"/>
                    <a:pt x="7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38"/>
            <p:cNvSpPr/>
            <p:nvPr/>
          </p:nvSpPr>
          <p:spPr>
            <a:xfrm>
              <a:off x="543275" y="2750975"/>
              <a:ext cx="46925" cy="29975"/>
            </a:xfrm>
            <a:custGeom>
              <a:avLst/>
              <a:gdLst/>
              <a:ahLst/>
              <a:cxnLst/>
              <a:rect l="l" t="t" r="r" b="b"/>
              <a:pathLst>
                <a:path w="1877" h="1199" extrusionOk="0">
                  <a:moveTo>
                    <a:pt x="1836" y="0"/>
                  </a:moveTo>
                  <a:cubicBezTo>
                    <a:pt x="1832" y="0"/>
                    <a:pt x="1828" y="1"/>
                    <a:pt x="1825" y="3"/>
                  </a:cubicBezTo>
                  <a:cubicBezTo>
                    <a:pt x="1816" y="11"/>
                    <a:pt x="531" y="690"/>
                    <a:pt x="14" y="1152"/>
                  </a:cubicBezTo>
                  <a:cubicBezTo>
                    <a:pt x="1" y="1165"/>
                    <a:pt x="1" y="1182"/>
                    <a:pt x="14" y="1190"/>
                  </a:cubicBezTo>
                  <a:cubicBezTo>
                    <a:pt x="18" y="1194"/>
                    <a:pt x="22" y="1199"/>
                    <a:pt x="31" y="1199"/>
                  </a:cubicBezTo>
                  <a:cubicBezTo>
                    <a:pt x="35" y="1199"/>
                    <a:pt x="43" y="1199"/>
                    <a:pt x="48" y="1194"/>
                  </a:cubicBezTo>
                  <a:cubicBezTo>
                    <a:pt x="561" y="732"/>
                    <a:pt x="1837" y="58"/>
                    <a:pt x="1850" y="49"/>
                  </a:cubicBezTo>
                  <a:cubicBezTo>
                    <a:pt x="1876" y="34"/>
                    <a:pt x="1860" y="0"/>
                    <a:pt x="18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38"/>
            <p:cNvSpPr/>
            <p:nvPr/>
          </p:nvSpPr>
          <p:spPr>
            <a:xfrm>
              <a:off x="524950" y="2745300"/>
              <a:ext cx="65225" cy="4575"/>
            </a:xfrm>
            <a:custGeom>
              <a:avLst/>
              <a:gdLst/>
              <a:ahLst/>
              <a:cxnLst/>
              <a:rect l="l" t="t" r="r" b="b"/>
              <a:pathLst>
                <a:path w="2609" h="183" extrusionOk="0">
                  <a:moveTo>
                    <a:pt x="34" y="1"/>
                  </a:moveTo>
                  <a:cubicBezTo>
                    <a:pt x="17" y="1"/>
                    <a:pt x="4" y="9"/>
                    <a:pt x="4" y="26"/>
                  </a:cubicBezTo>
                  <a:cubicBezTo>
                    <a:pt x="0" y="39"/>
                    <a:pt x="13" y="51"/>
                    <a:pt x="26" y="51"/>
                  </a:cubicBezTo>
                  <a:cubicBezTo>
                    <a:pt x="59" y="56"/>
                    <a:pt x="386" y="90"/>
                    <a:pt x="802" y="119"/>
                  </a:cubicBezTo>
                  <a:cubicBezTo>
                    <a:pt x="1227" y="151"/>
                    <a:pt x="1745" y="183"/>
                    <a:pt x="2137" y="183"/>
                  </a:cubicBezTo>
                  <a:cubicBezTo>
                    <a:pt x="2324" y="183"/>
                    <a:pt x="2482" y="175"/>
                    <a:pt x="2587" y="158"/>
                  </a:cubicBezTo>
                  <a:cubicBezTo>
                    <a:pt x="2600" y="158"/>
                    <a:pt x="2609" y="141"/>
                    <a:pt x="2609" y="128"/>
                  </a:cubicBezTo>
                  <a:cubicBezTo>
                    <a:pt x="2605" y="117"/>
                    <a:pt x="2595" y="106"/>
                    <a:pt x="2584" y="106"/>
                  </a:cubicBezTo>
                  <a:cubicBezTo>
                    <a:pt x="2582" y="106"/>
                    <a:pt x="2581" y="106"/>
                    <a:pt x="2579" y="107"/>
                  </a:cubicBezTo>
                  <a:cubicBezTo>
                    <a:pt x="2478" y="123"/>
                    <a:pt x="2327" y="130"/>
                    <a:pt x="2149" y="130"/>
                  </a:cubicBezTo>
                  <a:cubicBezTo>
                    <a:pt x="1366" y="130"/>
                    <a:pt x="48" y="1"/>
                    <a:pt x="3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38"/>
            <p:cNvSpPr/>
            <p:nvPr/>
          </p:nvSpPr>
          <p:spPr>
            <a:xfrm>
              <a:off x="542975" y="2699475"/>
              <a:ext cx="50075" cy="45850"/>
            </a:xfrm>
            <a:custGeom>
              <a:avLst/>
              <a:gdLst/>
              <a:ahLst/>
              <a:cxnLst/>
              <a:rect l="l" t="t" r="r" b="b"/>
              <a:pathLst>
                <a:path w="2003" h="1834" extrusionOk="0">
                  <a:moveTo>
                    <a:pt x="33" y="0"/>
                  </a:moveTo>
                  <a:cubicBezTo>
                    <a:pt x="15" y="0"/>
                    <a:pt x="0" y="22"/>
                    <a:pt x="13" y="44"/>
                  </a:cubicBezTo>
                  <a:cubicBezTo>
                    <a:pt x="21" y="56"/>
                    <a:pt x="1141" y="1376"/>
                    <a:pt x="1960" y="1829"/>
                  </a:cubicBezTo>
                  <a:cubicBezTo>
                    <a:pt x="1960" y="1834"/>
                    <a:pt x="1964" y="1834"/>
                    <a:pt x="1968" y="1834"/>
                  </a:cubicBezTo>
                  <a:cubicBezTo>
                    <a:pt x="1981" y="1834"/>
                    <a:pt x="1989" y="1829"/>
                    <a:pt x="1994" y="1821"/>
                  </a:cubicBezTo>
                  <a:cubicBezTo>
                    <a:pt x="2002" y="1808"/>
                    <a:pt x="1998" y="1791"/>
                    <a:pt x="1985" y="1787"/>
                  </a:cubicBezTo>
                  <a:cubicBezTo>
                    <a:pt x="1179" y="1333"/>
                    <a:pt x="64" y="23"/>
                    <a:pt x="51" y="10"/>
                  </a:cubicBezTo>
                  <a:cubicBezTo>
                    <a:pt x="45" y="3"/>
                    <a:pt x="39" y="0"/>
                    <a:pt x="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38"/>
            <p:cNvSpPr/>
            <p:nvPr/>
          </p:nvSpPr>
          <p:spPr>
            <a:xfrm>
              <a:off x="588350" y="2683550"/>
              <a:ext cx="7125" cy="62950"/>
            </a:xfrm>
            <a:custGeom>
              <a:avLst/>
              <a:gdLst/>
              <a:ahLst/>
              <a:cxnLst/>
              <a:rect l="l" t="t" r="r" b="b"/>
              <a:pathLst>
                <a:path w="285" h="2518" extrusionOk="0">
                  <a:moveTo>
                    <a:pt x="28" y="1"/>
                  </a:moveTo>
                  <a:cubicBezTo>
                    <a:pt x="24" y="1"/>
                    <a:pt x="21" y="1"/>
                    <a:pt x="17" y="2"/>
                  </a:cubicBezTo>
                  <a:cubicBezTo>
                    <a:pt x="5" y="6"/>
                    <a:pt x="0" y="23"/>
                    <a:pt x="5" y="36"/>
                  </a:cubicBezTo>
                  <a:cubicBezTo>
                    <a:pt x="22" y="95"/>
                    <a:pt x="208" y="1775"/>
                    <a:pt x="234" y="2492"/>
                  </a:cubicBezTo>
                  <a:cubicBezTo>
                    <a:pt x="234" y="2505"/>
                    <a:pt x="242" y="2517"/>
                    <a:pt x="255" y="2517"/>
                  </a:cubicBezTo>
                  <a:lnTo>
                    <a:pt x="259" y="2517"/>
                  </a:lnTo>
                  <a:cubicBezTo>
                    <a:pt x="272" y="2517"/>
                    <a:pt x="285" y="2505"/>
                    <a:pt x="285" y="2492"/>
                  </a:cubicBezTo>
                  <a:cubicBezTo>
                    <a:pt x="263" y="1800"/>
                    <a:pt x="77" y="57"/>
                    <a:pt x="56" y="15"/>
                  </a:cubicBezTo>
                  <a:cubicBezTo>
                    <a:pt x="49" y="5"/>
                    <a:pt x="38" y="1"/>
                    <a:pt x="2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38"/>
            <p:cNvSpPr/>
            <p:nvPr/>
          </p:nvSpPr>
          <p:spPr>
            <a:xfrm>
              <a:off x="580900" y="2738600"/>
              <a:ext cx="24450" cy="20725"/>
            </a:xfrm>
            <a:custGeom>
              <a:avLst/>
              <a:gdLst/>
              <a:ahLst/>
              <a:cxnLst/>
              <a:rect l="l" t="t" r="r" b="b"/>
              <a:pathLst>
                <a:path w="978" h="829" extrusionOk="0">
                  <a:moveTo>
                    <a:pt x="547" y="0"/>
                  </a:moveTo>
                  <a:cubicBezTo>
                    <a:pt x="201" y="0"/>
                    <a:pt x="0" y="412"/>
                    <a:pt x="235" y="684"/>
                  </a:cubicBezTo>
                  <a:cubicBezTo>
                    <a:pt x="319" y="784"/>
                    <a:pt x="432" y="829"/>
                    <a:pt x="543" y="829"/>
                  </a:cubicBezTo>
                  <a:cubicBezTo>
                    <a:pt x="744" y="829"/>
                    <a:pt x="941" y="682"/>
                    <a:pt x="960" y="447"/>
                  </a:cubicBezTo>
                  <a:cubicBezTo>
                    <a:pt x="977" y="218"/>
                    <a:pt x="807" y="18"/>
                    <a:pt x="578" y="1"/>
                  </a:cubicBezTo>
                  <a:cubicBezTo>
                    <a:pt x="568" y="1"/>
                    <a:pt x="558" y="0"/>
                    <a:pt x="5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38"/>
            <p:cNvSpPr/>
            <p:nvPr/>
          </p:nvSpPr>
          <p:spPr>
            <a:xfrm>
              <a:off x="250725" y="2661800"/>
              <a:ext cx="259500" cy="248100"/>
            </a:xfrm>
            <a:custGeom>
              <a:avLst/>
              <a:gdLst/>
              <a:ahLst/>
              <a:cxnLst/>
              <a:rect l="l" t="t" r="r" b="b"/>
              <a:pathLst>
                <a:path w="10380" h="9924" extrusionOk="0">
                  <a:moveTo>
                    <a:pt x="4374" y="1"/>
                  </a:moveTo>
                  <a:cubicBezTo>
                    <a:pt x="4340" y="1"/>
                    <a:pt x="4304" y="4"/>
                    <a:pt x="4268" y="11"/>
                  </a:cubicBezTo>
                  <a:cubicBezTo>
                    <a:pt x="3644" y="134"/>
                    <a:pt x="3843" y="1457"/>
                    <a:pt x="4323" y="2225"/>
                  </a:cubicBezTo>
                  <a:cubicBezTo>
                    <a:pt x="4022" y="2000"/>
                    <a:pt x="3521" y="1555"/>
                    <a:pt x="3521" y="1555"/>
                  </a:cubicBezTo>
                  <a:cubicBezTo>
                    <a:pt x="3521" y="1555"/>
                    <a:pt x="2134" y="139"/>
                    <a:pt x="1231" y="139"/>
                  </a:cubicBezTo>
                  <a:cubicBezTo>
                    <a:pt x="1051" y="139"/>
                    <a:pt x="891" y="195"/>
                    <a:pt x="764" y="329"/>
                  </a:cubicBezTo>
                  <a:cubicBezTo>
                    <a:pt x="1" y="1139"/>
                    <a:pt x="2889" y="2064"/>
                    <a:pt x="2889" y="2064"/>
                  </a:cubicBezTo>
                  <a:cubicBezTo>
                    <a:pt x="2889" y="2064"/>
                    <a:pt x="2677" y="2039"/>
                    <a:pt x="2376" y="2039"/>
                  </a:cubicBezTo>
                  <a:cubicBezTo>
                    <a:pt x="1724" y="2039"/>
                    <a:pt x="652" y="2154"/>
                    <a:pt x="399" y="2883"/>
                  </a:cubicBezTo>
                  <a:cubicBezTo>
                    <a:pt x="259" y="3282"/>
                    <a:pt x="550" y="3404"/>
                    <a:pt x="998" y="3404"/>
                  </a:cubicBezTo>
                  <a:cubicBezTo>
                    <a:pt x="1705" y="3404"/>
                    <a:pt x="2805" y="3100"/>
                    <a:pt x="3229" y="3100"/>
                  </a:cubicBezTo>
                  <a:cubicBezTo>
                    <a:pt x="3252" y="3100"/>
                    <a:pt x="3273" y="3101"/>
                    <a:pt x="3292" y="3103"/>
                  </a:cubicBezTo>
                  <a:cubicBezTo>
                    <a:pt x="3877" y="3167"/>
                    <a:pt x="3780" y="3540"/>
                    <a:pt x="3377" y="3582"/>
                  </a:cubicBezTo>
                  <a:cubicBezTo>
                    <a:pt x="3337" y="3587"/>
                    <a:pt x="3289" y="3588"/>
                    <a:pt x="3233" y="3588"/>
                  </a:cubicBezTo>
                  <a:cubicBezTo>
                    <a:pt x="3111" y="3588"/>
                    <a:pt x="2955" y="3581"/>
                    <a:pt x="2781" y="3581"/>
                  </a:cubicBezTo>
                  <a:cubicBezTo>
                    <a:pt x="2225" y="3581"/>
                    <a:pt x="1492" y="3659"/>
                    <a:pt x="1142" y="4312"/>
                  </a:cubicBezTo>
                  <a:cubicBezTo>
                    <a:pt x="929" y="4708"/>
                    <a:pt x="1215" y="4840"/>
                    <a:pt x="1683" y="4840"/>
                  </a:cubicBezTo>
                  <a:cubicBezTo>
                    <a:pt x="2342" y="4840"/>
                    <a:pt x="3361" y="4578"/>
                    <a:pt x="3852" y="4422"/>
                  </a:cubicBezTo>
                  <a:cubicBezTo>
                    <a:pt x="3963" y="4387"/>
                    <a:pt x="4075" y="4371"/>
                    <a:pt x="4185" y="4371"/>
                  </a:cubicBezTo>
                  <a:cubicBezTo>
                    <a:pt x="4899" y="4371"/>
                    <a:pt x="5542" y="5042"/>
                    <a:pt x="5608" y="5321"/>
                  </a:cubicBezTo>
                  <a:cubicBezTo>
                    <a:pt x="4942" y="5140"/>
                    <a:pt x="4376" y="5047"/>
                    <a:pt x="3887" y="5047"/>
                  </a:cubicBezTo>
                  <a:cubicBezTo>
                    <a:pt x="3379" y="5047"/>
                    <a:pt x="2955" y="5148"/>
                    <a:pt x="2592" y="5355"/>
                  </a:cubicBezTo>
                  <a:cubicBezTo>
                    <a:pt x="1939" y="5735"/>
                    <a:pt x="2386" y="6396"/>
                    <a:pt x="3046" y="6396"/>
                  </a:cubicBezTo>
                  <a:cubicBezTo>
                    <a:pt x="3101" y="6396"/>
                    <a:pt x="3158" y="6392"/>
                    <a:pt x="3216" y="6382"/>
                  </a:cubicBezTo>
                  <a:cubicBezTo>
                    <a:pt x="3650" y="6307"/>
                    <a:pt x="4400" y="6097"/>
                    <a:pt x="5085" y="6097"/>
                  </a:cubicBezTo>
                  <a:cubicBezTo>
                    <a:pt x="5569" y="6097"/>
                    <a:pt x="6021" y="6202"/>
                    <a:pt x="6308" y="6534"/>
                  </a:cubicBezTo>
                  <a:cubicBezTo>
                    <a:pt x="6090" y="6521"/>
                    <a:pt x="5868" y="6513"/>
                    <a:pt x="5646" y="6513"/>
                  </a:cubicBezTo>
                  <a:cubicBezTo>
                    <a:pt x="4493" y="6513"/>
                    <a:pt x="3372" y="6714"/>
                    <a:pt x="3212" y="7272"/>
                  </a:cubicBezTo>
                  <a:cubicBezTo>
                    <a:pt x="3076" y="7732"/>
                    <a:pt x="3377" y="7955"/>
                    <a:pt x="3750" y="7955"/>
                  </a:cubicBezTo>
                  <a:cubicBezTo>
                    <a:pt x="3913" y="7955"/>
                    <a:pt x="4090" y="7912"/>
                    <a:pt x="4251" y="7828"/>
                  </a:cubicBezTo>
                  <a:cubicBezTo>
                    <a:pt x="4595" y="7649"/>
                    <a:pt x="5441" y="7264"/>
                    <a:pt x="6247" y="7264"/>
                  </a:cubicBezTo>
                  <a:cubicBezTo>
                    <a:pt x="6682" y="7264"/>
                    <a:pt x="7105" y="7376"/>
                    <a:pt x="7432" y="7692"/>
                  </a:cubicBezTo>
                  <a:cubicBezTo>
                    <a:pt x="7346" y="7690"/>
                    <a:pt x="7262" y="7688"/>
                    <a:pt x="7180" y="7688"/>
                  </a:cubicBezTo>
                  <a:cubicBezTo>
                    <a:pt x="6100" y="7688"/>
                    <a:pt x="5370" y="7920"/>
                    <a:pt x="5256" y="8354"/>
                  </a:cubicBezTo>
                  <a:cubicBezTo>
                    <a:pt x="5190" y="8594"/>
                    <a:pt x="5430" y="8672"/>
                    <a:pt x="5734" y="8672"/>
                  </a:cubicBezTo>
                  <a:cubicBezTo>
                    <a:pt x="6015" y="8672"/>
                    <a:pt x="6350" y="8606"/>
                    <a:pt x="6550" y="8541"/>
                  </a:cubicBezTo>
                  <a:cubicBezTo>
                    <a:pt x="6714" y="8489"/>
                    <a:pt x="6929" y="8458"/>
                    <a:pt x="7143" y="8458"/>
                  </a:cubicBezTo>
                  <a:cubicBezTo>
                    <a:pt x="7473" y="8458"/>
                    <a:pt x="7800" y="8532"/>
                    <a:pt x="7936" y="8714"/>
                  </a:cubicBezTo>
                  <a:cubicBezTo>
                    <a:pt x="7781" y="8711"/>
                    <a:pt x="7645" y="8708"/>
                    <a:pt x="7525" y="8708"/>
                  </a:cubicBezTo>
                  <a:cubicBezTo>
                    <a:pt x="7029" y="8708"/>
                    <a:pt x="6834" y="8767"/>
                    <a:pt x="6851" y="9147"/>
                  </a:cubicBezTo>
                  <a:cubicBezTo>
                    <a:pt x="6868" y="9618"/>
                    <a:pt x="8624" y="9448"/>
                    <a:pt x="8976" y="9923"/>
                  </a:cubicBezTo>
                  <a:cubicBezTo>
                    <a:pt x="9362" y="9105"/>
                    <a:pt x="10380" y="7815"/>
                    <a:pt x="10121" y="7336"/>
                  </a:cubicBezTo>
                  <a:cubicBezTo>
                    <a:pt x="10024" y="7161"/>
                    <a:pt x="9881" y="7088"/>
                    <a:pt x="9738" y="7088"/>
                  </a:cubicBezTo>
                  <a:cubicBezTo>
                    <a:pt x="9493" y="7088"/>
                    <a:pt x="9245" y="7299"/>
                    <a:pt x="9213" y="7569"/>
                  </a:cubicBezTo>
                  <a:cubicBezTo>
                    <a:pt x="9052" y="6959"/>
                    <a:pt x="9569" y="6526"/>
                    <a:pt x="9714" y="5949"/>
                  </a:cubicBezTo>
                  <a:cubicBezTo>
                    <a:pt x="9826" y="5509"/>
                    <a:pt x="9742" y="5116"/>
                    <a:pt x="9460" y="5116"/>
                  </a:cubicBezTo>
                  <a:cubicBezTo>
                    <a:pt x="9370" y="5116"/>
                    <a:pt x="9259" y="5156"/>
                    <a:pt x="9128" y="5249"/>
                  </a:cubicBezTo>
                  <a:cubicBezTo>
                    <a:pt x="8590" y="5627"/>
                    <a:pt x="8373" y="6352"/>
                    <a:pt x="8390" y="6539"/>
                  </a:cubicBezTo>
                  <a:cubicBezTo>
                    <a:pt x="8055" y="5788"/>
                    <a:pt x="8263" y="4918"/>
                    <a:pt x="8679" y="4066"/>
                  </a:cubicBezTo>
                  <a:cubicBezTo>
                    <a:pt x="9080" y="3243"/>
                    <a:pt x="8651" y="2574"/>
                    <a:pt x="8076" y="2574"/>
                  </a:cubicBezTo>
                  <a:cubicBezTo>
                    <a:pt x="8055" y="2574"/>
                    <a:pt x="8034" y="2575"/>
                    <a:pt x="8013" y="2577"/>
                  </a:cubicBezTo>
                  <a:cubicBezTo>
                    <a:pt x="7402" y="2624"/>
                    <a:pt x="7088" y="4134"/>
                    <a:pt x="7381" y="5207"/>
                  </a:cubicBezTo>
                  <a:cubicBezTo>
                    <a:pt x="7054" y="4740"/>
                    <a:pt x="6673" y="3464"/>
                    <a:pt x="6927" y="2395"/>
                  </a:cubicBezTo>
                  <a:cubicBezTo>
                    <a:pt x="7149" y="1448"/>
                    <a:pt x="6778" y="967"/>
                    <a:pt x="6336" y="967"/>
                  </a:cubicBezTo>
                  <a:cubicBezTo>
                    <a:pt x="6280" y="967"/>
                    <a:pt x="6222" y="975"/>
                    <a:pt x="6164" y="991"/>
                  </a:cubicBezTo>
                  <a:cubicBezTo>
                    <a:pt x="5655" y="1135"/>
                    <a:pt x="5578" y="2297"/>
                    <a:pt x="5951" y="3332"/>
                  </a:cubicBezTo>
                  <a:cubicBezTo>
                    <a:pt x="5506" y="2899"/>
                    <a:pt x="5180" y="1958"/>
                    <a:pt x="5137" y="1390"/>
                  </a:cubicBezTo>
                  <a:cubicBezTo>
                    <a:pt x="5097" y="855"/>
                    <a:pt x="4915" y="1"/>
                    <a:pt x="437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8" name="Google Shape;11758;p38"/>
            <p:cNvSpPr/>
            <p:nvPr/>
          </p:nvSpPr>
          <p:spPr>
            <a:xfrm>
              <a:off x="306925" y="2689025"/>
              <a:ext cx="170325" cy="227875"/>
            </a:xfrm>
            <a:custGeom>
              <a:avLst/>
              <a:gdLst/>
              <a:ahLst/>
              <a:cxnLst/>
              <a:rect l="l" t="t" r="r" b="b"/>
              <a:pathLst>
                <a:path w="6813" h="9115" extrusionOk="0">
                  <a:moveTo>
                    <a:pt x="61" y="0"/>
                  </a:moveTo>
                  <a:cubicBezTo>
                    <a:pt x="25" y="0"/>
                    <a:pt x="1" y="48"/>
                    <a:pt x="39" y="76"/>
                  </a:cubicBezTo>
                  <a:cubicBezTo>
                    <a:pt x="2537" y="1815"/>
                    <a:pt x="4225" y="4169"/>
                    <a:pt x="5196" y="5840"/>
                  </a:cubicBezTo>
                  <a:cubicBezTo>
                    <a:pt x="6253" y="7655"/>
                    <a:pt x="6723" y="9072"/>
                    <a:pt x="6728" y="9085"/>
                  </a:cubicBezTo>
                  <a:cubicBezTo>
                    <a:pt x="6732" y="9106"/>
                    <a:pt x="6753" y="9114"/>
                    <a:pt x="6774" y="9114"/>
                  </a:cubicBezTo>
                  <a:lnTo>
                    <a:pt x="6779" y="9114"/>
                  </a:lnTo>
                  <a:cubicBezTo>
                    <a:pt x="6800" y="9106"/>
                    <a:pt x="6812" y="9080"/>
                    <a:pt x="6804" y="9059"/>
                  </a:cubicBezTo>
                  <a:cubicBezTo>
                    <a:pt x="6800" y="9046"/>
                    <a:pt x="6329" y="7621"/>
                    <a:pt x="5269" y="5802"/>
                  </a:cubicBezTo>
                  <a:cubicBezTo>
                    <a:pt x="4289" y="4122"/>
                    <a:pt x="2596" y="1755"/>
                    <a:pt x="86" y="8"/>
                  </a:cubicBezTo>
                  <a:cubicBezTo>
                    <a:pt x="77" y="3"/>
                    <a:pt x="69" y="0"/>
                    <a:pt x="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9" name="Google Shape;11759;p38"/>
            <p:cNvSpPr/>
            <p:nvPr/>
          </p:nvSpPr>
          <p:spPr>
            <a:xfrm>
              <a:off x="359425" y="2673700"/>
              <a:ext cx="28000" cy="88850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41" y="1"/>
                  </a:moveTo>
                  <a:cubicBezTo>
                    <a:pt x="39" y="1"/>
                    <a:pt x="36" y="1"/>
                    <a:pt x="34" y="2"/>
                  </a:cubicBezTo>
                  <a:cubicBezTo>
                    <a:pt x="13" y="6"/>
                    <a:pt x="0" y="27"/>
                    <a:pt x="4" y="48"/>
                  </a:cubicBezTo>
                  <a:cubicBezTo>
                    <a:pt x="4" y="74"/>
                    <a:pt x="399" y="2504"/>
                    <a:pt x="1044" y="3539"/>
                  </a:cubicBezTo>
                  <a:cubicBezTo>
                    <a:pt x="1050" y="3549"/>
                    <a:pt x="1061" y="3553"/>
                    <a:pt x="1072" y="3553"/>
                  </a:cubicBezTo>
                  <a:cubicBezTo>
                    <a:pt x="1075" y="3553"/>
                    <a:pt x="1079" y="3553"/>
                    <a:pt x="1082" y="3552"/>
                  </a:cubicBezTo>
                  <a:cubicBezTo>
                    <a:pt x="1086" y="3552"/>
                    <a:pt x="1094" y="3552"/>
                    <a:pt x="1099" y="3547"/>
                  </a:cubicBezTo>
                  <a:cubicBezTo>
                    <a:pt x="1116" y="3535"/>
                    <a:pt x="1120" y="3514"/>
                    <a:pt x="1111" y="3497"/>
                  </a:cubicBezTo>
                  <a:cubicBezTo>
                    <a:pt x="475" y="2474"/>
                    <a:pt x="85" y="61"/>
                    <a:pt x="81" y="36"/>
                  </a:cubicBezTo>
                  <a:cubicBezTo>
                    <a:pt x="77" y="17"/>
                    <a:pt x="60" y="1"/>
                    <a:pt x="4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38"/>
            <p:cNvSpPr/>
            <p:nvPr/>
          </p:nvSpPr>
          <p:spPr>
            <a:xfrm>
              <a:off x="272625" y="2723225"/>
              <a:ext cx="82800" cy="9475"/>
            </a:xfrm>
            <a:custGeom>
              <a:avLst/>
              <a:gdLst/>
              <a:ahLst/>
              <a:cxnLst/>
              <a:rect l="l" t="t" r="r" b="b"/>
              <a:pathLst>
                <a:path w="3312" h="379" extrusionOk="0">
                  <a:moveTo>
                    <a:pt x="1895" y="0"/>
                  </a:moveTo>
                  <a:cubicBezTo>
                    <a:pt x="1329" y="0"/>
                    <a:pt x="663" y="67"/>
                    <a:pt x="45" y="298"/>
                  </a:cubicBezTo>
                  <a:cubicBezTo>
                    <a:pt x="0" y="317"/>
                    <a:pt x="18" y="378"/>
                    <a:pt x="58" y="378"/>
                  </a:cubicBezTo>
                  <a:cubicBezTo>
                    <a:pt x="63" y="378"/>
                    <a:pt x="69" y="377"/>
                    <a:pt x="75" y="375"/>
                  </a:cubicBezTo>
                  <a:cubicBezTo>
                    <a:pt x="684" y="146"/>
                    <a:pt x="1344" y="80"/>
                    <a:pt x="1903" y="80"/>
                  </a:cubicBezTo>
                  <a:cubicBezTo>
                    <a:pt x="2663" y="80"/>
                    <a:pt x="3238" y="203"/>
                    <a:pt x="3247" y="205"/>
                  </a:cubicBezTo>
                  <a:lnTo>
                    <a:pt x="3264" y="205"/>
                  </a:lnTo>
                  <a:cubicBezTo>
                    <a:pt x="3311" y="201"/>
                    <a:pt x="3311" y="133"/>
                    <a:pt x="3264" y="129"/>
                  </a:cubicBezTo>
                  <a:cubicBezTo>
                    <a:pt x="3255" y="126"/>
                    <a:pt x="2669" y="0"/>
                    <a:pt x="189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38"/>
            <p:cNvSpPr/>
            <p:nvPr/>
          </p:nvSpPr>
          <p:spPr>
            <a:xfrm>
              <a:off x="398125" y="2698550"/>
              <a:ext cx="23975" cy="110300"/>
            </a:xfrm>
            <a:custGeom>
              <a:avLst/>
              <a:gdLst/>
              <a:ahLst/>
              <a:cxnLst/>
              <a:rect l="l" t="t" r="r" b="b"/>
              <a:pathLst>
                <a:path w="959" h="4412" extrusionOk="0">
                  <a:moveTo>
                    <a:pt x="450" y="0"/>
                  </a:moveTo>
                  <a:cubicBezTo>
                    <a:pt x="424" y="0"/>
                    <a:pt x="403" y="13"/>
                    <a:pt x="403" y="34"/>
                  </a:cubicBezTo>
                  <a:cubicBezTo>
                    <a:pt x="399" y="60"/>
                    <a:pt x="0" y="2693"/>
                    <a:pt x="878" y="4390"/>
                  </a:cubicBezTo>
                  <a:cubicBezTo>
                    <a:pt x="887" y="4407"/>
                    <a:pt x="904" y="4411"/>
                    <a:pt x="921" y="4411"/>
                  </a:cubicBezTo>
                  <a:cubicBezTo>
                    <a:pt x="925" y="4407"/>
                    <a:pt x="929" y="4407"/>
                    <a:pt x="933" y="4407"/>
                  </a:cubicBezTo>
                  <a:cubicBezTo>
                    <a:pt x="955" y="4394"/>
                    <a:pt x="959" y="4373"/>
                    <a:pt x="950" y="4352"/>
                  </a:cubicBezTo>
                  <a:cubicBezTo>
                    <a:pt x="85" y="2676"/>
                    <a:pt x="480" y="72"/>
                    <a:pt x="484" y="47"/>
                  </a:cubicBezTo>
                  <a:cubicBezTo>
                    <a:pt x="484" y="26"/>
                    <a:pt x="471" y="4"/>
                    <a:pt x="4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38"/>
            <p:cNvSpPr/>
            <p:nvPr/>
          </p:nvSpPr>
          <p:spPr>
            <a:xfrm>
              <a:off x="322625" y="2800575"/>
              <a:ext cx="108925" cy="22575"/>
            </a:xfrm>
            <a:custGeom>
              <a:avLst/>
              <a:gdLst/>
              <a:ahLst/>
              <a:cxnLst/>
              <a:rect l="l" t="t" r="r" b="b"/>
              <a:pathLst>
                <a:path w="4357" h="903" extrusionOk="0">
                  <a:moveTo>
                    <a:pt x="1298" y="1"/>
                  </a:moveTo>
                  <a:cubicBezTo>
                    <a:pt x="915" y="1"/>
                    <a:pt x="495" y="31"/>
                    <a:pt x="39" y="101"/>
                  </a:cubicBezTo>
                  <a:cubicBezTo>
                    <a:pt x="13" y="105"/>
                    <a:pt x="0" y="127"/>
                    <a:pt x="5" y="148"/>
                  </a:cubicBezTo>
                  <a:cubicBezTo>
                    <a:pt x="5" y="167"/>
                    <a:pt x="22" y="182"/>
                    <a:pt x="40" y="182"/>
                  </a:cubicBezTo>
                  <a:cubicBezTo>
                    <a:pt x="43" y="182"/>
                    <a:pt x="45" y="182"/>
                    <a:pt x="47" y="182"/>
                  </a:cubicBezTo>
                  <a:cubicBezTo>
                    <a:pt x="502" y="111"/>
                    <a:pt x="920" y="82"/>
                    <a:pt x="1301" y="82"/>
                  </a:cubicBezTo>
                  <a:cubicBezTo>
                    <a:pt x="3285" y="82"/>
                    <a:pt x="4269" y="884"/>
                    <a:pt x="4280" y="894"/>
                  </a:cubicBezTo>
                  <a:cubicBezTo>
                    <a:pt x="4289" y="899"/>
                    <a:pt x="4301" y="903"/>
                    <a:pt x="4314" y="903"/>
                  </a:cubicBezTo>
                  <a:cubicBezTo>
                    <a:pt x="4348" y="894"/>
                    <a:pt x="4356" y="852"/>
                    <a:pt x="4331" y="831"/>
                  </a:cubicBezTo>
                  <a:cubicBezTo>
                    <a:pt x="4320" y="820"/>
                    <a:pt x="3313" y="1"/>
                    <a:pt x="12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38"/>
            <p:cNvSpPr/>
            <p:nvPr/>
          </p:nvSpPr>
          <p:spPr>
            <a:xfrm>
              <a:off x="287975" y="2759450"/>
              <a:ext cx="105925" cy="13525"/>
            </a:xfrm>
            <a:custGeom>
              <a:avLst/>
              <a:gdLst/>
              <a:ahLst/>
              <a:cxnLst/>
              <a:rect l="l" t="t" r="r" b="b"/>
              <a:pathLst>
                <a:path w="4237" h="541" extrusionOk="0">
                  <a:moveTo>
                    <a:pt x="2248" y="1"/>
                  </a:moveTo>
                  <a:cubicBezTo>
                    <a:pt x="1597" y="1"/>
                    <a:pt x="834" y="113"/>
                    <a:pt x="38" y="465"/>
                  </a:cubicBezTo>
                  <a:cubicBezTo>
                    <a:pt x="0" y="488"/>
                    <a:pt x="19" y="540"/>
                    <a:pt x="56" y="540"/>
                  </a:cubicBezTo>
                  <a:cubicBezTo>
                    <a:pt x="61" y="540"/>
                    <a:pt x="66" y="539"/>
                    <a:pt x="72" y="537"/>
                  </a:cubicBezTo>
                  <a:cubicBezTo>
                    <a:pt x="856" y="191"/>
                    <a:pt x="1609" y="80"/>
                    <a:pt x="2250" y="80"/>
                  </a:cubicBezTo>
                  <a:cubicBezTo>
                    <a:pt x="3376" y="80"/>
                    <a:pt x="4160" y="422"/>
                    <a:pt x="4173" y="427"/>
                  </a:cubicBezTo>
                  <a:cubicBezTo>
                    <a:pt x="4182" y="431"/>
                    <a:pt x="4190" y="431"/>
                    <a:pt x="4199" y="431"/>
                  </a:cubicBezTo>
                  <a:cubicBezTo>
                    <a:pt x="4211" y="427"/>
                    <a:pt x="4220" y="419"/>
                    <a:pt x="4228" y="406"/>
                  </a:cubicBezTo>
                  <a:cubicBezTo>
                    <a:pt x="4237" y="385"/>
                    <a:pt x="4224" y="363"/>
                    <a:pt x="4207" y="355"/>
                  </a:cubicBezTo>
                  <a:cubicBezTo>
                    <a:pt x="4193" y="350"/>
                    <a:pt x="3395" y="1"/>
                    <a:pt x="224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38"/>
            <p:cNvSpPr/>
            <p:nvPr/>
          </p:nvSpPr>
          <p:spPr>
            <a:xfrm>
              <a:off x="429300" y="2744000"/>
              <a:ext cx="25175" cy="104825"/>
            </a:xfrm>
            <a:custGeom>
              <a:avLst/>
              <a:gdLst/>
              <a:ahLst/>
              <a:cxnLst/>
              <a:rect l="l" t="t" r="r" b="b"/>
              <a:pathLst>
                <a:path w="1007" h="4193" extrusionOk="0">
                  <a:moveTo>
                    <a:pt x="954" y="1"/>
                  </a:moveTo>
                  <a:cubicBezTo>
                    <a:pt x="941" y="1"/>
                    <a:pt x="928" y="7"/>
                    <a:pt x="921" y="23"/>
                  </a:cubicBezTo>
                  <a:cubicBezTo>
                    <a:pt x="912" y="44"/>
                    <a:pt x="0" y="1970"/>
                    <a:pt x="594" y="4158"/>
                  </a:cubicBezTo>
                  <a:cubicBezTo>
                    <a:pt x="598" y="4177"/>
                    <a:pt x="615" y="4193"/>
                    <a:pt x="634" y="4193"/>
                  </a:cubicBezTo>
                  <a:cubicBezTo>
                    <a:pt x="636" y="4193"/>
                    <a:pt x="639" y="4193"/>
                    <a:pt x="641" y="4192"/>
                  </a:cubicBezTo>
                  <a:lnTo>
                    <a:pt x="645" y="4192"/>
                  </a:lnTo>
                  <a:cubicBezTo>
                    <a:pt x="666" y="4184"/>
                    <a:pt x="679" y="4163"/>
                    <a:pt x="675" y="4141"/>
                  </a:cubicBezTo>
                  <a:cubicBezTo>
                    <a:pt x="85" y="1982"/>
                    <a:pt x="984" y="82"/>
                    <a:pt x="993" y="61"/>
                  </a:cubicBezTo>
                  <a:cubicBezTo>
                    <a:pt x="1007" y="27"/>
                    <a:pt x="980" y="1"/>
                    <a:pt x="9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38"/>
            <p:cNvSpPr/>
            <p:nvPr/>
          </p:nvSpPr>
          <p:spPr>
            <a:xfrm>
              <a:off x="451150" y="2806150"/>
              <a:ext cx="32025" cy="73050"/>
            </a:xfrm>
            <a:custGeom>
              <a:avLst/>
              <a:gdLst/>
              <a:ahLst/>
              <a:cxnLst/>
              <a:rect l="l" t="t" r="r" b="b"/>
              <a:pathLst>
                <a:path w="1281" h="2922" extrusionOk="0">
                  <a:moveTo>
                    <a:pt x="1233" y="1"/>
                  </a:moveTo>
                  <a:cubicBezTo>
                    <a:pt x="1222" y="1"/>
                    <a:pt x="1211" y="5"/>
                    <a:pt x="1205" y="14"/>
                  </a:cubicBezTo>
                  <a:cubicBezTo>
                    <a:pt x="1192" y="31"/>
                    <a:pt x="0" y="1460"/>
                    <a:pt x="335" y="2890"/>
                  </a:cubicBezTo>
                  <a:cubicBezTo>
                    <a:pt x="338" y="2910"/>
                    <a:pt x="355" y="2922"/>
                    <a:pt x="372" y="2922"/>
                  </a:cubicBezTo>
                  <a:cubicBezTo>
                    <a:pt x="377" y="2922"/>
                    <a:pt x="382" y="2921"/>
                    <a:pt x="386" y="2919"/>
                  </a:cubicBezTo>
                  <a:cubicBezTo>
                    <a:pt x="407" y="2915"/>
                    <a:pt x="420" y="2894"/>
                    <a:pt x="416" y="2873"/>
                  </a:cubicBezTo>
                  <a:cubicBezTo>
                    <a:pt x="93" y="1481"/>
                    <a:pt x="1256" y="82"/>
                    <a:pt x="1264" y="69"/>
                  </a:cubicBezTo>
                  <a:cubicBezTo>
                    <a:pt x="1281" y="52"/>
                    <a:pt x="1277" y="27"/>
                    <a:pt x="1260" y="10"/>
                  </a:cubicBezTo>
                  <a:cubicBezTo>
                    <a:pt x="1252" y="4"/>
                    <a:pt x="1242" y="1"/>
                    <a:pt x="123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38"/>
            <p:cNvSpPr/>
            <p:nvPr/>
          </p:nvSpPr>
          <p:spPr>
            <a:xfrm>
              <a:off x="468000" y="2850150"/>
              <a:ext cx="26475" cy="48175"/>
            </a:xfrm>
            <a:custGeom>
              <a:avLst/>
              <a:gdLst/>
              <a:ahLst/>
              <a:cxnLst/>
              <a:rect l="l" t="t" r="r" b="b"/>
              <a:pathLst>
                <a:path w="1059" h="1927" extrusionOk="0">
                  <a:moveTo>
                    <a:pt x="995" y="1"/>
                  </a:moveTo>
                  <a:cubicBezTo>
                    <a:pt x="988" y="1"/>
                    <a:pt x="982" y="3"/>
                    <a:pt x="976" y="10"/>
                  </a:cubicBezTo>
                  <a:cubicBezTo>
                    <a:pt x="938" y="48"/>
                    <a:pt x="30" y="884"/>
                    <a:pt x="0" y="1885"/>
                  </a:cubicBezTo>
                  <a:cubicBezTo>
                    <a:pt x="0" y="1906"/>
                    <a:pt x="17" y="1927"/>
                    <a:pt x="43" y="1927"/>
                  </a:cubicBezTo>
                  <a:lnTo>
                    <a:pt x="47" y="1927"/>
                  </a:lnTo>
                  <a:cubicBezTo>
                    <a:pt x="64" y="1923"/>
                    <a:pt x="81" y="1906"/>
                    <a:pt x="81" y="1889"/>
                  </a:cubicBezTo>
                  <a:cubicBezTo>
                    <a:pt x="111" y="922"/>
                    <a:pt x="1018" y="82"/>
                    <a:pt x="1031" y="73"/>
                  </a:cubicBezTo>
                  <a:cubicBezTo>
                    <a:pt x="1059" y="49"/>
                    <a:pt x="1025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38"/>
            <p:cNvSpPr/>
            <p:nvPr/>
          </p:nvSpPr>
          <p:spPr>
            <a:xfrm>
              <a:off x="345275" y="2830375"/>
              <a:ext cx="94225" cy="13150"/>
            </a:xfrm>
            <a:custGeom>
              <a:avLst/>
              <a:gdLst/>
              <a:ahLst/>
              <a:cxnLst/>
              <a:rect l="l" t="t" r="r" b="b"/>
              <a:pathLst>
                <a:path w="3769" h="526" extrusionOk="0">
                  <a:moveTo>
                    <a:pt x="2503" y="0"/>
                  </a:moveTo>
                  <a:cubicBezTo>
                    <a:pt x="1892" y="0"/>
                    <a:pt x="1065" y="99"/>
                    <a:pt x="45" y="445"/>
                  </a:cubicBezTo>
                  <a:cubicBezTo>
                    <a:pt x="1" y="465"/>
                    <a:pt x="17" y="526"/>
                    <a:pt x="61" y="526"/>
                  </a:cubicBezTo>
                  <a:cubicBezTo>
                    <a:pt x="64" y="526"/>
                    <a:pt x="67" y="526"/>
                    <a:pt x="70" y="525"/>
                  </a:cubicBezTo>
                  <a:cubicBezTo>
                    <a:pt x="1086" y="178"/>
                    <a:pt x="1906" y="81"/>
                    <a:pt x="2508" y="81"/>
                  </a:cubicBezTo>
                  <a:cubicBezTo>
                    <a:pt x="3283" y="81"/>
                    <a:pt x="3698" y="243"/>
                    <a:pt x="3705" y="245"/>
                  </a:cubicBezTo>
                  <a:cubicBezTo>
                    <a:pt x="3713" y="249"/>
                    <a:pt x="3722" y="249"/>
                    <a:pt x="3730" y="249"/>
                  </a:cubicBezTo>
                  <a:cubicBezTo>
                    <a:pt x="3743" y="245"/>
                    <a:pt x="3756" y="237"/>
                    <a:pt x="3760" y="224"/>
                  </a:cubicBezTo>
                  <a:cubicBezTo>
                    <a:pt x="3768" y="203"/>
                    <a:pt x="3756" y="182"/>
                    <a:pt x="3739" y="173"/>
                  </a:cubicBezTo>
                  <a:cubicBezTo>
                    <a:pt x="3729" y="168"/>
                    <a:pt x="3301" y="0"/>
                    <a:pt x="25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38"/>
            <p:cNvSpPr/>
            <p:nvPr/>
          </p:nvSpPr>
          <p:spPr>
            <a:xfrm>
              <a:off x="391825" y="2861750"/>
              <a:ext cx="63150" cy="7650"/>
            </a:xfrm>
            <a:custGeom>
              <a:avLst/>
              <a:gdLst/>
              <a:ahLst/>
              <a:cxnLst/>
              <a:rect l="l" t="t" r="r" b="b"/>
              <a:pathLst>
                <a:path w="2526" h="306" extrusionOk="0">
                  <a:moveTo>
                    <a:pt x="1611" y="1"/>
                  </a:moveTo>
                  <a:cubicBezTo>
                    <a:pt x="1169" y="1"/>
                    <a:pt x="608" y="49"/>
                    <a:pt x="45" y="229"/>
                  </a:cubicBezTo>
                  <a:cubicBezTo>
                    <a:pt x="1" y="245"/>
                    <a:pt x="17" y="306"/>
                    <a:pt x="61" y="306"/>
                  </a:cubicBezTo>
                  <a:cubicBezTo>
                    <a:pt x="64" y="306"/>
                    <a:pt x="67" y="306"/>
                    <a:pt x="70" y="305"/>
                  </a:cubicBezTo>
                  <a:cubicBezTo>
                    <a:pt x="626" y="129"/>
                    <a:pt x="1180" y="81"/>
                    <a:pt x="1616" y="81"/>
                  </a:cubicBezTo>
                  <a:cubicBezTo>
                    <a:pt x="2123" y="81"/>
                    <a:pt x="2470" y="146"/>
                    <a:pt x="2475" y="148"/>
                  </a:cubicBezTo>
                  <a:lnTo>
                    <a:pt x="2492" y="148"/>
                  </a:lnTo>
                  <a:cubicBezTo>
                    <a:pt x="2509" y="144"/>
                    <a:pt x="2522" y="131"/>
                    <a:pt x="2526" y="114"/>
                  </a:cubicBezTo>
                  <a:cubicBezTo>
                    <a:pt x="2526" y="93"/>
                    <a:pt x="2513" y="72"/>
                    <a:pt x="2492" y="68"/>
                  </a:cubicBezTo>
                  <a:cubicBezTo>
                    <a:pt x="2485" y="68"/>
                    <a:pt x="2129" y="1"/>
                    <a:pt x="161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38"/>
            <p:cNvSpPr/>
            <p:nvPr/>
          </p:nvSpPr>
          <p:spPr>
            <a:xfrm>
              <a:off x="430200" y="2885350"/>
              <a:ext cx="37175" cy="6400"/>
            </a:xfrm>
            <a:custGeom>
              <a:avLst/>
              <a:gdLst/>
              <a:ahLst/>
              <a:cxnLst/>
              <a:rect l="l" t="t" r="r" b="b"/>
              <a:pathLst>
                <a:path w="1487" h="256" extrusionOk="0">
                  <a:moveTo>
                    <a:pt x="366" y="1"/>
                  </a:moveTo>
                  <a:cubicBezTo>
                    <a:pt x="260" y="1"/>
                    <a:pt x="155" y="7"/>
                    <a:pt x="53" y="23"/>
                  </a:cubicBezTo>
                  <a:cubicBezTo>
                    <a:pt x="1" y="31"/>
                    <a:pt x="10" y="104"/>
                    <a:pt x="55" y="104"/>
                  </a:cubicBezTo>
                  <a:cubicBezTo>
                    <a:pt x="57" y="104"/>
                    <a:pt x="59" y="104"/>
                    <a:pt x="62" y="103"/>
                  </a:cubicBezTo>
                  <a:cubicBezTo>
                    <a:pt x="159" y="88"/>
                    <a:pt x="261" y="82"/>
                    <a:pt x="364" y="82"/>
                  </a:cubicBezTo>
                  <a:cubicBezTo>
                    <a:pt x="886" y="82"/>
                    <a:pt x="1421" y="248"/>
                    <a:pt x="1428" y="252"/>
                  </a:cubicBezTo>
                  <a:cubicBezTo>
                    <a:pt x="1432" y="252"/>
                    <a:pt x="1440" y="256"/>
                    <a:pt x="1449" y="256"/>
                  </a:cubicBezTo>
                  <a:cubicBezTo>
                    <a:pt x="1462" y="252"/>
                    <a:pt x="1474" y="239"/>
                    <a:pt x="1479" y="226"/>
                  </a:cubicBezTo>
                  <a:cubicBezTo>
                    <a:pt x="1487" y="205"/>
                    <a:pt x="1474" y="180"/>
                    <a:pt x="1453" y="171"/>
                  </a:cubicBezTo>
                  <a:cubicBezTo>
                    <a:pt x="1425" y="164"/>
                    <a:pt x="895" y="1"/>
                    <a:pt x="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38"/>
            <p:cNvSpPr/>
            <p:nvPr/>
          </p:nvSpPr>
          <p:spPr>
            <a:xfrm>
              <a:off x="384475" y="2543050"/>
              <a:ext cx="97125" cy="223600"/>
            </a:xfrm>
            <a:custGeom>
              <a:avLst/>
              <a:gdLst/>
              <a:ahLst/>
              <a:cxnLst/>
              <a:rect l="l" t="t" r="r" b="b"/>
              <a:pathLst>
                <a:path w="3885" h="8944" extrusionOk="0">
                  <a:moveTo>
                    <a:pt x="66" y="0"/>
                  </a:moveTo>
                  <a:cubicBezTo>
                    <a:pt x="32" y="0"/>
                    <a:pt x="1" y="43"/>
                    <a:pt x="33" y="79"/>
                  </a:cubicBezTo>
                  <a:cubicBezTo>
                    <a:pt x="1865" y="2038"/>
                    <a:pt x="2790" y="4333"/>
                    <a:pt x="3244" y="5911"/>
                  </a:cubicBezTo>
                  <a:cubicBezTo>
                    <a:pt x="3736" y="7624"/>
                    <a:pt x="3791" y="8888"/>
                    <a:pt x="3791" y="8901"/>
                  </a:cubicBezTo>
                  <a:cubicBezTo>
                    <a:pt x="3791" y="8918"/>
                    <a:pt x="3804" y="8930"/>
                    <a:pt x="3825" y="8939"/>
                  </a:cubicBezTo>
                  <a:cubicBezTo>
                    <a:pt x="3829" y="8939"/>
                    <a:pt x="3833" y="8943"/>
                    <a:pt x="3842" y="8943"/>
                  </a:cubicBezTo>
                  <a:cubicBezTo>
                    <a:pt x="3867" y="8939"/>
                    <a:pt x="3884" y="8918"/>
                    <a:pt x="3884" y="8896"/>
                  </a:cubicBezTo>
                  <a:cubicBezTo>
                    <a:pt x="3884" y="8884"/>
                    <a:pt x="3825" y="7611"/>
                    <a:pt x="3333" y="5889"/>
                  </a:cubicBezTo>
                  <a:cubicBezTo>
                    <a:pt x="2879" y="4299"/>
                    <a:pt x="1946" y="1991"/>
                    <a:pt x="97" y="15"/>
                  </a:cubicBezTo>
                  <a:cubicBezTo>
                    <a:pt x="88" y="5"/>
                    <a:pt x="77" y="0"/>
                    <a:pt x="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38"/>
            <p:cNvSpPr/>
            <p:nvPr/>
          </p:nvSpPr>
          <p:spPr>
            <a:xfrm>
              <a:off x="357400" y="2514275"/>
              <a:ext cx="33225" cy="34775"/>
            </a:xfrm>
            <a:custGeom>
              <a:avLst/>
              <a:gdLst/>
              <a:ahLst/>
              <a:cxnLst/>
              <a:rect l="l" t="t" r="r" b="b"/>
              <a:pathLst>
                <a:path w="1329" h="1391" extrusionOk="0">
                  <a:moveTo>
                    <a:pt x="176" y="0"/>
                  </a:moveTo>
                  <a:cubicBezTo>
                    <a:pt x="106" y="0"/>
                    <a:pt x="57" y="10"/>
                    <a:pt x="47" y="25"/>
                  </a:cubicBezTo>
                  <a:cubicBezTo>
                    <a:pt x="1" y="93"/>
                    <a:pt x="90" y="632"/>
                    <a:pt x="408" y="844"/>
                  </a:cubicBezTo>
                  <a:cubicBezTo>
                    <a:pt x="751" y="1077"/>
                    <a:pt x="1328" y="1391"/>
                    <a:pt x="1328" y="1391"/>
                  </a:cubicBezTo>
                  <a:cubicBezTo>
                    <a:pt x="1328" y="1391"/>
                    <a:pt x="1159" y="309"/>
                    <a:pt x="501" y="59"/>
                  </a:cubicBezTo>
                  <a:cubicBezTo>
                    <a:pt x="387" y="16"/>
                    <a:pt x="265" y="0"/>
                    <a:pt x="1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38"/>
            <p:cNvSpPr/>
            <p:nvPr/>
          </p:nvSpPr>
          <p:spPr>
            <a:xfrm>
              <a:off x="397375" y="2521575"/>
              <a:ext cx="23775" cy="46775"/>
            </a:xfrm>
            <a:custGeom>
              <a:avLst/>
              <a:gdLst/>
              <a:ahLst/>
              <a:cxnLst/>
              <a:rect l="l" t="t" r="r" b="b"/>
              <a:pathLst>
                <a:path w="951" h="1871" extrusionOk="0">
                  <a:moveTo>
                    <a:pt x="419" y="0"/>
                  </a:moveTo>
                  <a:cubicBezTo>
                    <a:pt x="418" y="0"/>
                    <a:pt x="417" y="0"/>
                    <a:pt x="416" y="0"/>
                  </a:cubicBezTo>
                  <a:cubicBezTo>
                    <a:pt x="268" y="9"/>
                    <a:pt x="1" y="577"/>
                    <a:pt x="85" y="942"/>
                  </a:cubicBezTo>
                  <a:cubicBezTo>
                    <a:pt x="166" y="1311"/>
                    <a:pt x="348" y="1871"/>
                    <a:pt x="348" y="1871"/>
                  </a:cubicBezTo>
                  <a:cubicBezTo>
                    <a:pt x="348" y="1871"/>
                    <a:pt x="951" y="878"/>
                    <a:pt x="671" y="314"/>
                  </a:cubicBezTo>
                  <a:cubicBezTo>
                    <a:pt x="608" y="176"/>
                    <a:pt x="495" y="0"/>
                    <a:pt x="4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38"/>
            <p:cNvSpPr/>
            <p:nvPr/>
          </p:nvSpPr>
          <p:spPr>
            <a:xfrm>
              <a:off x="352625" y="2551475"/>
              <a:ext cx="51250" cy="15325"/>
            </a:xfrm>
            <a:custGeom>
              <a:avLst/>
              <a:gdLst/>
              <a:ahLst/>
              <a:cxnLst/>
              <a:rect l="l" t="t" r="r" b="b"/>
              <a:pathLst>
                <a:path w="2050" h="613" extrusionOk="0">
                  <a:moveTo>
                    <a:pt x="795" y="0"/>
                  </a:moveTo>
                  <a:cubicBezTo>
                    <a:pt x="504" y="0"/>
                    <a:pt x="195" y="91"/>
                    <a:pt x="69" y="225"/>
                  </a:cubicBezTo>
                  <a:cubicBezTo>
                    <a:pt x="1" y="301"/>
                    <a:pt x="9" y="331"/>
                    <a:pt x="145" y="429"/>
                  </a:cubicBezTo>
                  <a:cubicBezTo>
                    <a:pt x="336" y="569"/>
                    <a:pt x="653" y="613"/>
                    <a:pt x="974" y="613"/>
                  </a:cubicBezTo>
                  <a:cubicBezTo>
                    <a:pt x="1506" y="613"/>
                    <a:pt x="2049" y="492"/>
                    <a:pt x="2049" y="492"/>
                  </a:cubicBezTo>
                  <a:cubicBezTo>
                    <a:pt x="2049" y="492"/>
                    <a:pt x="1515" y="208"/>
                    <a:pt x="1180" y="68"/>
                  </a:cubicBezTo>
                  <a:cubicBezTo>
                    <a:pt x="1071" y="21"/>
                    <a:pt x="935" y="0"/>
                    <a:pt x="7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38"/>
            <p:cNvSpPr/>
            <p:nvPr/>
          </p:nvSpPr>
          <p:spPr>
            <a:xfrm>
              <a:off x="367050" y="2577825"/>
              <a:ext cx="58450" cy="18875"/>
            </a:xfrm>
            <a:custGeom>
              <a:avLst/>
              <a:gdLst/>
              <a:ahLst/>
              <a:cxnLst/>
              <a:rect l="l" t="t" r="r" b="b"/>
              <a:pathLst>
                <a:path w="2338" h="755" extrusionOk="0">
                  <a:moveTo>
                    <a:pt x="652" y="0"/>
                  </a:moveTo>
                  <a:cubicBezTo>
                    <a:pt x="321" y="0"/>
                    <a:pt x="27" y="72"/>
                    <a:pt x="9" y="219"/>
                  </a:cubicBezTo>
                  <a:cubicBezTo>
                    <a:pt x="1" y="274"/>
                    <a:pt x="35" y="342"/>
                    <a:pt x="119" y="418"/>
                  </a:cubicBezTo>
                  <a:cubicBezTo>
                    <a:pt x="424" y="698"/>
                    <a:pt x="1149" y="754"/>
                    <a:pt x="1687" y="754"/>
                  </a:cubicBezTo>
                  <a:cubicBezTo>
                    <a:pt x="2056" y="754"/>
                    <a:pt x="2338" y="728"/>
                    <a:pt x="2338" y="728"/>
                  </a:cubicBezTo>
                  <a:cubicBezTo>
                    <a:pt x="2338" y="728"/>
                    <a:pt x="1799" y="359"/>
                    <a:pt x="1443" y="159"/>
                  </a:cubicBezTo>
                  <a:cubicBezTo>
                    <a:pt x="1257" y="55"/>
                    <a:pt x="940" y="0"/>
                    <a:pt x="6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38"/>
            <p:cNvSpPr/>
            <p:nvPr/>
          </p:nvSpPr>
          <p:spPr>
            <a:xfrm>
              <a:off x="382825" y="2610825"/>
              <a:ext cx="59325" cy="17850"/>
            </a:xfrm>
            <a:custGeom>
              <a:avLst/>
              <a:gdLst/>
              <a:ahLst/>
              <a:cxnLst/>
              <a:rect l="l" t="t" r="r" b="b"/>
              <a:pathLst>
                <a:path w="2373" h="714" extrusionOk="0">
                  <a:moveTo>
                    <a:pt x="1020" y="0"/>
                  </a:moveTo>
                  <a:cubicBezTo>
                    <a:pt x="553" y="0"/>
                    <a:pt x="1" y="124"/>
                    <a:pt x="10" y="222"/>
                  </a:cubicBezTo>
                  <a:cubicBezTo>
                    <a:pt x="14" y="303"/>
                    <a:pt x="52" y="379"/>
                    <a:pt x="116" y="434"/>
                  </a:cubicBezTo>
                  <a:cubicBezTo>
                    <a:pt x="356" y="655"/>
                    <a:pt x="867" y="713"/>
                    <a:pt x="1341" y="713"/>
                  </a:cubicBezTo>
                  <a:cubicBezTo>
                    <a:pt x="1880" y="713"/>
                    <a:pt x="2373" y="638"/>
                    <a:pt x="2373" y="638"/>
                  </a:cubicBezTo>
                  <a:cubicBezTo>
                    <a:pt x="2373" y="638"/>
                    <a:pt x="2059" y="290"/>
                    <a:pt x="1478" y="61"/>
                  </a:cubicBezTo>
                  <a:cubicBezTo>
                    <a:pt x="1360" y="18"/>
                    <a:pt x="1196" y="0"/>
                    <a:pt x="10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38"/>
            <p:cNvSpPr/>
            <p:nvPr/>
          </p:nvSpPr>
          <p:spPr>
            <a:xfrm>
              <a:off x="397800" y="2634925"/>
              <a:ext cx="59100" cy="26525"/>
            </a:xfrm>
            <a:custGeom>
              <a:avLst/>
              <a:gdLst/>
              <a:ahLst/>
              <a:cxnLst/>
              <a:rect l="l" t="t" r="r" b="b"/>
              <a:pathLst>
                <a:path w="2364" h="1061" extrusionOk="0">
                  <a:moveTo>
                    <a:pt x="639" y="1"/>
                  </a:moveTo>
                  <a:cubicBezTo>
                    <a:pt x="314" y="1"/>
                    <a:pt x="63" y="73"/>
                    <a:pt x="35" y="136"/>
                  </a:cubicBezTo>
                  <a:cubicBezTo>
                    <a:pt x="1" y="212"/>
                    <a:pt x="13" y="306"/>
                    <a:pt x="90" y="424"/>
                  </a:cubicBezTo>
                  <a:cubicBezTo>
                    <a:pt x="463" y="1014"/>
                    <a:pt x="2363" y="1061"/>
                    <a:pt x="2363" y="1061"/>
                  </a:cubicBezTo>
                  <a:cubicBezTo>
                    <a:pt x="2363" y="1061"/>
                    <a:pt x="1986" y="505"/>
                    <a:pt x="1646" y="276"/>
                  </a:cubicBezTo>
                  <a:cubicBezTo>
                    <a:pt x="1332" y="68"/>
                    <a:pt x="952" y="1"/>
                    <a:pt x="6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7" name="Google Shape;11777;p38"/>
            <p:cNvSpPr/>
            <p:nvPr/>
          </p:nvSpPr>
          <p:spPr>
            <a:xfrm>
              <a:off x="418375" y="2667500"/>
              <a:ext cx="49000" cy="25550"/>
            </a:xfrm>
            <a:custGeom>
              <a:avLst/>
              <a:gdLst/>
              <a:ahLst/>
              <a:cxnLst/>
              <a:rect l="l" t="t" r="r" b="b"/>
              <a:pathLst>
                <a:path w="1960" h="1022" extrusionOk="0">
                  <a:moveTo>
                    <a:pt x="421" y="1"/>
                  </a:moveTo>
                  <a:cubicBezTo>
                    <a:pt x="218" y="1"/>
                    <a:pt x="56" y="34"/>
                    <a:pt x="34" y="84"/>
                  </a:cubicBezTo>
                  <a:cubicBezTo>
                    <a:pt x="0" y="156"/>
                    <a:pt x="34" y="292"/>
                    <a:pt x="119" y="424"/>
                  </a:cubicBezTo>
                  <a:cubicBezTo>
                    <a:pt x="492" y="1009"/>
                    <a:pt x="1960" y="1022"/>
                    <a:pt x="1960" y="1022"/>
                  </a:cubicBezTo>
                  <a:cubicBezTo>
                    <a:pt x="1960" y="1022"/>
                    <a:pt x="1532" y="525"/>
                    <a:pt x="1239" y="237"/>
                  </a:cubicBezTo>
                  <a:cubicBezTo>
                    <a:pt x="1062" y="65"/>
                    <a:pt x="702" y="1"/>
                    <a:pt x="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8" name="Google Shape;11778;p38"/>
            <p:cNvSpPr/>
            <p:nvPr/>
          </p:nvSpPr>
          <p:spPr>
            <a:xfrm>
              <a:off x="434600" y="2699375"/>
              <a:ext cx="40950" cy="27600"/>
            </a:xfrm>
            <a:custGeom>
              <a:avLst/>
              <a:gdLst/>
              <a:ahLst/>
              <a:cxnLst/>
              <a:rect l="l" t="t" r="r" b="b"/>
              <a:pathLst>
                <a:path w="1638" h="1104" extrusionOk="0">
                  <a:moveTo>
                    <a:pt x="271" y="1"/>
                  </a:moveTo>
                  <a:cubicBezTo>
                    <a:pt x="133" y="1"/>
                    <a:pt x="39" y="18"/>
                    <a:pt x="39" y="18"/>
                  </a:cubicBezTo>
                  <a:cubicBezTo>
                    <a:pt x="0" y="82"/>
                    <a:pt x="39" y="268"/>
                    <a:pt x="89" y="383"/>
                  </a:cubicBezTo>
                  <a:cubicBezTo>
                    <a:pt x="348" y="943"/>
                    <a:pt x="1638" y="1104"/>
                    <a:pt x="1638" y="1104"/>
                  </a:cubicBezTo>
                  <a:cubicBezTo>
                    <a:pt x="1472" y="832"/>
                    <a:pt x="1294" y="574"/>
                    <a:pt x="1103" y="328"/>
                  </a:cubicBezTo>
                  <a:cubicBezTo>
                    <a:pt x="873" y="52"/>
                    <a:pt x="508" y="1"/>
                    <a:pt x="27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38"/>
            <p:cNvSpPr/>
            <p:nvPr/>
          </p:nvSpPr>
          <p:spPr>
            <a:xfrm>
              <a:off x="423175" y="2546025"/>
              <a:ext cx="24600" cy="53400"/>
            </a:xfrm>
            <a:custGeom>
              <a:avLst/>
              <a:gdLst/>
              <a:ahLst/>
              <a:cxnLst/>
              <a:rect l="l" t="t" r="r" b="b"/>
              <a:pathLst>
                <a:path w="984" h="2136" extrusionOk="0">
                  <a:moveTo>
                    <a:pt x="522" y="1"/>
                  </a:moveTo>
                  <a:cubicBezTo>
                    <a:pt x="367" y="1"/>
                    <a:pt x="0" y="653"/>
                    <a:pt x="29" y="1075"/>
                  </a:cubicBezTo>
                  <a:cubicBezTo>
                    <a:pt x="59" y="1486"/>
                    <a:pt x="169" y="2135"/>
                    <a:pt x="169" y="2135"/>
                  </a:cubicBezTo>
                  <a:cubicBezTo>
                    <a:pt x="169" y="2135"/>
                    <a:pt x="983" y="1024"/>
                    <a:pt x="775" y="354"/>
                  </a:cubicBezTo>
                  <a:cubicBezTo>
                    <a:pt x="729" y="206"/>
                    <a:pt x="606" y="19"/>
                    <a:pt x="534" y="2"/>
                  </a:cubicBezTo>
                  <a:cubicBezTo>
                    <a:pt x="530" y="1"/>
                    <a:pt x="526" y="1"/>
                    <a:pt x="5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38"/>
            <p:cNvSpPr/>
            <p:nvPr/>
          </p:nvSpPr>
          <p:spPr>
            <a:xfrm>
              <a:off x="442550" y="2583200"/>
              <a:ext cx="26225" cy="49200"/>
            </a:xfrm>
            <a:custGeom>
              <a:avLst/>
              <a:gdLst/>
              <a:ahLst/>
              <a:cxnLst/>
              <a:rect l="l" t="t" r="r" b="b"/>
              <a:pathLst>
                <a:path w="1049" h="1968" extrusionOk="0">
                  <a:moveTo>
                    <a:pt x="643" y="1"/>
                  </a:moveTo>
                  <a:cubicBezTo>
                    <a:pt x="484" y="1"/>
                    <a:pt x="0" y="508"/>
                    <a:pt x="0" y="894"/>
                  </a:cubicBezTo>
                  <a:cubicBezTo>
                    <a:pt x="5" y="1302"/>
                    <a:pt x="73" y="1968"/>
                    <a:pt x="73" y="1968"/>
                  </a:cubicBezTo>
                  <a:cubicBezTo>
                    <a:pt x="73" y="1968"/>
                    <a:pt x="1048" y="1098"/>
                    <a:pt x="883" y="411"/>
                  </a:cubicBezTo>
                  <a:cubicBezTo>
                    <a:pt x="840" y="229"/>
                    <a:pt x="760" y="42"/>
                    <a:pt x="662" y="4"/>
                  </a:cubicBezTo>
                  <a:cubicBezTo>
                    <a:pt x="657" y="2"/>
                    <a:pt x="650" y="1"/>
                    <a:pt x="64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38"/>
            <p:cNvSpPr/>
            <p:nvPr/>
          </p:nvSpPr>
          <p:spPr>
            <a:xfrm>
              <a:off x="457600" y="2619325"/>
              <a:ext cx="25375" cy="45000"/>
            </a:xfrm>
            <a:custGeom>
              <a:avLst/>
              <a:gdLst/>
              <a:ahLst/>
              <a:cxnLst/>
              <a:rect l="l" t="t" r="r" b="b"/>
              <a:pathLst>
                <a:path w="1015" h="1800" extrusionOk="0">
                  <a:moveTo>
                    <a:pt x="696" y="1"/>
                  </a:moveTo>
                  <a:cubicBezTo>
                    <a:pt x="695" y="1"/>
                    <a:pt x="693" y="1"/>
                    <a:pt x="692" y="1"/>
                  </a:cubicBezTo>
                  <a:cubicBezTo>
                    <a:pt x="578" y="9"/>
                    <a:pt x="86" y="349"/>
                    <a:pt x="47" y="730"/>
                  </a:cubicBezTo>
                  <a:cubicBezTo>
                    <a:pt x="5" y="1138"/>
                    <a:pt x="1" y="1799"/>
                    <a:pt x="1" y="1799"/>
                  </a:cubicBezTo>
                  <a:cubicBezTo>
                    <a:pt x="1" y="1799"/>
                    <a:pt x="1014" y="1019"/>
                    <a:pt x="921" y="319"/>
                  </a:cubicBezTo>
                  <a:cubicBezTo>
                    <a:pt x="896" y="111"/>
                    <a:pt x="761" y="1"/>
                    <a:pt x="69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38"/>
            <p:cNvSpPr/>
            <p:nvPr/>
          </p:nvSpPr>
          <p:spPr>
            <a:xfrm>
              <a:off x="468750" y="2655025"/>
              <a:ext cx="26850" cy="44825"/>
            </a:xfrm>
            <a:custGeom>
              <a:avLst/>
              <a:gdLst/>
              <a:ahLst/>
              <a:cxnLst/>
              <a:rect l="l" t="t" r="r" b="b"/>
              <a:pathLst>
                <a:path w="1074" h="1793" extrusionOk="0">
                  <a:moveTo>
                    <a:pt x="878" y="1"/>
                  </a:moveTo>
                  <a:cubicBezTo>
                    <a:pt x="748" y="1"/>
                    <a:pt x="182" y="333"/>
                    <a:pt x="119" y="727"/>
                  </a:cubicBezTo>
                  <a:cubicBezTo>
                    <a:pt x="55" y="1135"/>
                    <a:pt x="0" y="1792"/>
                    <a:pt x="0" y="1792"/>
                  </a:cubicBezTo>
                  <a:cubicBezTo>
                    <a:pt x="0" y="1792"/>
                    <a:pt x="1073" y="999"/>
                    <a:pt x="1027" y="295"/>
                  </a:cubicBezTo>
                  <a:cubicBezTo>
                    <a:pt x="1018" y="138"/>
                    <a:pt x="963" y="57"/>
                    <a:pt x="899" y="6"/>
                  </a:cubicBezTo>
                  <a:cubicBezTo>
                    <a:pt x="895" y="3"/>
                    <a:pt x="888" y="1"/>
                    <a:pt x="8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38"/>
            <p:cNvSpPr/>
            <p:nvPr/>
          </p:nvSpPr>
          <p:spPr>
            <a:xfrm>
              <a:off x="475750" y="2690900"/>
              <a:ext cx="27375" cy="41500"/>
            </a:xfrm>
            <a:custGeom>
              <a:avLst/>
              <a:gdLst/>
              <a:ahLst/>
              <a:cxnLst/>
              <a:rect l="l" t="t" r="r" b="b"/>
              <a:pathLst>
                <a:path w="1095" h="1660" extrusionOk="0">
                  <a:moveTo>
                    <a:pt x="937" y="1"/>
                  </a:moveTo>
                  <a:cubicBezTo>
                    <a:pt x="937" y="1"/>
                    <a:pt x="331" y="175"/>
                    <a:pt x="132" y="713"/>
                  </a:cubicBezTo>
                  <a:cubicBezTo>
                    <a:pt x="0" y="1057"/>
                    <a:pt x="26" y="1659"/>
                    <a:pt x="26" y="1659"/>
                  </a:cubicBezTo>
                  <a:cubicBezTo>
                    <a:pt x="26" y="1659"/>
                    <a:pt x="1094" y="1014"/>
                    <a:pt x="1056" y="391"/>
                  </a:cubicBezTo>
                  <a:cubicBezTo>
                    <a:pt x="1048" y="259"/>
                    <a:pt x="1005" y="43"/>
                    <a:pt x="9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38"/>
            <p:cNvSpPr/>
            <p:nvPr/>
          </p:nvSpPr>
          <p:spPr>
            <a:xfrm>
              <a:off x="438975" y="2702450"/>
              <a:ext cx="35100" cy="23475"/>
            </a:xfrm>
            <a:custGeom>
              <a:avLst/>
              <a:gdLst/>
              <a:ahLst/>
              <a:cxnLst/>
              <a:rect l="l" t="t" r="r" b="b"/>
              <a:pathLst>
                <a:path w="1404" h="939" extrusionOk="0">
                  <a:moveTo>
                    <a:pt x="29" y="1"/>
                  </a:moveTo>
                  <a:cubicBezTo>
                    <a:pt x="10" y="1"/>
                    <a:pt x="1" y="27"/>
                    <a:pt x="20" y="35"/>
                  </a:cubicBezTo>
                  <a:cubicBezTo>
                    <a:pt x="610" y="239"/>
                    <a:pt x="1365" y="930"/>
                    <a:pt x="1374" y="934"/>
                  </a:cubicBezTo>
                  <a:cubicBezTo>
                    <a:pt x="1378" y="938"/>
                    <a:pt x="1382" y="938"/>
                    <a:pt x="1386" y="938"/>
                  </a:cubicBezTo>
                  <a:cubicBezTo>
                    <a:pt x="1390" y="938"/>
                    <a:pt x="1395" y="938"/>
                    <a:pt x="1399" y="934"/>
                  </a:cubicBezTo>
                  <a:cubicBezTo>
                    <a:pt x="1403" y="930"/>
                    <a:pt x="1403" y="917"/>
                    <a:pt x="1399" y="909"/>
                  </a:cubicBezTo>
                  <a:cubicBezTo>
                    <a:pt x="1390" y="904"/>
                    <a:pt x="631" y="209"/>
                    <a:pt x="33" y="1"/>
                  </a:cubicBezTo>
                  <a:cubicBezTo>
                    <a:pt x="32" y="1"/>
                    <a:pt x="30" y="1"/>
                    <a:pt x="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38"/>
            <p:cNvSpPr/>
            <p:nvPr/>
          </p:nvSpPr>
          <p:spPr>
            <a:xfrm>
              <a:off x="424525" y="2673075"/>
              <a:ext cx="41600" cy="19450"/>
            </a:xfrm>
            <a:custGeom>
              <a:avLst/>
              <a:gdLst/>
              <a:ahLst/>
              <a:cxnLst/>
              <a:rect l="l" t="t" r="r" b="b"/>
              <a:pathLst>
                <a:path w="1664" h="778" extrusionOk="0">
                  <a:moveTo>
                    <a:pt x="21" y="0"/>
                  </a:moveTo>
                  <a:cubicBezTo>
                    <a:pt x="13" y="0"/>
                    <a:pt x="5" y="7"/>
                    <a:pt x="5" y="14"/>
                  </a:cubicBezTo>
                  <a:cubicBezTo>
                    <a:pt x="0" y="22"/>
                    <a:pt x="5" y="31"/>
                    <a:pt x="17" y="35"/>
                  </a:cubicBezTo>
                  <a:cubicBezTo>
                    <a:pt x="747" y="230"/>
                    <a:pt x="1629" y="769"/>
                    <a:pt x="1638" y="777"/>
                  </a:cubicBezTo>
                  <a:lnTo>
                    <a:pt x="1646" y="777"/>
                  </a:lnTo>
                  <a:cubicBezTo>
                    <a:pt x="1650" y="777"/>
                    <a:pt x="1659" y="777"/>
                    <a:pt x="1659" y="773"/>
                  </a:cubicBezTo>
                  <a:cubicBezTo>
                    <a:pt x="1663" y="765"/>
                    <a:pt x="1663" y="752"/>
                    <a:pt x="1655" y="748"/>
                  </a:cubicBezTo>
                  <a:cubicBezTo>
                    <a:pt x="1646" y="743"/>
                    <a:pt x="764" y="196"/>
                    <a:pt x="26" y="1"/>
                  </a:cubicBezTo>
                  <a:cubicBezTo>
                    <a:pt x="24" y="0"/>
                    <a:pt x="23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38"/>
            <p:cNvSpPr/>
            <p:nvPr/>
          </p:nvSpPr>
          <p:spPr>
            <a:xfrm>
              <a:off x="469700" y="2658875"/>
              <a:ext cx="19425" cy="37050"/>
            </a:xfrm>
            <a:custGeom>
              <a:avLst/>
              <a:gdLst/>
              <a:ahLst/>
              <a:cxnLst/>
              <a:rect l="l" t="t" r="r" b="b"/>
              <a:pathLst>
                <a:path w="777" h="1482" extrusionOk="0">
                  <a:moveTo>
                    <a:pt x="753" y="0"/>
                  </a:moveTo>
                  <a:cubicBezTo>
                    <a:pt x="747" y="0"/>
                    <a:pt x="742" y="3"/>
                    <a:pt x="738" y="9"/>
                  </a:cubicBezTo>
                  <a:cubicBezTo>
                    <a:pt x="734" y="18"/>
                    <a:pt x="195" y="811"/>
                    <a:pt x="5" y="1456"/>
                  </a:cubicBezTo>
                  <a:cubicBezTo>
                    <a:pt x="0" y="1464"/>
                    <a:pt x="5" y="1477"/>
                    <a:pt x="13" y="1477"/>
                  </a:cubicBezTo>
                  <a:lnTo>
                    <a:pt x="22" y="1481"/>
                  </a:lnTo>
                  <a:cubicBezTo>
                    <a:pt x="26" y="1477"/>
                    <a:pt x="34" y="1473"/>
                    <a:pt x="34" y="1468"/>
                  </a:cubicBezTo>
                  <a:cubicBezTo>
                    <a:pt x="225" y="824"/>
                    <a:pt x="760" y="35"/>
                    <a:pt x="768" y="26"/>
                  </a:cubicBezTo>
                  <a:cubicBezTo>
                    <a:pt x="777" y="14"/>
                    <a:pt x="765" y="0"/>
                    <a:pt x="75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38"/>
            <p:cNvSpPr/>
            <p:nvPr/>
          </p:nvSpPr>
          <p:spPr>
            <a:xfrm>
              <a:off x="476275" y="2694000"/>
              <a:ext cx="22075" cy="36375"/>
            </a:xfrm>
            <a:custGeom>
              <a:avLst/>
              <a:gdLst/>
              <a:ahLst/>
              <a:cxnLst/>
              <a:rect l="l" t="t" r="r" b="b"/>
              <a:pathLst>
                <a:path w="883" h="1455" extrusionOk="0">
                  <a:moveTo>
                    <a:pt x="864" y="1"/>
                  </a:moveTo>
                  <a:cubicBezTo>
                    <a:pt x="859" y="1"/>
                    <a:pt x="855" y="2"/>
                    <a:pt x="853" y="4"/>
                  </a:cubicBezTo>
                  <a:cubicBezTo>
                    <a:pt x="844" y="12"/>
                    <a:pt x="136" y="895"/>
                    <a:pt x="5" y="1429"/>
                  </a:cubicBezTo>
                  <a:cubicBezTo>
                    <a:pt x="0" y="1438"/>
                    <a:pt x="9" y="1450"/>
                    <a:pt x="17" y="1450"/>
                  </a:cubicBezTo>
                  <a:lnTo>
                    <a:pt x="21" y="1455"/>
                  </a:lnTo>
                  <a:cubicBezTo>
                    <a:pt x="30" y="1455"/>
                    <a:pt x="34" y="1446"/>
                    <a:pt x="38" y="1442"/>
                  </a:cubicBezTo>
                  <a:cubicBezTo>
                    <a:pt x="166" y="912"/>
                    <a:pt x="870" y="38"/>
                    <a:pt x="878" y="29"/>
                  </a:cubicBezTo>
                  <a:cubicBezTo>
                    <a:pt x="882" y="21"/>
                    <a:pt x="882" y="12"/>
                    <a:pt x="878" y="4"/>
                  </a:cubicBezTo>
                  <a:cubicBezTo>
                    <a:pt x="874" y="2"/>
                    <a:pt x="869" y="1"/>
                    <a:pt x="8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38"/>
            <p:cNvSpPr/>
            <p:nvPr/>
          </p:nvSpPr>
          <p:spPr>
            <a:xfrm>
              <a:off x="406925" y="2640850"/>
              <a:ext cx="48900" cy="19650"/>
            </a:xfrm>
            <a:custGeom>
              <a:avLst/>
              <a:gdLst/>
              <a:ahLst/>
              <a:cxnLst/>
              <a:rect l="l" t="t" r="r" b="b"/>
              <a:pathLst>
                <a:path w="1956" h="786" extrusionOk="0">
                  <a:moveTo>
                    <a:pt x="22" y="1"/>
                  </a:moveTo>
                  <a:cubicBezTo>
                    <a:pt x="0" y="1"/>
                    <a:pt x="0" y="35"/>
                    <a:pt x="22" y="35"/>
                  </a:cubicBezTo>
                  <a:cubicBezTo>
                    <a:pt x="1018" y="60"/>
                    <a:pt x="1922" y="773"/>
                    <a:pt x="1930" y="777"/>
                  </a:cubicBezTo>
                  <a:cubicBezTo>
                    <a:pt x="1934" y="781"/>
                    <a:pt x="1934" y="781"/>
                    <a:pt x="1939" y="785"/>
                  </a:cubicBezTo>
                  <a:cubicBezTo>
                    <a:pt x="1943" y="785"/>
                    <a:pt x="1947" y="781"/>
                    <a:pt x="1951" y="777"/>
                  </a:cubicBezTo>
                  <a:cubicBezTo>
                    <a:pt x="1956" y="773"/>
                    <a:pt x="1956" y="760"/>
                    <a:pt x="1951" y="752"/>
                  </a:cubicBezTo>
                  <a:cubicBezTo>
                    <a:pt x="1943" y="747"/>
                    <a:pt x="1031" y="26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38"/>
            <p:cNvSpPr/>
            <p:nvPr/>
          </p:nvSpPr>
          <p:spPr>
            <a:xfrm>
              <a:off x="457300" y="2622225"/>
              <a:ext cx="18150" cy="40400"/>
            </a:xfrm>
            <a:custGeom>
              <a:avLst/>
              <a:gdLst/>
              <a:ahLst/>
              <a:cxnLst/>
              <a:rect l="l" t="t" r="r" b="b"/>
              <a:pathLst>
                <a:path w="726" h="1616" extrusionOk="0">
                  <a:moveTo>
                    <a:pt x="702" y="1"/>
                  </a:moveTo>
                  <a:cubicBezTo>
                    <a:pt x="697" y="1"/>
                    <a:pt x="692" y="3"/>
                    <a:pt x="687" y="8"/>
                  </a:cubicBezTo>
                  <a:cubicBezTo>
                    <a:pt x="683" y="16"/>
                    <a:pt x="123" y="932"/>
                    <a:pt x="0" y="1594"/>
                  </a:cubicBezTo>
                  <a:cubicBezTo>
                    <a:pt x="0" y="1603"/>
                    <a:pt x="4" y="1611"/>
                    <a:pt x="13" y="1615"/>
                  </a:cubicBezTo>
                  <a:lnTo>
                    <a:pt x="17" y="1615"/>
                  </a:lnTo>
                  <a:cubicBezTo>
                    <a:pt x="26" y="1615"/>
                    <a:pt x="30" y="1607"/>
                    <a:pt x="34" y="1603"/>
                  </a:cubicBezTo>
                  <a:cubicBezTo>
                    <a:pt x="157" y="945"/>
                    <a:pt x="713" y="37"/>
                    <a:pt x="717" y="25"/>
                  </a:cubicBezTo>
                  <a:cubicBezTo>
                    <a:pt x="725" y="16"/>
                    <a:pt x="721" y="8"/>
                    <a:pt x="713" y="4"/>
                  </a:cubicBezTo>
                  <a:cubicBezTo>
                    <a:pt x="709" y="2"/>
                    <a:pt x="706" y="1"/>
                    <a:pt x="7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38"/>
            <p:cNvSpPr/>
            <p:nvPr/>
          </p:nvSpPr>
          <p:spPr>
            <a:xfrm>
              <a:off x="444250" y="2586775"/>
              <a:ext cx="14550" cy="43500"/>
            </a:xfrm>
            <a:custGeom>
              <a:avLst/>
              <a:gdLst/>
              <a:ahLst/>
              <a:cxnLst/>
              <a:rect l="l" t="t" r="r" b="b"/>
              <a:pathLst>
                <a:path w="582" h="1740" extrusionOk="0">
                  <a:moveTo>
                    <a:pt x="562" y="0"/>
                  </a:moveTo>
                  <a:cubicBezTo>
                    <a:pt x="556" y="0"/>
                    <a:pt x="550" y="4"/>
                    <a:pt x="548" y="9"/>
                  </a:cubicBezTo>
                  <a:cubicBezTo>
                    <a:pt x="543" y="18"/>
                    <a:pt x="60" y="1010"/>
                    <a:pt x="5" y="1718"/>
                  </a:cubicBezTo>
                  <a:cubicBezTo>
                    <a:pt x="0" y="1727"/>
                    <a:pt x="9" y="1735"/>
                    <a:pt x="17" y="1740"/>
                  </a:cubicBezTo>
                  <a:lnTo>
                    <a:pt x="22" y="1740"/>
                  </a:lnTo>
                  <a:cubicBezTo>
                    <a:pt x="30" y="1740"/>
                    <a:pt x="34" y="1731"/>
                    <a:pt x="39" y="1723"/>
                  </a:cubicBezTo>
                  <a:cubicBezTo>
                    <a:pt x="94" y="1023"/>
                    <a:pt x="573" y="35"/>
                    <a:pt x="577" y="26"/>
                  </a:cubicBezTo>
                  <a:cubicBezTo>
                    <a:pt x="581" y="18"/>
                    <a:pt x="581" y="9"/>
                    <a:pt x="573" y="5"/>
                  </a:cubicBezTo>
                  <a:cubicBezTo>
                    <a:pt x="570" y="2"/>
                    <a:pt x="566" y="0"/>
                    <a:pt x="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38"/>
            <p:cNvSpPr/>
            <p:nvPr/>
          </p:nvSpPr>
          <p:spPr>
            <a:xfrm>
              <a:off x="386800" y="2616425"/>
              <a:ext cx="53125" cy="10025"/>
            </a:xfrm>
            <a:custGeom>
              <a:avLst/>
              <a:gdLst/>
              <a:ahLst/>
              <a:cxnLst/>
              <a:rect l="l" t="t" r="r" b="b"/>
              <a:pathLst>
                <a:path w="2125" h="401" extrusionOk="0">
                  <a:moveTo>
                    <a:pt x="376" y="0"/>
                  </a:moveTo>
                  <a:cubicBezTo>
                    <a:pt x="258" y="0"/>
                    <a:pt x="140" y="7"/>
                    <a:pt x="25" y="23"/>
                  </a:cubicBezTo>
                  <a:cubicBezTo>
                    <a:pt x="1" y="27"/>
                    <a:pt x="3" y="58"/>
                    <a:pt x="25" y="58"/>
                  </a:cubicBezTo>
                  <a:cubicBezTo>
                    <a:pt x="26" y="58"/>
                    <a:pt x="28" y="58"/>
                    <a:pt x="29" y="57"/>
                  </a:cubicBezTo>
                  <a:cubicBezTo>
                    <a:pt x="144" y="41"/>
                    <a:pt x="262" y="34"/>
                    <a:pt x="380" y="34"/>
                  </a:cubicBezTo>
                  <a:cubicBezTo>
                    <a:pt x="1220" y="34"/>
                    <a:pt x="2088" y="393"/>
                    <a:pt x="2099" y="397"/>
                  </a:cubicBezTo>
                  <a:lnTo>
                    <a:pt x="2107" y="401"/>
                  </a:lnTo>
                  <a:cubicBezTo>
                    <a:pt x="2112" y="401"/>
                    <a:pt x="2116" y="397"/>
                    <a:pt x="2120" y="388"/>
                  </a:cubicBezTo>
                  <a:cubicBezTo>
                    <a:pt x="2124" y="380"/>
                    <a:pt x="2120" y="371"/>
                    <a:pt x="2112" y="367"/>
                  </a:cubicBezTo>
                  <a:cubicBezTo>
                    <a:pt x="2101" y="363"/>
                    <a:pt x="1224" y="0"/>
                    <a:pt x="3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38"/>
            <p:cNvSpPr/>
            <p:nvPr/>
          </p:nvSpPr>
          <p:spPr>
            <a:xfrm>
              <a:off x="372675" y="2583050"/>
              <a:ext cx="50825" cy="12650"/>
            </a:xfrm>
            <a:custGeom>
              <a:avLst/>
              <a:gdLst/>
              <a:ahLst/>
              <a:cxnLst/>
              <a:rect l="l" t="t" r="r" b="b"/>
              <a:pathLst>
                <a:path w="2033" h="506" extrusionOk="0">
                  <a:moveTo>
                    <a:pt x="78" y="0"/>
                  </a:moveTo>
                  <a:cubicBezTo>
                    <a:pt x="58" y="0"/>
                    <a:pt x="37" y="1"/>
                    <a:pt x="17" y="1"/>
                  </a:cubicBezTo>
                  <a:cubicBezTo>
                    <a:pt x="9" y="1"/>
                    <a:pt x="0" y="10"/>
                    <a:pt x="0" y="18"/>
                  </a:cubicBezTo>
                  <a:cubicBezTo>
                    <a:pt x="0" y="27"/>
                    <a:pt x="9" y="35"/>
                    <a:pt x="17" y="35"/>
                  </a:cubicBezTo>
                  <a:cubicBezTo>
                    <a:pt x="37" y="35"/>
                    <a:pt x="57" y="34"/>
                    <a:pt x="77" y="34"/>
                  </a:cubicBezTo>
                  <a:cubicBezTo>
                    <a:pt x="861" y="34"/>
                    <a:pt x="1990" y="502"/>
                    <a:pt x="2002" y="506"/>
                  </a:cubicBezTo>
                  <a:lnTo>
                    <a:pt x="2011" y="506"/>
                  </a:lnTo>
                  <a:cubicBezTo>
                    <a:pt x="2028" y="506"/>
                    <a:pt x="2032" y="481"/>
                    <a:pt x="2015" y="476"/>
                  </a:cubicBezTo>
                  <a:cubicBezTo>
                    <a:pt x="2007" y="468"/>
                    <a:pt x="870" y="0"/>
                    <a:pt x="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38"/>
            <p:cNvSpPr/>
            <p:nvPr/>
          </p:nvSpPr>
          <p:spPr>
            <a:xfrm>
              <a:off x="427700" y="2552400"/>
              <a:ext cx="7350" cy="43950"/>
            </a:xfrm>
            <a:custGeom>
              <a:avLst/>
              <a:gdLst/>
              <a:ahLst/>
              <a:cxnLst/>
              <a:rect l="l" t="t" r="r" b="b"/>
              <a:pathLst>
                <a:path w="294" h="1758" extrusionOk="0">
                  <a:moveTo>
                    <a:pt x="276" y="0"/>
                  </a:moveTo>
                  <a:cubicBezTo>
                    <a:pt x="268" y="0"/>
                    <a:pt x="259" y="7"/>
                    <a:pt x="259" y="14"/>
                  </a:cubicBezTo>
                  <a:cubicBezTo>
                    <a:pt x="259" y="27"/>
                    <a:pt x="26" y="1168"/>
                    <a:pt x="1" y="1740"/>
                  </a:cubicBezTo>
                  <a:cubicBezTo>
                    <a:pt x="1" y="1749"/>
                    <a:pt x="5" y="1757"/>
                    <a:pt x="18" y="1757"/>
                  </a:cubicBezTo>
                  <a:cubicBezTo>
                    <a:pt x="26" y="1757"/>
                    <a:pt x="35" y="1749"/>
                    <a:pt x="35" y="1740"/>
                  </a:cubicBezTo>
                  <a:cubicBezTo>
                    <a:pt x="60" y="1172"/>
                    <a:pt x="289" y="31"/>
                    <a:pt x="293" y="23"/>
                  </a:cubicBezTo>
                  <a:cubicBezTo>
                    <a:pt x="293" y="14"/>
                    <a:pt x="289" y="1"/>
                    <a:pt x="281" y="1"/>
                  </a:cubicBezTo>
                  <a:cubicBezTo>
                    <a:pt x="279" y="1"/>
                    <a:pt x="277" y="0"/>
                    <a:pt x="2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38"/>
            <p:cNvSpPr/>
            <p:nvPr/>
          </p:nvSpPr>
          <p:spPr>
            <a:xfrm>
              <a:off x="404175" y="2528125"/>
              <a:ext cx="4775" cy="37475"/>
            </a:xfrm>
            <a:custGeom>
              <a:avLst/>
              <a:gdLst/>
              <a:ahLst/>
              <a:cxnLst/>
              <a:rect l="l" t="t" r="r" b="b"/>
              <a:pathLst>
                <a:path w="191" h="1499" extrusionOk="0">
                  <a:moveTo>
                    <a:pt x="169" y="0"/>
                  </a:moveTo>
                  <a:cubicBezTo>
                    <a:pt x="163" y="0"/>
                    <a:pt x="156" y="7"/>
                    <a:pt x="153" y="14"/>
                  </a:cubicBezTo>
                  <a:cubicBezTo>
                    <a:pt x="153" y="27"/>
                    <a:pt x="0" y="1074"/>
                    <a:pt x="34" y="1481"/>
                  </a:cubicBezTo>
                  <a:cubicBezTo>
                    <a:pt x="34" y="1490"/>
                    <a:pt x="43" y="1498"/>
                    <a:pt x="55" y="1498"/>
                  </a:cubicBezTo>
                  <a:cubicBezTo>
                    <a:pt x="64" y="1498"/>
                    <a:pt x="68" y="1490"/>
                    <a:pt x="68" y="1477"/>
                  </a:cubicBezTo>
                  <a:cubicBezTo>
                    <a:pt x="34" y="1074"/>
                    <a:pt x="187" y="31"/>
                    <a:pt x="187" y="18"/>
                  </a:cubicBezTo>
                  <a:cubicBezTo>
                    <a:pt x="191" y="10"/>
                    <a:pt x="182" y="1"/>
                    <a:pt x="174" y="1"/>
                  </a:cubicBezTo>
                  <a:cubicBezTo>
                    <a:pt x="172" y="0"/>
                    <a:pt x="171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5" name="Google Shape;11795;p38"/>
            <p:cNvSpPr/>
            <p:nvPr/>
          </p:nvSpPr>
          <p:spPr>
            <a:xfrm>
              <a:off x="361850" y="2556700"/>
              <a:ext cx="39050" cy="6025"/>
            </a:xfrm>
            <a:custGeom>
              <a:avLst/>
              <a:gdLst/>
              <a:ahLst/>
              <a:cxnLst/>
              <a:rect l="l" t="t" r="r" b="b"/>
              <a:pathLst>
                <a:path w="1562" h="241" extrusionOk="0">
                  <a:moveTo>
                    <a:pt x="324" y="0"/>
                  </a:moveTo>
                  <a:cubicBezTo>
                    <a:pt x="221" y="0"/>
                    <a:pt x="118" y="6"/>
                    <a:pt x="18" y="20"/>
                  </a:cubicBezTo>
                  <a:cubicBezTo>
                    <a:pt x="9" y="20"/>
                    <a:pt x="1" y="29"/>
                    <a:pt x="5" y="37"/>
                  </a:cubicBezTo>
                  <a:cubicBezTo>
                    <a:pt x="5" y="46"/>
                    <a:pt x="13" y="54"/>
                    <a:pt x="22" y="54"/>
                  </a:cubicBezTo>
                  <a:cubicBezTo>
                    <a:pt x="122" y="40"/>
                    <a:pt x="225" y="34"/>
                    <a:pt x="328" y="34"/>
                  </a:cubicBezTo>
                  <a:cubicBezTo>
                    <a:pt x="928" y="34"/>
                    <a:pt x="1529" y="241"/>
                    <a:pt x="1536" y="241"/>
                  </a:cubicBezTo>
                  <a:lnTo>
                    <a:pt x="1545" y="241"/>
                  </a:lnTo>
                  <a:cubicBezTo>
                    <a:pt x="1549" y="241"/>
                    <a:pt x="1557" y="237"/>
                    <a:pt x="1557" y="232"/>
                  </a:cubicBezTo>
                  <a:cubicBezTo>
                    <a:pt x="1562" y="224"/>
                    <a:pt x="1557" y="211"/>
                    <a:pt x="1549" y="211"/>
                  </a:cubicBezTo>
                  <a:cubicBezTo>
                    <a:pt x="1542" y="211"/>
                    <a:pt x="932" y="0"/>
                    <a:pt x="3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6" name="Google Shape;11796;p38"/>
            <p:cNvSpPr/>
            <p:nvPr/>
          </p:nvSpPr>
          <p:spPr>
            <a:xfrm>
              <a:off x="362275" y="2518425"/>
              <a:ext cx="26225" cy="27350"/>
            </a:xfrm>
            <a:custGeom>
              <a:avLst/>
              <a:gdLst/>
              <a:ahLst/>
              <a:cxnLst/>
              <a:rect l="l" t="t" r="r" b="b"/>
              <a:pathLst>
                <a:path w="1049" h="1094" extrusionOk="0">
                  <a:moveTo>
                    <a:pt x="26" y="0"/>
                  </a:moveTo>
                  <a:cubicBezTo>
                    <a:pt x="12" y="0"/>
                    <a:pt x="0" y="22"/>
                    <a:pt x="18" y="33"/>
                  </a:cubicBezTo>
                  <a:cubicBezTo>
                    <a:pt x="450" y="321"/>
                    <a:pt x="1010" y="1076"/>
                    <a:pt x="1014" y="1085"/>
                  </a:cubicBezTo>
                  <a:cubicBezTo>
                    <a:pt x="1019" y="1089"/>
                    <a:pt x="1023" y="1093"/>
                    <a:pt x="1031" y="1093"/>
                  </a:cubicBezTo>
                  <a:cubicBezTo>
                    <a:pt x="1036" y="1093"/>
                    <a:pt x="1036" y="1089"/>
                    <a:pt x="1040" y="1089"/>
                  </a:cubicBezTo>
                  <a:cubicBezTo>
                    <a:pt x="1048" y="1081"/>
                    <a:pt x="1048" y="1072"/>
                    <a:pt x="1044" y="1064"/>
                  </a:cubicBezTo>
                  <a:cubicBezTo>
                    <a:pt x="1036" y="1055"/>
                    <a:pt x="476" y="296"/>
                    <a:pt x="35" y="3"/>
                  </a:cubicBezTo>
                  <a:cubicBezTo>
                    <a:pt x="32" y="1"/>
                    <a:pt x="29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38"/>
            <p:cNvSpPr/>
            <p:nvPr/>
          </p:nvSpPr>
          <p:spPr>
            <a:xfrm>
              <a:off x="439900" y="2695250"/>
              <a:ext cx="168825" cy="332550"/>
            </a:xfrm>
            <a:custGeom>
              <a:avLst/>
              <a:gdLst/>
              <a:ahLst/>
              <a:cxnLst/>
              <a:rect l="l" t="t" r="r" b="b"/>
              <a:pathLst>
                <a:path w="6753" h="13302" extrusionOk="0">
                  <a:moveTo>
                    <a:pt x="0" y="1"/>
                  </a:moveTo>
                  <a:cubicBezTo>
                    <a:pt x="505" y="1337"/>
                    <a:pt x="942" y="1612"/>
                    <a:pt x="1362" y="5896"/>
                  </a:cubicBezTo>
                  <a:cubicBezTo>
                    <a:pt x="1782" y="10184"/>
                    <a:pt x="6515" y="13302"/>
                    <a:pt x="6515" y="13302"/>
                  </a:cubicBezTo>
                  <a:cubicBezTo>
                    <a:pt x="6689" y="12530"/>
                    <a:pt x="6753" y="9141"/>
                    <a:pt x="6091" y="6185"/>
                  </a:cubicBezTo>
                  <a:cubicBezTo>
                    <a:pt x="5430" y="3228"/>
                    <a:pt x="3258" y="1468"/>
                    <a:pt x="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38"/>
            <p:cNvSpPr/>
            <p:nvPr/>
          </p:nvSpPr>
          <p:spPr>
            <a:xfrm>
              <a:off x="468325" y="2725950"/>
              <a:ext cx="138300" cy="324650"/>
            </a:xfrm>
            <a:custGeom>
              <a:avLst/>
              <a:gdLst/>
              <a:ahLst/>
              <a:cxnLst/>
              <a:rect l="l" t="t" r="r" b="b"/>
              <a:pathLst>
                <a:path w="5532" h="12986" extrusionOk="0">
                  <a:moveTo>
                    <a:pt x="61" y="1"/>
                  </a:moveTo>
                  <a:cubicBezTo>
                    <a:pt x="51" y="1"/>
                    <a:pt x="40" y="4"/>
                    <a:pt x="30" y="11"/>
                  </a:cubicBezTo>
                  <a:cubicBezTo>
                    <a:pt x="9" y="28"/>
                    <a:pt x="0" y="62"/>
                    <a:pt x="17" y="83"/>
                  </a:cubicBezTo>
                  <a:cubicBezTo>
                    <a:pt x="2927" y="4015"/>
                    <a:pt x="4225" y="7298"/>
                    <a:pt x="4801" y="9359"/>
                  </a:cubicBezTo>
                  <a:cubicBezTo>
                    <a:pt x="5425" y="11594"/>
                    <a:pt x="5361" y="12913"/>
                    <a:pt x="5361" y="12930"/>
                  </a:cubicBezTo>
                  <a:cubicBezTo>
                    <a:pt x="5357" y="12956"/>
                    <a:pt x="5383" y="12981"/>
                    <a:pt x="5408" y="12986"/>
                  </a:cubicBezTo>
                  <a:lnTo>
                    <a:pt x="5412" y="12986"/>
                  </a:lnTo>
                  <a:cubicBezTo>
                    <a:pt x="5442" y="12986"/>
                    <a:pt x="5463" y="12960"/>
                    <a:pt x="5467" y="12935"/>
                  </a:cubicBezTo>
                  <a:cubicBezTo>
                    <a:pt x="5467" y="12922"/>
                    <a:pt x="5531" y="11586"/>
                    <a:pt x="4903" y="9338"/>
                  </a:cubicBezTo>
                  <a:cubicBezTo>
                    <a:pt x="4326" y="7268"/>
                    <a:pt x="3024" y="3968"/>
                    <a:pt x="102" y="24"/>
                  </a:cubicBezTo>
                  <a:cubicBezTo>
                    <a:pt x="92" y="9"/>
                    <a:pt x="77" y="1"/>
                    <a:pt x="6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38"/>
            <p:cNvSpPr/>
            <p:nvPr/>
          </p:nvSpPr>
          <p:spPr>
            <a:xfrm>
              <a:off x="471350" y="2772550"/>
              <a:ext cx="46075" cy="24200"/>
            </a:xfrm>
            <a:custGeom>
              <a:avLst/>
              <a:gdLst/>
              <a:ahLst/>
              <a:cxnLst/>
              <a:rect l="l" t="t" r="r" b="b"/>
              <a:pathLst>
                <a:path w="1843" h="968" extrusionOk="0">
                  <a:moveTo>
                    <a:pt x="78" y="1"/>
                  </a:moveTo>
                  <a:cubicBezTo>
                    <a:pt x="28" y="1"/>
                    <a:pt x="1" y="77"/>
                    <a:pt x="62" y="102"/>
                  </a:cubicBezTo>
                  <a:lnTo>
                    <a:pt x="1758" y="963"/>
                  </a:lnTo>
                  <a:cubicBezTo>
                    <a:pt x="1762" y="963"/>
                    <a:pt x="1771" y="968"/>
                    <a:pt x="1775" y="968"/>
                  </a:cubicBezTo>
                  <a:cubicBezTo>
                    <a:pt x="1796" y="968"/>
                    <a:pt x="1818" y="955"/>
                    <a:pt x="1830" y="938"/>
                  </a:cubicBezTo>
                  <a:cubicBezTo>
                    <a:pt x="1843" y="913"/>
                    <a:pt x="1830" y="879"/>
                    <a:pt x="1805" y="866"/>
                  </a:cubicBezTo>
                  <a:lnTo>
                    <a:pt x="108" y="9"/>
                  </a:lnTo>
                  <a:cubicBezTo>
                    <a:pt x="98" y="3"/>
                    <a:pt x="88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38"/>
            <p:cNvSpPr/>
            <p:nvPr/>
          </p:nvSpPr>
          <p:spPr>
            <a:xfrm>
              <a:off x="501400" y="2733750"/>
              <a:ext cx="2950" cy="42425"/>
            </a:xfrm>
            <a:custGeom>
              <a:avLst/>
              <a:gdLst/>
              <a:ahLst/>
              <a:cxnLst/>
              <a:rect l="l" t="t" r="r" b="b"/>
              <a:pathLst>
                <a:path w="118" h="1697" extrusionOk="0">
                  <a:moveTo>
                    <a:pt x="62" y="1"/>
                  </a:moveTo>
                  <a:cubicBezTo>
                    <a:pt x="36" y="1"/>
                    <a:pt x="11" y="17"/>
                    <a:pt x="9" y="51"/>
                  </a:cubicBezTo>
                  <a:cubicBezTo>
                    <a:pt x="0" y="170"/>
                    <a:pt x="9" y="1582"/>
                    <a:pt x="9" y="1646"/>
                  </a:cubicBezTo>
                  <a:cubicBezTo>
                    <a:pt x="9" y="1671"/>
                    <a:pt x="30" y="1697"/>
                    <a:pt x="56" y="1697"/>
                  </a:cubicBezTo>
                  <a:lnTo>
                    <a:pt x="60" y="1697"/>
                  </a:lnTo>
                  <a:cubicBezTo>
                    <a:pt x="90" y="1697"/>
                    <a:pt x="115" y="1671"/>
                    <a:pt x="115" y="1642"/>
                  </a:cubicBezTo>
                  <a:cubicBezTo>
                    <a:pt x="111" y="1137"/>
                    <a:pt x="107" y="149"/>
                    <a:pt x="115" y="55"/>
                  </a:cubicBezTo>
                  <a:cubicBezTo>
                    <a:pt x="117" y="20"/>
                    <a:pt x="8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38"/>
            <p:cNvSpPr/>
            <p:nvPr/>
          </p:nvSpPr>
          <p:spPr>
            <a:xfrm>
              <a:off x="532675" y="2765900"/>
              <a:ext cx="3325" cy="62250"/>
            </a:xfrm>
            <a:custGeom>
              <a:avLst/>
              <a:gdLst/>
              <a:ahLst/>
              <a:cxnLst/>
              <a:rect l="l" t="t" r="r" b="b"/>
              <a:pathLst>
                <a:path w="133" h="2490" extrusionOk="0">
                  <a:moveTo>
                    <a:pt x="79" y="0"/>
                  </a:moveTo>
                  <a:cubicBezTo>
                    <a:pt x="53" y="0"/>
                    <a:pt x="26" y="19"/>
                    <a:pt x="26" y="55"/>
                  </a:cubicBezTo>
                  <a:lnTo>
                    <a:pt x="1" y="2434"/>
                  </a:lnTo>
                  <a:cubicBezTo>
                    <a:pt x="1" y="2464"/>
                    <a:pt x="22" y="2485"/>
                    <a:pt x="52" y="2489"/>
                  </a:cubicBezTo>
                  <a:lnTo>
                    <a:pt x="56" y="2489"/>
                  </a:lnTo>
                  <a:cubicBezTo>
                    <a:pt x="86" y="2489"/>
                    <a:pt x="107" y="2464"/>
                    <a:pt x="107" y="2434"/>
                  </a:cubicBezTo>
                  <a:lnTo>
                    <a:pt x="132" y="55"/>
                  </a:lnTo>
                  <a:cubicBezTo>
                    <a:pt x="132" y="19"/>
                    <a:pt x="106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38"/>
            <p:cNvSpPr/>
            <p:nvPr/>
          </p:nvSpPr>
          <p:spPr>
            <a:xfrm>
              <a:off x="560775" y="2818500"/>
              <a:ext cx="16650" cy="66575"/>
            </a:xfrm>
            <a:custGeom>
              <a:avLst/>
              <a:gdLst/>
              <a:ahLst/>
              <a:cxnLst/>
              <a:rect l="l" t="t" r="r" b="b"/>
              <a:pathLst>
                <a:path w="666" h="2663" extrusionOk="0">
                  <a:moveTo>
                    <a:pt x="602" y="0"/>
                  </a:moveTo>
                  <a:cubicBezTo>
                    <a:pt x="579" y="0"/>
                    <a:pt x="557" y="13"/>
                    <a:pt x="552" y="42"/>
                  </a:cubicBezTo>
                  <a:lnTo>
                    <a:pt x="5" y="2599"/>
                  </a:lnTo>
                  <a:cubicBezTo>
                    <a:pt x="1" y="2629"/>
                    <a:pt x="18" y="2654"/>
                    <a:pt x="47" y="2663"/>
                  </a:cubicBezTo>
                  <a:lnTo>
                    <a:pt x="56" y="2663"/>
                  </a:lnTo>
                  <a:cubicBezTo>
                    <a:pt x="81" y="2663"/>
                    <a:pt x="107" y="2646"/>
                    <a:pt x="111" y="2620"/>
                  </a:cubicBezTo>
                  <a:lnTo>
                    <a:pt x="658" y="67"/>
                  </a:lnTo>
                  <a:cubicBezTo>
                    <a:pt x="666" y="25"/>
                    <a:pt x="633" y="0"/>
                    <a:pt x="6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38"/>
            <p:cNvSpPr/>
            <p:nvPr/>
          </p:nvSpPr>
          <p:spPr>
            <a:xfrm>
              <a:off x="582950" y="2894875"/>
              <a:ext cx="13800" cy="48850"/>
            </a:xfrm>
            <a:custGeom>
              <a:avLst/>
              <a:gdLst/>
              <a:ahLst/>
              <a:cxnLst/>
              <a:rect l="l" t="t" r="r" b="b"/>
              <a:pathLst>
                <a:path w="552" h="1954" extrusionOk="0">
                  <a:moveTo>
                    <a:pt x="491" y="0"/>
                  </a:moveTo>
                  <a:cubicBezTo>
                    <a:pt x="470" y="0"/>
                    <a:pt x="448" y="16"/>
                    <a:pt x="441" y="40"/>
                  </a:cubicBezTo>
                  <a:lnTo>
                    <a:pt x="9" y="1890"/>
                  </a:lnTo>
                  <a:cubicBezTo>
                    <a:pt x="0" y="1915"/>
                    <a:pt x="21" y="1945"/>
                    <a:pt x="47" y="1953"/>
                  </a:cubicBezTo>
                  <a:lnTo>
                    <a:pt x="55" y="1953"/>
                  </a:lnTo>
                  <a:cubicBezTo>
                    <a:pt x="81" y="1953"/>
                    <a:pt x="106" y="1936"/>
                    <a:pt x="110" y="1911"/>
                  </a:cubicBezTo>
                  <a:lnTo>
                    <a:pt x="547" y="66"/>
                  </a:lnTo>
                  <a:cubicBezTo>
                    <a:pt x="552" y="36"/>
                    <a:pt x="535" y="6"/>
                    <a:pt x="505" y="2"/>
                  </a:cubicBezTo>
                  <a:cubicBezTo>
                    <a:pt x="500" y="1"/>
                    <a:pt x="496" y="0"/>
                    <a:pt x="4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38"/>
            <p:cNvSpPr/>
            <p:nvPr/>
          </p:nvSpPr>
          <p:spPr>
            <a:xfrm>
              <a:off x="481525" y="2833675"/>
              <a:ext cx="69725" cy="24475"/>
            </a:xfrm>
            <a:custGeom>
              <a:avLst/>
              <a:gdLst/>
              <a:ahLst/>
              <a:cxnLst/>
              <a:rect l="l" t="t" r="r" b="b"/>
              <a:pathLst>
                <a:path w="2789" h="979" extrusionOk="0">
                  <a:moveTo>
                    <a:pt x="74" y="0"/>
                  </a:moveTo>
                  <a:cubicBezTo>
                    <a:pt x="22" y="0"/>
                    <a:pt x="0" y="85"/>
                    <a:pt x="62" y="105"/>
                  </a:cubicBezTo>
                  <a:lnTo>
                    <a:pt x="2713" y="978"/>
                  </a:lnTo>
                  <a:lnTo>
                    <a:pt x="2725" y="978"/>
                  </a:lnTo>
                  <a:cubicBezTo>
                    <a:pt x="2747" y="978"/>
                    <a:pt x="2768" y="966"/>
                    <a:pt x="2776" y="945"/>
                  </a:cubicBezTo>
                  <a:cubicBezTo>
                    <a:pt x="2789" y="915"/>
                    <a:pt x="2772" y="885"/>
                    <a:pt x="2742" y="877"/>
                  </a:cubicBezTo>
                  <a:lnTo>
                    <a:pt x="91" y="3"/>
                  </a:lnTo>
                  <a:cubicBezTo>
                    <a:pt x="85" y="1"/>
                    <a:pt x="80" y="0"/>
                    <a:pt x="7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38"/>
            <p:cNvSpPr/>
            <p:nvPr/>
          </p:nvSpPr>
          <p:spPr>
            <a:xfrm>
              <a:off x="499075" y="2894375"/>
              <a:ext cx="80575" cy="29625"/>
            </a:xfrm>
            <a:custGeom>
              <a:avLst/>
              <a:gdLst/>
              <a:ahLst/>
              <a:cxnLst/>
              <a:rect l="l" t="t" r="r" b="b"/>
              <a:pathLst>
                <a:path w="3223" h="1185" extrusionOk="0">
                  <a:moveTo>
                    <a:pt x="56" y="1"/>
                  </a:moveTo>
                  <a:cubicBezTo>
                    <a:pt x="34" y="1"/>
                    <a:pt x="15" y="15"/>
                    <a:pt x="9" y="35"/>
                  </a:cubicBezTo>
                  <a:cubicBezTo>
                    <a:pt x="0" y="65"/>
                    <a:pt x="13" y="94"/>
                    <a:pt x="43" y="103"/>
                  </a:cubicBezTo>
                  <a:lnTo>
                    <a:pt x="3130" y="1180"/>
                  </a:lnTo>
                  <a:lnTo>
                    <a:pt x="3143" y="1180"/>
                  </a:lnTo>
                  <a:lnTo>
                    <a:pt x="3143" y="1184"/>
                  </a:lnTo>
                  <a:cubicBezTo>
                    <a:pt x="3145" y="1184"/>
                    <a:pt x="3146" y="1185"/>
                    <a:pt x="3147" y="1185"/>
                  </a:cubicBezTo>
                  <a:cubicBezTo>
                    <a:pt x="3207" y="1185"/>
                    <a:pt x="3222" y="1099"/>
                    <a:pt x="3164" y="1083"/>
                  </a:cubicBezTo>
                  <a:lnTo>
                    <a:pt x="77" y="5"/>
                  </a:lnTo>
                  <a:cubicBezTo>
                    <a:pt x="70" y="2"/>
                    <a:pt x="63" y="1"/>
                    <a:pt x="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38"/>
            <p:cNvSpPr/>
            <p:nvPr/>
          </p:nvSpPr>
          <p:spPr>
            <a:xfrm>
              <a:off x="540025" y="2955925"/>
              <a:ext cx="57325" cy="28300"/>
            </a:xfrm>
            <a:custGeom>
              <a:avLst/>
              <a:gdLst/>
              <a:ahLst/>
              <a:cxnLst/>
              <a:rect l="l" t="t" r="r" b="b"/>
              <a:pathLst>
                <a:path w="2293" h="1132" extrusionOk="0">
                  <a:moveTo>
                    <a:pt x="79" y="0"/>
                  </a:moveTo>
                  <a:cubicBezTo>
                    <a:pt x="30" y="0"/>
                    <a:pt x="1" y="75"/>
                    <a:pt x="59" y="101"/>
                  </a:cubicBezTo>
                  <a:lnTo>
                    <a:pt x="2196" y="1123"/>
                  </a:lnTo>
                  <a:cubicBezTo>
                    <a:pt x="2201" y="1127"/>
                    <a:pt x="2209" y="1127"/>
                    <a:pt x="2213" y="1131"/>
                  </a:cubicBezTo>
                  <a:cubicBezTo>
                    <a:pt x="2215" y="1132"/>
                    <a:pt x="2216" y="1132"/>
                    <a:pt x="2218" y="1132"/>
                  </a:cubicBezTo>
                  <a:cubicBezTo>
                    <a:pt x="2274" y="1132"/>
                    <a:pt x="2293" y="1054"/>
                    <a:pt x="2243" y="1030"/>
                  </a:cubicBezTo>
                  <a:lnTo>
                    <a:pt x="105" y="8"/>
                  </a:lnTo>
                  <a:cubicBezTo>
                    <a:pt x="96" y="3"/>
                    <a:pt x="87" y="0"/>
                    <a:pt x="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38"/>
            <p:cNvSpPr/>
            <p:nvPr/>
          </p:nvSpPr>
          <p:spPr>
            <a:xfrm>
              <a:off x="238125" y="2840100"/>
              <a:ext cx="343350" cy="161650"/>
            </a:xfrm>
            <a:custGeom>
              <a:avLst/>
              <a:gdLst/>
              <a:ahLst/>
              <a:cxnLst/>
              <a:rect l="l" t="t" r="r" b="b"/>
              <a:pathLst>
                <a:path w="13734" h="6466" extrusionOk="0">
                  <a:moveTo>
                    <a:pt x="4380" y="0"/>
                  </a:moveTo>
                  <a:cubicBezTo>
                    <a:pt x="3033" y="0"/>
                    <a:pt x="1583" y="299"/>
                    <a:pt x="0" y="802"/>
                  </a:cubicBezTo>
                  <a:cubicBezTo>
                    <a:pt x="1264" y="1459"/>
                    <a:pt x="1777" y="1370"/>
                    <a:pt x="4950" y="4280"/>
                  </a:cubicBezTo>
                  <a:cubicBezTo>
                    <a:pt x="6968" y="6128"/>
                    <a:pt x="9966" y="6465"/>
                    <a:pt x="11885" y="6465"/>
                  </a:cubicBezTo>
                  <a:cubicBezTo>
                    <a:pt x="12988" y="6465"/>
                    <a:pt x="13734" y="6354"/>
                    <a:pt x="13734" y="6354"/>
                  </a:cubicBezTo>
                  <a:cubicBezTo>
                    <a:pt x="13344" y="5663"/>
                    <a:pt x="11130" y="3092"/>
                    <a:pt x="8661" y="1336"/>
                  </a:cubicBezTo>
                  <a:cubicBezTo>
                    <a:pt x="7342" y="397"/>
                    <a:pt x="5930" y="0"/>
                    <a:pt x="4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38"/>
            <p:cNvSpPr/>
            <p:nvPr/>
          </p:nvSpPr>
          <p:spPr>
            <a:xfrm>
              <a:off x="279800" y="2862650"/>
              <a:ext cx="318000" cy="152900"/>
            </a:xfrm>
            <a:custGeom>
              <a:avLst/>
              <a:gdLst/>
              <a:ahLst/>
              <a:cxnLst/>
              <a:rect l="l" t="t" r="r" b="b"/>
              <a:pathLst>
                <a:path w="12720" h="6116" extrusionOk="0">
                  <a:moveTo>
                    <a:pt x="74" y="0"/>
                  </a:moveTo>
                  <a:cubicBezTo>
                    <a:pt x="14" y="0"/>
                    <a:pt x="1" y="92"/>
                    <a:pt x="68" y="108"/>
                  </a:cubicBezTo>
                  <a:cubicBezTo>
                    <a:pt x="4856" y="1092"/>
                    <a:pt x="8016" y="2665"/>
                    <a:pt x="9823" y="3819"/>
                  </a:cubicBezTo>
                  <a:cubicBezTo>
                    <a:pt x="11778" y="5062"/>
                    <a:pt x="12614" y="6088"/>
                    <a:pt x="12622" y="6097"/>
                  </a:cubicBezTo>
                  <a:cubicBezTo>
                    <a:pt x="12632" y="6109"/>
                    <a:pt x="12648" y="6116"/>
                    <a:pt x="12663" y="6116"/>
                  </a:cubicBezTo>
                  <a:cubicBezTo>
                    <a:pt x="12675" y="6116"/>
                    <a:pt x="12686" y="6112"/>
                    <a:pt x="12695" y="6105"/>
                  </a:cubicBezTo>
                  <a:cubicBezTo>
                    <a:pt x="12716" y="6088"/>
                    <a:pt x="12720" y="6054"/>
                    <a:pt x="12703" y="6029"/>
                  </a:cubicBezTo>
                  <a:cubicBezTo>
                    <a:pt x="12695" y="6020"/>
                    <a:pt x="11850" y="4985"/>
                    <a:pt x="9882" y="3730"/>
                  </a:cubicBezTo>
                  <a:cubicBezTo>
                    <a:pt x="8067" y="2572"/>
                    <a:pt x="4895" y="990"/>
                    <a:pt x="89" y="2"/>
                  </a:cubicBezTo>
                  <a:cubicBezTo>
                    <a:pt x="84" y="1"/>
                    <a:pt x="79" y="0"/>
                    <a:pt x="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38"/>
            <p:cNvSpPr/>
            <p:nvPr/>
          </p:nvSpPr>
          <p:spPr>
            <a:xfrm>
              <a:off x="313625" y="2882575"/>
              <a:ext cx="49325" cy="15075"/>
            </a:xfrm>
            <a:custGeom>
              <a:avLst/>
              <a:gdLst/>
              <a:ahLst/>
              <a:cxnLst/>
              <a:rect l="l" t="t" r="r" b="b"/>
              <a:pathLst>
                <a:path w="1973" h="603" extrusionOk="0">
                  <a:moveTo>
                    <a:pt x="1915" y="0"/>
                  </a:moveTo>
                  <a:cubicBezTo>
                    <a:pt x="1910" y="0"/>
                    <a:pt x="1905" y="1"/>
                    <a:pt x="1900" y="2"/>
                  </a:cubicBezTo>
                  <a:lnTo>
                    <a:pt x="64" y="498"/>
                  </a:lnTo>
                  <a:cubicBezTo>
                    <a:pt x="1" y="514"/>
                    <a:pt x="21" y="602"/>
                    <a:pt x="78" y="602"/>
                  </a:cubicBezTo>
                  <a:cubicBezTo>
                    <a:pt x="83" y="602"/>
                    <a:pt x="88" y="602"/>
                    <a:pt x="93" y="600"/>
                  </a:cubicBezTo>
                  <a:lnTo>
                    <a:pt x="1930" y="108"/>
                  </a:lnTo>
                  <a:cubicBezTo>
                    <a:pt x="1934" y="104"/>
                    <a:pt x="1942" y="104"/>
                    <a:pt x="1947" y="100"/>
                  </a:cubicBezTo>
                  <a:cubicBezTo>
                    <a:pt x="1964" y="83"/>
                    <a:pt x="1972" y="62"/>
                    <a:pt x="1968" y="40"/>
                  </a:cubicBezTo>
                  <a:cubicBezTo>
                    <a:pt x="1961" y="16"/>
                    <a:pt x="1939" y="0"/>
                    <a:pt x="19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38"/>
            <p:cNvSpPr/>
            <p:nvPr/>
          </p:nvSpPr>
          <p:spPr>
            <a:xfrm>
              <a:off x="309675" y="2846300"/>
              <a:ext cx="30050" cy="32375"/>
            </a:xfrm>
            <a:custGeom>
              <a:avLst/>
              <a:gdLst/>
              <a:ahLst/>
              <a:cxnLst/>
              <a:rect l="l" t="t" r="r" b="b"/>
              <a:pathLst>
                <a:path w="1202" h="1295" extrusionOk="0">
                  <a:moveTo>
                    <a:pt x="78" y="1"/>
                  </a:moveTo>
                  <a:cubicBezTo>
                    <a:pt x="39" y="1"/>
                    <a:pt x="1" y="49"/>
                    <a:pt x="35" y="92"/>
                  </a:cubicBezTo>
                  <a:cubicBezTo>
                    <a:pt x="107" y="185"/>
                    <a:pt x="1061" y="1233"/>
                    <a:pt x="1100" y="1275"/>
                  </a:cubicBezTo>
                  <a:cubicBezTo>
                    <a:pt x="1109" y="1287"/>
                    <a:pt x="1125" y="1294"/>
                    <a:pt x="1141" y="1294"/>
                  </a:cubicBezTo>
                  <a:cubicBezTo>
                    <a:pt x="1152" y="1294"/>
                    <a:pt x="1163" y="1291"/>
                    <a:pt x="1172" y="1284"/>
                  </a:cubicBezTo>
                  <a:lnTo>
                    <a:pt x="1176" y="1284"/>
                  </a:lnTo>
                  <a:cubicBezTo>
                    <a:pt x="1197" y="1262"/>
                    <a:pt x="1201" y="1228"/>
                    <a:pt x="1180" y="1207"/>
                  </a:cubicBezTo>
                  <a:cubicBezTo>
                    <a:pt x="837" y="830"/>
                    <a:pt x="175" y="100"/>
                    <a:pt x="120" y="24"/>
                  </a:cubicBezTo>
                  <a:cubicBezTo>
                    <a:pt x="108" y="8"/>
                    <a:pt x="93" y="1"/>
                    <a:pt x="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38"/>
            <p:cNvSpPr/>
            <p:nvPr/>
          </p:nvSpPr>
          <p:spPr>
            <a:xfrm>
              <a:off x="354825" y="2849150"/>
              <a:ext cx="42675" cy="47425"/>
            </a:xfrm>
            <a:custGeom>
              <a:avLst/>
              <a:gdLst/>
              <a:ahLst/>
              <a:cxnLst/>
              <a:rect l="l" t="t" r="r" b="b"/>
              <a:pathLst>
                <a:path w="1707" h="1897" extrusionOk="0">
                  <a:moveTo>
                    <a:pt x="73" y="0"/>
                  </a:moveTo>
                  <a:cubicBezTo>
                    <a:pt x="35" y="0"/>
                    <a:pt x="1" y="50"/>
                    <a:pt x="36" y="88"/>
                  </a:cubicBezTo>
                  <a:lnTo>
                    <a:pt x="1605" y="1878"/>
                  </a:lnTo>
                  <a:cubicBezTo>
                    <a:pt x="1617" y="1890"/>
                    <a:pt x="1633" y="1897"/>
                    <a:pt x="1647" y="1897"/>
                  </a:cubicBezTo>
                  <a:cubicBezTo>
                    <a:pt x="1658" y="1897"/>
                    <a:pt x="1668" y="1893"/>
                    <a:pt x="1677" y="1886"/>
                  </a:cubicBezTo>
                  <a:lnTo>
                    <a:pt x="1681" y="1882"/>
                  </a:lnTo>
                  <a:cubicBezTo>
                    <a:pt x="1703" y="1861"/>
                    <a:pt x="1707" y="1831"/>
                    <a:pt x="1686" y="1806"/>
                  </a:cubicBezTo>
                  <a:lnTo>
                    <a:pt x="112" y="20"/>
                  </a:lnTo>
                  <a:cubicBezTo>
                    <a:pt x="100" y="6"/>
                    <a:pt x="86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2" name="Google Shape;11812;p38"/>
            <p:cNvSpPr/>
            <p:nvPr/>
          </p:nvSpPr>
          <p:spPr>
            <a:xfrm>
              <a:off x="420925" y="2860725"/>
              <a:ext cx="35550" cy="59350"/>
            </a:xfrm>
            <a:custGeom>
              <a:avLst/>
              <a:gdLst/>
              <a:ahLst/>
              <a:cxnLst/>
              <a:rect l="l" t="t" r="r" b="b"/>
              <a:pathLst>
                <a:path w="1422" h="2374" extrusionOk="0">
                  <a:moveTo>
                    <a:pt x="59" y="1"/>
                  </a:moveTo>
                  <a:cubicBezTo>
                    <a:pt x="51" y="1"/>
                    <a:pt x="42" y="3"/>
                    <a:pt x="34" y="7"/>
                  </a:cubicBezTo>
                  <a:cubicBezTo>
                    <a:pt x="9" y="24"/>
                    <a:pt x="0" y="53"/>
                    <a:pt x="13" y="79"/>
                  </a:cubicBezTo>
                  <a:lnTo>
                    <a:pt x="1315" y="2348"/>
                  </a:lnTo>
                  <a:cubicBezTo>
                    <a:pt x="1326" y="2364"/>
                    <a:pt x="1342" y="2374"/>
                    <a:pt x="1359" y="2374"/>
                  </a:cubicBezTo>
                  <a:cubicBezTo>
                    <a:pt x="1369" y="2374"/>
                    <a:pt x="1378" y="2371"/>
                    <a:pt x="1387" y="2365"/>
                  </a:cubicBezTo>
                  <a:lnTo>
                    <a:pt x="1396" y="2361"/>
                  </a:lnTo>
                  <a:cubicBezTo>
                    <a:pt x="1417" y="2348"/>
                    <a:pt x="1421" y="2318"/>
                    <a:pt x="1408" y="2293"/>
                  </a:cubicBezTo>
                  <a:lnTo>
                    <a:pt x="106" y="28"/>
                  </a:lnTo>
                  <a:cubicBezTo>
                    <a:pt x="97" y="10"/>
                    <a:pt x="79" y="1"/>
                    <a:pt x="5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3" name="Google Shape;11813;p38"/>
            <p:cNvSpPr/>
            <p:nvPr/>
          </p:nvSpPr>
          <p:spPr>
            <a:xfrm>
              <a:off x="486175" y="2904500"/>
              <a:ext cx="26075" cy="44350"/>
            </a:xfrm>
            <a:custGeom>
              <a:avLst/>
              <a:gdLst/>
              <a:ahLst/>
              <a:cxnLst/>
              <a:rect l="l" t="t" r="r" b="b"/>
              <a:pathLst>
                <a:path w="1043" h="1774" extrusionOk="0">
                  <a:moveTo>
                    <a:pt x="73" y="0"/>
                  </a:moveTo>
                  <a:cubicBezTo>
                    <a:pt x="37" y="0"/>
                    <a:pt x="1" y="39"/>
                    <a:pt x="24" y="80"/>
                  </a:cubicBezTo>
                  <a:lnTo>
                    <a:pt x="936" y="1746"/>
                  </a:lnTo>
                  <a:cubicBezTo>
                    <a:pt x="945" y="1764"/>
                    <a:pt x="962" y="1773"/>
                    <a:pt x="981" y="1773"/>
                  </a:cubicBezTo>
                  <a:cubicBezTo>
                    <a:pt x="990" y="1773"/>
                    <a:pt x="999" y="1772"/>
                    <a:pt x="1008" y="1768"/>
                  </a:cubicBezTo>
                  <a:cubicBezTo>
                    <a:pt x="1008" y="1768"/>
                    <a:pt x="1012" y="1763"/>
                    <a:pt x="1012" y="1763"/>
                  </a:cubicBezTo>
                  <a:cubicBezTo>
                    <a:pt x="1034" y="1746"/>
                    <a:pt x="1042" y="1717"/>
                    <a:pt x="1029" y="1691"/>
                  </a:cubicBezTo>
                  <a:lnTo>
                    <a:pt x="117" y="29"/>
                  </a:lnTo>
                  <a:cubicBezTo>
                    <a:pt x="107" y="9"/>
                    <a:pt x="90" y="0"/>
                    <a:pt x="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38"/>
            <p:cNvSpPr/>
            <p:nvPr/>
          </p:nvSpPr>
          <p:spPr>
            <a:xfrm>
              <a:off x="362275" y="2905700"/>
              <a:ext cx="67200" cy="30725"/>
            </a:xfrm>
            <a:custGeom>
              <a:avLst/>
              <a:gdLst/>
              <a:ahLst/>
              <a:cxnLst/>
              <a:rect l="l" t="t" r="r" b="b"/>
              <a:pathLst>
                <a:path w="2688" h="1229" extrusionOk="0">
                  <a:moveTo>
                    <a:pt x="2616" y="1"/>
                  </a:moveTo>
                  <a:cubicBezTo>
                    <a:pt x="2608" y="1"/>
                    <a:pt x="2600" y="3"/>
                    <a:pt x="2592" y="6"/>
                  </a:cubicBezTo>
                  <a:lnTo>
                    <a:pt x="39" y="1126"/>
                  </a:lnTo>
                  <a:cubicBezTo>
                    <a:pt x="13" y="1139"/>
                    <a:pt x="1" y="1168"/>
                    <a:pt x="13" y="1198"/>
                  </a:cubicBezTo>
                  <a:cubicBezTo>
                    <a:pt x="20" y="1217"/>
                    <a:pt x="40" y="1228"/>
                    <a:pt x="60" y="1228"/>
                  </a:cubicBezTo>
                  <a:cubicBezTo>
                    <a:pt x="67" y="1228"/>
                    <a:pt x="74" y="1227"/>
                    <a:pt x="81" y="1223"/>
                  </a:cubicBezTo>
                  <a:lnTo>
                    <a:pt x="2635" y="104"/>
                  </a:lnTo>
                  <a:lnTo>
                    <a:pt x="2647" y="95"/>
                  </a:lnTo>
                  <a:cubicBezTo>
                    <a:pt x="2688" y="62"/>
                    <a:pt x="2662" y="1"/>
                    <a:pt x="26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38"/>
            <p:cNvSpPr/>
            <p:nvPr/>
          </p:nvSpPr>
          <p:spPr>
            <a:xfrm>
              <a:off x="415100" y="2935900"/>
              <a:ext cx="79350" cy="34250"/>
            </a:xfrm>
            <a:custGeom>
              <a:avLst/>
              <a:gdLst/>
              <a:ahLst/>
              <a:cxnLst/>
              <a:rect l="l" t="t" r="r" b="b"/>
              <a:pathLst>
                <a:path w="3174" h="1370" extrusionOk="0">
                  <a:moveTo>
                    <a:pt x="3101" y="0"/>
                  </a:moveTo>
                  <a:cubicBezTo>
                    <a:pt x="3093" y="0"/>
                    <a:pt x="3084" y="2"/>
                    <a:pt x="3075" y="7"/>
                  </a:cubicBezTo>
                  <a:lnTo>
                    <a:pt x="59" y="1267"/>
                  </a:lnTo>
                  <a:cubicBezTo>
                    <a:pt x="0" y="1292"/>
                    <a:pt x="25" y="1370"/>
                    <a:pt x="74" y="1370"/>
                  </a:cubicBezTo>
                  <a:cubicBezTo>
                    <a:pt x="81" y="1370"/>
                    <a:pt x="89" y="1368"/>
                    <a:pt x="98" y="1364"/>
                  </a:cubicBezTo>
                  <a:lnTo>
                    <a:pt x="3117" y="104"/>
                  </a:lnTo>
                  <a:cubicBezTo>
                    <a:pt x="3122" y="104"/>
                    <a:pt x="3126" y="100"/>
                    <a:pt x="3130" y="96"/>
                  </a:cubicBezTo>
                  <a:cubicBezTo>
                    <a:pt x="3173" y="64"/>
                    <a:pt x="3146" y="0"/>
                    <a:pt x="3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38"/>
            <p:cNvSpPr/>
            <p:nvPr/>
          </p:nvSpPr>
          <p:spPr>
            <a:xfrm>
              <a:off x="487625" y="2968975"/>
              <a:ext cx="59825" cy="19325"/>
            </a:xfrm>
            <a:custGeom>
              <a:avLst/>
              <a:gdLst/>
              <a:ahLst/>
              <a:cxnLst/>
              <a:rect l="l" t="t" r="r" b="b"/>
              <a:pathLst>
                <a:path w="2393" h="773" extrusionOk="0">
                  <a:moveTo>
                    <a:pt x="2336" y="1"/>
                  </a:moveTo>
                  <a:cubicBezTo>
                    <a:pt x="2331" y="1"/>
                    <a:pt x="2325" y="1"/>
                    <a:pt x="2320" y="3"/>
                  </a:cubicBezTo>
                  <a:lnTo>
                    <a:pt x="43" y="669"/>
                  </a:lnTo>
                  <a:cubicBezTo>
                    <a:pt x="17" y="677"/>
                    <a:pt x="0" y="707"/>
                    <a:pt x="9" y="732"/>
                  </a:cubicBezTo>
                  <a:cubicBezTo>
                    <a:pt x="16" y="757"/>
                    <a:pt x="37" y="773"/>
                    <a:pt x="59" y="773"/>
                  </a:cubicBezTo>
                  <a:cubicBezTo>
                    <a:pt x="63" y="773"/>
                    <a:pt x="68" y="772"/>
                    <a:pt x="72" y="771"/>
                  </a:cubicBezTo>
                  <a:lnTo>
                    <a:pt x="2346" y="105"/>
                  </a:lnTo>
                  <a:cubicBezTo>
                    <a:pt x="2354" y="101"/>
                    <a:pt x="2358" y="101"/>
                    <a:pt x="2367" y="96"/>
                  </a:cubicBezTo>
                  <a:cubicBezTo>
                    <a:pt x="2384" y="84"/>
                    <a:pt x="2392" y="58"/>
                    <a:pt x="2388" y="37"/>
                  </a:cubicBezTo>
                  <a:cubicBezTo>
                    <a:pt x="2381" y="16"/>
                    <a:pt x="2360" y="1"/>
                    <a:pt x="23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38"/>
            <p:cNvSpPr/>
            <p:nvPr/>
          </p:nvSpPr>
          <p:spPr>
            <a:xfrm>
              <a:off x="625350" y="2886875"/>
              <a:ext cx="362675" cy="134925"/>
            </a:xfrm>
            <a:custGeom>
              <a:avLst/>
              <a:gdLst/>
              <a:ahLst/>
              <a:cxnLst/>
              <a:rect l="l" t="t" r="r" b="b"/>
              <a:pathLst>
                <a:path w="14507" h="5397" extrusionOk="0">
                  <a:moveTo>
                    <a:pt x="8904" y="1"/>
                  </a:moveTo>
                  <a:cubicBezTo>
                    <a:pt x="7887" y="1"/>
                    <a:pt x="6889" y="214"/>
                    <a:pt x="5888" y="683"/>
                  </a:cubicBezTo>
                  <a:cubicBezTo>
                    <a:pt x="3144" y="1968"/>
                    <a:pt x="505" y="4093"/>
                    <a:pt x="1" y="4699"/>
                  </a:cubicBezTo>
                  <a:cubicBezTo>
                    <a:pt x="1" y="4699"/>
                    <a:pt x="2035" y="5396"/>
                    <a:pt x="4449" y="5396"/>
                  </a:cubicBezTo>
                  <a:cubicBezTo>
                    <a:pt x="5955" y="5396"/>
                    <a:pt x="7609" y="5125"/>
                    <a:pt x="9010" y="4246"/>
                  </a:cubicBezTo>
                  <a:cubicBezTo>
                    <a:pt x="12653" y="1955"/>
                    <a:pt x="13145" y="2133"/>
                    <a:pt x="14506" y="1713"/>
                  </a:cubicBezTo>
                  <a:cubicBezTo>
                    <a:pt x="12502" y="647"/>
                    <a:pt x="10674" y="1"/>
                    <a:pt x="890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38"/>
            <p:cNvSpPr/>
            <p:nvPr/>
          </p:nvSpPr>
          <p:spPr>
            <a:xfrm>
              <a:off x="606375" y="2924300"/>
              <a:ext cx="339775" cy="93850"/>
            </a:xfrm>
            <a:custGeom>
              <a:avLst/>
              <a:gdLst/>
              <a:ahLst/>
              <a:cxnLst/>
              <a:rect l="l" t="t" r="r" b="b"/>
              <a:pathLst>
                <a:path w="13591" h="3754" extrusionOk="0">
                  <a:moveTo>
                    <a:pt x="13518" y="0"/>
                  </a:moveTo>
                  <a:cubicBezTo>
                    <a:pt x="8611" y="106"/>
                    <a:pt x="5205" y="1094"/>
                    <a:pt x="3216" y="1904"/>
                  </a:cubicBezTo>
                  <a:cubicBezTo>
                    <a:pt x="1052" y="2782"/>
                    <a:pt x="34" y="3656"/>
                    <a:pt x="26" y="3660"/>
                  </a:cubicBezTo>
                  <a:cubicBezTo>
                    <a:pt x="5" y="3682"/>
                    <a:pt x="1" y="3716"/>
                    <a:pt x="22" y="3737"/>
                  </a:cubicBezTo>
                  <a:lnTo>
                    <a:pt x="17" y="3737"/>
                  </a:lnTo>
                  <a:cubicBezTo>
                    <a:pt x="29" y="3748"/>
                    <a:pt x="43" y="3753"/>
                    <a:pt x="58" y="3753"/>
                  </a:cubicBezTo>
                  <a:cubicBezTo>
                    <a:pt x="71" y="3753"/>
                    <a:pt x="84" y="3749"/>
                    <a:pt x="94" y="3741"/>
                  </a:cubicBezTo>
                  <a:cubicBezTo>
                    <a:pt x="102" y="3733"/>
                    <a:pt x="1108" y="2872"/>
                    <a:pt x="3258" y="2002"/>
                  </a:cubicBezTo>
                  <a:cubicBezTo>
                    <a:pt x="5243" y="1196"/>
                    <a:pt x="8632" y="212"/>
                    <a:pt x="13518" y="106"/>
                  </a:cubicBezTo>
                  <a:cubicBezTo>
                    <a:pt x="13590" y="106"/>
                    <a:pt x="13590" y="0"/>
                    <a:pt x="13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38"/>
            <p:cNvSpPr/>
            <p:nvPr/>
          </p:nvSpPr>
          <p:spPr>
            <a:xfrm>
              <a:off x="860850" y="2929575"/>
              <a:ext cx="45950" cy="23175"/>
            </a:xfrm>
            <a:custGeom>
              <a:avLst/>
              <a:gdLst/>
              <a:ahLst/>
              <a:cxnLst/>
              <a:rect l="l" t="t" r="r" b="b"/>
              <a:pathLst>
                <a:path w="1838" h="927" extrusionOk="0">
                  <a:moveTo>
                    <a:pt x="60" y="0"/>
                  </a:moveTo>
                  <a:cubicBezTo>
                    <a:pt x="40" y="0"/>
                    <a:pt x="20" y="12"/>
                    <a:pt x="14" y="31"/>
                  </a:cubicBezTo>
                  <a:cubicBezTo>
                    <a:pt x="1" y="52"/>
                    <a:pt x="5" y="73"/>
                    <a:pt x="22" y="90"/>
                  </a:cubicBezTo>
                  <a:cubicBezTo>
                    <a:pt x="26" y="94"/>
                    <a:pt x="31" y="99"/>
                    <a:pt x="35" y="103"/>
                  </a:cubicBezTo>
                  <a:lnTo>
                    <a:pt x="1753" y="922"/>
                  </a:lnTo>
                  <a:cubicBezTo>
                    <a:pt x="1760" y="925"/>
                    <a:pt x="1767" y="927"/>
                    <a:pt x="1774" y="927"/>
                  </a:cubicBezTo>
                  <a:cubicBezTo>
                    <a:pt x="1795" y="927"/>
                    <a:pt x="1815" y="915"/>
                    <a:pt x="1825" y="896"/>
                  </a:cubicBezTo>
                  <a:cubicBezTo>
                    <a:pt x="1838" y="871"/>
                    <a:pt x="1825" y="837"/>
                    <a:pt x="1799" y="824"/>
                  </a:cubicBezTo>
                  <a:lnTo>
                    <a:pt x="82" y="5"/>
                  </a:lnTo>
                  <a:cubicBezTo>
                    <a:pt x="75" y="2"/>
                    <a:pt x="67" y="0"/>
                    <a:pt x="6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38"/>
            <p:cNvSpPr/>
            <p:nvPr/>
          </p:nvSpPr>
          <p:spPr>
            <a:xfrm>
              <a:off x="885050" y="2902975"/>
              <a:ext cx="34650" cy="26950"/>
            </a:xfrm>
            <a:custGeom>
              <a:avLst/>
              <a:gdLst/>
              <a:ahLst/>
              <a:cxnLst/>
              <a:rect l="l" t="t" r="r" b="b"/>
              <a:pathLst>
                <a:path w="1386" h="1078" extrusionOk="0">
                  <a:moveTo>
                    <a:pt x="1314" y="0"/>
                  </a:moveTo>
                  <a:cubicBezTo>
                    <a:pt x="1303" y="0"/>
                    <a:pt x="1292" y="4"/>
                    <a:pt x="1281" y="13"/>
                  </a:cubicBezTo>
                  <a:cubicBezTo>
                    <a:pt x="1209" y="73"/>
                    <a:pt x="433" y="675"/>
                    <a:pt x="25" y="985"/>
                  </a:cubicBezTo>
                  <a:cubicBezTo>
                    <a:pt x="4" y="1002"/>
                    <a:pt x="0" y="1035"/>
                    <a:pt x="17" y="1057"/>
                  </a:cubicBezTo>
                  <a:cubicBezTo>
                    <a:pt x="17" y="1057"/>
                    <a:pt x="17" y="1061"/>
                    <a:pt x="17" y="1061"/>
                  </a:cubicBezTo>
                  <a:cubicBezTo>
                    <a:pt x="28" y="1072"/>
                    <a:pt x="42" y="1077"/>
                    <a:pt x="55" y="1077"/>
                  </a:cubicBezTo>
                  <a:cubicBezTo>
                    <a:pt x="67" y="1077"/>
                    <a:pt x="79" y="1073"/>
                    <a:pt x="89" y="1065"/>
                  </a:cubicBezTo>
                  <a:cubicBezTo>
                    <a:pt x="140" y="1031"/>
                    <a:pt x="1260" y="170"/>
                    <a:pt x="1349" y="90"/>
                  </a:cubicBezTo>
                  <a:cubicBezTo>
                    <a:pt x="1386" y="53"/>
                    <a:pt x="135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38"/>
            <p:cNvSpPr/>
            <p:nvPr/>
          </p:nvSpPr>
          <p:spPr>
            <a:xfrm>
              <a:off x="824925" y="2897500"/>
              <a:ext cx="50125" cy="39600"/>
            </a:xfrm>
            <a:custGeom>
              <a:avLst/>
              <a:gdLst/>
              <a:ahLst/>
              <a:cxnLst/>
              <a:rect l="l" t="t" r="r" b="b"/>
              <a:pathLst>
                <a:path w="2005" h="1584" extrusionOk="0">
                  <a:moveTo>
                    <a:pt x="1928" y="0"/>
                  </a:moveTo>
                  <a:cubicBezTo>
                    <a:pt x="1917" y="0"/>
                    <a:pt x="1907" y="4"/>
                    <a:pt x="1896" y="12"/>
                  </a:cubicBezTo>
                  <a:lnTo>
                    <a:pt x="26" y="1488"/>
                  </a:lnTo>
                  <a:cubicBezTo>
                    <a:pt x="4" y="1505"/>
                    <a:pt x="0" y="1539"/>
                    <a:pt x="17" y="1564"/>
                  </a:cubicBezTo>
                  <a:lnTo>
                    <a:pt x="21" y="1564"/>
                  </a:lnTo>
                  <a:cubicBezTo>
                    <a:pt x="31" y="1576"/>
                    <a:pt x="45" y="1583"/>
                    <a:pt x="61" y="1583"/>
                  </a:cubicBezTo>
                  <a:cubicBezTo>
                    <a:pt x="71" y="1583"/>
                    <a:pt x="83" y="1580"/>
                    <a:pt x="93" y="1573"/>
                  </a:cubicBezTo>
                  <a:lnTo>
                    <a:pt x="1960" y="97"/>
                  </a:lnTo>
                  <a:cubicBezTo>
                    <a:pt x="2004" y="62"/>
                    <a:pt x="1971" y="0"/>
                    <a:pt x="19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38"/>
            <p:cNvSpPr/>
            <p:nvPr/>
          </p:nvSpPr>
          <p:spPr>
            <a:xfrm>
              <a:off x="762675" y="2897100"/>
              <a:ext cx="45100" cy="52550"/>
            </a:xfrm>
            <a:custGeom>
              <a:avLst/>
              <a:gdLst/>
              <a:ahLst/>
              <a:cxnLst/>
              <a:rect l="l" t="t" r="r" b="b"/>
              <a:pathLst>
                <a:path w="1804" h="2102" extrusionOk="0">
                  <a:moveTo>
                    <a:pt x="1747" y="0"/>
                  </a:moveTo>
                  <a:cubicBezTo>
                    <a:pt x="1731" y="0"/>
                    <a:pt x="1715" y="7"/>
                    <a:pt x="1705" y="19"/>
                  </a:cubicBezTo>
                  <a:lnTo>
                    <a:pt x="17" y="2013"/>
                  </a:lnTo>
                  <a:cubicBezTo>
                    <a:pt x="0" y="2034"/>
                    <a:pt x="0" y="2064"/>
                    <a:pt x="17" y="2085"/>
                  </a:cubicBezTo>
                  <a:lnTo>
                    <a:pt x="22" y="2089"/>
                  </a:lnTo>
                  <a:cubicBezTo>
                    <a:pt x="34" y="2097"/>
                    <a:pt x="48" y="2101"/>
                    <a:pt x="61" y="2101"/>
                  </a:cubicBezTo>
                  <a:cubicBezTo>
                    <a:pt x="75" y="2101"/>
                    <a:pt x="89" y="2096"/>
                    <a:pt x="98" y="2085"/>
                  </a:cubicBezTo>
                  <a:lnTo>
                    <a:pt x="1786" y="87"/>
                  </a:lnTo>
                  <a:cubicBezTo>
                    <a:pt x="1803" y="66"/>
                    <a:pt x="1803" y="32"/>
                    <a:pt x="1778" y="11"/>
                  </a:cubicBezTo>
                  <a:cubicBezTo>
                    <a:pt x="1769" y="4"/>
                    <a:pt x="1758" y="0"/>
                    <a:pt x="17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38"/>
            <p:cNvSpPr/>
            <p:nvPr/>
          </p:nvSpPr>
          <p:spPr>
            <a:xfrm>
              <a:off x="702650" y="2928325"/>
              <a:ext cx="33300" cy="39625"/>
            </a:xfrm>
            <a:custGeom>
              <a:avLst/>
              <a:gdLst/>
              <a:ahLst/>
              <a:cxnLst/>
              <a:rect l="l" t="t" r="r" b="b"/>
              <a:pathLst>
                <a:path w="1332" h="1585" extrusionOk="0">
                  <a:moveTo>
                    <a:pt x="1256" y="1"/>
                  </a:moveTo>
                  <a:cubicBezTo>
                    <a:pt x="1241" y="1"/>
                    <a:pt x="1226" y="8"/>
                    <a:pt x="1214" y="26"/>
                  </a:cubicBezTo>
                  <a:lnTo>
                    <a:pt x="18" y="1497"/>
                  </a:lnTo>
                  <a:cubicBezTo>
                    <a:pt x="1" y="1519"/>
                    <a:pt x="1" y="1548"/>
                    <a:pt x="18" y="1565"/>
                  </a:cubicBezTo>
                  <a:lnTo>
                    <a:pt x="26" y="1574"/>
                  </a:lnTo>
                  <a:cubicBezTo>
                    <a:pt x="35" y="1581"/>
                    <a:pt x="46" y="1584"/>
                    <a:pt x="57" y="1584"/>
                  </a:cubicBezTo>
                  <a:cubicBezTo>
                    <a:pt x="73" y="1584"/>
                    <a:pt x="88" y="1578"/>
                    <a:pt x="98" y="1565"/>
                  </a:cubicBezTo>
                  <a:lnTo>
                    <a:pt x="1294" y="89"/>
                  </a:lnTo>
                  <a:cubicBezTo>
                    <a:pt x="1331" y="50"/>
                    <a:pt x="1295" y="1"/>
                    <a:pt x="12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38"/>
            <p:cNvSpPr/>
            <p:nvPr/>
          </p:nvSpPr>
          <p:spPr>
            <a:xfrm>
              <a:off x="791300" y="2940350"/>
              <a:ext cx="61100" cy="41800"/>
            </a:xfrm>
            <a:custGeom>
              <a:avLst/>
              <a:gdLst/>
              <a:ahLst/>
              <a:cxnLst/>
              <a:rect l="l" t="t" r="r" b="b"/>
              <a:pathLst>
                <a:path w="2444" h="1672" extrusionOk="0">
                  <a:moveTo>
                    <a:pt x="72" y="1"/>
                  </a:moveTo>
                  <a:cubicBezTo>
                    <a:pt x="32" y="1"/>
                    <a:pt x="0" y="54"/>
                    <a:pt x="35" y="92"/>
                  </a:cubicBezTo>
                  <a:lnTo>
                    <a:pt x="43" y="100"/>
                  </a:lnTo>
                  <a:lnTo>
                    <a:pt x="2355" y="1661"/>
                  </a:lnTo>
                  <a:cubicBezTo>
                    <a:pt x="2365" y="1668"/>
                    <a:pt x="2376" y="1671"/>
                    <a:pt x="2388" y="1671"/>
                  </a:cubicBezTo>
                  <a:cubicBezTo>
                    <a:pt x="2404" y="1671"/>
                    <a:pt x="2421" y="1664"/>
                    <a:pt x="2431" y="1648"/>
                  </a:cubicBezTo>
                  <a:cubicBezTo>
                    <a:pt x="2444" y="1623"/>
                    <a:pt x="2439" y="1593"/>
                    <a:pt x="2414" y="1576"/>
                  </a:cubicBezTo>
                  <a:lnTo>
                    <a:pt x="102" y="11"/>
                  </a:lnTo>
                  <a:cubicBezTo>
                    <a:pt x="92" y="4"/>
                    <a:pt x="82" y="1"/>
                    <a:pt x="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38"/>
            <p:cNvSpPr/>
            <p:nvPr/>
          </p:nvSpPr>
          <p:spPr>
            <a:xfrm>
              <a:off x="722025" y="2958450"/>
              <a:ext cx="71950" cy="47300"/>
            </a:xfrm>
            <a:custGeom>
              <a:avLst/>
              <a:gdLst/>
              <a:ahLst/>
              <a:cxnLst/>
              <a:rect l="l" t="t" r="r" b="b"/>
              <a:pathLst>
                <a:path w="2878" h="1892" extrusionOk="0">
                  <a:moveTo>
                    <a:pt x="75" y="1"/>
                  </a:moveTo>
                  <a:cubicBezTo>
                    <a:pt x="32" y="1"/>
                    <a:pt x="0" y="51"/>
                    <a:pt x="32" y="89"/>
                  </a:cubicBezTo>
                  <a:lnTo>
                    <a:pt x="36" y="89"/>
                  </a:lnTo>
                  <a:cubicBezTo>
                    <a:pt x="36" y="93"/>
                    <a:pt x="40" y="97"/>
                    <a:pt x="44" y="97"/>
                  </a:cubicBezTo>
                  <a:lnTo>
                    <a:pt x="2789" y="1883"/>
                  </a:lnTo>
                  <a:cubicBezTo>
                    <a:pt x="2796" y="1889"/>
                    <a:pt x="2805" y="1892"/>
                    <a:pt x="2815" y="1892"/>
                  </a:cubicBezTo>
                  <a:cubicBezTo>
                    <a:pt x="2832" y="1892"/>
                    <a:pt x="2850" y="1882"/>
                    <a:pt x="2861" y="1866"/>
                  </a:cubicBezTo>
                  <a:cubicBezTo>
                    <a:pt x="2878" y="1841"/>
                    <a:pt x="2869" y="1811"/>
                    <a:pt x="2844" y="1794"/>
                  </a:cubicBezTo>
                  <a:lnTo>
                    <a:pt x="104" y="8"/>
                  </a:lnTo>
                  <a:cubicBezTo>
                    <a:pt x="94" y="3"/>
                    <a:pt x="84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38"/>
            <p:cNvSpPr/>
            <p:nvPr/>
          </p:nvSpPr>
          <p:spPr>
            <a:xfrm>
              <a:off x="663950" y="2981325"/>
              <a:ext cx="56150" cy="29200"/>
            </a:xfrm>
            <a:custGeom>
              <a:avLst/>
              <a:gdLst/>
              <a:ahLst/>
              <a:cxnLst/>
              <a:rect l="l" t="t" r="r" b="b"/>
              <a:pathLst>
                <a:path w="2246" h="1168" extrusionOk="0">
                  <a:moveTo>
                    <a:pt x="59" y="0"/>
                  </a:moveTo>
                  <a:cubicBezTo>
                    <a:pt x="39" y="0"/>
                    <a:pt x="18" y="12"/>
                    <a:pt x="9" y="31"/>
                  </a:cubicBezTo>
                  <a:cubicBezTo>
                    <a:pt x="1" y="48"/>
                    <a:pt x="1" y="73"/>
                    <a:pt x="18" y="90"/>
                  </a:cubicBezTo>
                  <a:cubicBezTo>
                    <a:pt x="22" y="94"/>
                    <a:pt x="26" y="99"/>
                    <a:pt x="35" y="103"/>
                  </a:cubicBezTo>
                  <a:lnTo>
                    <a:pt x="2151" y="1163"/>
                  </a:lnTo>
                  <a:cubicBezTo>
                    <a:pt x="2159" y="1166"/>
                    <a:pt x="2166" y="1168"/>
                    <a:pt x="2173" y="1168"/>
                  </a:cubicBezTo>
                  <a:cubicBezTo>
                    <a:pt x="2220" y="1168"/>
                    <a:pt x="2246" y="1099"/>
                    <a:pt x="2198" y="1070"/>
                  </a:cubicBezTo>
                  <a:lnTo>
                    <a:pt x="81" y="5"/>
                  </a:lnTo>
                  <a:cubicBezTo>
                    <a:pt x="74" y="2"/>
                    <a:pt x="67" y="0"/>
                    <a:pt x="5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38"/>
            <p:cNvSpPr/>
            <p:nvPr/>
          </p:nvSpPr>
          <p:spPr>
            <a:xfrm>
              <a:off x="537250" y="2701175"/>
              <a:ext cx="317600" cy="342850"/>
            </a:xfrm>
            <a:custGeom>
              <a:avLst/>
              <a:gdLst/>
              <a:ahLst/>
              <a:cxnLst/>
              <a:rect l="l" t="t" r="r" b="b"/>
              <a:pathLst>
                <a:path w="12704" h="13714" extrusionOk="0">
                  <a:moveTo>
                    <a:pt x="11072" y="0"/>
                  </a:moveTo>
                  <a:cubicBezTo>
                    <a:pt x="9890" y="0"/>
                    <a:pt x="8165" y="2135"/>
                    <a:pt x="8165" y="2135"/>
                  </a:cubicBezTo>
                  <a:cubicBezTo>
                    <a:pt x="8165" y="2135"/>
                    <a:pt x="7567" y="2779"/>
                    <a:pt x="7202" y="3106"/>
                  </a:cubicBezTo>
                  <a:cubicBezTo>
                    <a:pt x="7728" y="2050"/>
                    <a:pt x="7826" y="302"/>
                    <a:pt x="6998" y="222"/>
                  </a:cubicBezTo>
                  <a:cubicBezTo>
                    <a:pt x="6972" y="219"/>
                    <a:pt x="6947" y="218"/>
                    <a:pt x="6923" y="218"/>
                  </a:cubicBezTo>
                  <a:cubicBezTo>
                    <a:pt x="6162" y="218"/>
                    <a:pt x="6023" y="1394"/>
                    <a:pt x="6040" y="2113"/>
                  </a:cubicBezTo>
                  <a:cubicBezTo>
                    <a:pt x="6053" y="2860"/>
                    <a:pt x="5743" y="4132"/>
                    <a:pt x="5217" y="4747"/>
                  </a:cubicBezTo>
                  <a:cubicBezTo>
                    <a:pt x="5573" y="3356"/>
                    <a:pt x="5332" y="1846"/>
                    <a:pt x="4649" y="1723"/>
                  </a:cubicBezTo>
                  <a:cubicBezTo>
                    <a:pt x="4598" y="1714"/>
                    <a:pt x="4547" y="1710"/>
                    <a:pt x="4497" y="1710"/>
                  </a:cubicBezTo>
                  <a:cubicBezTo>
                    <a:pt x="3882" y="1710"/>
                    <a:pt x="3402" y="2385"/>
                    <a:pt x="3830" y="3649"/>
                  </a:cubicBezTo>
                  <a:cubicBezTo>
                    <a:pt x="4292" y="5010"/>
                    <a:pt x="3953" y="6724"/>
                    <a:pt x="3584" y="7368"/>
                  </a:cubicBezTo>
                  <a:cubicBezTo>
                    <a:pt x="3834" y="5940"/>
                    <a:pt x="3240" y="4022"/>
                    <a:pt x="2447" y="4022"/>
                  </a:cubicBezTo>
                  <a:cubicBezTo>
                    <a:pt x="2444" y="4022"/>
                    <a:pt x="2442" y="4022"/>
                    <a:pt x="2439" y="4022"/>
                  </a:cubicBezTo>
                  <a:cubicBezTo>
                    <a:pt x="1637" y="4031"/>
                    <a:pt x="1107" y="4985"/>
                    <a:pt x="1752" y="6041"/>
                  </a:cubicBezTo>
                  <a:cubicBezTo>
                    <a:pt x="2401" y="7101"/>
                    <a:pt x="2774" y="8213"/>
                    <a:pt x="2435" y="9230"/>
                  </a:cubicBezTo>
                  <a:cubicBezTo>
                    <a:pt x="2435" y="8984"/>
                    <a:pt x="2061" y="8068"/>
                    <a:pt x="1315" y="7640"/>
                  </a:cubicBezTo>
                  <a:cubicBezTo>
                    <a:pt x="1153" y="7548"/>
                    <a:pt x="1017" y="7507"/>
                    <a:pt x="906" y="7507"/>
                  </a:cubicBezTo>
                  <a:cubicBezTo>
                    <a:pt x="503" y="7507"/>
                    <a:pt x="430" y="8048"/>
                    <a:pt x="636" y="8624"/>
                  </a:cubicBezTo>
                  <a:cubicBezTo>
                    <a:pt x="899" y="9362"/>
                    <a:pt x="1625" y="9862"/>
                    <a:pt x="1489" y="10677"/>
                  </a:cubicBezTo>
                  <a:cubicBezTo>
                    <a:pt x="1421" y="10349"/>
                    <a:pt x="1105" y="10114"/>
                    <a:pt x="801" y="10114"/>
                  </a:cubicBezTo>
                  <a:cubicBezTo>
                    <a:pt x="595" y="10114"/>
                    <a:pt x="393" y="10223"/>
                    <a:pt x="280" y="10486"/>
                  </a:cubicBezTo>
                  <a:cubicBezTo>
                    <a:pt x="0" y="11139"/>
                    <a:pt x="1489" y="12696"/>
                    <a:pt x="2095" y="13714"/>
                  </a:cubicBezTo>
                  <a:cubicBezTo>
                    <a:pt x="2494" y="13052"/>
                    <a:pt x="4797" y="13056"/>
                    <a:pt x="4763" y="12441"/>
                  </a:cubicBezTo>
                  <a:cubicBezTo>
                    <a:pt x="4741" y="12046"/>
                    <a:pt x="4572" y="11931"/>
                    <a:pt x="4177" y="11931"/>
                  </a:cubicBezTo>
                  <a:cubicBezTo>
                    <a:pt x="3957" y="11931"/>
                    <a:pt x="3668" y="11966"/>
                    <a:pt x="3296" y="12009"/>
                  </a:cubicBezTo>
                  <a:cubicBezTo>
                    <a:pt x="3487" y="11701"/>
                    <a:pt x="4064" y="11565"/>
                    <a:pt x="4580" y="11565"/>
                  </a:cubicBezTo>
                  <a:cubicBezTo>
                    <a:pt x="4761" y="11565"/>
                    <a:pt x="4935" y="11582"/>
                    <a:pt x="5081" y="11614"/>
                  </a:cubicBezTo>
                  <a:cubicBezTo>
                    <a:pt x="5284" y="11659"/>
                    <a:pt x="5588" y="11695"/>
                    <a:pt x="5882" y="11695"/>
                  </a:cubicBezTo>
                  <a:cubicBezTo>
                    <a:pt x="6400" y="11695"/>
                    <a:pt x="6887" y="11583"/>
                    <a:pt x="6744" y="11207"/>
                  </a:cubicBezTo>
                  <a:cubicBezTo>
                    <a:pt x="6578" y="10766"/>
                    <a:pt x="5904" y="10540"/>
                    <a:pt x="4906" y="10540"/>
                  </a:cubicBezTo>
                  <a:cubicBezTo>
                    <a:pt x="4579" y="10540"/>
                    <a:pt x="4217" y="10564"/>
                    <a:pt x="3826" y="10613"/>
                  </a:cubicBezTo>
                  <a:cubicBezTo>
                    <a:pt x="4290" y="10070"/>
                    <a:pt x="4973" y="9894"/>
                    <a:pt x="5662" y="9894"/>
                  </a:cubicBezTo>
                  <a:cubicBezTo>
                    <a:pt x="6611" y="9894"/>
                    <a:pt x="7571" y="10227"/>
                    <a:pt x="7991" y="10397"/>
                  </a:cubicBezTo>
                  <a:cubicBezTo>
                    <a:pt x="8171" y="10471"/>
                    <a:pt x="8362" y="10508"/>
                    <a:pt x="8543" y="10508"/>
                  </a:cubicBezTo>
                  <a:cubicBezTo>
                    <a:pt x="9084" y="10508"/>
                    <a:pt x="9528" y="10178"/>
                    <a:pt x="9276" y="9544"/>
                  </a:cubicBezTo>
                  <a:cubicBezTo>
                    <a:pt x="9061" y="9005"/>
                    <a:pt x="8142" y="8809"/>
                    <a:pt x="7049" y="8809"/>
                  </a:cubicBezTo>
                  <a:cubicBezTo>
                    <a:pt x="6438" y="8809"/>
                    <a:pt x="5773" y="8870"/>
                    <a:pt x="5145" y="8968"/>
                  </a:cubicBezTo>
                  <a:cubicBezTo>
                    <a:pt x="5566" y="8375"/>
                    <a:pt x="6375" y="8223"/>
                    <a:pt x="7192" y="8223"/>
                  </a:cubicBezTo>
                  <a:cubicBezTo>
                    <a:pt x="7937" y="8223"/>
                    <a:pt x="8690" y="8350"/>
                    <a:pt x="9162" y="8386"/>
                  </a:cubicBezTo>
                  <a:cubicBezTo>
                    <a:pt x="9195" y="8389"/>
                    <a:pt x="9227" y="8390"/>
                    <a:pt x="9259" y="8390"/>
                  </a:cubicBezTo>
                  <a:cubicBezTo>
                    <a:pt x="10193" y="8390"/>
                    <a:pt x="10788" y="7405"/>
                    <a:pt x="9844" y="6974"/>
                  </a:cubicBezTo>
                  <a:cubicBezTo>
                    <a:pt x="9456" y="6797"/>
                    <a:pt x="9026" y="6709"/>
                    <a:pt x="8541" y="6709"/>
                  </a:cubicBezTo>
                  <a:cubicBezTo>
                    <a:pt x="7808" y="6709"/>
                    <a:pt x="6949" y="6909"/>
                    <a:pt x="5913" y="7305"/>
                  </a:cubicBezTo>
                  <a:cubicBezTo>
                    <a:pt x="5972" y="6868"/>
                    <a:pt x="6574" y="6575"/>
                    <a:pt x="7711" y="6393"/>
                  </a:cubicBezTo>
                  <a:cubicBezTo>
                    <a:pt x="8954" y="6194"/>
                    <a:pt x="12398" y="6609"/>
                    <a:pt x="11609" y="5434"/>
                  </a:cubicBezTo>
                  <a:cubicBezTo>
                    <a:pt x="11185" y="4801"/>
                    <a:pt x="10502" y="4656"/>
                    <a:pt x="9879" y="4656"/>
                  </a:cubicBezTo>
                  <a:cubicBezTo>
                    <a:pt x="9350" y="4656"/>
                    <a:pt x="8865" y="4760"/>
                    <a:pt x="8615" y="4760"/>
                  </a:cubicBezTo>
                  <a:cubicBezTo>
                    <a:pt x="8611" y="4760"/>
                    <a:pt x="8606" y="4760"/>
                    <a:pt x="8602" y="4760"/>
                  </a:cubicBezTo>
                  <a:cubicBezTo>
                    <a:pt x="8072" y="4752"/>
                    <a:pt x="7893" y="4272"/>
                    <a:pt x="8653" y="4124"/>
                  </a:cubicBezTo>
                  <a:cubicBezTo>
                    <a:pt x="8718" y="4111"/>
                    <a:pt x="8805" y="4106"/>
                    <a:pt x="8909" y="4106"/>
                  </a:cubicBezTo>
                  <a:cubicBezTo>
                    <a:pt x="9449" y="4106"/>
                    <a:pt x="10444" y="4251"/>
                    <a:pt x="11244" y="4251"/>
                  </a:cubicBezTo>
                  <a:cubicBezTo>
                    <a:pt x="12064" y="4251"/>
                    <a:pt x="12680" y="4098"/>
                    <a:pt x="12394" y="3479"/>
                  </a:cubicBezTo>
                  <a:cubicBezTo>
                    <a:pt x="12064" y="2758"/>
                    <a:pt x="11126" y="2591"/>
                    <a:pt x="10328" y="2591"/>
                  </a:cubicBezTo>
                  <a:cubicBezTo>
                    <a:pt x="9638" y="2591"/>
                    <a:pt x="9051" y="2716"/>
                    <a:pt x="9051" y="2716"/>
                  </a:cubicBezTo>
                  <a:cubicBezTo>
                    <a:pt x="9051" y="2716"/>
                    <a:pt x="12703" y="1155"/>
                    <a:pt x="11605" y="196"/>
                  </a:cubicBezTo>
                  <a:cubicBezTo>
                    <a:pt x="11449" y="59"/>
                    <a:pt x="11268" y="0"/>
                    <a:pt x="110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38"/>
            <p:cNvSpPr/>
            <p:nvPr/>
          </p:nvSpPr>
          <p:spPr>
            <a:xfrm>
              <a:off x="587500" y="2735625"/>
              <a:ext cx="193425" cy="317550"/>
            </a:xfrm>
            <a:custGeom>
              <a:avLst/>
              <a:gdLst/>
              <a:ahLst/>
              <a:cxnLst/>
              <a:rect l="l" t="t" r="r" b="b"/>
              <a:pathLst>
                <a:path w="7737" h="12702" extrusionOk="0">
                  <a:moveTo>
                    <a:pt x="7678" y="0"/>
                  </a:moveTo>
                  <a:cubicBezTo>
                    <a:pt x="7665" y="0"/>
                    <a:pt x="7653" y="5"/>
                    <a:pt x="7644" y="14"/>
                  </a:cubicBezTo>
                  <a:cubicBezTo>
                    <a:pt x="4586" y="2602"/>
                    <a:pt x="2673" y="5897"/>
                    <a:pt x="1608" y="8205"/>
                  </a:cubicBezTo>
                  <a:cubicBezTo>
                    <a:pt x="450" y="10707"/>
                    <a:pt x="13" y="12620"/>
                    <a:pt x="9" y="12641"/>
                  </a:cubicBezTo>
                  <a:cubicBezTo>
                    <a:pt x="1" y="12666"/>
                    <a:pt x="18" y="12696"/>
                    <a:pt x="47" y="12700"/>
                  </a:cubicBezTo>
                  <a:lnTo>
                    <a:pt x="56" y="12700"/>
                  </a:lnTo>
                  <a:cubicBezTo>
                    <a:pt x="58" y="12701"/>
                    <a:pt x="61" y="12701"/>
                    <a:pt x="64" y="12701"/>
                  </a:cubicBezTo>
                  <a:cubicBezTo>
                    <a:pt x="86" y="12701"/>
                    <a:pt x="107" y="12685"/>
                    <a:pt x="111" y="12662"/>
                  </a:cubicBezTo>
                  <a:cubicBezTo>
                    <a:pt x="115" y="12641"/>
                    <a:pt x="552" y="10737"/>
                    <a:pt x="1701" y="8247"/>
                  </a:cubicBezTo>
                  <a:cubicBezTo>
                    <a:pt x="2766" y="5948"/>
                    <a:pt x="4670" y="2669"/>
                    <a:pt x="7711" y="95"/>
                  </a:cubicBezTo>
                  <a:cubicBezTo>
                    <a:pt x="7733" y="74"/>
                    <a:pt x="7737" y="40"/>
                    <a:pt x="7720" y="19"/>
                  </a:cubicBezTo>
                  <a:cubicBezTo>
                    <a:pt x="7708" y="7"/>
                    <a:pt x="7693" y="0"/>
                    <a:pt x="76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38"/>
            <p:cNvSpPr/>
            <p:nvPr/>
          </p:nvSpPr>
          <p:spPr>
            <a:xfrm>
              <a:off x="685275" y="2722075"/>
              <a:ext cx="25900" cy="119000"/>
            </a:xfrm>
            <a:custGeom>
              <a:avLst/>
              <a:gdLst/>
              <a:ahLst/>
              <a:cxnLst/>
              <a:rect l="l" t="t" r="r" b="b"/>
              <a:pathLst>
                <a:path w="1036" h="4760" extrusionOk="0">
                  <a:moveTo>
                    <a:pt x="977" y="0"/>
                  </a:moveTo>
                  <a:cubicBezTo>
                    <a:pt x="950" y="0"/>
                    <a:pt x="929" y="20"/>
                    <a:pt x="929" y="47"/>
                  </a:cubicBezTo>
                  <a:cubicBezTo>
                    <a:pt x="925" y="81"/>
                    <a:pt x="713" y="3275"/>
                    <a:pt x="17" y="4683"/>
                  </a:cubicBezTo>
                  <a:cubicBezTo>
                    <a:pt x="0" y="4709"/>
                    <a:pt x="13" y="4738"/>
                    <a:pt x="38" y="4751"/>
                  </a:cubicBezTo>
                  <a:cubicBezTo>
                    <a:pt x="47" y="4755"/>
                    <a:pt x="51" y="4760"/>
                    <a:pt x="60" y="4760"/>
                  </a:cubicBezTo>
                  <a:cubicBezTo>
                    <a:pt x="81" y="4760"/>
                    <a:pt x="98" y="4747"/>
                    <a:pt x="110" y="4730"/>
                  </a:cubicBezTo>
                  <a:cubicBezTo>
                    <a:pt x="819" y="3305"/>
                    <a:pt x="1035" y="90"/>
                    <a:pt x="1035" y="56"/>
                  </a:cubicBezTo>
                  <a:cubicBezTo>
                    <a:pt x="1035" y="26"/>
                    <a:pt x="1014" y="1"/>
                    <a:pt x="984" y="1"/>
                  </a:cubicBezTo>
                  <a:cubicBezTo>
                    <a:pt x="982" y="0"/>
                    <a:pt x="979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38"/>
            <p:cNvSpPr/>
            <p:nvPr/>
          </p:nvSpPr>
          <p:spPr>
            <a:xfrm>
              <a:off x="722550" y="2780575"/>
              <a:ext cx="108625" cy="11950"/>
            </a:xfrm>
            <a:custGeom>
              <a:avLst/>
              <a:gdLst/>
              <a:ahLst/>
              <a:cxnLst/>
              <a:rect l="l" t="t" r="r" b="b"/>
              <a:pathLst>
                <a:path w="4345" h="478" extrusionOk="0">
                  <a:moveTo>
                    <a:pt x="2647" y="0"/>
                  </a:moveTo>
                  <a:cubicBezTo>
                    <a:pt x="1254" y="0"/>
                    <a:pt x="85" y="368"/>
                    <a:pt x="70" y="371"/>
                  </a:cubicBezTo>
                  <a:cubicBezTo>
                    <a:pt x="1" y="379"/>
                    <a:pt x="10" y="478"/>
                    <a:pt x="75" y="478"/>
                  </a:cubicBezTo>
                  <a:cubicBezTo>
                    <a:pt x="77" y="478"/>
                    <a:pt x="80" y="477"/>
                    <a:pt x="83" y="477"/>
                  </a:cubicBezTo>
                  <a:cubicBezTo>
                    <a:pt x="87" y="477"/>
                    <a:pt x="95" y="477"/>
                    <a:pt x="100" y="473"/>
                  </a:cubicBezTo>
                  <a:cubicBezTo>
                    <a:pt x="115" y="470"/>
                    <a:pt x="1271" y="106"/>
                    <a:pt x="2645" y="106"/>
                  </a:cubicBezTo>
                  <a:cubicBezTo>
                    <a:pt x="3168" y="106"/>
                    <a:pt x="3721" y="158"/>
                    <a:pt x="4256" y="303"/>
                  </a:cubicBezTo>
                  <a:cubicBezTo>
                    <a:pt x="4261" y="304"/>
                    <a:pt x="4266" y="305"/>
                    <a:pt x="4271" y="305"/>
                  </a:cubicBezTo>
                  <a:cubicBezTo>
                    <a:pt x="4328" y="305"/>
                    <a:pt x="4345" y="217"/>
                    <a:pt x="4286" y="201"/>
                  </a:cubicBezTo>
                  <a:cubicBezTo>
                    <a:pt x="3741" y="54"/>
                    <a:pt x="3178" y="0"/>
                    <a:pt x="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38"/>
            <p:cNvSpPr/>
            <p:nvPr/>
          </p:nvSpPr>
          <p:spPr>
            <a:xfrm>
              <a:off x="645825" y="2760400"/>
              <a:ext cx="26100" cy="145150"/>
            </a:xfrm>
            <a:custGeom>
              <a:avLst/>
              <a:gdLst/>
              <a:ahLst/>
              <a:cxnLst/>
              <a:rect l="l" t="t" r="r" b="b"/>
              <a:pathLst>
                <a:path w="1044" h="5806" extrusionOk="0">
                  <a:moveTo>
                    <a:pt x="145" y="1"/>
                  </a:moveTo>
                  <a:cubicBezTo>
                    <a:pt x="141" y="1"/>
                    <a:pt x="136" y="2"/>
                    <a:pt x="132" y="3"/>
                  </a:cubicBezTo>
                  <a:cubicBezTo>
                    <a:pt x="102" y="7"/>
                    <a:pt x="85" y="37"/>
                    <a:pt x="94" y="67"/>
                  </a:cubicBezTo>
                  <a:cubicBezTo>
                    <a:pt x="102" y="101"/>
                    <a:pt x="933" y="3443"/>
                    <a:pt x="13" y="5733"/>
                  </a:cubicBezTo>
                  <a:cubicBezTo>
                    <a:pt x="0" y="5759"/>
                    <a:pt x="13" y="5793"/>
                    <a:pt x="43" y="5801"/>
                  </a:cubicBezTo>
                  <a:cubicBezTo>
                    <a:pt x="47" y="5805"/>
                    <a:pt x="51" y="5805"/>
                    <a:pt x="55" y="5805"/>
                  </a:cubicBezTo>
                  <a:cubicBezTo>
                    <a:pt x="81" y="5805"/>
                    <a:pt x="102" y="5793"/>
                    <a:pt x="111" y="5771"/>
                  </a:cubicBezTo>
                  <a:cubicBezTo>
                    <a:pt x="1044" y="3451"/>
                    <a:pt x="204" y="75"/>
                    <a:pt x="195" y="41"/>
                  </a:cubicBezTo>
                  <a:cubicBezTo>
                    <a:pt x="188" y="17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38"/>
            <p:cNvSpPr/>
            <p:nvPr/>
          </p:nvSpPr>
          <p:spPr>
            <a:xfrm>
              <a:off x="635650" y="2885625"/>
              <a:ext cx="139950" cy="39850"/>
            </a:xfrm>
            <a:custGeom>
              <a:avLst/>
              <a:gdLst/>
              <a:ahLst/>
              <a:cxnLst/>
              <a:rect l="l" t="t" r="r" b="b"/>
              <a:pathLst>
                <a:path w="5598" h="1594" extrusionOk="0">
                  <a:moveTo>
                    <a:pt x="4858" y="0"/>
                  </a:moveTo>
                  <a:cubicBezTo>
                    <a:pt x="1548" y="0"/>
                    <a:pt x="37" y="1485"/>
                    <a:pt x="21" y="1500"/>
                  </a:cubicBezTo>
                  <a:cubicBezTo>
                    <a:pt x="0" y="1522"/>
                    <a:pt x="0" y="1556"/>
                    <a:pt x="21" y="1577"/>
                  </a:cubicBezTo>
                  <a:cubicBezTo>
                    <a:pt x="30" y="1585"/>
                    <a:pt x="43" y="1590"/>
                    <a:pt x="55" y="1594"/>
                  </a:cubicBezTo>
                  <a:cubicBezTo>
                    <a:pt x="68" y="1594"/>
                    <a:pt x="85" y="1590"/>
                    <a:pt x="98" y="1577"/>
                  </a:cubicBezTo>
                  <a:cubicBezTo>
                    <a:pt x="114" y="1557"/>
                    <a:pt x="1594" y="107"/>
                    <a:pt x="4856" y="107"/>
                  </a:cubicBezTo>
                  <a:cubicBezTo>
                    <a:pt x="5071" y="107"/>
                    <a:pt x="5293" y="113"/>
                    <a:pt x="5523" y="126"/>
                  </a:cubicBezTo>
                  <a:cubicBezTo>
                    <a:pt x="5524" y="126"/>
                    <a:pt x="5525" y="126"/>
                    <a:pt x="5527" y="126"/>
                  </a:cubicBezTo>
                  <a:cubicBezTo>
                    <a:pt x="5595" y="126"/>
                    <a:pt x="5598" y="24"/>
                    <a:pt x="5531" y="20"/>
                  </a:cubicBezTo>
                  <a:cubicBezTo>
                    <a:pt x="5299" y="7"/>
                    <a:pt x="5074" y="0"/>
                    <a:pt x="4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38"/>
            <p:cNvSpPr/>
            <p:nvPr/>
          </p:nvSpPr>
          <p:spPr>
            <a:xfrm>
              <a:off x="677750" y="2830950"/>
              <a:ext cx="138800" cy="20875"/>
            </a:xfrm>
            <a:custGeom>
              <a:avLst/>
              <a:gdLst/>
              <a:ahLst/>
              <a:cxnLst/>
              <a:rect l="l" t="t" r="r" b="b"/>
              <a:pathLst>
                <a:path w="5552" h="835" extrusionOk="0">
                  <a:moveTo>
                    <a:pt x="3236" y="0"/>
                  </a:moveTo>
                  <a:cubicBezTo>
                    <a:pt x="1368" y="0"/>
                    <a:pt x="61" y="726"/>
                    <a:pt x="42" y="735"/>
                  </a:cubicBezTo>
                  <a:cubicBezTo>
                    <a:pt x="0" y="761"/>
                    <a:pt x="13" y="829"/>
                    <a:pt x="64" y="833"/>
                  </a:cubicBezTo>
                  <a:cubicBezTo>
                    <a:pt x="67" y="834"/>
                    <a:pt x="71" y="835"/>
                    <a:pt x="74" y="835"/>
                  </a:cubicBezTo>
                  <a:cubicBezTo>
                    <a:pt x="81" y="835"/>
                    <a:pt x="87" y="832"/>
                    <a:pt x="93" y="829"/>
                  </a:cubicBezTo>
                  <a:cubicBezTo>
                    <a:pt x="112" y="819"/>
                    <a:pt x="1399" y="104"/>
                    <a:pt x="3239" y="104"/>
                  </a:cubicBezTo>
                  <a:cubicBezTo>
                    <a:pt x="3915" y="104"/>
                    <a:pt x="4665" y="201"/>
                    <a:pt x="5454" y="464"/>
                  </a:cubicBezTo>
                  <a:cubicBezTo>
                    <a:pt x="5463" y="468"/>
                    <a:pt x="5471" y="470"/>
                    <a:pt x="5479" y="470"/>
                  </a:cubicBezTo>
                  <a:cubicBezTo>
                    <a:pt x="5530" y="470"/>
                    <a:pt x="5551" y="381"/>
                    <a:pt x="5488" y="366"/>
                  </a:cubicBezTo>
                  <a:cubicBezTo>
                    <a:pt x="4686" y="98"/>
                    <a:pt x="3923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38"/>
            <p:cNvSpPr/>
            <p:nvPr/>
          </p:nvSpPr>
          <p:spPr>
            <a:xfrm>
              <a:off x="596100" y="2825250"/>
              <a:ext cx="38600" cy="135425"/>
            </a:xfrm>
            <a:custGeom>
              <a:avLst/>
              <a:gdLst/>
              <a:ahLst/>
              <a:cxnLst/>
              <a:rect l="l" t="t" r="r" b="b"/>
              <a:pathLst>
                <a:path w="1544" h="5417" extrusionOk="0">
                  <a:moveTo>
                    <a:pt x="63" y="0"/>
                  </a:moveTo>
                  <a:cubicBezTo>
                    <a:pt x="53" y="0"/>
                    <a:pt x="43" y="3"/>
                    <a:pt x="34" y="9"/>
                  </a:cubicBezTo>
                  <a:cubicBezTo>
                    <a:pt x="9" y="22"/>
                    <a:pt x="0" y="56"/>
                    <a:pt x="17" y="81"/>
                  </a:cubicBezTo>
                  <a:cubicBezTo>
                    <a:pt x="30" y="102"/>
                    <a:pt x="1434" y="2469"/>
                    <a:pt x="937" y="5358"/>
                  </a:cubicBezTo>
                  <a:cubicBezTo>
                    <a:pt x="933" y="5383"/>
                    <a:pt x="950" y="5413"/>
                    <a:pt x="980" y="5417"/>
                  </a:cubicBezTo>
                  <a:lnTo>
                    <a:pt x="984" y="5417"/>
                  </a:lnTo>
                  <a:cubicBezTo>
                    <a:pt x="1010" y="5417"/>
                    <a:pt x="1035" y="5400"/>
                    <a:pt x="1039" y="5374"/>
                  </a:cubicBezTo>
                  <a:cubicBezTo>
                    <a:pt x="1544" y="2448"/>
                    <a:pt x="119" y="47"/>
                    <a:pt x="106" y="26"/>
                  </a:cubicBezTo>
                  <a:cubicBezTo>
                    <a:pt x="98" y="10"/>
                    <a:pt x="81" y="0"/>
                    <a:pt x="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38"/>
            <p:cNvSpPr/>
            <p:nvPr/>
          </p:nvSpPr>
          <p:spPr>
            <a:xfrm>
              <a:off x="565825" y="2909600"/>
              <a:ext cx="46525" cy="92650"/>
            </a:xfrm>
            <a:custGeom>
              <a:avLst/>
              <a:gdLst/>
              <a:ahLst/>
              <a:cxnLst/>
              <a:rect l="l" t="t" r="r" b="b"/>
              <a:pathLst>
                <a:path w="1861" h="3706" extrusionOk="0">
                  <a:moveTo>
                    <a:pt x="77" y="1"/>
                  </a:moveTo>
                  <a:cubicBezTo>
                    <a:pt x="36" y="1"/>
                    <a:pt x="1" y="55"/>
                    <a:pt x="40" y="92"/>
                  </a:cubicBezTo>
                  <a:cubicBezTo>
                    <a:pt x="57" y="113"/>
                    <a:pt x="1746" y="1788"/>
                    <a:pt x="1495" y="3646"/>
                  </a:cubicBezTo>
                  <a:cubicBezTo>
                    <a:pt x="1491" y="3676"/>
                    <a:pt x="1512" y="3701"/>
                    <a:pt x="1542" y="3706"/>
                  </a:cubicBezTo>
                  <a:lnTo>
                    <a:pt x="1546" y="3706"/>
                  </a:lnTo>
                  <a:cubicBezTo>
                    <a:pt x="1572" y="3706"/>
                    <a:pt x="1597" y="3684"/>
                    <a:pt x="1597" y="3659"/>
                  </a:cubicBezTo>
                  <a:cubicBezTo>
                    <a:pt x="1860" y="1750"/>
                    <a:pt x="134" y="32"/>
                    <a:pt x="113" y="15"/>
                  </a:cubicBezTo>
                  <a:cubicBezTo>
                    <a:pt x="101" y="5"/>
                    <a:pt x="89" y="1"/>
                    <a:pt x="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38"/>
            <p:cNvSpPr/>
            <p:nvPr/>
          </p:nvSpPr>
          <p:spPr>
            <a:xfrm>
              <a:off x="556900" y="2968325"/>
              <a:ext cx="40375" cy="59900"/>
            </a:xfrm>
            <a:custGeom>
              <a:avLst/>
              <a:gdLst/>
              <a:ahLst/>
              <a:cxnLst/>
              <a:rect l="l" t="t" r="r" b="b"/>
              <a:pathLst>
                <a:path w="1615" h="2396" extrusionOk="0">
                  <a:moveTo>
                    <a:pt x="77" y="0"/>
                  </a:moveTo>
                  <a:cubicBezTo>
                    <a:pt x="34" y="0"/>
                    <a:pt x="1" y="63"/>
                    <a:pt x="45" y="97"/>
                  </a:cubicBezTo>
                  <a:cubicBezTo>
                    <a:pt x="62" y="110"/>
                    <a:pt x="1348" y="1089"/>
                    <a:pt x="1509" y="2349"/>
                  </a:cubicBezTo>
                  <a:cubicBezTo>
                    <a:pt x="1509" y="2374"/>
                    <a:pt x="1530" y="2391"/>
                    <a:pt x="1555" y="2396"/>
                  </a:cubicBezTo>
                  <a:lnTo>
                    <a:pt x="1568" y="2391"/>
                  </a:lnTo>
                  <a:cubicBezTo>
                    <a:pt x="1598" y="2391"/>
                    <a:pt x="1615" y="2362"/>
                    <a:pt x="1611" y="2336"/>
                  </a:cubicBezTo>
                  <a:cubicBezTo>
                    <a:pt x="1449" y="1030"/>
                    <a:pt x="164" y="54"/>
                    <a:pt x="109" y="12"/>
                  </a:cubicBezTo>
                  <a:cubicBezTo>
                    <a:pt x="99" y="4"/>
                    <a:pt x="88" y="0"/>
                    <a:pt x="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38"/>
            <p:cNvSpPr/>
            <p:nvPr/>
          </p:nvSpPr>
          <p:spPr>
            <a:xfrm>
              <a:off x="626725" y="2931125"/>
              <a:ext cx="123750" cy="12800"/>
            </a:xfrm>
            <a:custGeom>
              <a:avLst/>
              <a:gdLst/>
              <a:ahLst/>
              <a:cxnLst/>
              <a:rect l="l" t="t" r="r" b="b"/>
              <a:pathLst>
                <a:path w="4950" h="512" extrusionOk="0">
                  <a:moveTo>
                    <a:pt x="2385" y="1"/>
                  </a:moveTo>
                  <a:cubicBezTo>
                    <a:pt x="846" y="1"/>
                    <a:pt x="48" y="404"/>
                    <a:pt x="39" y="410"/>
                  </a:cubicBezTo>
                  <a:cubicBezTo>
                    <a:pt x="9" y="423"/>
                    <a:pt x="1" y="457"/>
                    <a:pt x="14" y="482"/>
                  </a:cubicBezTo>
                  <a:cubicBezTo>
                    <a:pt x="22" y="499"/>
                    <a:pt x="39" y="508"/>
                    <a:pt x="56" y="512"/>
                  </a:cubicBezTo>
                  <a:cubicBezTo>
                    <a:pt x="69" y="512"/>
                    <a:pt x="77" y="512"/>
                    <a:pt x="90" y="508"/>
                  </a:cubicBezTo>
                  <a:cubicBezTo>
                    <a:pt x="99" y="502"/>
                    <a:pt x="876" y="108"/>
                    <a:pt x="2385" y="108"/>
                  </a:cubicBezTo>
                  <a:cubicBezTo>
                    <a:pt x="3063" y="108"/>
                    <a:pt x="3890" y="188"/>
                    <a:pt x="4862" y="418"/>
                  </a:cubicBezTo>
                  <a:cubicBezTo>
                    <a:pt x="4867" y="420"/>
                    <a:pt x="4871" y="420"/>
                    <a:pt x="4876" y="420"/>
                  </a:cubicBezTo>
                  <a:cubicBezTo>
                    <a:pt x="4933" y="420"/>
                    <a:pt x="4950" y="328"/>
                    <a:pt x="4883" y="312"/>
                  </a:cubicBezTo>
                  <a:cubicBezTo>
                    <a:pt x="3906" y="81"/>
                    <a:pt x="3072" y="1"/>
                    <a:pt x="23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38"/>
            <p:cNvSpPr/>
            <p:nvPr/>
          </p:nvSpPr>
          <p:spPr>
            <a:xfrm>
              <a:off x="609975" y="2975025"/>
              <a:ext cx="83050" cy="8450"/>
            </a:xfrm>
            <a:custGeom>
              <a:avLst/>
              <a:gdLst/>
              <a:ahLst/>
              <a:cxnLst/>
              <a:rect l="l" t="t" r="r" b="b"/>
              <a:pathLst>
                <a:path w="3322" h="338" extrusionOk="0">
                  <a:moveTo>
                    <a:pt x="1904" y="0"/>
                  </a:moveTo>
                  <a:cubicBezTo>
                    <a:pt x="852" y="0"/>
                    <a:pt x="56" y="229"/>
                    <a:pt x="47" y="232"/>
                  </a:cubicBezTo>
                  <a:cubicBezTo>
                    <a:pt x="18" y="240"/>
                    <a:pt x="1" y="270"/>
                    <a:pt x="9" y="300"/>
                  </a:cubicBezTo>
                  <a:cubicBezTo>
                    <a:pt x="18" y="321"/>
                    <a:pt x="35" y="338"/>
                    <a:pt x="56" y="338"/>
                  </a:cubicBezTo>
                  <a:lnTo>
                    <a:pt x="77" y="338"/>
                  </a:lnTo>
                  <a:cubicBezTo>
                    <a:pt x="86" y="335"/>
                    <a:pt x="871" y="110"/>
                    <a:pt x="1909" y="110"/>
                  </a:cubicBezTo>
                  <a:cubicBezTo>
                    <a:pt x="2321" y="110"/>
                    <a:pt x="2773" y="146"/>
                    <a:pt x="3233" y="244"/>
                  </a:cubicBezTo>
                  <a:cubicBezTo>
                    <a:pt x="3237" y="245"/>
                    <a:pt x="3240" y="246"/>
                    <a:pt x="3244" y="246"/>
                  </a:cubicBezTo>
                  <a:cubicBezTo>
                    <a:pt x="3303" y="246"/>
                    <a:pt x="3322" y="150"/>
                    <a:pt x="3254" y="138"/>
                  </a:cubicBezTo>
                  <a:cubicBezTo>
                    <a:pt x="2786" y="37"/>
                    <a:pt x="2324" y="0"/>
                    <a:pt x="19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38"/>
            <p:cNvSpPr/>
            <p:nvPr/>
          </p:nvSpPr>
          <p:spPr>
            <a:xfrm>
              <a:off x="597250" y="3007325"/>
              <a:ext cx="47425" cy="11900"/>
            </a:xfrm>
            <a:custGeom>
              <a:avLst/>
              <a:gdLst/>
              <a:ahLst/>
              <a:cxnLst/>
              <a:rect l="l" t="t" r="r" b="b"/>
              <a:pathLst>
                <a:path w="1897" h="476" extrusionOk="0">
                  <a:moveTo>
                    <a:pt x="1710" y="1"/>
                  </a:moveTo>
                  <a:cubicBezTo>
                    <a:pt x="933" y="1"/>
                    <a:pt x="75" y="357"/>
                    <a:pt x="39" y="373"/>
                  </a:cubicBezTo>
                  <a:cubicBezTo>
                    <a:pt x="13" y="386"/>
                    <a:pt x="1" y="416"/>
                    <a:pt x="9" y="441"/>
                  </a:cubicBezTo>
                  <a:cubicBezTo>
                    <a:pt x="18" y="462"/>
                    <a:pt x="35" y="475"/>
                    <a:pt x="56" y="475"/>
                  </a:cubicBezTo>
                  <a:cubicBezTo>
                    <a:pt x="64" y="475"/>
                    <a:pt x="73" y="475"/>
                    <a:pt x="81" y="471"/>
                  </a:cubicBezTo>
                  <a:cubicBezTo>
                    <a:pt x="89" y="467"/>
                    <a:pt x="950" y="107"/>
                    <a:pt x="1707" y="107"/>
                  </a:cubicBezTo>
                  <a:cubicBezTo>
                    <a:pt x="1751" y="107"/>
                    <a:pt x="1794" y="108"/>
                    <a:pt x="1837" y="110"/>
                  </a:cubicBezTo>
                  <a:cubicBezTo>
                    <a:pt x="1840" y="111"/>
                    <a:pt x="1842" y="111"/>
                    <a:pt x="1844" y="111"/>
                  </a:cubicBezTo>
                  <a:cubicBezTo>
                    <a:pt x="1871" y="111"/>
                    <a:pt x="1893" y="87"/>
                    <a:pt x="1897" y="64"/>
                  </a:cubicBezTo>
                  <a:cubicBezTo>
                    <a:pt x="1897" y="34"/>
                    <a:pt x="1875" y="9"/>
                    <a:pt x="1846" y="4"/>
                  </a:cubicBezTo>
                  <a:cubicBezTo>
                    <a:pt x="1801" y="2"/>
                    <a:pt x="1756" y="1"/>
                    <a:pt x="171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38"/>
            <p:cNvSpPr/>
            <p:nvPr/>
          </p:nvSpPr>
          <p:spPr>
            <a:xfrm>
              <a:off x="288750" y="2860325"/>
              <a:ext cx="164650" cy="151800"/>
            </a:xfrm>
            <a:custGeom>
              <a:avLst/>
              <a:gdLst/>
              <a:ahLst/>
              <a:cxnLst/>
              <a:rect l="l" t="t" r="r" b="b"/>
              <a:pathLst>
                <a:path w="6586" h="6072" extrusionOk="0">
                  <a:moveTo>
                    <a:pt x="3291" y="1"/>
                  </a:moveTo>
                  <a:cubicBezTo>
                    <a:pt x="3104" y="1"/>
                    <a:pt x="2911" y="150"/>
                    <a:pt x="2798" y="498"/>
                  </a:cubicBezTo>
                  <a:cubicBezTo>
                    <a:pt x="2539" y="1287"/>
                    <a:pt x="3264" y="2792"/>
                    <a:pt x="3264" y="2792"/>
                  </a:cubicBezTo>
                  <a:cubicBezTo>
                    <a:pt x="2844" y="2322"/>
                    <a:pt x="2454" y="1830"/>
                    <a:pt x="2093" y="1316"/>
                  </a:cubicBezTo>
                  <a:cubicBezTo>
                    <a:pt x="1864" y="980"/>
                    <a:pt x="1571" y="815"/>
                    <a:pt x="1340" y="815"/>
                  </a:cubicBezTo>
                  <a:cubicBezTo>
                    <a:pt x="1066" y="815"/>
                    <a:pt x="880" y="1046"/>
                    <a:pt x="991" y="1499"/>
                  </a:cubicBezTo>
                  <a:cubicBezTo>
                    <a:pt x="1194" y="2334"/>
                    <a:pt x="2942" y="3089"/>
                    <a:pt x="2942" y="3089"/>
                  </a:cubicBezTo>
                  <a:cubicBezTo>
                    <a:pt x="2942" y="3089"/>
                    <a:pt x="2161" y="2873"/>
                    <a:pt x="1334" y="2729"/>
                  </a:cubicBezTo>
                  <a:cubicBezTo>
                    <a:pt x="1242" y="2713"/>
                    <a:pt x="1152" y="2706"/>
                    <a:pt x="1067" y="2706"/>
                  </a:cubicBezTo>
                  <a:cubicBezTo>
                    <a:pt x="391" y="2706"/>
                    <a:pt x="1" y="3163"/>
                    <a:pt x="732" y="3479"/>
                  </a:cubicBezTo>
                  <a:cubicBezTo>
                    <a:pt x="949" y="3573"/>
                    <a:pt x="1213" y="3607"/>
                    <a:pt x="1485" y="3607"/>
                  </a:cubicBezTo>
                  <a:cubicBezTo>
                    <a:pt x="1897" y="3607"/>
                    <a:pt x="2325" y="3529"/>
                    <a:pt x="2633" y="3456"/>
                  </a:cubicBezTo>
                  <a:lnTo>
                    <a:pt x="2633" y="3456"/>
                  </a:lnTo>
                  <a:cubicBezTo>
                    <a:pt x="2138" y="3603"/>
                    <a:pt x="1364" y="3869"/>
                    <a:pt x="1080" y="4171"/>
                  </a:cubicBezTo>
                  <a:cubicBezTo>
                    <a:pt x="726" y="4545"/>
                    <a:pt x="840" y="5056"/>
                    <a:pt x="1306" y="5056"/>
                  </a:cubicBezTo>
                  <a:cubicBezTo>
                    <a:pt x="1410" y="5056"/>
                    <a:pt x="1532" y="5030"/>
                    <a:pt x="1669" y="4972"/>
                  </a:cubicBezTo>
                  <a:cubicBezTo>
                    <a:pt x="2428" y="4654"/>
                    <a:pt x="3154" y="3649"/>
                    <a:pt x="3154" y="3649"/>
                  </a:cubicBezTo>
                  <a:lnTo>
                    <a:pt x="3154" y="3649"/>
                  </a:lnTo>
                  <a:cubicBezTo>
                    <a:pt x="3154" y="3649"/>
                    <a:pt x="2509" y="4650"/>
                    <a:pt x="2297" y="5138"/>
                  </a:cubicBezTo>
                  <a:cubicBezTo>
                    <a:pt x="2135" y="5521"/>
                    <a:pt x="2177" y="6072"/>
                    <a:pt x="2490" y="6072"/>
                  </a:cubicBezTo>
                  <a:cubicBezTo>
                    <a:pt x="2578" y="6072"/>
                    <a:pt x="2689" y="6027"/>
                    <a:pt x="2823" y="5923"/>
                  </a:cubicBezTo>
                  <a:cubicBezTo>
                    <a:pt x="3429" y="5452"/>
                    <a:pt x="3502" y="3662"/>
                    <a:pt x="3502" y="3662"/>
                  </a:cubicBezTo>
                  <a:lnTo>
                    <a:pt x="3502" y="3662"/>
                  </a:lnTo>
                  <a:cubicBezTo>
                    <a:pt x="3502" y="3662"/>
                    <a:pt x="3493" y="4498"/>
                    <a:pt x="3714" y="5274"/>
                  </a:cubicBezTo>
                  <a:cubicBezTo>
                    <a:pt x="3822" y="5652"/>
                    <a:pt x="4048" y="5833"/>
                    <a:pt x="4256" y="5833"/>
                  </a:cubicBezTo>
                  <a:cubicBezTo>
                    <a:pt x="4472" y="5833"/>
                    <a:pt x="4670" y="5639"/>
                    <a:pt x="4698" y="5269"/>
                  </a:cubicBezTo>
                  <a:cubicBezTo>
                    <a:pt x="4753" y="4540"/>
                    <a:pt x="3863" y="3624"/>
                    <a:pt x="3862" y="3624"/>
                  </a:cubicBezTo>
                  <a:lnTo>
                    <a:pt x="3862" y="3624"/>
                  </a:lnTo>
                  <a:cubicBezTo>
                    <a:pt x="3862" y="3624"/>
                    <a:pt x="4579" y="4353"/>
                    <a:pt x="5037" y="4642"/>
                  </a:cubicBezTo>
                  <a:cubicBezTo>
                    <a:pt x="5166" y="4724"/>
                    <a:pt x="5321" y="4762"/>
                    <a:pt x="5471" y="4762"/>
                  </a:cubicBezTo>
                  <a:cubicBezTo>
                    <a:pt x="5849" y="4762"/>
                    <a:pt x="6193" y="4517"/>
                    <a:pt x="5996" y="4107"/>
                  </a:cubicBezTo>
                  <a:cubicBezTo>
                    <a:pt x="5720" y="3530"/>
                    <a:pt x="4049" y="3310"/>
                    <a:pt x="4049" y="3310"/>
                  </a:cubicBezTo>
                  <a:cubicBezTo>
                    <a:pt x="4049" y="3310"/>
                    <a:pt x="4978" y="3280"/>
                    <a:pt x="5682" y="3153"/>
                  </a:cubicBezTo>
                  <a:cubicBezTo>
                    <a:pt x="6382" y="3021"/>
                    <a:pt x="6585" y="2288"/>
                    <a:pt x="5822" y="2165"/>
                  </a:cubicBezTo>
                  <a:cubicBezTo>
                    <a:pt x="5772" y="2157"/>
                    <a:pt x="5721" y="2153"/>
                    <a:pt x="5669" y="2153"/>
                  </a:cubicBezTo>
                  <a:cubicBezTo>
                    <a:pt x="4921" y="2153"/>
                    <a:pt x="3968" y="2928"/>
                    <a:pt x="3968" y="2928"/>
                  </a:cubicBezTo>
                  <a:cubicBezTo>
                    <a:pt x="3968" y="2928"/>
                    <a:pt x="4944" y="2003"/>
                    <a:pt x="5249" y="1673"/>
                  </a:cubicBezTo>
                  <a:cubicBezTo>
                    <a:pt x="5539" y="1354"/>
                    <a:pt x="5695" y="579"/>
                    <a:pt x="5047" y="579"/>
                  </a:cubicBezTo>
                  <a:cubicBezTo>
                    <a:pt x="5022" y="579"/>
                    <a:pt x="4996" y="580"/>
                    <a:pt x="4969" y="583"/>
                  </a:cubicBezTo>
                  <a:cubicBezTo>
                    <a:pt x="4235" y="646"/>
                    <a:pt x="3637" y="2733"/>
                    <a:pt x="3637" y="2733"/>
                  </a:cubicBezTo>
                  <a:cubicBezTo>
                    <a:pt x="3637" y="2733"/>
                    <a:pt x="3862" y="1333"/>
                    <a:pt x="3798" y="638"/>
                  </a:cubicBezTo>
                  <a:cubicBezTo>
                    <a:pt x="3760" y="247"/>
                    <a:pt x="3531" y="1"/>
                    <a:pt x="329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38"/>
            <p:cNvSpPr/>
            <p:nvPr/>
          </p:nvSpPr>
          <p:spPr>
            <a:xfrm>
              <a:off x="378600" y="2894250"/>
              <a:ext cx="30975" cy="42475"/>
            </a:xfrm>
            <a:custGeom>
              <a:avLst/>
              <a:gdLst/>
              <a:ahLst/>
              <a:cxnLst/>
              <a:rect l="l" t="t" r="r" b="b"/>
              <a:pathLst>
                <a:path w="1239" h="1699" extrusionOk="0">
                  <a:moveTo>
                    <a:pt x="1201" y="0"/>
                  </a:moveTo>
                  <a:cubicBezTo>
                    <a:pt x="1196" y="0"/>
                    <a:pt x="1190" y="2"/>
                    <a:pt x="1184" y="6"/>
                  </a:cubicBezTo>
                  <a:cubicBezTo>
                    <a:pt x="574" y="502"/>
                    <a:pt x="14" y="1652"/>
                    <a:pt x="5" y="1664"/>
                  </a:cubicBezTo>
                  <a:cubicBezTo>
                    <a:pt x="1" y="1677"/>
                    <a:pt x="5" y="1694"/>
                    <a:pt x="18" y="1698"/>
                  </a:cubicBezTo>
                  <a:lnTo>
                    <a:pt x="31" y="1698"/>
                  </a:lnTo>
                  <a:cubicBezTo>
                    <a:pt x="39" y="1698"/>
                    <a:pt x="48" y="1694"/>
                    <a:pt x="56" y="1686"/>
                  </a:cubicBezTo>
                  <a:cubicBezTo>
                    <a:pt x="60" y="1677"/>
                    <a:pt x="616" y="536"/>
                    <a:pt x="1218" y="48"/>
                  </a:cubicBezTo>
                  <a:cubicBezTo>
                    <a:pt x="1239" y="31"/>
                    <a:pt x="1223" y="0"/>
                    <a:pt x="120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38"/>
            <p:cNvSpPr/>
            <p:nvPr/>
          </p:nvSpPr>
          <p:spPr>
            <a:xfrm>
              <a:off x="379950" y="2926100"/>
              <a:ext cx="51500" cy="14450"/>
            </a:xfrm>
            <a:custGeom>
              <a:avLst/>
              <a:gdLst/>
              <a:ahLst/>
              <a:cxnLst/>
              <a:rect l="l" t="t" r="r" b="b"/>
              <a:pathLst>
                <a:path w="2060" h="578" extrusionOk="0">
                  <a:moveTo>
                    <a:pt x="2016" y="0"/>
                  </a:moveTo>
                  <a:cubicBezTo>
                    <a:pt x="1252" y="0"/>
                    <a:pt x="44" y="522"/>
                    <a:pt x="32" y="526"/>
                  </a:cubicBezTo>
                  <a:cubicBezTo>
                    <a:pt x="0" y="530"/>
                    <a:pt x="5" y="578"/>
                    <a:pt x="33" y="578"/>
                  </a:cubicBezTo>
                  <a:cubicBezTo>
                    <a:pt x="36" y="578"/>
                    <a:pt x="38" y="578"/>
                    <a:pt x="40" y="577"/>
                  </a:cubicBezTo>
                  <a:cubicBezTo>
                    <a:pt x="44" y="577"/>
                    <a:pt x="49" y="577"/>
                    <a:pt x="53" y="573"/>
                  </a:cubicBezTo>
                  <a:cubicBezTo>
                    <a:pt x="66" y="569"/>
                    <a:pt x="1265" y="55"/>
                    <a:pt x="2016" y="55"/>
                  </a:cubicBezTo>
                  <a:cubicBezTo>
                    <a:pt x="2019" y="55"/>
                    <a:pt x="2022" y="55"/>
                    <a:pt x="2025" y="55"/>
                  </a:cubicBezTo>
                  <a:cubicBezTo>
                    <a:pt x="2059" y="55"/>
                    <a:pt x="2059" y="0"/>
                    <a:pt x="2025" y="0"/>
                  </a:cubicBezTo>
                  <a:cubicBezTo>
                    <a:pt x="2022" y="0"/>
                    <a:pt x="2019" y="0"/>
                    <a:pt x="201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38"/>
            <p:cNvSpPr/>
            <p:nvPr/>
          </p:nvSpPr>
          <p:spPr>
            <a:xfrm>
              <a:off x="377350" y="2943125"/>
              <a:ext cx="47625" cy="23825"/>
            </a:xfrm>
            <a:custGeom>
              <a:avLst/>
              <a:gdLst/>
              <a:ahLst/>
              <a:cxnLst/>
              <a:rect l="l" t="t" r="r" b="b"/>
              <a:pathLst>
                <a:path w="1905" h="953" extrusionOk="0">
                  <a:moveTo>
                    <a:pt x="27" y="1"/>
                  </a:moveTo>
                  <a:cubicBezTo>
                    <a:pt x="17" y="1"/>
                    <a:pt x="8" y="9"/>
                    <a:pt x="4" y="23"/>
                  </a:cubicBezTo>
                  <a:cubicBezTo>
                    <a:pt x="0" y="36"/>
                    <a:pt x="8" y="49"/>
                    <a:pt x="21" y="53"/>
                  </a:cubicBezTo>
                  <a:cubicBezTo>
                    <a:pt x="34" y="57"/>
                    <a:pt x="1306" y="358"/>
                    <a:pt x="1849" y="944"/>
                  </a:cubicBezTo>
                  <a:cubicBezTo>
                    <a:pt x="1854" y="948"/>
                    <a:pt x="1858" y="952"/>
                    <a:pt x="1866" y="952"/>
                  </a:cubicBezTo>
                  <a:lnTo>
                    <a:pt x="1870" y="952"/>
                  </a:lnTo>
                  <a:cubicBezTo>
                    <a:pt x="1892" y="952"/>
                    <a:pt x="1904" y="927"/>
                    <a:pt x="1892" y="905"/>
                  </a:cubicBezTo>
                  <a:cubicBezTo>
                    <a:pt x="1336" y="316"/>
                    <a:pt x="89" y="15"/>
                    <a:pt x="34" y="2"/>
                  </a:cubicBezTo>
                  <a:cubicBezTo>
                    <a:pt x="32" y="1"/>
                    <a:pt x="30" y="1"/>
                    <a:pt x="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38"/>
            <p:cNvSpPr/>
            <p:nvPr/>
          </p:nvSpPr>
          <p:spPr>
            <a:xfrm>
              <a:off x="377025" y="2946125"/>
              <a:ext cx="18800" cy="49350"/>
            </a:xfrm>
            <a:custGeom>
              <a:avLst/>
              <a:gdLst/>
              <a:ahLst/>
              <a:cxnLst/>
              <a:rect l="l" t="t" r="r" b="b"/>
              <a:pathLst>
                <a:path w="752" h="1974" extrusionOk="0">
                  <a:moveTo>
                    <a:pt x="34" y="0"/>
                  </a:moveTo>
                  <a:cubicBezTo>
                    <a:pt x="17" y="0"/>
                    <a:pt x="0" y="19"/>
                    <a:pt x="9" y="39"/>
                  </a:cubicBezTo>
                  <a:cubicBezTo>
                    <a:pt x="17" y="52"/>
                    <a:pt x="641" y="1167"/>
                    <a:pt x="700" y="1948"/>
                  </a:cubicBezTo>
                  <a:cubicBezTo>
                    <a:pt x="700" y="1960"/>
                    <a:pt x="709" y="1973"/>
                    <a:pt x="721" y="1973"/>
                  </a:cubicBezTo>
                  <a:lnTo>
                    <a:pt x="726" y="1973"/>
                  </a:lnTo>
                  <a:cubicBezTo>
                    <a:pt x="743" y="1973"/>
                    <a:pt x="751" y="1960"/>
                    <a:pt x="751" y="1943"/>
                  </a:cubicBezTo>
                  <a:cubicBezTo>
                    <a:pt x="692" y="1154"/>
                    <a:pt x="64" y="26"/>
                    <a:pt x="55" y="14"/>
                  </a:cubicBezTo>
                  <a:cubicBezTo>
                    <a:pt x="50" y="4"/>
                    <a:pt x="42" y="0"/>
                    <a:pt x="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38"/>
            <p:cNvSpPr/>
            <p:nvPr/>
          </p:nvSpPr>
          <p:spPr>
            <a:xfrm>
              <a:off x="354325" y="2946900"/>
              <a:ext cx="19675" cy="50375"/>
            </a:xfrm>
            <a:custGeom>
              <a:avLst/>
              <a:gdLst/>
              <a:ahLst/>
              <a:cxnLst/>
              <a:rect l="l" t="t" r="r" b="b"/>
              <a:pathLst>
                <a:path w="787" h="2015" extrusionOk="0">
                  <a:moveTo>
                    <a:pt x="752" y="1"/>
                  </a:moveTo>
                  <a:cubicBezTo>
                    <a:pt x="741" y="1"/>
                    <a:pt x="729" y="7"/>
                    <a:pt x="726" y="21"/>
                  </a:cubicBezTo>
                  <a:cubicBezTo>
                    <a:pt x="722" y="33"/>
                    <a:pt x="382" y="1357"/>
                    <a:pt x="9" y="1976"/>
                  </a:cubicBezTo>
                  <a:cubicBezTo>
                    <a:pt x="1" y="1984"/>
                    <a:pt x="5" y="2001"/>
                    <a:pt x="18" y="2010"/>
                  </a:cubicBezTo>
                  <a:cubicBezTo>
                    <a:pt x="22" y="2014"/>
                    <a:pt x="26" y="2014"/>
                    <a:pt x="30" y="2014"/>
                  </a:cubicBezTo>
                  <a:cubicBezTo>
                    <a:pt x="39" y="2014"/>
                    <a:pt x="52" y="2010"/>
                    <a:pt x="56" y="2001"/>
                  </a:cubicBezTo>
                  <a:cubicBezTo>
                    <a:pt x="433" y="1378"/>
                    <a:pt x="777" y="50"/>
                    <a:pt x="781" y="33"/>
                  </a:cubicBezTo>
                  <a:cubicBezTo>
                    <a:pt x="786" y="13"/>
                    <a:pt x="769" y="1"/>
                    <a:pt x="7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38"/>
            <p:cNvSpPr/>
            <p:nvPr/>
          </p:nvSpPr>
          <p:spPr>
            <a:xfrm>
              <a:off x="324000" y="2943375"/>
              <a:ext cx="46675" cy="30025"/>
            </a:xfrm>
            <a:custGeom>
              <a:avLst/>
              <a:gdLst/>
              <a:ahLst/>
              <a:cxnLst/>
              <a:rect l="l" t="t" r="r" b="b"/>
              <a:pathLst>
                <a:path w="1867" h="1201" extrusionOk="0">
                  <a:moveTo>
                    <a:pt x="1839" y="0"/>
                  </a:moveTo>
                  <a:cubicBezTo>
                    <a:pt x="1834" y="0"/>
                    <a:pt x="1829" y="2"/>
                    <a:pt x="1824" y="5"/>
                  </a:cubicBezTo>
                  <a:cubicBezTo>
                    <a:pt x="1816" y="9"/>
                    <a:pt x="527" y="692"/>
                    <a:pt x="13" y="1154"/>
                  </a:cubicBezTo>
                  <a:cubicBezTo>
                    <a:pt x="1" y="1163"/>
                    <a:pt x="1" y="1180"/>
                    <a:pt x="13" y="1192"/>
                  </a:cubicBezTo>
                  <a:cubicBezTo>
                    <a:pt x="13" y="1197"/>
                    <a:pt x="22" y="1197"/>
                    <a:pt x="26" y="1201"/>
                  </a:cubicBezTo>
                  <a:cubicBezTo>
                    <a:pt x="34" y="1201"/>
                    <a:pt x="43" y="1197"/>
                    <a:pt x="47" y="1192"/>
                  </a:cubicBezTo>
                  <a:cubicBezTo>
                    <a:pt x="560" y="734"/>
                    <a:pt x="1837" y="56"/>
                    <a:pt x="1850" y="51"/>
                  </a:cubicBezTo>
                  <a:cubicBezTo>
                    <a:pt x="1863" y="43"/>
                    <a:pt x="1867" y="26"/>
                    <a:pt x="1863" y="13"/>
                  </a:cubicBezTo>
                  <a:cubicBezTo>
                    <a:pt x="1857" y="5"/>
                    <a:pt x="1848" y="0"/>
                    <a:pt x="18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38"/>
            <p:cNvSpPr/>
            <p:nvPr/>
          </p:nvSpPr>
          <p:spPr>
            <a:xfrm>
              <a:off x="305650" y="2937750"/>
              <a:ext cx="65150" cy="4575"/>
            </a:xfrm>
            <a:custGeom>
              <a:avLst/>
              <a:gdLst/>
              <a:ahLst/>
              <a:cxnLst/>
              <a:rect l="l" t="t" r="r" b="b"/>
              <a:pathLst>
                <a:path w="2606" h="183" extrusionOk="0">
                  <a:moveTo>
                    <a:pt x="30" y="1"/>
                  </a:moveTo>
                  <a:cubicBezTo>
                    <a:pt x="14" y="1"/>
                    <a:pt x="1" y="9"/>
                    <a:pt x="1" y="22"/>
                  </a:cubicBezTo>
                  <a:cubicBezTo>
                    <a:pt x="1" y="39"/>
                    <a:pt x="9" y="52"/>
                    <a:pt x="26" y="52"/>
                  </a:cubicBezTo>
                  <a:cubicBezTo>
                    <a:pt x="56" y="56"/>
                    <a:pt x="383" y="86"/>
                    <a:pt x="798" y="120"/>
                  </a:cubicBezTo>
                  <a:cubicBezTo>
                    <a:pt x="1223" y="151"/>
                    <a:pt x="1740" y="183"/>
                    <a:pt x="2131" y="183"/>
                  </a:cubicBezTo>
                  <a:cubicBezTo>
                    <a:pt x="2318" y="183"/>
                    <a:pt x="2477" y="175"/>
                    <a:pt x="2584" y="158"/>
                  </a:cubicBezTo>
                  <a:cubicBezTo>
                    <a:pt x="2597" y="153"/>
                    <a:pt x="2605" y="141"/>
                    <a:pt x="2605" y="128"/>
                  </a:cubicBezTo>
                  <a:cubicBezTo>
                    <a:pt x="2602" y="114"/>
                    <a:pt x="2592" y="106"/>
                    <a:pt x="2582" y="106"/>
                  </a:cubicBezTo>
                  <a:cubicBezTo>
                    <a:pt x="2580" y="106"/>
                    <a:pt x="2578" y="106"/>
                    <a:pt x="2575" y="107"/>
                  </a:cubicBezTo>
                  <a:cubicBezTo>
                    <a:pt x="2474" y="123"/>
                    <a:pt x="2324" y="130"/>
                    <a:pt x="2145" y="130"/>
                  </a:cubicBezTo>
                  <a:cubicBezTo>
                    <a:pt x="1363" y="130"/>
                    <a:pt x="44" y="1"/>
                    <a:pt x="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38"/>
            <p:cNvSpPr/>
            <p:nvPr/>
          </p:nvSpPr>
          <p:spPr>
            <a:xfrm>
              <a:off x="323350" y="2891750"/>
              <a:ext cx="50475" cy="46050"/>
            </a:xfrm>
            <a:custGeom>
              <a:avLst/>
              <a:gdLst/>
              <a:ahLst/>
              <a:cxnLst/>
              <a:rect l="l" t="t" r="r" b="b"/>
              <a:pathLst>
                <a:path w="2019" h="1842" extrusionOk="0">
                  <a:moveTo>
                    <a:pt x="42" y="0"/>
                  </a:moveTo>
                  <a:cubicBezTo>
                    <a:pt x="20" y="0"/>
                    <a:pt x="1" y="28"/>
                    <a:pt x="22" y="47"/>
                  </a:cubicBezTo>
                  <a:cubicBezTo>
                    <a:pt x="35" y="59"/>
                    <a:pt x="1155" y="1383"/>
                    <a:pt x="1969" y="1837"/>
                  </a:cubicBezTo>
                  <a:lnTo>
                    <a:pt x="1978" y="1841"/>
                  </a:lnTo>
                  <a:cubicBezTo>
                    <a:pt x="1979" y="1841"/>
                    <a:pt x="1980" y="1841"/>
                    <a:pt x="1982" y="1841"/>
                  </a:cubicBezTo>
                  <a:cubicBezTo>
                    <a:pt x="2008" y="1841"/>
                    <a:pt x="2019" y="1802"/>
                    <a:pt x="1995" y="1790"/>
                  </a:cubicBezTo>
                  <a:cubicBezTo>
                    <a:pt x="1189" y="1340"/>
                    <a:pt x="73" y="25"/>
                    <a:pt x="65" y="13"/>
                  </a:cubicBezTo>
                  <a:cubicBezTo>
                    <a:pt x="58" y="4"/>
                    <a:pt x="50" y="0"/>
                    <a:pt x="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38"/>
            <p:cNvSpPr/>
            <p:nvPr/>
          </p:nvSpPr>
          <p:spPr>
            <a:xfrm>
              <a:off x="368950" y="2875950"/>
              <a:ext cx="7150" cy="63000"/>
            </a:xfrm>
            <a:custGeom>
              <a:avLst/>
              <a:gdLst/>
              <a:ahLst/>
              <a:cxnLst/>
              <a:rect l="l" t="t" r="r" b="b"/>
              <a:pathLst>
                <a:path w="286" h="2520" extrusionOk="0">
                  <a:moveTo>
                    <a:pt x="33" y="1"/>
                  </a:moveTo>
                  <a:cubicBezTo>
                    <a:pt x="30" y="1"/>
                    <a:pt x="26" y="2"/>
                    <a:pt x="22" y="4"/>
                  </a:cubicBezTo>
                  <a:cubicBezTo>
                    <a:pt x="5" y="8"/>
                    <a:pt x="1" y="25"/>
                    <a:pt x="9" y="38"/>
                  </a:cubicBezTo>
                  <a:cubicBezTo>
                    <a:pt x="22" y="93"/>
                    <a:pt x="209" y="1777"/>
                    <a:pt x="234" y="2494"/>
                  </a:cubicBezTo>
                  <a:cubicBezTo>
                    <a:pt x="234" y="2507"/>
                    <a:pt x="243" y="2519"/>
                    <a:pt x="260" y="2519"/>
                  </a:cubicBezTo>
                  <a:cubicBezTo>
                    <a:pt x="277" y="2519"/>
                    <a:pt x="285" y="2507"/>
                    <a:pt x="285" y="2490"/>
                  </a:cubicBezTo>
                  <a:cubicBezTo>
                    <a:pt x="264" y="1803"/>
                    <a:pt x="77" y="59"/>
                    <a:pt x="56" y="17"/>
                  </a:cubicBezTo>
                  <a:cubicBezTo>
                    <a:pt x="53" y="8"/>
                    <a:pt x="43" y="1"/>
                    <a:pt x="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38"/>
            <p:cNvSpPr/>
            <p:nvPr/>
          </p:nvSpPr>
          <p:spPr>
            <a:xfrm>
              <a:off x="364825" y="2931075"/>
              <a:ext cx="20700" cy="20700"/>
            </a:xfrm>
            <a:custGeom>
              <a:avLst/>
              <a:gdLst/>
              <a:ahLst/>
              <a:cxnLst/>
              <a:rect l="l" t="t" r="r" b="b"/>
              <a:pathLst>
                <a:path w="828" h="828" extrusionOk="0">
                  <a:moveTo>
                    <a:pt x="416" y="1"/>
                  </a:moveTo>
                  <a:cubicBezTo>
                    <a:pt x="187" y="1"/>
                    <a:pt x="1" y="183"/>
                    <a:pt x="1" y="412"/>
                  </a:cubicBezTo>
                  <a:cubicBezTo>
                    <a:pt x="1" y="641"/>
                    <a:pt x="187" y="828"/>
                    <a:pt x="416" y="828"/>
                  </a:cubicBezTo>
                  <a:cubicBezTo>
                    <a:pt x="645" y="828"/>
                    <a:pt x="828" y="641"/>
                    <a:pt x="828" y="412"/>
                  </a:cubicBezTo>
                  <a:cubicBezTo>
                    <a:pt x="828" y="183"/>
                    <a:pt x="645" y="1"/>
                    <a:pt x="4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38"/>
            <p:cNvSpPr/>
            <p:nvPr/>
          </p:nvSpPr>
          <p:spPr>
            <a:xfrm>
              <a:off x="824075" y="2805750"/>
              <a:ext cx="56950" cy="60175"/>
            </a:xfrm>
            <a:custGeom>
              <a:avLst/>
              <a:gdLst/>
              <a:ahLst/>
              <a:cxnLst/>
              <a:rect l="l" t="t" r="r" b="b"/>
              <a:pathLst>
                <a:path w="2278" h="2407" extrusionOk="0">
                  <a:moveTo>
                    <a:pt x="2193" y="0"/>
                  </a:moveTo>
                  <a:lnTo>
                    <a:pt x="2193" y="0"/>
                  </a:lnTo>
                  <a:cubicBezTo>
                    <a:pt x="1955" y="369"/>
                    <a:pt x="1315" y="60"/>
                    <a:pt x="658" y="683"/>
                  </a:cubicBezTo>
                  <a:cubicBezTo>
                    <a:pt x="0" y="1307"/>
                    <a:pt x="526" y="2401"/>
                    <a:pt x="526" y="2401"/>
                  </a:cubicBezTo>
                  <a:cubicBezTo>
                    <a:pt x="526" y="2401"/>
                    <a:pt x="578" y="2407"/>
                    <a:pt x="662" y="2407"/>
                  </a:cubicBezTo>
                  <a:cubicBezTo>
                    <a:pt x="904" y="2407"/>
                    <a:pt x="1416" y="2360"/>
                    <a:pt x="1777" y="2002"/>
                  </a:cubicBezTo>
                  <a:cubicBezTo>
                    <a:pt x="2265" y="1519"/>
                    <a:pt x="2278" y="980"/>
                    <a:pt x="21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38"/>
            <p:cNvSpPr/>
            <p:nvPr/>
          </p:nvSpPr>
          <p:spPr>
            <a:xfrm>
              <a:off x="829675" y="2821000"/>
              <a:ext cx="41825" cy="44775"/>
            </a:xfrm>
            <a:custGeom>
              <a:avLst/>
              <a:gdLst/>
              <a:ahLst/>
              <a:cxnLst/>
              <a:rect l="l" t="t" r="r" b="b"/>
              <a:pathLst>
                <a:path w="1673" h="1791" extrusionOk="0">
                  <a:moveTo>
                    <a:pt x="1625" y="1"/>
                  </a:moveTo>
                  <a:lnTo>
                    <a:pt x="1625" y="1"/>
                  </a:lnTo>
                  <a:cubicBezTo>
                    <a:pt x="1218" y="429"/>
                    <a:pt x="739" y="480"/>
                    <a:pt x="459" y="1036"/>
                  </a:cubicBezTo>
                  <a:cubicBezTo>
                    <a:pt x="442" y="892"/>
                    <a:pt x="493" y="442"/>
                    <a:pt x="654" y="200"/>
                  </a:cubicBezTo>
                  <a:lnTo>
                    <a:pt x="654" y="200"/>
                  </a:lnTo>
                  <a:cubicBezTo>
                    <a:pt x="1" y="603"/>
                    <a:pt x="302" y="1791"/>
                    <a:pt x="302" y="1791"/>
                  </a:cubicBezTo>
                  <a:cubicBezTo>
                    <a:pt x="680" y="1782"/>
                    <a:pt x="1312" y="1507"/>
                    <a:pt x="1672" y="981"/>
                  </a:cubicBezTo>
                  <a:lnTo>
                    <a:pt x="1672" y="981"/>
                  </a:lnTo>
                  <a:cubicBezTo>
                    <a:pt x="1545" y="1146"/>
                    <a:pt x="1142" y="1367"/>
                    <a:pt x="866" y="1367"/>
                  </a:cubicBezTo>
                  <a:cubicBezTo>
                    <a:pt x="1032" y="1116"/>
                    <a:pt x="1231" y="892"/>
                    <a:pt x="1452" y="692"/>
                  </a:cubicBezTo>
                  <a:lnTo>
                    <a:pt x="1452" y="692"/>
                  </a:lnTo>
                  <a:cubicBezTo>
                    <a:pt x="1413" y="697"/>
                    <a:pt x="900" y="955"/>
                    <a:pt x="603" y="1354"/>
                  </a:cubicBezTo>
                  <a:cubicBezTo>
                    <a:pt x="697" y="1146"/>
                    <a:pt x="824" y="955"/>
                    <a:pt x="977" y="790"/>
                  </a:cubicBezTo>
                  <a:cubicBezTo>
                    <a:pt x="1210" y="557"/>
                    <a:pt x="1312" y="484"/>
                    <a:pt x="16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3" name="Google Shape;11853;p38"/>
            <p:cNvSpPr/>
            <p:nvPr/>
          </p:nvSpPr>
          <p:spPr>
            <a:xfrm>
              <a:off x="838275" y="2851975"/>
              <a:ext cx="71925" cy="43650"/>
            </a:xfrm>
            <a:custGeom>
              <a:avLst/>
              <a:gdLst/>
              <a:ahLst/>
              <a:cxnLst/>
              <a:rect l="l" t="t" r="r" b="b"/>
              <a:pathLst>
                <a:path w="2877" h="1746" extrusionOk="0">
                  <a:moveTo>
                    <a:pt x="1236" y="1"/>
                  </a:moveTo>
                  <a:cubicBezTo>
                    <a:pt x="557" y="1"/>
                    <a:pt x="1" y="666"/>
                    <a:pt x="1" y="666"/>
                  </a:cubicBezTo>
                  <a:cubicBezTo>
                    <a:pt x="1" y="666"/>
                    <a:pt x="242" y="1400"/>
                    <a:pt x="883" y="1642"/>
                  </a:cubicBezTo>
                  <a:cubicBezTo>
                    <a:pt x="1068" y="1713"/>
                    <a:pt x="1241" y="1746"/>
                    <a:pt x="1413" y="1746"/>
                  </a:cubicBezTo>
                  <a:cubicBezTo>
                    <a:pt x="1842" y="1746"/>
                    <a:pt x="2269" y="1541"/>
                    <a:pt x="2876" y="1197"/>
                  </a:cubicBezTo>
                  <a:cubicBezTo>
                    <a:pt x="2444" y="1129"/>
                    <a:pt x="2461" y="416"/>
                    <a:pt x="1621" y="77"/>
                  </a:cubicBezTo>
                  <a:cubicBezTo>
                    <a:pt x="1490" y="23"/>
                    <a:pt x="1361" y="1"/>
                    <a:pt x="12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4" name="Google Shape;11854;p38"/>
            <p:cNvSpPr/>
            <p:nvPr/>
          </p:nvSpPr>
          <p:spPr>
            <a:xfrm>
              <a:off x="838275" y="2856975"/>
              <a:ext cx="54425" cy="34475"/>
            </a:xfrm>
            <a:custGeom>
              <a:avLst/>
              <a:gdLst/>
              <a:ahLst/>
              <a:cxnLst/>
              <a:rect l="l" t="t" r="r" b="b"/>
              <a:pathLst>
                <a:path w="2177" h="1379" extrusionOk="0">
                  <a:moveTo>
                    <a:pt x="1140" y="1"/>
                  </a:moveTo>
                  <a:cubicBezTo>
                    <a:pt x="583" y="1"/>
                    <a:pt x="1" y="466"/>
                    <a:pt x="1" y="466"/>
                  </a:cubicBezTo>
                  <a:cubicBezTo>
                    <a:pt x="162" y="810"/>
                    <a:pt x="675" y="1272"/>
                    <a:pt x="1303" y="1378"/>
                  </a:cubicBezTo>
                  <a:cubicBezTo>
                    <a:pt x="1099" y="1332"/>
                    <a:pt x="734" y="1060"/>
                    <a:pt x="620" y="806"/>
                  </a:cubicBezTo>
                  <a:lnTo>
                    <a:pt x="620" y="806"/>
                  </a:lnTo>
                  <a:cubicBezTo>
                    <a:pt x="912" y="857"/>
                    <a:pt x="1201" y="941"/>
                    <a:pt x="1477" y="1064"/>
                  </a:cubicBezTo>
                  <a:cubicBezTo>
                    <a:pt x="1455" y="1026"/>
                    <a:pt x="1006" y="670"/>
                    <a:pt x="522" y="564"/>
                  </a:cubicBezTo>
                  <a:cubicBezTo>
                    <a:pt x="534" y="564"/>
                    <a:pt x="545" y="564"/>
                    <a:pt x="557" y="564"/>
                  </a:cubicBezTo>
                  <a:cubicBezTo>
                    <a:pt x="774" y="564"/>
                    <a:pt x="987" y="601"/>
                    <a:pt x="1188" y="670"/>
                  </a:cubicBezTo>
                  <a:cubicBezTo>
                    <a:pt x="1498" y="780"/>
                    <a:pt x="1608" y="844"/>
                    <a:pt x="2176" y="933"/>
                  </a:cubicBezTo>
                  <a:cubicBezTo>
                    <a:pt x="1617" y="738"/>
                    <a:pt x="1375" y="326"/>
                    <a:pt x="751" y="297"/>
                  </a:cubicBezTo>
                  <a:cubicBezTo>
                    <a:pt x="860" y="235"/>
                    <a:pt x="1189" y="121"/>
                    <a:pt x="1460" y="121"/>
                  </a:cubicBezTo>
                  <a:cubicBezTo>
                    <a:pt x="1506" y="121"/>
                    <a:pt x="1550" y="124"/>
                    <a:pt x="1591" y="131"/>
                  </a:cubicBezTo>
                  <a:cubicBezTo>
                    <a:pt x="1452" y="37"/>
                    <a:pt x="1297" y="1"/>
                    <a:pt x="1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38"/>
            <p:cNvSpPr/>
            <p:nvPr/>
          </p:nvSpPr>
          <p:spPr>
            <a:xfrm>
              <a:off x="818775" y="2869150"/>
              <a:ext cx="47300" cy="72975"/>
            </a:xfrm>
            <a:custGeom>
              <a:avLst/>
              <a:gdLst/>
              <a:ahLst/>
              <a:cxnLst/>
              <a:rect l="l" t="t" r="r" b="b"/>
              <a:pathLst>
                <a:path w="1892" h="2919" extrusionOk="0">
                  <a:moveTo>
                    <a:pt x="793" y="1"/>
                  </a:moveTo>
                  <a:cubicBezTo>
                    <a:pt x="793" y="1"/>
                    <a:pt x="149" y="420"/>
                    <a:pt x="72" y="1103"/>
                  </a:cubicBezTo>
                  <a:cubicBezTo>
                    <a:pt x="0" y="1786"/>
                    <a:pt x="327" y="2215"/>
                    <a:pt x="1010" y="2919"/>
                  </a:cubicBezTo>
                  <a:cubicBezTo>
                    <a:pt x="967" y="2478"/>
                    <a:pt x="1659" y="2316"/>
                    <a:pt x="1777" y="1417"/>
                  </a:cubicBezTo>
                  <a:cubicBezTo>
                    <a:pt x="1892" y="518"/>
                    <a:pt x="793" y="1"/>
                    <a:pt x="7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38"/>
            <p:cNvSpPr/>
            <p:nvPr/>
          </p:nvSpPr>
          <p:spPr>
            <a:xfrm>
              <a:off x="823425" y="2869150"/>
              <a:ext cx="39800" cy="55600"/>
            </a:xfrm>
            <a:custGeom>
              <a:avLst/>
              <a:gdLst/>
              <a:ahLst/>
              <a:cxnLst/>
              <a:rect l="l" t="t" r="r" b="b"/>
              <a:pathLst>
                <a:path w="1592" h="2224" extrusionOk="0">
                  <a:moveTo>
                    <a:pt x="607" y="1"/>
                  </a:moveTo>
                  <a:cubicBezTo>
                    <a:pt x="319" y="247"/>
                    <a:pt x="1" y="862"/>
                    <a:pt x="52" y="1489"/>
                  </a:cubicBezTo>
                  <a:cubicBezTo>
                    <a:pt x="47" y="1286"/>
                    <a:pt x="221" y="857"/>
                    <a:pt x="433" y="688"/>
                  </a:cubicBezTo>
                  <a:lnTo>
                    <a:pt x="433" y="688"/>
                  </a:lnTo>
                  <a:cubicBezTo>
                    <a:pt x="463" y="985"/>
                    <a:pt x="450" y="1281"/>
                    <a:pt x="404" y="1578"/>
                  </a:cubicBezTo>
                  <a:cubicBezTo>
                    <a:pt x="433" y="1549"/>
                    <a:pt x="667" y="1027"/>
                    <a:pt x="645" y="531"/>
                  </a:cubicBezTo>
                  <a:lnTo>
                    <a:pt x="645" y="531"/>
                  </a:lnTo>
                  <a:cubicBezTo>
                    <a:pt x="705" y="751"/>
                    <a:pt x="726" y="976"/>
                    <a:pt x="713" y="1201"/>
                  </a:cubicBezTo>
                  <a:cubicBezTo>
                    <a:pt x="679" y="1532"/>
                    <a:pt x="650" y="1650"/>
                    <a:pt x="705" y="2223"/>
                  </a:cubicBezTo>
                  <a:cubicBezTo>
                    <a:pt x="756" y="1633"/>
                    <a:pt x="1095" y="1294"/>
                    <a:pt x="959" y="688"/>
                  </a:cubicBezTo>
                  <a:lnTo>
                    <a:pt x="959" y="688"/>
                  </a:lnTo>
                  <a:cubicBezTo>
                    <a:pt x="1065" y="789"/>
                    <a:pt x="1311" y="1167"/>
                    <a:pt x="1337" y="1455"/>
                  </a:cubicBezTo>
                  <a:cubicBezTo>
                    <a:pt x="1591" y="734"/>
                    <a:pt x="607" y="1"/>
                    <a:pt x="6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38"/>
            <p:cNvSpPr/>
            <p:nvPr/>
          </p:nvSpPr>
          <p:spPr>
            <a:xfrm>
              <a:off x="785900" y="2814650"/>
              <a:ext cx="59600" cy="53675"/>
            </a:xfrm>
            <a:custGeom>
              <a:avLst/>
              <a:gdLst/>
              <a:ahLst/>
              <a:cxnLst/>
              <a:rect l="l" t="t" r="r" b="b"/>
              <a:pathLst>
                <a:path w="2384" h="2147" extrusionOk="0">
                  <a:moveTo>
                    <a:pt x="0" y="0"/>
                  </a:moveTo>
                  <a:lnTo>
                    <a:pt x="0" y="0"/>
                  </a:lnTo>
                  <a:cubicBezTo>
                    <a:pt x="77" y="980"/>
                    <a:pt x="178" y="1506"/>
                    <a:pt x="743" y="1905"/>
                  </a:cubicBezTo>
                  <a:cubicBezTo>
                    <a:pt x="1015" y="2097"/>
                    <a:pt x="1331" y="2146"/>
                    <a:pt x="1583" y="2146"/>
                  </a:cubicBezTo>
                  <a:cubicBezTo>
                    <a:pt x="1849" y="2146"/>
                    <a:pt x="2045" y="2091"/>
                    <a:pt x="2045" y="2091"/>
                  </a:cubicBezTo>
                  <a:cubicBezTo>
                    <a:pt x="2045" y="2091"/>
                    <a:pt x="2384" y="925"/>
                    <a:pt x="1629" y="416"/>
                  </a:cubicBezTo>
                  <a:cubicBezTo>
                    <a:pt x="1249" y="161"/>
                    <a:pt x="912" y="140"/>
                    <a:pt x="634" y="140"/>
                  </a:cubicBezTo>
                  <a:cubicBezTo>
                    <a:pt x="580" y="140"/>
                    <a:pt x="528" y="141"/>
                    <a:pt x="479" y="141"/>
                  </a:cubicBezTo>
                  <a:cubicBezTo>
                    <a:pt x="280" y="141"/>
                    <a:pt x="118" y="128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38"/>
            <p:cNvSpPr/>
            <p:nvPr/>
          </p:nvSpPr>
          <p:spPr>
            <a:xfrm>
              <a:off x="796925" y="2828325"/>
              <a:ext cx="42650" cy="38900"/>
            </a:xfrm>
            <a:custGeom>
              <a:avLst/>
              <a:gdLst/>
              <a:ahLst/>
              <a:cxnLst/>
              <a:rect l="l" t="t" r="r" b="b"/>
              <a:pathLst>
                <a:path w="1706" h="1556" extrusionOk="0">
                  <a:moveTo>
                    <a:pt x="0" y="1"/>
                  </a:moveTo>
                  <a:lnTo>
                    <a:pt x="0" y="1"/>
                  </a:lnTo>
                  <a:cubicBezTo>
                    <a:pt x="391" y="425"/>
                    <a:pt x="501" y="480"/>
                    <a:pt x="772" y="671"/>
                  </a:cubicBezTo>
                  <a:cubicBezTo>
                    <a:pt x="950" y="806"/>
                    <a:pt x="1103" y="976"/>
                    <a:pt x="1230" y="1163"/>
                  </a:cubicBezTo>
                  <a:cubicBezTo>
                    <a:pt x="874" y="827"/>
                    <a:pt x="336" y="654"/>
                    <a:pt x="286" y="654"/>
                  </a:cubicBezTo>
                  <a:cubicBezTo>
                    <a:pt x="286" y="654"/>
                    <a:pt x="285" y="654"/>
                    <a:pt x="285" y="654"/>
                  </a:cubicBezTo>
                  <a:cubicBezTo>
                    <a:pt x="535" y="815"/>
                    <a:pt x="768" y="1002"/>
                    <a:pt x="972" y="1222"/>
                  </a:cubicBezTo>
                  <a:cubicBezTo>
                    <a:pt x="938" y="1228"/>
                    <a:pt x="901" y="1231"/>
                    <a:pt x="863" y="1231"/>
                  </a:cubicBezTo>
                  <a:cubicBezTo>
                    <a:pt x="596" y="1231"/>
                    <a:pt x="248" y="1099"/>
                    <a:pt x="115" y="976"/>
                  </a:cubicBezTo>
                  <a:lnTo>
                    <a:pt x="115" y="976"/>
                  </a:lnTo>
                  <a:cubicBezTo>
                    <a:pt x="503" y="1376"/>
                    <a:pt x="1063" y="1556"/>
                    <a:pt x="1447" y="1556"/>
                  </a:cubicBezTo>
                  <a:cubicBezTo>
                    <a:pt x="1504" y="1556"/>
                    <a:pt x="1556" y="1552"/>
                    <a:pt x="1604" y="1544"/>
                  </a:cubicBezTo>
                  <a:cubicBezTo>
                    <a:pt x="1604" y="1544"/>
                    <a:pt x="1705" y="323"/>
                    <a:pt x="993" y="35"/>
                  </a:cubicBezTo>
                  <a:lnTo>
                    <a:pt x="993" y="35"/>
                  </a:lnTo>
                  <a:cubicBezTo>
                    <a:pt x="1192" y="247"/>
                    <a:pt x="1311" y="679"/>
                    <a:pt x="1324" y="828"/>
                  </a:cubicBezTo>
                  <a:cubicBezTo>
                    <a:pt x="955" y="323"/>
                    <a:pt x="475" y="353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38"/>
            <p:cNvSpPr/>
            <p:nvPr/>
          </p:nvSpPr>
          <p:spPr>
            <a:xfrm>
              <a:off x="772850" y="2859825"/>
              <a:ext cx="63850" cy="46375"/>
            </a:xfrm>
            <a:custGeom>
              <a:avLst/>
              <a:gdLst/>
              <a:ahLst/>
              <a:cxnLst/>
              <a:rect l="l" t="t" r="r" b="b"/>
              <a:pathLst>
                <a:path w="2554" h="1855" extrusionOk="0">
                  <a:moveTo>
                    <a:pt x="1550" y="1"/>
                  </a:moveTo>
                  <a:cubicBezTo>
                    <a:pt x="1300" y="1"/>
                    <a:pt x="1040" y="67"/>
                    <a:pt x="819" y="263"/>
                  </a:cubicBezTo>
                  <a:cubicBezTo>
                    <a:pt x="136" y="861"/>
                    <a:pt x="387" y="1527"/>
                    <a:pt x="1" y="1735"/>
                  </a:cubicBezTo>
                  <a:cubicBezTo>
                    <a:pt x="401" y="1807"/>
                    <a:pt x="727" y="1855"/>
                    <a:pt x="1009" y="1855"/>
                  </a:cubicBezTo>
                  <a:cubicBezTo>
                    <a:pt x="1408" y="1855"/>
                    <a:pt x="1720" y="1759"/>
                    <a:pt x="2028" y="1498"/>
                  </a:cubicBezTo>
                  <a:cubicBezTo>
                    <a:pt x="2554" y="1056"/>
                    <a:pt x="2541" y="284"/>
                    <a:pt x="2541" y="284"/>
                  </a:cubicBezTo>
                  <a:cubicBezTo>
                    <a:pt x="2541" y="284"/>
                    <a:pt x="2067" y="1"/>
                    <a:pt x="155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38"/>
            <p:cNvSpPr/>
            <p:nvPr/>
          </p:nvSpPr>
          <p:spPr>
            <a:xfrm>
              <a:off x="788750" y="2863675"/>
              <a:ext cx="47650" cy="35625"/>
            </a:xfrm>
            <a:custGeom>
              <a:avLst/>
              <a:gdLst/>
              <a:ahLst/>
              <a:cxnLst/>
              <a:rect l="l" t="t" r="r" b="b"/>
              <a:pathLst>
                <a:path w="1906" h="1425" extrusionOk="0">
                  <a:moveTo>
                    <a:pt x="1125" y="0"/>
                  </a:moveTo>
                  <a:cubicBezTo>
                    <a:pt x="816" y="0"/>
                    <a:pt x="489" y="75"/>
                    <a:pt x="289" y="338"/>
                  </a:cubicBezTo>
                  <a:cubicBezTo>
                    <a:pt x="471" y="238"/>
                    <a:pt x="753" y="207"/>
                    <a:pt x="952" y="207"/>
                  </a:cubicBezTo>
                  <a:cubicBezTo>
                    <a:pt x="1031" y="207"/>
                    <a:pt x="1097" y="212"/>
                    <a:pt x="1138" y="220"/>
                  </a:cubicBezTo>
                  <a:cubicBezTo>
                    <a:pt x="561" y="453"/>
                    <a:pt x="467" y="919"/>
                    <a:pt x="1" y="1293"/>
                  </a:cubicBezTo>
                  <a:cubicBezTo>
                    <a:pt x="510" y="1021"/>
                    <a:pt x="590" y="924"/>
                    <a:pt x="845" y="716"/>
                  </a:cubicBezTo>
                  <a:cubicBezTo>
                    <a:pt x="1027" y="576"/>
                    <a:pt x="1227" y="470"/>
                    <a:pt x="1443" y="398"/>
                  </a:cubicBezTo>
                  <a:lnTo>
                    <a:pt x="1443" y="398"/>
                  </a:lnTo>
                  <a:cubicBezTo>
                    <a:pt x="1019" y="656"/>
                    <a:pt x="713" y="1140"/>
                    <a:pt x="709" y="1182"/>
                  </a:cubicBezTo>
                  <a:cubicBezTo>
                    <a:pt x="925" y="979"/>
                    <a:pt x="1167" y="801"/>
                    <a:pt x="1430" y="656"/>
                  </a:cubicBezTo>
                  <a:lnTo>
                    <a:pt x="1430" y="656"/>
                  </a:lnTo>
                  <a:cubicBezTo>
                    <a:pt x="1409" y="932"/>
                    <a:pt x="1150" y="1314"/>
                    <a:pt x="976" y="1424"/>
                  </a:cubicBezTo>
                  <a:cubicBezTo>
                    <a:pt x="1532" y="1114"/>
                    <a:pt x="1867" y="508"/>
                    <a:pt x="1905" y="130"/>
                  </a:cubicBezTo>
                  <a:cubicBezTo>
                    <a:pt x="1905" y="130"/>
                    <a:pt x="1532" y="0"/>
                    <a:pt x="11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38"/>
            <p:cNvSpPr/>
            <p:nvPr/>
          </p:nvSpPr>
          <p:spPr>
            <a:xfrm>
              <a:off x="821850" y="2855275"/>
              <a:ext cx="32350" cy="24775"/>
            </a:xfrm>
            <a:custGeom>
              <a:avLst/>
              <a:gdLst/>
              <a:ahLst/>
              <a:cxnLst/>
              <a:rect l="l" t="t" r="r" b="b"/>
              <a:pathLst>
                <a:path w="1294" h="991" extrusionOk="0">
                  <a:moveTo>
                    <a:pt x="644" y="1"/>
                  </a:moveTo>
                  <a:cubicBezTo>
                    <a:pt x="491" y="1"/>
                    <a:pt x="341" y="71"/>
                    <a:pt x="246" y="204"/>
                  </a:cubicBezTo>
                  <a:cubicBezTo>
                    <a:pt x="1" y="536"/>
                    <a:pt x="247" y="991"/>
                    <a:pt x="636" y="991"/>
                  </a:cubicBezTo>
                  <a:cubicBezTo>
                    <a:pt x="664" y="991"/>
                    <a:pt x="692" y="989"/>
                    <a:pt x="721" y="984"/>
                  </a:cubicBezTo>
                  <a:cubicBezTo>
                    <a:pt x="1158" y="916"/>
                    <a:pt x="1294" y="352"/>
                    <a:pt x="933" y="93"/>
                  </a:cubicBezTo>
                  <a:cubicBezTo>
                    <a:pt x="846" y="31"/>
                    <a:pt x="744" y="1"/>
                    <a:pt x="6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38"/>
            <p:cNvSpPr/>
            <p:nvPr/>
          </p:nvSpPr>
          <p:spPr>
            <a:xfrm>
              <a:off x="838075" y="2839775"/>
              <a:ext cx="6050" cy="19650"/>
            </a:xfrm>
            <a:custGeom>
              <a:avLst/>
              <a:gdLst/>
              <a:ahLst/>
              <a:cxnLst/>
              <a:rect l="l" t="t" r="r" b="b"/>
              <a:pathLst>
                <a:path w="242" h="786" extrusionOk="0">
                  <a:moveTo>
                    <a:pt x="225" y="1"/>
                  </a:moveTo>
                  <a:cubicBezTo>
                    <a:pt x="59" y="179"/>
                    <a:pt x="0" y="760"/>
                    <a:pt x="0" y="785"/>
                  </a:cubicBezTo>
                  <a:lnTo>
                    <a:pt x="30" y="785"/>
                  </a:lnTo>
                  <a:cubicBezTo>
                    <a:pt x="30" y="777"/>
                    <a:pt x="85" y="187"/>
                    <a:pt x="242" y="18"/>
                  </a:cubicBezTo>
                  <a:lnTo>
                    <a:pt x="22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38"/>
            <p:cNvSpPr/>
            <p:nvPr/>
          </p:nvSpPr>
          <p:spPr>
            <a:xfrm>
              <a:off x="841775" y="2847625"/>
              <a:ext cx="13375" cy="12225"/>
            </a:xfrm>
            <a:custGeom>
              <a:avLst/>
              <a:gdLst/>
              <a:ahLst/>
              <a:cxnLst/>
              <a:rect l="l" t="t" r="r" b="b"/>
              <a:pathLst>
                <a:path w="535" h="489" extrusionOk="0">
                  <a:moveTo>
                    <a:pt x="526" y="1"/>
                  </a:moveTo>
                  <a:cubicBezTo>
                    <a:pt x="280" y="56"/>
                    <a:pt x="13" y="454"/>
                    <a:pt x="1" y="471"/>
                  </a:cubicBezTo>
                  <a:lnTo>
                    <a:pt x="22" y="488"/>
                  </a:lnTo>
                  <a:cubicBezTo>
                    <a:pt x="26" y="484"/>
                    <a:pt x="297" y="77"/>
                    <a:pt x="535" y="26"/>
                  </a:cubicBezTo>
                  <a:lnTo>
                    <a:pt x="5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38"/>
            <p:cNvSpPr/>
            <p:nvPr/>
          </p:nvSpPr>
          <p:spPr>
            <a:xfrm>
              <a:off x="845275" y="2859500"/>
              <a:ext cx="15200" cy="3850"/>
            </a:xfrm>
            <a:custGeom>
              <a:avLst/>
              <a:gdLst/>
              <a:ahLst/>
              <a:cxnLst/>
              <a:rect l="l" t="t" r="r" b="b"/>
              <a:pathLst>
                <a:path w="608" h="154" extrusionOk="0">
                  <a:moveTo>
                    <a:pt x="511" y="0"/>
                  </a:moveTo>
                  <a:cubicBezTo>
                    <a:pt x="310" y="0"/>
                    <a:pt x="15" y="121"/>
                    <a:pt x="0" y="128"/>
                  </a:cubicBezTo>
                  <a:lnTo>
                    <a:pt x="9" y="153"/>
                  </a:lnTo>
                  <a:cubicBezTo>
                    <a:pt x="13" y="150"/>
                    <a:pt x="323" y="29"/>
                    <a:pt x="517" y="29"/>
                  </a:cubicBezTo>
                  <a:cubicBezTo>
                    <a:pt x="548" y="29"/>
                    <a:pt x="575" y="32"/>
                    <a:pt x="599" y="39"/>
                  </a:cubicBezTo>
                  <a:lnTo>
                    <a:pt x="607" y="13"/>
                  </a:lnTo>
                  <a:cubicBezTo>
                    <a:pt x="579" y="4"/>
                    <a:pt x="547" y="0"/>
                    <a:pt x="5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38"/>
            <p:cNvSpPr/>
            <p:nvPr/>
          </p:nvSpPr>
          <p:spPr>
            <a:xfrm>
              <a:off x="845900" y="2868400"/>
              <a:ext cx="11175" cy="4600"/>
            </a:xfrm>
            <a:custGeom>
              <a:avLst/>
              <a:gdLst/>
              <a:ahLst/>
              <a:cxnLst/>
              <a:rect l="l" t="t" r="r" b="b"/>
              <a:pathLst>
                <a:path w="447" h="184" extrusionOk="0">
                  <a:moveTo>
                    <a:pt x="1" y="1"/>
                  </a:moveTo>
                  <a:lnTo>
                    <a:pt x="1" y="31"/>
                  </a:lnTo>
                  <a:cubicBezTo>
                    <a:pt x="5" y="31"/>
                    <a:pt x="315" y="43"/>
                    <a:pt x="429" y="183"/>
                  </a:cubicBezTo>
                  <a:lnTo>
                    <a:pt x="446" y="162"/>
                  </a:lnTo>
                  <a:cubicBezTo>
                    <a:pt x="328" y="18"/>
                    <a:pt x="14" y="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38"/>
            <p:cNvSpPr/>
            <p:nvPr/>
          </p:nvSpPr>
          <p:spPr>
            <a:xfrm>
              <a:off x="843050" y="2873075"/>
              <a:ext cx="6375" cy="10950"/>
            </a:xfrm>
            <a:custGeom>
              <a:avLst/>
              <a:gdLst/>
              <a:ahLst/>
              <a:cxnLst/>
              <a:rect l="l" t="t" r="r" b="b"/>
              <a:pathLst>
                <a:path w="255" h="438" extrusionOk="0">
                  <a:moveTo>
                    <a:pt x="22" y="0"/>
                  </a:moveTo>
                  <a:lnTo>
                    <a:pt x="0" y="17"/>
                  </a:lnTo>
                  <a:cubicBezTo>
                    <a:pt x="5" y="17"/>
                    <a:pt x="225" y="268"/>
                    <a:pt x="229" y="437"/>
                  </a:cubicBezTo>
                  <a:lnTo>
                    <a:pt x="255" y="437"/>
                  </a:lnTo>
                  <a:cubicBezTo>
                    <a:pt x="251" y="259"/>
                    <a:pt x="30" y="9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38"/>
            <p:cNvSpPr/>
            <p:nvPr/>
          </p:nvSpPr>
          <p:spPr>
            <a:xfrm>
              <a:off x="835100" y="2875825"/>
              <a:ext cx="4150" cy="13175"/>
            </a:xfrm>
            <a:custGeom>
              <a:avLst/>
              <a:gdLst/>
              <a:ahLst/>
              <a:cxnLst/>
              <a:rect l="l" t="t" r="r" b="b"/>
              <a:pathLst>
                <a:path w="166" h="527" extrusionOk="0">
                  <a:moveTo>
                    <a:pt x="119" y="1"/>
                  </a:moveTo>
                  <a:lnTo>
                    <a:pt x="94" y="5"/>
                  </a:lnTo>
                  <a:cubicBezTo>
                    <a:pt x="94" y="9"/>
                    <a:pt x="136" y="200"/>
                    <a:pt x="0" y="514"/>
                  </a:cubicBezTo>
                  <a:lnTo>
                    <a:pt x="22" y="527"/>
                  </a:lnTo>
                  <a:cubicBezTo>
                    <a:pt x="166" y="204"/>
                    <a:pt x="123" y="9"/>
                    <a:pt x="11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38"/>
            <p:cNvSpPr/>
            <p:nvPr/>
          </p:nvSpPr>
          <p:spPr>
            <a:xfrm>
              <a:off x="822475" y="2873175"/>
              <a:ext cx="11375" cy="10625"/>
            </a:xfrm>
            <a:custGeom>
              <a:avLst/>
              <a:gdLst/>
              <a:ahLst/>
              <a:cxnLst/>
              <a:rect l="l" t="t" r="r" b="b"/>
              <a:pathLst>
                <a:path w="455" h="425" extrusionOk="0">
                  <a:moveTo>
                    <a:pt x="429" y="1"/>
                  </a:moveTo>
                  <a:cubicBezTo>
                    <a:pt x="429" y="5"/>
                    <a:pt x="340" y="268"/>
                    <a:pt x="1" y="404"/>
                  </a:cubicBezTo>
                  <a:lnTo>
                    <a:pt x="13" y="425"/>
                  </a:lnTo>
                  <a:cubicBezTo>
                    <a:pt x="361" y="289"/>
                    <a:pt x="450" y="22"/>
                    <a:pt x="454" y="9"/>
                  </a:cubicBezTo>
                  <a:lnTo>
                    <a:pt x="42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38"/>
            <p:cNvSpPr/>
            <p:nvPr/>
          </p:nvSpPr>
          <p:spPr>
            <a:xfrm>
              <a:off x="828100" y="2844775"/>
              <a:ext cx="5000" cy="14425"/>
            </a:xfrm>
            <a:custGeom>
              <a:avLst/>
              <a:gdLst/>
              <a:ahLst/>
              <a:cxnLst/>
              <a:rect l="l" t="t" r="r" b="b"/>
              <a:pathLst>
                <a:path w="200" h="577" extrusionOk="0">
                  <a:moveTo>
                    <a:pt x="60" y="0"/>
                  </a:moveTo>
                  <a:lnTo>
                    <a:pt x="60" y="0"/>
                  </a:lnTo>
                  <a:cubicBezTo>
                    <a:pt x="0" y="390"/>
                    <a:pt x="170" y="568"/>
                    <a:pt x="179" y="577"/>
                  </a:cubicBezTo>
                  <a:lnTo>
                    <a:pt x="200" y="556"/>
                  </a:lnTo>
                  <a:cubicBezTo>
                    <a:pt x="195" y="556"/>
                    <a:pt x="26" y="378"/>
                    <a:pt x="85" y="4"/>
                  </a:cubicBezTo>
                  <a:lnTo>
                    <a:pt x="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38"/>
            <p:cNvSpPr/>
            <p:nvPr/>
          </p:nvSpPr>
          <p:spPr>
            <a:xfrm>
              <a:off x="814425" y="2853875"/>
              <a:ext cx="16025" cy="11050"/>
            </a:xfrm>
            <a:custGeom>
              <a:avLst/>
              <a:gdLst/>
              <a:ahLst/>
              <a:cxnLst/>
              <a:rect l="l" t="t" r="r" b="b"/>
              <a:pathLst>
                <a:path w="641" h="442" extrusionOk="0">
                  <a:moveTo>
                    <a:pt x="21" y="1"/>
                  </a:moveTo>
                  <a:lnTo>
                    <a:pt x="0" y="14"/>
                  </a:lnTo>
                  <a:cubicBezTo>
                    <a:pt x="200" y="374"/>
                    <a:pt x="632" y="442"/>
                    <a:pt x="636" y="442"/>
                  </a:cubicBezTo>
                  <a:lnTo>
                    <a:pt x="641" y="412"/>
                  </a:lnTo>
                  <a:cubicBezTo>
                    <a:pt x="636" y="412"/>
                    <a:pt x="217" y="349"/>
                    <a:pt x="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38"/>
            <p:cNvSpPr/>
            <p:nvPr/>
          </p:nvSpPr>
          <p:spPr>
            <a:xfrm>
              <a:off x="814850" y="2869575"/>
              <a:ext cx="17300" cy="5250"/>
            </a:xfrm>
            <a:custGeom>
              <a:avLst/>
              <a:gdLst/>
              <a:ahLst/>
              <a:cxnLst/>
              <a:rect l="l" t="t" r="r" b="b"/>
              <a:pathLst>
                <a:path w="692" h="210" extrusionOk="0">
                  <a:moveTo>
                    <a:pt x="679" y="1"/>
                  </a:moveTo>
                  <a:cubicBezTo>
                    <a:pt x="675" y="1"/>
                    <a:pt x="422" y="181"/>
                    <a:pt x="130" y="181"/>
                  </a:cubicBezTo>
                  <a:cubicBezTo>
                    <a:pt x="90" y="181"/>
                    <a:pt x="49" y="178"/>
                    <a:pt x="9" y="170"/>
                  </a:cubicBezTo>
                  <a:lnTo>
                    <a:pt x="0" y="196"/>
                  </a:lnTo>
                  <a:cubicBezTo>
                    <a:pt x="26" y="200"/>
                    <a:pt x="47" y="208"/>
                    <a:pt x="68" y="208"/>
                  </a:cubicBezTo>
                  <a:cubicBezTo>
                    <a:pt x="84" y="209"/>
                    <a:pt x="100" y="210"/>
                    <a:pt x="115" y="210"/>
                  </a:cubicBezTo>
                  <a:cubicBezTo>
                    <a:pt x="423" y="210"/>
                    <a:pt x="692" y="22"/>
                    <a:pt x="692" y="22"/>
                  </a:cubicBezTo>
                  <a:lnTo>
                    <a:pt x="67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38"/>
            <p:cNvSpPr/>
            <p:nvPr/>
          </p:nvSpPr>
          <p:spPr>
            <a:xfrm>
              <a:off x="840350" y="2836375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1"/>
                  </a:moveTo>
                  <a:cubicBezTo>
                    <a:pt x="58" y="1"/>
                    <a:pt x="0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38"/>
            <p:cNvSpPr/>
            <p:nvPr/>
          </p:nvSpPr>
          <p:spPr>
            <a:xfrm>
              <a:off x="851275" y="2844425"/>
              <a:ext cx="6950" cy="5875"/>
            </a:xfrm>
            <a:custGeom>
              <a:avLst/>
              <a:gdLst/>
              <a:ahLst/>
              <a:cxnLst/>
              <a:rect l="l" t="t" r="r" b="b"/>
              <a:pathLst>
                <a:path w="278" h="235" extrusionOk="0">
                  <a:moveTo>
                    <a:pt x="157" y="1"/>
                  </a:moveTo>
                  <a:cubicBezTo>
                    <a:pt x="57" y="1"/>
                    <a:pt x="0" y="114"/>
                    <a:pt x="66" y="192"/>
                  </a:cubicBezTo>
                  <a:cubicBezTo>
                    <a:pt x="90" y="221"/>
                    <a:pt x="123" y="234"/>
                    <a:pt x="155" y="234"/>
                  </a:cubicBezTo>
                  <a:cubicBezTo>
                    <a:pt x="212" y="234"/>
                    <a:pt x="268" y="192"/>
                    <a:pt x="274" y="124"/>
                  </a:cubicBezTo>
                  <a:cubicBezTo>
                    <a:pt x="278" y="61"/>
                    <a:pt x="231" y="6"/>
                    <a:pt x="168" y="1"/>
                  </a:cubicBezTo>
                  <a:cubicBezTo>
                    <a:pt x="164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38"/>
            <p:cNvSpPr/>
            <p:nvPr/>
          </p:nvSpPr>
          <p:spPr>
            <a:xfrm>
              <a:off x="857550" y="2857350"/>
              <a:ext cx="6825" cy="5875"/>
            </a:xfrm>
            <a:custGeom>
              <a:avLst/>
              <a:gdLst/>
              <a:ahLst/>
              <a:cxnLst/>
              <a:rect l="l" t="t" r="r" b="b"/>
              <a:pathLst>
                <a:path w="273" h="235" extrusionOk="0">
                  <a:moveTo>
                    <a:pt x="148" y="1"/>
                  </a:moveTo>
                  <a:cubicBezTo>
                    <a:pt x="51" y="1"/>
                    <a:pt x="1" y="116"/>
                    <a:pt x="65" y="193"/>
                  </a:cubicBezTo>
                  <a:cubicBezTo>
                    <a:pt x="88" y="222"/>
                    <a:pt x="119" y="235"/>
                    <a:pt x="151" y="235"/>
                  </a:cubicBezTo>
                  <a:cubicBezTo>
                    <a:pt x="207" y="235"/>
                    <a:pt x="263" y="193"/>
                    <a:pt x="269" y="125"/>
                  </a:cubicBezTo>
                  <a:cubicBezTo>
                    <a:pt x="273" y="61"/>
                    <a:pt x="226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38"/>
            <p:cNvSpPr/>
            <p:nvPr/>
          </p:nvSpPr>
          <p:spPr>
            <a:xfrm>
              <a:off x="854275" y="2871250"/>
              <a:ext cx="6825" cy="5800"/>
            </a:xfrm>
            <a:custGeom>
              <a:avLst/>
              <a:gdLst/>
              <a:ahLst/>
              <a:cxnLst/>
              <a:rect l="l" t="t" r="r" b="b"/>
              <a:pathLst>
                <a:path w="273" h="232" extrusionOk="0">
                  <a:moveTo>
                    <a:pt x="147" y="0"/>
                  </a:moveTo>
                  <a:cubicBezTo>
                    <a:pt x="51" y="0"/>
                    <a:pt x="0" y="116"/>
                    <a:pt x="65" y="192"/>
                  </a:cubicBezTo>
                  <a:cubicBezTo>
                    <a:pt x="87" y="219"/>
                    <a:pt x="118" y="231"/>
                    <a:pt x="149" y="231"/>
                  </a:cubicBezTo>
                  <a:cubicBezTo>
                    <a:pt x="206" y="231"/>
                    <a:pt x="263" y="190"/>
                    <a:pt x="268" y="124"/>
                  </a:cubicBezTo>
                  <a:cubicBezTo>
                    <a:pt x="272" y="61"/>
                    <a:pt x="226" y="6"/>
                    <a:pt x="162" y="1"/>
                  </a:cubicBezTo>
                  <a:cubicBezTo>
                    <a:pt x="157" y="1"/>
                    <a:pt x="152" y="0"/>
                    <a:pt x="1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38"/>
            <p:cNvSpPr/>
            <p:nvPr/>
          </p:nvSpPr>
          <p:spPr>
            <a:xfrm>
              <a:off x="845575" y="2882375"/>
              <a:ext cx="6825" cy="5825"/>
            </a:xfrm>
            <a:custGeom>
              <a:avLst/>
              <a:gdLst/>
              <a:ahLst/>
              <a:cxnLst/>
              <a:rect l="l" t="t" r="r" b="b"/>
              <a:pathLst>
                <a:path w="273" h="233" extrusionOk="0">
                  <a:moveTo>
                    <a:pt x="148" y="1"/>
                  </a:moveTo>
                  <a:cubicBezTo>
                    <a:pt x="55" y="1"/>
                    <a:pt x="0" y="116"/>
                    <a:pt x="65" y="193"/>
                  </a:cubicBezTo>
                  <a:cubicBezTo>
                    <a:pt x="89" y="220"/>
                    <a:pt x="121" y="233"/>
                    <a:pt x="153" y="233"/>
                  </a:cubicBezTo>
                  <a:cubicBezTo>
                    <a:pt x="209" y="233"/>
                    <a:pt x="263" y="193"/>
                    <a:pt x="268" y="125"/>
                  </a:cubicBezTo>
                  <a:cubicBezTo>
                    <a:pt x="273" y="61"/>
                    <a:pt x="226" y="6"/>
                    <a:pt x="162" y="2"/>
                  </a:cubicBezTo>
                  <a:cubicBezTo>
                    <a:pt x="157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38"/>
            <p:cNvSpPr/>
            <p:nvPr/>
          </p:nvSpPr>
          <p:spPr>
            <a:xfrm>
              <a:off x="831125" y="2887050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53" y="1"/>
                  </a:moveTo>
                  <a:cubicBezTo>
                    <a:pt x="54" y="1"/>
                    <a:pt x="0" y="118"/>
                    <a:pt x="62" y="192"/>
                  </a:cubicBezTo>
                  <a:cubicBezTo>
                    <a:pt x="86" y="221"/>
                    <a:pt x="119" y="234"/>
                    <a:pt x="151" y="234"/>
                  </a:cubicBezTo>
                  <a:cubicBezTo>
                    <a:pt x="209" y="234"/>
                    <a:pt x="264" y="194"/>
                    <a:pt x="270" y="129"/>
                  </a:cubicBezTo>
                  <a:cubicBezTo>
                    <a:pt x="274" y="65"/>
                    <a:pt x="227" y="10"/>
                    <a:pt x="164" y="1"/>
                  </a:cubicBezTo>
                  <a:cubicBezTo>
                    <a:pt x="160" y="1"/>
                    <a:pt x="157" y="1"/>
                    <a:pt x="1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38"/>
            <p:cNvSpPr/>
            <p:nvPr/>
          </p:nvSpPr>
          <p:spPr>
            <a:xfrm>
              <a:off x="817675" y="2881425"/>
              <a:ext cx="6850" cy="5875"/>
            </a:xfrm>
            <a:custGeom>
              <a:avLst/>
              <a:gdLst/>
              <a:ahLst/>
              <a:cxnLst/>
              <a:rect l="l" t="t" r="r" b="b"/>
              <a:pathLst>
                <a:path w="274" h="235" extrusionOk="0">
                  <a:moveTo>
                    <a:pt x="148" y="1"/>
                  </a:moveTo>
                  <a:cubicBezTo>
                    <a:pt x="55" y="1"/>
                    <a:pt x="1" y="116"/>
                    <a:pt x="65" y="192"/>
                  </a:cubicBezTo>
                  <a:cubicBezTo>
                    <a:pt x="90" y="221"/>
                    <a:pt x="122" y="234"/>
                    <a:pt x="153" y="234"/>
                  </a:cubicBezTo>
                  <a:cubicBezTo>
                    <a:pt x="209" y="234"/>
                    <a:pt x="263" y="193"/>
                    <a:pt x="269" y="125"/>
                  </a:cubicBezTo>
                  <a:cubicBezTo>
                    <a:pt x="273" y="61"/>
                    <a:pt x="227" y="6"/>
                    <a:pt x="163" y="2"/>
                  </a:cubicBezTo>
                  <a:cubicBezTo>
                    <a:pt x="158" y="1"/>
                    <a:pt x="153" y="1"/>
                    <a:pt x="1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38"/>
            <p:cNvSpPr/>
            <p:nvPr/>
          </p:nvSpPr>
          <p:spPr>
            <a:xfrm>
              <a:off x="809925" y="2871050"/>
              <a:ext cx="6950" cy="5900"/>
            </a:xfrm>
            <a:custGeom>
              <a:avLst/>
              <a:gdLst/>
              <a:ahLst/>
              <a:cxnLst/>
              <a:rect l="l" t="t" r="r" b="b"/>
              <a:pathLst>
                <a:path w="278" h="236" extrusionOk="0">
                  <a:moveTo>
                    <a:pt x="157" y="0"/>
                  </a:moveTo>
                  <a:cubicBezTo>
                    <a:pt x="57" y="0"/>
                    <a:pt x="0" y="118"/>
                    <a:pt x="66" y="196"/>
                  </a:cubicBezTo>
                  <a:cubicBezTo>
                    <a:pt x="90" y="223"/>
                    <a:pt x="121" y="235"/>
                    <a:pt x="153" y="235"/>
                  </a:cubicBezTo>
                  <a:cubicBezTo>
                    <a:pt x="211" y="235"/>
                    <a:pt x="268" y="194"/>
                    <a:pt x="274" y="128"/>
                  </a:cubicBezTo>
                  <a:cubicBezTo>
                    <a:pt x="278" y="65"/>
                    <a:pt x="231" y="9"/>
                    <a:pt x="167" y="1"/>
                  </a:cubicBezTo>
                  <a:cubicBezTo>
                    <a:pt x="164" y="1"/>
                    <a:pt x="161" y="0"/>
                    <a:pt x="1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38"/>
            <p:cNvSpPr/>
            <p:nvPr/>
          </p:nvSpPr>
          <p:spPr>
            <a:xfrm>
              <a:off x="809700" y="2850475"/>
              <a:ext cx="6875" cy="5850"/>
            </a:xfrm>
            <a:custGeom>
              <a:avLst/>
              <a:gdLst/>
              <a:ahLst/>
              <a:cxnLst/>
              <a:rect l="l" t="t" r="r" b="b"/>
              <a:pathLst>
                <a:path w="275" h="234" extrusionOk="0">
                  <a:moveTo>
                    <a:pt x="154" y="1"/>
                  </a:moveTo>
                  <a:cubicBezTo>
                    <a:pt x="58" y="1"/>
                    <a:pt x="1" y="114"/>
                    <a:pt x="66" y="192"/>
                  </a:cubicBezTo>
                  <a:cubicBezTo>
                    <a:pt x="91" y="221"/>
                    <a:pt x="123" y="234"/>
                    <a:pt x="155" y="234"/>
                  </a:cubicBezTo>
                  <a:cubicBezTo>
                    <a:pt x="212" y="234"/>
                    <a:pt x="267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1"/>
                    <a:pt x="1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38"/>
            <p:cNvSpPr/>
            <p:nvPr/>
          </p:nvSpPr>
          <p:spPr>
            <a:xfrm>
              <a:off x="826350" y="2841150"/>
              <a:ext cx="6850" cy="5850"/>
            </a:xfrm>
            <a:custGeom>
              <a:avLst/>
              <a:gdLst/>
              <a:ahLst/>
              <a:cxnLst/>
              <a:rect l="l" t="t" r="r" b="b"/>
              <a:pathLst>
                <a:path w="274" h="234" extrusionOk="0">
                  <a:moveTo>
                    <a:pt x="153" y="0"/>
                  </a:moveTo>
                  <a:cubicBezTo>
                    <a:pt x="58" y="0"/>
                    <a:pt x="1" y="114"/>
                    <a:pt x="66" y="192"/>
                  </a:cubicBezTo>
                  <a:cubicBezTo>
                    <a:pt x="90" y="221"/>
                    <a:pt x="122" y="234"/>
                    <a:pt x="154" y="234"/>
                  </a:cubicBezTo>
                  <a:cubicBezTo>
                    <a:pt x="210" y="234"/>
                    <a:pt x="264" y="192"/>
                    <a:pt x="270" y="124"/>
                  </a:cubicBezTo>
                  <a:cubicBezTo>
                    <a:pt x="274" y="60"/>
                    <a:pt x="227" y="5"/>
                    <a:pt x="164" y="1"/>
                  </a:cubicBezTo>
                  <a:cubicBezTo>
                    <a:pt x="160" y="1"/>
                    <a:pt x="157" y="0"/>
                    <a:pt x="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38"/>
            <p:cNvSpPr/>
            <p:nvPr/>
          </p:nvSpPr>
          <p:spPr>
            <a:xfrm>
              <a:off x="469700" y="2809450"/>
              <a:ext cx="31925" cy="51350"/>
            </a:xfrm>
            <a:custGeom>
              <a:avLst/>
              <a:gdLst/>
              <a:ahLst/>
              <a:cxnLst/>
              <a:rect l="l" t="t" r="r" b="b"/>
              <a:pathLst>
                <a:path w="1277" h="2054" extrusionOk="0">
                  <a:moveTo>
                    <a:pt x="399" y="1"/>
                  </a:moveTo>
                  <a:lnTo>
                    <a:pt x="399" y="1"/>
                  </a:lnTo>
                  <a:cubicBezTo>
                    <a:pt x="475" y="306"/>
                    <a:pt x="0" y="501"/>
                    <a:pt x="9" y="1150"/>
                  </a:cubicBezTo>
                  <a:cubicBezTo>
                    <a:pt x="22" y="1799"/>
                    <a:pt x="857" y="2053"/>
                    <a:pt x="857" y="2053"/>
                  </a:cubicBezTo>
                  <a:cubicBezTo>
                    <a:pt x="857" y="2053"/>
                    <a:pt x="1277" y="1689"/>
                    <a:pt x="1256" y="1192"/>
                  </a:cubicBezTo>
                  <a:cubicBezTo>
                    <a:pt x="1235" y="700"/>
                    <a:pt x="959" y="429"/>
                    <a:pt x="3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38"/>
            <p:cNvSpPr/>
            <p:nvPr/>
          </p:nvSpPr>
          <p:spPr>
            <a:xfrm>
              <a:off x="471700" y="2821425"/>
              <a:ext cx="28025" cy="39375"/>
            </a:xfrm>
            <a:custGeom>
              <a:avLst/>
              <a:gdLst/>
              <a:ahLst/>
              <a:cxnLst/>
              <a:rect l="l" t="t" r="r" b="b"/>
              <a:pathLst>
                <a:path w="1121" h="1575" extrusionOk="0">
                  <a:moveTo>
                    <a:pt x="472" y="1"/>
                  </a:moveTo>
                  <a:lnTo>
                    <a:pt x="472" y="1"/>
                  </a:lnTo>
                  <a:cubicBezTo>
                    <a:pt x="501" y="425"/>
                    <a:pt x="298" y="705"/>
                    <a:pt x="455" y="1125"/>
                  </a:cubicBezTo>
                  <a:cubicBezTo>
                    <a:pt x="370" y="1061"/>
                    <a:pt x="154" y="820"/>
                    <a:pt x="107" y="616"/>
                  </a:cubicBezTo>
                  <a:lnTo>
                    <a:pt x="107" y="616"/>
                  </a:lnTo>
                  <a:cubicBezTo>
                    <a:pt x="1" y="1155"/>
                    <a:pt x="777" y="1574"/>
                    <a:pt x="777" y="1574"/>
                  </a:cubicBezTo>
                  <a:cubicBezTo>
                    <a:pt x="959" y="1367"/>
                    <a:pt x="1121" y="900"/>
                    <a:pt x="1015" y="455"/>
                  </a:cubicBezTo>
                  <a:lnTo>
                    <a:pt x="1015" y="455"/>
                  </a:lnTo>
                  <a:cubicBezTo>
                    <a:pt x="1040" y="599"/>
                    <a:pt x="964" y="921"/>
                    <a:pt x="828" y="1066"/>
                  </a:cubicBezTo>
                  <a:cubicBezTo>
                    <a:pt x="777" y="858"/>
                    <a:pt x="756" y="641"/>
                    <a:pt x="756" y="429"/>
                  </a:cubicBezTo>
                  <a:cubicBezTo>
                    <a:pt x="675" y="675"/>
                    <a:pt x="654" y="943"/>
                    <a:pt x="696" y="1197"/>
                  </a:cubicBezTo>
                  <a:cubicBezTo>
                    <a:pt x="629" y="1049"/>
                    <a:pt x="590" y="892"/>
                    <a:pt x="578" y="730"/>
                  </a:cubicBezTo>
                  <a:cubicBezTo>
                    <a:pt x="578" y="480"/>
                    <a:pt x="540" y="238"/>
                    <a:pt x="4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38"/>
            <p:cNvSpPr/>
            <p:nvPr/>
          </p:nvSpPr>
          <p:spPr>
            <a:xfrm>
              <a:off x="490375" y="2829800"/>
              <a:ext cx="44875" cy="34275"/>
            </a:xfrm>
            <a:custGeom>
              <a:avLst/>
              <a:gdLst/>
              <a:ahLst/>
              <a:cxnLst/>
              <a:rect l="l" t="t" r="r" b="b"/>
              <a:pathLst>
                <a:path w="1795" h="1371" extrusionOk="0">
                  <a:moveTo>
                    <a:pt x="1795" y="1"/>
                  </a:moveTo>
                  <a:lnTo>
                    <a:pt x="1795" y="1"/>
                  </a:lnTo>
                  <a:cubicBezTo>
                    <a:pt x="1736" y="47"/>
                    <a:pt x="1670" y="63"/>
                    <a:pt x="1596" y="63"/>
                  </a:cubicBezTo>
                  <a:cubicBezTo>
                    <a:pt x="1457" y="63"/>
                    <a:pt x="1289" y="9"/>
                    <a:pt x="1082" y="9"/>
                  </a:cubicBezTo>
                  <a:cubicBezTo>
                    <a:pt x="937" y="9"/>
                    <a:pt x="774" y="35"/>
                    <a:pt x="590" y="124"/>
                  </a:cubicBezTo>
                  <a:cubicBezTo>
                    <a:pt x="0" y="404"/>
                    <a:pt x="115" y="1269"/>
                    <a:pt x="115" y="1269"/>
                  </a:cubicBezTo>
                  <a:cubicBezTo>
                    <a:pt x="115" y="1269"/>
                    <a:pt x="342" y="1370"/>
                    <a:pt x="626" y="1370"/>
                  </a:cubicBezTo>
                  <a:cubicBezTo>
                    <a:pt x="765" y="1370"/>
                    <a:pt x="918" y="1346"/>
                    <a:pt x="1065" y="1273"/>
                  </a:cubicBezTo>
                  <a:cubicBezTo>
                    <a:pt x="1506" y="1053"/>
                    <a:pt x="1638" y="688"/>
                    <a:pt x="1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38"/>
            <p:cNvSpPr/>
            <p:nvPr/>
          </p:nvSpPr>
          <p:spPr>
            <a:xfrm>
              <a:off x="493225" y="2836375"/>
              <a:ext cx="32700" cy="26050"/>
            </a:xfrm>
            <a:custGeom>
              <a:avLst/>
              <a:gdLst/>
              <a:ahLst/>
              <a:cxnLst/>
              <a:rect l="l" t="t" r="r" b="b"/>
              <a:pathLst>
                <a:path w="1308" h="1042" extrusionOk="0">
                  <a:moveTo>
                    <a:pt x="595" y="1"/>
                  </a:moveTo>
                  <a:lnTo>
                    <a:pt x="595" y="1"/>
                  </a:lnTo>
                  <a:cubicBezTo>
                    <a:pt x="60" y="128"/>
                    <a:pt x="1" y="1006"/>
                    <a:pt x="1" y="1006"/>
                  </a:cubicBezTo>
                  <a:cubicBezTo>
                    <a:pt x="75" y="1029"/>
                    <a:pt x="168" y="1042"/>
                    <a:pt x="271" y="1042"/>
                  </a:cubicBezTo>
                  <a:cubicBezTo>
                    <a:pt x="532" y="1042"/>
                    <a:pt x="859" y="961"/>
                    <a:pt x="1121" y="760"/>
                  </a:cubicBezTo>
                  <a:lnTo>
                    <a:pt x="1121" y="760"/>
                  </a:lnTo>
                  <a:cubicBezTo>
                    <a:pt x="1032" y="821"/>
                    <a:pt x="841" y="869"/>
                    <a:pt x="669" y="869"/>
                  </a:cubicBezTo>
                  <a:cubicBezTo>
                    <a:pt x="602" y="869"/>
                    <a:pt x="538" y="862"/>
                    <a:pt x="484" y="845"/>
                  </a:cubicBezTo>
                  <a:cubicBezTo>
                    <a:pt x="654" y="709"/>
                    <a:pt x="841" y="599"/>
                    <a:pt x="1036" y="514"/>
                  </a:cubicBezTo>
                  <a:lnTo>
                    <a:pt x="1036" y="514"/>
                  </a:lnTo>
                  <a:cubicBezTo>
                    <a:pt x="777" y="544"/>
                    <a:pt x="527" y="633"/>
                    <a:pt x="311" y="781"/>
                  </a:cubicBezTo>
                  <a:cubicBezTo>
                    <a:pt x="417" y="658"/>
                    <a:pt x="548" y="557"/>
                    <a:pt x="688" y="476"/>
                  </a:cubicBezTo>
                  <a:cubicBezTo>
                    <a:pt x="913" y="374"/>
                    <a:pt x="1121" y="243"/>
                    <a:pt x="1307" y="82"/>
                  </a:cubicBezTo>
                  <a:lnTo>
                    <a:pt x="1307" y="82"/>
                  </a:lnTo>
                  <a:cubicBezTo>
                    <a:pt x="934" y="281"/>
                    <a:pt x="595" y="213"/>
                    <a:pt x="277" y="531"/>
                  </a:cubicBezTo>
                  <a:cubicBezTo>
                    <a:pt x="302" y="425"/>
                    <a:pt x="434" y="128"/>
                    <a:pt x="5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38"/>
            <p:cNvSpPr/>
            <p:nvPr/>
          </p:nvSpPr>
          <p:spPr>
            <a:xfrm>
              <a:off x="491425" y="2858925"/>
              <a:ext cx="43725" cy="35400"/>
            </a:xfrm>
            <a:custGeom>
              <a:avLst/>
              <a:gdLst/>
              <a:ahLst/>
              <a:cxnLst/>
              <a:rect l="l" t="t" r="r" b="b"/>
              <a:pathLst>
                <a:path w="1749" h="1416" extrusionOk="0">
                  <a:moveTo>
                    <a:pt x="662" y="0"/>
                  </a:moveTo>
                  <a:cubicBezTo>
                    <a:pt x="357" y="0"/>
                    <a:pt x="94" y="108"/>
                    <a:pt x="94" y="108"/>
                  </a:cubicBezTo>
                  <a:cubicBezTo>
                    <a:pt x="94" y="108"/>
                    <a:pt x="1" y="656"/>
                    <a:pt x="327" y="1029"/>
                  </a:cubicBezTo>
                  <a:cubicBezTo>
                    <a:pt x="608" y="1346"/>
                    <a:pt x="932" y="1415"/>
                    <a:pt x="1466" y="1415"/>
                  </a:cubicBezTo>
                  <a:cubicBezTo>
                    <a:pt x="1554" y="1415"/>
                    <a:pt x="1648" y="1414"/>
                    <a:pt x="1748" y="1411"/>
                  </a:cubicBezTo>
                  <a:cubicBezTo>
                    <a:pt x="1494" y="1224"/>
                    <a:pt x="1744" y="774"/>
                    <a:pt x="1324" y="274"/>
                  </a:cubicBezTo>
                  <a:cubicBezTo>
                    <a:pt x="1142" y="61"/>
                    <a:pt x="890" y="0"/>
                    <a:pt x="6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38"/>
            <p:cNvSpPr/>
            <p:nvPr/>
          </p:nvSpPr>
          <p:spPr>
            <a:xfrm>
              <a:off x="493450" y="2860950"/>
              <a:ext cx="30975" cy="26350"/>
            </a:xfrm>
            <a:custGeom>
              <a:avLst/>
              <a:gdLst/>
              <a:ahLst/>
              <a:cxnLst/>
              <a:rect l="l" t="t" r="r" b="b"/>
              <a:pathLst>
                <a:path w="1239" h="1054" extrusionOk="0">
                  <a:moveTo>
                    <a:pt x="343" y="0"/>
                  </a:moveTo>
                  <a:cubicBezTo>
                    <a:pt x="156" y="0"/>
                    <a:pt x="13" y="27"/>
                    <a:pt x="13" y="27"/>
                  </a:cubicBezTo>
                  <a:cubicBezTo>
                    <a:pt x="0" y="299"/>
                    <a:pt x="174" y="765"/>
                    <a:pt x="535" y="1045"/>
                  </a:cubicBezTo>
                  <a:cubicBezTo>
                    <a:pt x="420" y="948"/>
                    <a:pt x="280" y="651"/>
                    <a:pt x="293" y="452"/>
                  </a:cubicBezTo>
                  <a:lnTo>
                    <a:pt x="293" y="452"/>
                  </a:lnTo>
                  <a:cubicBezTo>
                    <a:pt x="463" y="583"/>
                    <a:pt x="615" y="731"/>
                    <a:pt x="751" y="901"/>
                  </a:cubicBezTo>
                  <a:cubicBezTo>
                    <a:pt x="658" y="659"/>
                    <a:pt x="505" y="439"/>
                    <a:pt x="310" y="265"/>
                  </a:cubicBezTo>
                  <a:lnTo>
                    <a:pt x="310" y="265"/>
                  </a:lnTo>
                  <a:cubicBezTo>
                    <a:pt x="458" y="341"/>
                    <a:pt x="590" y="439"/>
                    <a:pt x="700" y="558"/>
                  </a:cubicBezTo>
                  <a:cubicBezTo>
                    <a:pt x="857" y="748"/>
                    <a:pt x="1040" y="914"/>
                    <a:pt x="1239" y="1054"/>
                  </a:cubicBezTo>
                  <a:cubicBezTo>
                    <a:pt x="950" y="744"/>
                    <a:pt x="934" y="396"/>
                    <a:pt x="548" y="172"/>
                  </a:cubicBezTo>
                  <a:cubicBezTo>
                    <a:pt x="551" y="171"/>
                    <a:pt x="555" y="171"/>
                    <a:pt x="560" y="171"/>
                  </a:cubicBezTo>
                  <a:cubicBezTo>
                    <a:pt x="676" y="171"/>
                    <a:pt x="978" y="227"/>
                    <a:pt x="1137" y="346"/>
                  </a:cubicBezTo>
                  <a:cubicBezTo>
                    <a:pt x="983" y="58"/>
                    <a:pt x="616" y="0"/>
                    <a:pt x="34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38"/>
            <p:cNvSpPr/>
            <p:nvPr/>
          </p:nvSpPr>
          <p:spPr>
            <a:xfrm>
              <a:off x="439150" y="2846050"/>
              <a:ext cx="52625" cy="31125"/>
            </a:xfrm>
            <a:custGeom>
              <a:avLst/>
              <a:gdLst/>
              <a:ahLst/>
              <a:cxnLst/>
              <a:rect l="l" t="t" r="r" b="b"/>
              <a:pathLst>
                <a:path w="2105" h="1245" extrusionOk="0">
                  <a:moveTo>
                    <a:pt x="1186" y="1"/>
                  </a:moveTo>
                  <a:cubicBezTo>
                    <a:pt x="1130" y="1"/>
                    <a:pt x="1073" y="7"/>
                    <a:pt x="1014" y="21"/>
                  </a:cubicBezTo>
                  <a:cubicBezTo>
                    <a:pt x="378" y="174"/>
                    <a:pt x="319" y="683"/>
                    <a:pt x="1" y="687"/>
                  </a:cubicBezTo>
                  <a:cubicBezTo>
                    <a:pt x="459" y="1044"/>
                    <a:pt x="764" y="1245"/>
                    <a:pt x="1129" y="1245"/>
                  </a:cubicBezTo>
                  <a:cubicBezTo>
                    <a:pt x="1206" y="1245"/>
                    <a:pt x="1286" y="1236"/>
                    <a:pt x="1371" y="1217"/>
                  </a:cubicBezTo>
                  <a:cubicBezTo>
                    <a:pt x="1854" y="1111"/>
                    <a:pt x="2105" y="615"/>
                    <a:pt x="2105" y="615"/>
                  </a:cubicBezTo>
                  <a:cubicBezTo>
                    <a:pt x="2105" y="615"/>
                    <a:pt x="1728" y="1"/>
                    <a:pt x="118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38"/>
            <p:cNvSpPr/>
            <p:nvPr/>
          </p:nvSpPr>
          <p:spPr>
            <a:xfrm>
              <a:off x="451775" y="2849875"/>
              <a:ext cx="40000" cy="24275"/>
            </a:xfrm>
            <a:custGeom>
              <a:avLst/>
              <a:gdLst/>
              <a:ahLst/>
              <a:cxnLst/>
              <a:rect l="l" t="t" r="r" b="b"/>
              <a:pathLst>
                <a:path w="1600" h="971" extrusionOk="0">
                  <a:moveTo>
                    <a:pt x="740" y="1"/>
                  </a:moveTo>
                  <a:cubicBezTo>
                    <a:pt x="659" y="1"/>
                    <a:pt x="579" y="17"/>
                    <a:pt x="501" y="55"/>
                  </a:cubicBezTo>
                  <a:cubicBezTo>
                    <a:pt x="504" y="55"/>
                    <a:pt x="507" y="55"/>
                    <a:pt x="510" y="55"/>
                  </a:cubicBezTo>
                  <a:cubicBezTo>
                    <a:pt x="717" y="55"/>
                    <a:pt x="998" y="196"/>
                    <a:pt x="1082" y="267"/>
                  </a:cubicBezTo>
                  <a:cubicBezTo>
                    <a:pt x="1044" y="263"/>
                    <a:pt x="1008" y="261"/>
                    <a:pt x="974" y="261"/>
                  </a:cubicBezTo>
                  <a:cubicBezTo>
                    <a:pt x="599" y="261"/>
                    <a:pt x="385" y="494"/>
                    <a:pt x="1" y="568"/>
                  </a:cubicBezTo>
                  <a:cubicBezTo>
                    <a:pt x="16" y="568"/>
                    <a:pt x="31" y="568"/>
                    <a:pt x="47" y="568"/>
                  </a:cubicBezTo>
                  <a:cubicBezTo>
                    <a:pt x="277" y="568"/>
                    <a:pt x="508" y="539"/>
                    <a:pt x="734" y="479"/>
                  </a:cubicBezTo>
                  <a:cubicBezTo>
                    <a:pt x="816" y="463"/>
                    <a:pt x="900" y="456"/>
                    <a:pt x="984" y="456"/>
                  </a:cubicBezTo>
                  <a:cubicBezTo>
                    <a:pt x="1062" y="456"/>
                    <a:pt x="1140" y="462"/>
                    <a:pt x="1218" y="475"/>
                  </a:cubicBezTo>
                  <a:cubicBezTo>
                    <a:pt x="959" y="500"/>
                    <a:pt x="709" y="585"/>
                    <a:pt x="488" y="729"/>
                  </a:cubicBezTo>
                  <a:cubicBezTo>
                    <a:pt x="696" y="670"/>
                    <a:pt x="908" y="640"/>
                    <a:pt x="1124" y="636"/>
                  </a:cubicBezTo>
                  <a:lnTo>
                    <a:pt x="1124" y="636"/>
                  </a:lnTo>
                  <a:cubicBezTo>
                    <a:pt x="1018" y="805"/>
                    <a:pt x="726" y="958"/>
                    <a:pt x="577" y="971"/>
                  </a:cubicBezTo>
                  <a:cubicBezTo>
                    <a:pt x="1031" y="962"/>
                    <a:pt x="1447" y="691"/>
                    <a:pt x="1600" y="462"/>
                  </a:cubicBezTo>
                  <a:cubicBezTo>
                    <a:pt x="1600" y="462"/>
                    <a:pt x="1172" y="1"/>
                    <a:pt x="74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38"/>
            <p:cNvSpPr/>
            <p:nvPr/>
          </p:nvSpPr>
          <p:spPr>
            <a:xfrm>
              <a:off x="469900" y="2861825"/>
              <a:ext cx="32050" cy="51250"/>
            </a:xfrm>
            <a:custGeom>
              <a:avLst/>
              <a:gdLst/>
              <a:ahLst/>
              <a:cxnLst/>
              <a:rect l="l" t="t" r="r" b="b"/>
              <a:pathLst>
                <a:path w="1282" h="2050" extrusionOk="0">
                  <a:moveTo>
                    <a:pt x="862" y="1"/>
                  </a:moveTo>
                  <a:cubicBezTo>
                    <a:pt x="862" y="1"/>
                    <a:pt x="26" y="251"/>
                    <a:pt x="14" y="900"/>
                  </a:cubicBezTo>
                  <a:cubicBezTo>
                    <a:pt x="1" y="1549"/>
                    <a:pt x="480" y="1744"/>
                    <a:pt x="399" y="2050"/>
                  </a:cubicBezTo>
                  <a:cubicBezTo>
                    <a:pt x="959" y="1621"/>
                    <a:pt x="1239" y="1354"/>
                    <a:pt x="1260" y="858"/>
                  </a:cubicBezTo>
                  <a:cubicBezTo>
                    <a:pt x="1282" y="361"/>
                    <a:pt x="862" y="1"/>
                    <a:pt x="8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38"/>
            <p:cNvSpPr/>
            <p:nvPr/>
          </p:nvSpPr>
          <p:spPr>
            <a:xfrm>
              <a:off x="472025" y="2861825"/>
              <a:ext cx="27925" cy="39150"/>
            </a:xfrm>
            <a:custGeom>
              <a:avLst/>
              <a:gdLst/>
              <a:ahLst/>
              <a:cxnLst/>
              <a:rect l="l" t="t" r="r" b="b"/>
              <a:pathLst>
                <a:path w="1117" h="1566" extrusionOk="0">
                  <a:moveTo>
                    <a:pt x="777" y="1"/>
                  </a:moveTo>
                  <a:cubicBezTo>
                    <a:pt x="777" y="1"/>
                    <a:pt x="1" y="412"/>
                    <a:pt x="102" y="955"/>
                  </a:cubicBezTo>
                  <a:cubicBezTo>
                    <a:pt x="153" y="752"/>
                    <a:pt x="370" y="506"/>
                    <a:pt x="454" y="446"/>
                  </a:cubicBezTo>
                  <a:lnTo>
                    <a:pt x="454" y="446"/>
                  </a:lnTo>
                  <a:cubicBezTo>
                    <a:pt x="293" y="866"/>
                    <a:pt x="497" y="1142"/>
                    <a:pt x="471" y="1566"/>
                  </a:cubicBezTo>
                  <a:cubicBezTo>
                    <a:pt x="539" y="1333"/>
                    <a:pt x="573" y="1087"/>
                    <a:pt x="573" y="841"/>
                  </a:cubicBezTo>
                  <a:cubicBezTo>
                    <a:pt x="586" y="680"/>
                    <a:pt x="628" y="518"/>
                    <a:pt x="692" y="370"/>
                  </a:cubicBezTo>
                  <a:lnTo>
                    <a:pt x="692" y="370"/>
                  </a:lnTo>
                  <a:cubicBezTo>
                    <a:pt x="654" y="629"/>
                    <a:pt x="675" y="892"/>
                    <a:pt x="756" y="1142"/>
                  </a:cubicBezTo>
                  <a:cubicBezTo>
                    <a:pt x="751" y="926"/>
                    <a:pt x="777" y="713"/>
                    <a:pt x="828" y="506"/>
                  </a:cubicBezTo>
                  <a:cubicBezTo>
                    <a:pt x="963" y="650"/>
                    <a:pt x="1040" y="972"/>
                    <a:pt x="1014" y="1121"/>
                  </a:cubicBezTo>
                  <a:cubicBezTo>
                    <a:pt x="1116" y="671"/>
                    <a:pt x="959" y="200"/>
                    <a:pt x="7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38"/>
            <p:cNvSpPr/>
            <p:nvPr/>
          </p:nvSpPr>
          <p:spPr>
            <a:xfrm>
              <a:off x="482850" y="2852300"/>
              <a:ext cx="21175" cy="17875"/>
            </a:xfrm>
            <a:custGeom>
              <a:avLst/>
              <a:gdLst/>
              <a:ahLst/>
              <a:cxnLst/>
              <a:rect l="l" t="t" r="r" b="b"/>
              <a:pathLst>
                <a:path w="847" h="715" extrusionOk="0">
                  <a:moveTo>
                    <a:pt x="393" y="1"/>
                  </a:moveTo>
                  <a:cubicBezTo>
                    <a:pt x="369" y="1"/>
                    <a:pt x="344" y="3"/>
                    <a:pt x="318" y="9"/>
                  </a:cubicBezTo>
                  <a:cubicBezTo>
                    <a:pt x="123" y="47"/>
                    <a:pt x="0" y="238"/>
                    <a:pt x="38" y="429"/>
                  </a:cubicBezTo>
                  <a:cubicBezTo>
                    <a:pt x="76" y="612"/>
                    <a:pt x="230" y="714"/>
                    <a:pt x="388" y="714"/>
                  </a:cubicBezTo>
                  <a:cubicBezTo>
                    <a:pt x="500" y="714"/>
                    <a:pt x="613" y="663"/>
                    <a:pt x="687" y="552"/>
                  </a:cubicBezTo>
                  <a:cubicBezTo>
                    <a:pt x="847" y="310"/>
                    <a:pt x="664" y="1"/>
                    <a:pt x="3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38"/>
            <p:cNvSpPr/>
            <p:nvPr/>
          </p:nvSpPr>
          <p:spPr>
            <a:xfrm>
              <a:off x="480500" y="2844650"/>
              <a:ext cx="8200" cy="12550"/>
            </a:xfrm>
            <a:custGeom>
              <a:avLst/>
              <a:gdLst/>
              <a:ahLst/>
              <a:cxnLst/>
              <a:rect l="l" t="t" r="r" b="b"/>
              <a:pathLst>
                <a:path w="328" h="502" extrusionOk="0">
                  <a:moveTo>
                    <a:pt x="1" y="1"/>
                  </a:moveTo>
                  <a:cubicBezTo>
                    <a:pt x="18" y="175"/>
                    <a:pt x="298" y="484"/>
                    <a:pt x="311" y="501"/>
                  </a:cubicBezTo>
                  <a:lnTo>
                    <a:pt x="328" y="489"/>
                  </a:lnTo>
                  <a:cubicBezTo>
                    <a:pt x="319" y="484"/>
                    <a:pt x="35" y="166"/>
                    <a:pt x="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38"/>
            <p:cNvSpPr/>
            <p:nvPr/>
          </p:nvSpPr>
          <p:spPr>
            <a:xfrm>
              <a:off x="487925" y="2842525"/>
              <a:ext cx="2800" cy="12750"/>
            </a:xfrm>
            <a:custGeom>
              <a:avLst/>
              <a:gdLst/>
              <a:ahLst/>
              <a:cxnLst/>
              <a:rect l="l" t="t" r="r" b="b"/>
              <a:pathLst>
                <a:path w="112" h="510" extrusionOk="0">
                  <a:moveTo>
                    <a:pt x="94" y="1"/>
                  </a:moveTo>
                  <a:cubicBezTo>
                    <a:pt x="1" y="158"/>
                    <a:pt x="81" y="497"/>
                    <a:pt x="86" y="510"/>
                  </a:cubicBezTo>
                  <a:lnTo>
                    <a:pt x="107" y="506"/>
                  </a:lnTo>
                  <a:cubicBezTo>
                    <a:pt x="103" y="501"/>
                    <a:pt x="22" y="162"/>
                    <a:pt x="111" y="9"/>
                  </a:cubicBezTo>
                  <a:lnTo>
                    <a:pt x="9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38"/>
            <p:cNvSpPr/>
            <p:nvPr/>
          </p:nvSpPr>
          <p:spPr>
            <a:xfrm>
              <a:off x="493450" y="2845500"/>
              <a:ext cx="6175" cy="9675"/>
            </a:xfrm>
            <a:custGeom>
              <a:avLst/>
              <a:gdLst/>
              <a:ahLst/>
              <a:cxnLst/>
              <a:rect l="l" t="t" r="r" b="b"/>
              <a:pathLst>
                <a:path w="247" h="387" extrusionOk="0">
                  <a:moveTo>
                    <a:pt x="238" y="1"/>
                  </a:moveTo>
                  <a:cubicBezTo>
                    <a:pt x="119" y="69"/>
                    <a:pt x="5" y="365"/>
                    <a:pt x="0" y="378"/>
                  </a:cubicBezTo>
                  <a:lnTo>
                    <a:pt x="22" y="387"/>
                  </a:lnTo>
                  <a:cubicBezTo>
                    <a:pt x="22" y="382"/>
                    <a:pt x="132" y="81"/>
                    <a:pt x="246" y="18"/>
                  </a:cubicBezTo>
                  <a:lnTo>
                    <a:pt x="23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38"/>
            <p:cNvSpPr/>
            <p:nvPr/>
          </p:nvSpPr>
          <p:spPr>
            <a:xfrm>
              <a:off x="496850" y="2853350"/>
              <a:ext cx="7650" cy="4375"/>
            </a:xfrm>
            <a:custGeom>
              <a:avLst/>
              <a:gdLst/>
              <a:ahLst/>
              <a:cxnLst/>
              <a:rect l="l" t="t" r="r" b="b"/>
              <a:pathLst>
                <a:path w="306" h="175" extrusionOk="0">
                  <a:moveTo>
                    <a:pt x="300" y="1"/>
                  </a:moveTo>
                  <a:cubicBezTo>
                    <a:pt x="166" y="1"/>
                    <a:pt x="8" y="153"/>
                    <a:pt x="0" y="162"/>
                  </a:cubicBezTo>
                  <a:lnTo>
                    <a:pt x="17" y="174"/>
                  </a:lnTo>
                  <a:cubicBezTo>
                    <a:pt x="17" y="170"/>
                    <a:pt x="170" y="21"/>
                    <a:pt x="295" y="21"/>
                  </a:cubicBezTo>
                  <a:cubicBezTo>
                    <a:pt x="299" y="21"/>
                    <a:pt x="302" y="22"/>
                    <a:pt x="305" y="22"/>
                  </a:cubicBezTo>
                  <a:lnTo>
                    <a:pt x="305" y="1"/>
                  </a:lnTo>
                  <a:cubicBezTo>
                    <a:pt x="304" y="1"/>
                    <a:pt x="302" y="1"/>
                    <a:pt x="30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38"/>
            <p:cNvSpPr/>
            <p:nvPr/>
          </p:nvSpPr>
          <p:spPr>
            <a:xfrm>
              <a:off x="498225" y="2860875"/>
              <a:ext cx="8600" cy="2575"/>
            </a:xfrm>
            <a:custGeom>
              <a:avLst/>
              <a:gdLst/>
              <a:ahLst/>
              <a:cxnLst/>
              <a:rect l="l" t="t" r="r" b="b"/>
              <a:pathLst>
                <a:path w="344" h="103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8"/>
                    <a:pt x="242" y="26"/>
                    <a:pt x="331" y="103"/>
                  </a:cubicBezTo>
                  <a:lnTo>
                    <a:pt x="344" y="90"/>
                  </a:lnTo>
                  <a:cubicBezTo>
                    <a:pt x="250" y="5"/>
                    <a:pt x="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8" name="Google Shape;11898;p38"/>
            <p:cNvSpPr/>
            <p:nvPr/>
          </p:nvSpPr>
          <p:spPr>
            <a:xfrm>
              <a:off x="496725" y="2865125"/>
              <a:ext cx="6075" cy="7875"/>
            </a:xfrm>
            <a:custGeom>
              <a:avLst/>
              <a:gdLst/>
              <a:ahLst/>
              <a:cxnLst/>
              <a:rect l="l" t="t" r="r" b="b"/>
              <a:pathLst>
                <a:path w="243" h="315" extrusionOk="0">
                  <a:moveTo>
                    <a:pt x="9" y="0"/>
                  </a:moveTo>
                  <a:lnTo>
                    <a:pt x="1" y="17"/>
                  </a:lnTo>
                  <a:cubicBezTo>
                    <a:pt x="5" y="17"/>
                    <a:pt x="124" y="89"/>
                    <a:pt x="226" y="314"/>
                  </a:cubicBezTo>
                  <a:lnTo>
                    <a:pt x="243" y="310"/>
                  </a:lnTo>
                  <a:cubicBezTo>
                    <a:pt x="141" y="81"/>
                    <a:pt x="18" y="5"/>
                    <a:pt x="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9" name="Google Shape;11899;p38"/>
            <p:cNvSpPr/>
            <p:nvPr/>
          </p:nvSpPr>
          <p:spPr>
            <a:xfrm>
              <a:off x="493225" y="2866175"/>
              <a:ext cx="2150" cy="11050"/>
            </a:xfrm>
            <a:custGeom>
              <a:avLst/>
              <a:gdLst/>
              <a:ahLst/>
              <a:cxnLst/>
              <a:rect l="l" t="t" r="r" b="b"/>
              <a:pathLst>
                <a:path w="86" h="442" extrusionOk="0">
                  <a:moveTo>
                    <a:pt x="18" y="1"/>
                  </a:moveTo>
                  <a:lnTo>
                    <a:pt x="1" y="9"/>
                  </a:lnTo>
                  <a:cubicBezTo>
                    <a:pt x="60" y="145"/>
                    <a:pt x="65" y="298"/>
                    <a:pt x="5" y="433"/>
                  </a:cubicBezTo>
                  <a:lnTo>
                    <a:pt x="22" y="442"/>
                  </a:lnTo>
                  <a:cubicBezTo>
                    <a:pt x="86" y="298"/>
                    <a:pt x="81" y="141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0" name="Google Shape;11900;p38"/>
            <p:cNvSpPr/>
            <p:nvPr/>
          </p:nvSpPr>
          <p:spPr>
            <a:xfrm>
              <a:off x="476375" y="2854300"/>
              <a:ext cx="9150" cy="5650"/>
            </a:xfrm>
            <a:custGeom>
              <a:avLst/>
              <a:gdLst/>
              <a:ahLst/>
              <a:cxnLst/>
              <a:rect l="l" t="t" r="r" b="b"/>
              <a:pathLst>
                <a:path w="366" h="226" extrusionOk="0">
                  <a:moveTo>
                    <a:pt x="17" y="1"/>
                  </a:moveTo>
                  <a:lnTo>
                    <a:pt x="1" y="13"/>
                  </a:lnTo>
                  <a:cubicBezTo>
                    <a:pt x="166" y="218"/>
                    <a:pt x="331" y="226"/>
                    <a:pt x="361" y="226"/>
                  </a:cubicBezTo>
                  <a:cubicBezTo>
                    <a:pt x="363" y="226"/>
                    <a:pt x="365" y="226"/>
                    <a:pt x="365" y="226"/>
                  </a:cubicBezTo>
                  <a:lnTo>
                    <a:pt x="365" y="209"/>
                  </a:lnTo>
                  <a:cubicBezTo>
                    <a:pt x="365" y="209"/>
                    <a:pt x="365" y="209"/>
                    <a:pt x="364" y="209"/>
                  </a:cubicBezTo>
                  <a:cubicBezTo>
                    <a:pt x="348" y="209"/>
                    <a:pt x="181" y="205"/>
                    <a:pt x="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1" name="Google Shape;11901;p38"/>
            <p:cNvSpPr/>
            <p:nvPr/>
          </p:nvSpPr>
          <p:spPr>
            <a:xfrm>
              <a:off x="473925" y="2863650"/>
              <a:ext cx="13500" cy="3975"/>
            </a:xfrm>
            <a:custGeom>
              <a:avLst/>
              <a:gdLst/>
              <a:ahLst/>
              <a:cxnLst/>
              <a:rect l="l" t="t" r="r" b="b"/>
              <a:pathLst>
                <a:path w="540" h="159" extrusionOk="0">
                  <a:moveTo>
                    <a:pt x="527" y="0"/>
                  </a:moveTo>
                  <a:cubicBezTo>
                    <a:pt x="527" y="0"/>
                    <a:pt x="356" y="138"/>
                    <a:pt x="130" y="138"/>
                  </a:cubicBezTo>
                  <a:cubicBezTo>
                    <a:pt x="90" y="138"/>
                    <a:pt x="48" y="133"/>
                    <a:pt x="5" y="123"/>
                  </a:cubicBezTo>
                  <a:lnTo>
                    <a:pt x="1" y="144"/>
                  </a:lnTo>
                  <a:cubicBezTo>
                    <a:pt x="44" y="154"/>
                    <a:pt x="85" y="158"/>
                    <a:pt x="125" y="158"/>
                  </a:cubicBezTo>
                  <a:cubicBezTo>
                    <a:pt x="360" y="158"/>
                    <a:pt x="540" y="13"/>
                    <a:pt x="540" y="13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2" name="Google Shape;11902;p38"/>
            <p:cNvSpPr/>
            <p:nvPr/>
          </p:nvSpPr>
          <p:spPr>
            <a:xfrm>
              <a:off x="484750" y="2865450"/>
              <a:ext cx="6400" cy="11350"/>
            </a:xfrm>
            <a:custGeom>
              <a:avLst/>
              <a:gdLst/>
              <a:ahLst/>
              <a:cxnLst/>
              <a:rect l="l" t="t" r="r" b="b"/>
              <a:pathLst>
                <a:path w="256" h="454" extrusionOk="0">
                  <a:moveTo>
                    <a:pt x="234" y="0"/>
                  </a:moveTo>
                  <a:cubicBezTo>
                    <a:pt x="234" y="4"/>
                    <a:pt x="200" y="289"/>
                    <a:pt x="1" y="441"/>
                  </a:cubicBezTo>
                  <a:lnTo>
                    <a:pt x="13" y="454"/>
                  </a:lnTo>
                  <a:cubicBezTo>
                    <a:pt x="26" y="445"/>
                    <a:pt x="39" y="437"/>
                    <a:pt x="51" y="424"/>
                  </a:cubicBezTo>
                  <a:cubicBezTo>
                    <a:pt x="221" y="263"/>
                    <a:pt x="255" y="0"/>
                    <a:pt x="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3" name="Google Shape;11903;p38"/>
            <p:cNvSpPr/>
            <p:nvPr/>
          </p:nvSpPr>
          <p:spPr>
            <a:xfrm>
              <a:off x="477750" y="2842050"/>
              <a:ext cx="5625" cy="4225"/>
            </a:xfrm>
            <a:custGeom>
              <a:avLst/>
              <a:gdLst/>
              <a:ahLst/>
              <a:cxnLst/>
              <a:rect l="l" t="t" r="r" b="b"/>
              <a:pathLst>
                <a:path w="225" h="169" extrusionOk="0">
                  <a:moveTo>
                    <a:pt x="111" y="1"/>
                  </a:moveTo>
                  <a:cubicBezTo>
                    <a:pt x="91" y="1"/>
                    <a:pt x="72" y="8"/>
                    <a:pt x="56" y="24"/>
                  </a:cubicBezTo>
                  <a:cubicBezTo>
                    <a:pt x="1" y="75"/>
                    <a:pt x="35" y="164"/>
                    <a:pt x="111" y="168"/>
                  </a:cubicBezTo>
                  <a:cubicBezTo>
                    <a:pt x="113" y="169"/>
                    <a:pt x="114" y="169"/>
                    <a:pt x="116" y="169"/>
                  </a:cubicBezTo>
                  <a:cubicBezTo>
                    <a:pt x="185" y="169"/>
                    <a:pt x="224" y="82"/>
                    <a:pt x="175" y="28"/>
                  </a:cubicBezTo>
                  <a:cubicBezTo>
                    <a:pt x="157" y="10"/>
                    <a:pt x="134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4" name="Google Shape;11904;p38"/>
            <p:cNvSpPr/>
            <p:nvPr/>
          </p:nvSpPr>
          <p:spPr>
            <a:xfrm>
              <a:off x="487400" y="2840150"/>
              <a:ext cx="5550" cy="4225"/>
            </a:xfrm>
            <a:custGeom>
              <a:avLst/>
              <a:gdLst/>
              <a:ahLst/>
              <a:cxnLst/>
              <a:rect l="l" t="t" r="r" b="b"/>
              <a:pathLst>
                <a:path w="222" h="169" extrusionOk="0">
                  <a:moveTo>
                    <a:pt x="109" y="0"/>
                  </a:moveTo>
                  <a:cubicBezTo>
                    <a:pt x="89" y="0"/>
                    <a:pt x="70" y="8"/>
                    <a:pt x="56" y="24"/>
                  </a:cubicBezTo>
                  <a:cubicBezTo>
                    <a:pt x="1" y="75"/>
                    <a:pt x="35" y="164"/>
                    <a:pt x="107" y="168"/>
                  </a:cubicBezTo>
                  <a:cubicBezTo>
                    <a:pt x="183" y="168"/>
                    <a:pt x="221" y="79"/>
                    <a:pt x="170" y="28"/>
                  </a:cubicBezTo>
                  <a:cubicBezTo>
                    <a:pt x="155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38"/>
            <p:cNvSpPr/>
            <p:nvPr/>
          </p:nvSpPr>
          <p:spPr>
            <a:xfrm>
              <a:off x="497275" y="2843150"/>
              <a:ext cx="5500" cy="4175"/>
            </a:xfrm>
            <a:custGeom>
              <a:avLst/>
              <a:gdLst/>
              <a:ahLst/>
              <a:cxnLst/>
              <a:rect l="l" t="t" r="r" b="b"/>
              <a:pathLst>
                <a:path w="220" h="167" extrusionOk="0">
                  <a:moveTo>
                    <a:pt x="110" y="1"/>
                  </a:moveTo>
                  <a:cubicBezTo>
                    <a:pt x="90" y="1"/>
                    <a:pt x="70" y="8"/>
                    <a:pt x="55" y="23"/>
                  </a:cubicBezTo>
                  <a:cubicBezTo>
                    <a:pt x="0" y="74"/>
                    <a:pt x="34" y="167"/>
                    <a:pt x="106" y="167"/>
                  </a:cubicBezTo>
                  <a:cubicBezTo>
                    <a:pt x="108" y="167"/>
                    <a:pt x="110" y="167"/>
                    <a:pt x="111" y="167"/>
                  </a:cubicBezTo>
                  <a:cubicBezTo>
                    <a:pt x="184" y="167"/>
                    <a:pt x="219" y="81"/>
                    <a:pt x="170" y="27"/>
                  </a:cubicBezTo>
                  <a:cubicBezTo>
                    <a:pt x="154" y="9"/>
                    <a:pt x="132" y="1"/>
                    <a:pt x="1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38"/>
            <p:cNvSpPr/>
            <p:nvPr/>
          </p:nvSpPr>
          <p:spPr>
            <a:xfrm>
              <a:off x="503000" y="2851650"/>
              <a:ext cx="5600" cy="4175"/>
            </a:xfrm>
            <a:custGeom>
              <a:avLst/>
              <a:gdLst/>
              <a:ahLst/>
              <a:cxnLst/>
              <a:rect l="l" t="t" r="r" b="b"/>
              <a:pathLst>
                <a:path w="224" h="167" extrusionOk="0">
                  <a:moveTo>
                    <a:pt x="113" y="0"/>
                  </a:moveTo>
                  <a:cubicBezTo>
                    <a:pt x="92" y="0"/>
                    <a:pt x="72" y="8"/>
                    <a:pt x="55" y="22"/>
                  </a:cubicBezTo>
                  <a:cubicBezTo>
                    <a:pt x="0" y="73"/>
                    <a:pt x="34" y="166"/>
                    <a:pt x="110" y="166"/>
                  </a:cubicBezTo>
                  <a:cubicBezTo>
                    <a:pt x="112" y="166"/>
                    <a:pt x="114" y="166"/>
                    <a:pt x="115" y="166"/>
                  </a:cubicBezTo>
                  <a:cubicBezTo>
                    <a:pt x="184" y="166"/>
                    <a:pt x="224" y="80"/>
                    <a:pt x="174" y="26"/>
                  </a:cubicBezTo>
                  <a:cubicBezTo>
                    <a:pt x="156" y="9"/>
                    <a:pt x="134" y="0"/>
                    <a:pt x="1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38"/>
            <p:cNvSpPr/>
            <p:nvPr/>
          </p:nvSpPr>
          <p:spPr>
            <a:xfrm>
              <a:off x="504675" y="28616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3" y="1"/>
                  </a:moveTo>
                  <a:cubicBezTo>
                    <a:pt x="93" y="1"/>
                    <a:pt x="73" y="8"/>
                    <a:pt x="56" y="23"/>
                  </a:cubicBezTo>
                  <a:cubicBezTo>
                    <a:pt x="1" y="74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5" y="167"/>
                    <a:pt x="225" y="81"/>
                    <a:pt x="175" y="27"/>
                  </a:cubicBezTo>
                  <a:cubicBezTo>
                    <a:pt x="157" y="9"/>
                    <a:pt x="135" y="1"/>
                    <a:pt x="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38"/>
            <p:cNvSpPr/>
            <p:nvPr/>
          </p:nvSpPr>
          <p:spPr>
            <a:xfrm>
              <a:off x="500225" y="2871600"/>
              <a:ext cx="5650" cy="4250"/>
            </a:xfrm>
            <a:custGeom>
              <a:avLst/>
              <a:gdLst/>
              <a:ahLst/>
              <a:cxnLst/>
              <a:rect l="l" t="t" r="r" b="b"/>
              <a:pathLst>
                <a:path w="226" h="170" extrusionOk="0">
                  <a:moveTo>
                    <a:pt x="115" y="0"/>
                  </a:moveTo>
                  <a:cubicBezTo>
                    <a:pt x="94" y="0"/>
                    <a:pt x="73" y="9"/>
                    <a:pt x="56" y="26"/>
                  </a:cubicBezTo>
                  <a:cubicBezTo>
                    <a:pt x="1" y="76"/>
                    <a:pt x="35" y="166"/>
                    <a:pt x="111" y="170"/>
                  </a:cubicBezTo>
                  <a:cubicBezTo>
                    <a:pt x="183" y="170"/>
                    <a:pt x="226" y="81"/>
                    <a:pt x="175" y="26"/>
                  </a:cubicBezTo>
                  <a:cubicBezTo>
                    <a:pt x="158" y="9"/>
                    <a:pt x="137" y="0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38"/>
            <p:cNvSpPr/>
            <p:nvPr/>
          </p:nvSpPr>
          <p:spPr>
            <a:xfrm>
              <a:off x="490700" y="2876000"/>
              <a:ext cx="5625" cy="4200"/>
            </a:xfrm>
            <a:custGeom>
              <a:avLst/>
              <a:gdLst/>
              <a:ahLst/>
              <a:cxnLst/>
              <a:rect l="l" t="t" r="r" b="b"/>
              <a:pathLst>
                <a:path w="225" h="168" extrusionOk="0">
                  <a:moveTo>
                    <a:pt x="109" y="0"/>
                  </a:moveTo>
                  <a:cubicBezTo>
                    <a:pt x="89" y="0"/>
                    <a:pt x="69" y="8"/>
                    <a:pt x="55" y="23"/>
                  </a:cubicBezTo>
                  <a:cubicBezTo>
                    <a:pt x="0" y="74"/>
                    <a:pt x="34" y="163"/>
                    <a:pt x="110" y="168"/>
                  </a:cubicBezTo>
                  <a:cubicBezTo>
                    <a:pt x="182" y="168"/>
                    <a:pt x="225" y="79"/>
                    <a:pt x="174" y="28"/>
                  </a:cubicBezTo>
                  <a:cubicBezTo>
                    <a:pt x="156" y="10"/>
                    <a:pt x="132" y="0"/>
                    <a:pt x="1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38"/>
            <p:cNvSpPr/>
            <p:nvPr/>
          </p:nvSpPr>
          <p:spPr>
            <a:xfrm>
              <a:off x="481475" y="2875025"/>
              <a:ext cx="5600" cy="4225"/>
            </a:xfrm>
            <a:custGeom>
              <a:avLst/>
              <a:gdLst/>
              <a:ahLst/>
              <a:cxnLst/>
              <a:rect l="l" t="t" r="r" b="b"/>
              <a:pathLst>
                <a:path w="224" h="169" extrusionOk="0">
                  <a:moveTo>
                    <a:pt x="111" y="1"/>
                  </a:moveTo>
                  <a:cubicBezTo>
                    <a:pt x="91" y="1"/>
                    <a:pt x="71" y="8"/>
                    <a:pt x="55" y="24"/>
                  </a:cubicBezTo>
                  <a:cubicBezTo>
                    <a:pt x="0" y="75"/>
                    <a:pt x="34" y="164"/>
                    <a:pt x="110" y="168"/>
                  </a:cubicBezTo>
                  <a:cubicBezTo>
                    <a:pt x="112" y="169"/>
                    <a:pt x="114" y="169"/>
                    <a:pt x="115" y="169"/>
                  </a:cubicBezTo>
                  <a:cubicBezTo>
                    <a:pt x="184" y="169"/>
                    <a:pt x="224" y="82"/>
                    <a:pt x="174" y="29"/>
                  </a:cubicBezTo>
                  <a:cubicBezTo>
                    <a:pt x="156" y="11"/>
                    <a:pt x="133" y="1"/>
                    <a:pt x="1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38"/>
            <p:cNvSpPr/>
            <p:nvPr/>
          </p:nvSpPr>
          <p:spPr>
            <a:xfrm>
              <a:off x="470325" y="2865100"/>
              <a:ext cx="5625" cy="4175"/>
            </a:xfrm>
            <a:custGeom>
              <a:avLst/>
              <a:gdLst/>
              <a:ahLst/>
              <a:cxnLst/>
              <a:rect l="l" t="t" r="r" b="b"/>
              <a:pathLst>
                <a:path w="225" h="167" extrusionOk="0">
                  <a:moveTo>
                    <a:pt x="115" y="1"/>
                  </a:moveTo>
                  <a:cubicBezTo>
                    <a:pt x="94" y="1"/>
                    <a:pt x="72" y="8"/>
                    <a:pt x="56" y="23"/>
                  </a:cubicBezTo>
                  <a:cubicBezTo>
                    <a:pt x="1" y="73"/>
                    <a:pt x="35" y="167"/>
                    <a:pt x="111" y="167"/>
                  </a:cubicBezTo>
                  <a:cubicBezTo>
                    <a:pt x="113" y="167"/>
                    <a:pt x="115" y="167"/>
                    <a:pt x="116" y="167"/>
                  </a:cubicBezTo>
                  <a:cubicBezTo>
                    <a:pt x="189" y="167"/>
                    <a:pt x="224" y="81"/>
                    <a:pt x="175" y="27"/>
                  </a:cubicBezTo>
                  <a:cubicBezTo>
                    <a:pt x="159" y="9"/>
                    <a:pt x="137" y="1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38"/>
            <p:cNvSpPr/>
            <p:nvPr/>
          </p:nvSpPr>
          <p:spPr>
            <a:xfrm>
              <a:off x="473500" y="2851850"/>
              <a:ext cx="5525" cy="4175"/>
            </a:xfrm>
            <a:custGeom>
              <a:avLst/>
              <a:gdLst/>
              <a:ahLst/>
              <a:cxnLst/>
              <a:rect l="l" t="t" r="r" b="b"/>
              <a:pathLst>
                <a:path w="221" h="167" extrusionOk="0">
                  <a:moveTo>
                    <a:pt x="112" y="1"/>
                  </a:moveTo>
                  <a:cubicBezTo>
                    <a:pt x="91" y="1"/>
                    <a:pt x="70" y="8"/>
                    <a:pt x="56" y="22"/>
                  </a:cubicBezTo>
                  <a:cubicBezTo>
                    <a:pt x="1" y="73"/>
                    <a:pt x="35" y="167"/>
                    <a:pt x="107" y="167"/>
                  </a:cubicBezTo>
                  <a:cubicBezTo>
                    <a:pt x="109" y="167"/>
                    <a:pt x="111" y="167"/>
                    <a:pt x="112" y="167"/>
                  </a:cubicBezTo>
                  <a:cubicBezTo>
                    <a:pt x="185" y="167"/>
                    <a:pt x="220" y="81"/>
                    <a:pt x="175" y="27"/>
                  </a:cubicBezTo>
                  <a:cubicBezTo>
                    <a:pt x="157" y="9"/>
                    <a:pt x="134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38"/>
            <p:cNvSpPr/>
            <p:nvPr/>
          </p:nvSpPr>
          <p:spPr>
            <a:xfrm>
              <a:off x="597100" y="2907725"/>
              <a:ext cx="148200" cy="136900"/>
            </a:xfrm>
            <a:custGeom>
              <a:avLst/>
              <a:gdLst/>
              <a:ahLst/>
              <a:cxnLst/>
              <a:rect l="l" t="t" r="r" b="b"/>
              <a:pathLst>
                <a:path w="5928" h="5476" extrusionOk="0">
                  <a:moveTo>
                    <a:pt x="3004" y="0"/>
                  </a:moveTo>
                  <a:cubicBezTo>
                    <a:pt x="2968" y="0"/>
                    <a:pt x="2930" y="2"/>
                    <a:pt x="2891" y="6"/>
                  </a:cubicBezTo>
                  <a:cubicBezTo>
                    <a:pt x="1924" y="99"/>
                    <a:pt x="2204" y="1384"/>
                    <a:pt x="2204" y="1384"/>
                  </a:cubicBezTo>
                  <a:cubicBezTo>
                    <a:pt x="1902" y="957"/>
                    <a:pt x="1585" y="672"/>
                    <a:pt x="1207" y="672"/>
                  </a:cubicBezTo>
                  <a:cubicBezTo>
                    <a:pt x="1070" y="672"/>
                    <a:pt x="925" y="709"/>
                    <a:pt x="770" y="790"/>
                  </a:cubicBezTo>
                  <a:cubicBezTo>
                    <a:pt x="189" y="1096"/>
                    <a:pt x="282" y="2012"/>
                    <a:pt x="1419" y="2453"/>
                  </a:cubicBezTo>
                  <a:cubicBezTo>
                    <a:pt x="1283" y="2407"/>
                    <a:pt x="1153" y="2386"/>
                    <a:pt x="1032" y="2386"/>
                  </a:cubicBezTo>
                  <a:cubicBezTo>
                    <a:pt x="399" y="2386"/>
                    <a:pt x="0" y="2947"/>
                    <a:pt x="121" y="3335"/>
                  </a:cubicBezTo>
                  <a:cubicBezTo>
                    <a:pt x="219" y="3648"/>
                    <a:pt x="470" y="3920"/>
                    <a:pt x="954" y="3920"/>
                  </a:cubicBezTo>
                  <a:cubicBezTo>
                    <a:pt x="1186" y="3920"/>
                    <a:pt x="1471" y="3858"/>
                    <a:pt x="1818" y="3708"/>
                  </a:cubicBezTo>
                  <a:lnTo>
                    <a:pt x="1818" y="3708"/>
                  </a:lnTo>
                  <a:cubicBezTo>
                    <a:pt x="1182" y="4133"/>
                    <a:pt x="995" y="4981"/>
                    <a:pt x="1525" y="5337"/>
                  </a:cubicBezTo>
                  <a:cubicBezTo>
                    <a:pt x="1662" y="5429"/>
                    <a:pt x="1812" y="5476"/>
                    <a:pt x="1960" y="5476"/>
                  </a:cubicBezTo>
                  <a:cubicBezTo>
                    <a:pt x="2387" y="5476"/>
                    <a:pt x="2799" y="5086"/>
                    <a:pt x="2840" y="4251"/>
                  </a:cubicBezTo>
                  <a:lnTo>
                    <a:pt x="2840" y="4251"/>
                  </a:lnTo>
                  <a:cubicBezTo>
                    <a:pt x="2813" y="4834"/>
                    <a:pt x="3124" y="5228"/>
                    <a:pt x="3473" y="5228"/>
                  </a:cubicBezTo>
                  <a:cubicBezTo>
                    <a:pt x="3505" y="5228"/>
                    <a:pt x="3537" y="5225"/>
                    <a:pt x="3570" y="5218"/>
                  </a:cubicBezTo>
                  <a:cubicBezTo>
                    <a:pt x="3951" y="5138"/>
                    <a:pt x="4774" y="4752"/>
                    <a:pt x="4006" y="3615"/>
                  </a:cubicBezTo>
                  <a:lnTo>
                    <a:pt x="4006" y="3615"/>
                  </a:lnTo>
                  <a:cubicBezTo>
                    <a:pt x="4162" y="3796"/>
                    <a:pt x="4500" y="3907"/>
                    <a:pt x="4807" y="3907"/>
                  </a:cubicBezTo>
                  <a:cubicBezTo>
                    <a:pt x="5019" y="3907"/>
                    <a:pt x="5217" y="3854"/>
                    <a:pt x="5330" y="3734"/>
                  </a:cubicBezTo>
                  <a:cubicBezTo>
                    <a:pt x="5610" y="3441"/>
                    <a:pt x="5928" y="2461"/>
                    <a:pt x="4388" y="2394"/>
                  </a:cubicBezTo>
                  <a:cubicBezTo>
                    <a:pt x="5198" y="2118"/>
                    <a:pt x="5597" y="1626"/>
                    <a:pt x="5385" y="1164"/>
                  </a:cubicBezTo>
                  <a:cubicBezTo>
                    <a:pt x="5269" y="909"/>
                    <a:pt x="4984" y="680"/>
                    <a:pt x="4630" y="680"/>
                  </a:cubicBezTo>
                  <a:cubicBezTo>
                    <a:pt x="4334" y="680"/>
                    <a:pt x="3991" y="840"/>
                    <a:pt x="3659" y="1278"/>
                  </a:cubicBezTo>
                  <a:cubicBezTo>
                    <a:pt x="3801" y="1022"/>
                    <a:pt x="3854" y="0"/>
                    <a:pt x="30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38"/>
            <p:cNvSpPr/>
            <p:nvPr/>
          </p:nvSpPr>
          <p:spPr>
            <a:xfrm>
              <a:off x="622625" y="2933850"/>
              <a:ext cx="93925" cy="84650"/>
            </a:xfrm>
            <a:custGeom>
              <a:avLst/>
              <a:gdLst/>
              <a:ahLst/>
              <a:cxnLst/>
              <a:rect l="l" t="t" r="r" b="b"/>
              <a:pathLst>
                <a:path w="3757" h="3386" extrusionOk="0">
                  <a:moveTo>
                    <a:pt x="1121" y="0"/>
                  </a:moveTo>
                  <a:cubicBezTo>
                    <a:pt x="1096" y="0"/>
                    <a:pt x="1070" y="1"/>
                    <a:pt x="1043" y="4"/>
                  </a:cubicBezTo>
                  <a:cubicBezTo>
                    <a:pt x="614" y="46"/>
                    <a:pt x="445" y="623"/>
                    <a:pt x="1026" y="1170"/>
                  </a:cubicBezTo>
                  <a:cubicBezTo>
                    <a:pt x="874" y="1039"/>
                    <a:pt x="711" y="986"/>
                    <a:pt x="562" y="986"/>
                  </a:cubicBezTo>
                  <a:cubicBezTo>
                    <a:pt x="277" y="986"/>
                    <a:pt x="42" y="1178"/>
                    <a:pt x="25" y="1387"/>
                  </a:cubicBezTo>
                  <a:cubicBezTo>
                    <a:pt x="0" y="1697"/>
                    <a:pt x="185" y="2028"/>
                    <a:pt x="904" y="2028"/>
                  </a:cubicBezTo>
                  <a:cubicBezTo>
                    <a:pt x="922" y="2028"/>
                    <a:pt x="940" y="2028"/>
                    <a:pt x="958" y="2027"/>
                  </a:cubicBezTo>
                  <a:lnTo>
                    <a:pt x="958" y="2027"/>
                  </a:lnTo>
                  <a:cubicBezTo>
                    <a:pt x="470" y="2129"/>
                    <a:pt x="152" y="2596"/>
                    <a:pt x="381" y="2943"/>
                  </a:cubicBezTo>
                  <a:cubicBezTo>
                    <a:pt x="477" y="3087"/>
                    <a:pt x="622" y="3169"/>
                    <a:pt x="780" y="3169"/>
                  </a:cubicBezTo>
                  <a:cubicBezTo>
                    <a:pt x="1006" y="3169"/>
                    <a:pt x="1260" y="3002"/>
                    <a:pt x="1442" y="2608"/>
                  </a:cubicBezTo>
                  <a:lnTo>
                    <a:pt x="1442" y="2608"/>
                  </a:lnTo>
                  <a:cubicBezTo>
                    <a:pt x="1272" y="2986"/>
                    <a:pt x="1395" y="3325"/>
                    <a:pt x="1645" y="3372"/>
                  </a:cubicBezTo>
                  <a:cubicBezTo>
                    <a:pt x="1687" y="3379"/>
                    <a:pt x="1739" y="3385"/>
                    <a:pt x="1795" y="3385"/>
                  </a:cubicBezTo>
                  <a:cubicBezTo>
                    <a:pt x="2074" y="3385"/>
                    <a:pt x="2459" y="3243"/>
                    <a:pt x="2307" y="2511"/>
                  </a:cubicBezTo>
                  <a:lnTo>
                    <a:pt x="2307" y="2511"/>
                  </a:lnTo>
                  <a:cubicBezTo>
                    <a:pt x="2374" y="2721"/>
                    <a:pt x="2703" y="2934"/>
                    <a:pt x="2949" y="2934"/>
                  </a:cubicBezTo>
                  <a:cubicBezTo>
                    <a:pt x="2996" y="2934"/>
                    <a:pt x="3040" y="2926"/>
                    <a:pt x="3079" y="2909"/>
                  </a:cubicBezTo>
                  <a:cubicBezTo>
                    <a:pt x="3316" y="2799"/>
                    <a:pt x="3753" y="2286"/>
                    <a:pt x="2837" y="1866"/>
                  </a:cubicBezTo>
                  <a:lnTo>
                    <a:pt x="2837" y="1866"/>
                  </a:lnTo>
                  <a:cubicBezTo>
                    <a:pt x="2874" y="1868"/>
                    <a:pt x="2911" y="1869"/>
                    <a:pt x="2947" y="1869"/>
                  </a:cubicBezTo>
                  <a:cubicBezTo>
                    <a:pt x="3443" y="1869"/>
                    <a:pt x="3757" y="1678"/>
                    <a:pt x="3745" y="1366"/>
                  </a:cubicBezTo>
                  <a:cubicBezTo>
                    <a:pt x="3733" y="1131"/>
                    <a:pt x="3539" y="847"/>
                    <a:pt x="3186" y="847"/>
                  </a:cubicBezTo>
                  <a:cubicBezTo>
                    <a:pt x="3041" y="847"/>
                    <a:pt x="2869" y="895"/>
                    <a:pt x="2672" y="1014"/>
                  </a:cubicBezTo>
                  <a:cubicBezTo>
                    <a:pt x="2824" y="886"/>
                    <a:pt x="3125" y="237"/>
                    <a:pt x="2519" y="55"/>
                  </a:cubicBezTo>
                  <a:cubicBezTo>
                    <a:pt x="2460" y="37"/>
                    <a:pt x="2405" y="29"/>
                    <a:pt x="2354" y="29"/>
                  </a:cubicBezTo>
                  <a:cubicBezTo>
                    <a:pt x="1881" y="29"/>
                    <a:pt x="1764" y="721"/>
                    <a:pt x="1764" y="721"/>
                  </a:cubicBezTo>
                  <a:cubicBezTo>
                    <a:pt x="1665" y="292"/>
                    <a:pt x="1494" y="0"/>
                    <a:pt x="1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38"/>
            <p:cNvSpPr/>
            <p:nvPr/>
          </p:nvSpPr>
          <p:spPr>
            <a:xfrm>
              <a:off x="655875" y="2967825"/>
              <a:ext cx="28350" cy="22250"/>
            </a:xfrm>
            <a:custGeom>
              <a:avLst/>
              <a:gdLst/>
              <a:ahLst/>
              <a:cxnLst/>
              <a:rect l="l" t="t" r="r" b="b"/>
              <a:pathLst>
                <a:path w="1134" h="890" extrusionOk="0">
                  <a:moveTo>
                    <a:pt x="564" y="0"/>
                  </a:moveTo>
                  <a:cubicBezTo>
                    <a:pt x="415" y="0"/>
                    <a:pt x="271" y="75"/>
                    <a:pt x="188" y="210"/>
                  </a:cubicBezTo>
                  <a:cubicBezTo>
                    <a:pt x="0" y="517"/>
                    <a:pt x="228" y="889"/>
                    <a:pt x="558" y="889"/>
                  </a:cubicBezTo>
                  <a:cubicBezTo>
                    <a:pt x="594" y="889"/>
                    <a:pt x="630" y="885"/>
                    <a:pt x="667" y="876"/>
                  </a:cubicBezTo>
                  <a:cubicBezTo>
                    <a:pt x="1053" y="787"/>
                    <a:pt x="1134" y="274"/>
                    <a:pt x="799" y="66"/>
                  </a:cubicBezTo>
                  <a:cubicBezTo>
                    <a:pt x="725" y="22"/>
                    <a:pt x="644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38"/>
            <p:cNvSpPr/>
            <p:nvPr/>
          </p:nvSpPr>
          <p:spPr>
            <a:xfrm>
              <a:off x="669575" y="2953550"/>
              <a:ext cx="4150" cy="17950"/>
            </a:xfrm>
            <a:custGeom>
              <a:avLst/>
              <a:gdLst/>
              <a:ahLst/>
              <a:cxnLst/>
              <a:rect l="l" t="t" r="r" b="b"/>
              <a:pathLst>
                <a:path w="166" h="718" extrusionOk="0">
                  <a:moveTo>
                    <a:pt x="149" y="1"/>
                  </a:moveTo>
                  <a:cubicBezTo>
                    <a:pt x="13" y="175"/>
                    <a:pt x="0" y="696"/>
                    <a:pt x="0" y="718"/>
                  </a:cubicBezTo>
                  <a:lnTo>
                    <a:pt x="26" y="718"/>
                  </a:lnTo>
                  <a:cubicBezTo>
                    <a:pt x="26" y="713"/>
                    <a:pt x="34" y="179"/>
                    <a:pt x="166" y="18"/>
                  </a:cubicBezTo>
                  <a:lnTo>
                    <a:pt x="1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38"/>
            <p:cNvSpPr/>
            <p:nvPr/>
          </p:nvSpPr>
          <p:spPr>
            <a:xfrm>
              <a:off x="672975" y="2959925"/>
              <a:ext cx="11150" cy="11675"/>
            </a:xfrm>
            <a:custGeom>
              <a:avLst/>
              <a:gdLst/>
              <a:ahLst/>
              <a:cxnLst/>
              <a:rect l="l" t="t" r="r" b="b"/>
              <a:pathLst>
                <a:path w="446" h="467" extrusionOk="0">
                  <a:moveTo>
                    <a:pt x="437" y="0"/>
                  </a:moveTo>
                  <a:cubicBezTo>
                    <a:pt x="221" y="64"/>
                    <a:pt x="9" y="441"/>
                    <a:pt x="0" y="458"/>
                  </a:cubicBezTo>
                  <a:lnTo>
                    <a:pt x="17" y="467"/>
                  </a:lnTo>
                  <a:cubicBezTo>
                    <a:pt x="21" y="467"/>
                    <a:pt x="233" y="85"/>
                    <a:pt x="445" y="21"/>
                  </a:cubicBezTo>
                  <a:lnTo>
                    <a:pt x="4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38"/>
            <p:cNvSpPr/>
            <p:nvPr/>
          </p:nvSpPr>
          <p:spPr>
            <a:xfrm>
              <a:off x="676250" y="2970275"/>
              <a:ext cx="13400" cy="4300"/>
            </a:xfrm>
            <a:custGeom>
              <a:avLst/>
              <a:gdLst/>
              <a:ahLst/>
              <a:cxnLst/>
              <a:rect l="l" t="t" r="r" b="b"/>
              <a:pathLst>
                <a:path w="536" h="172" extrusionOk="0">
                  <a:moveTo>
                    <a:pt x="481" y="1"/>
                  </a:moveTo>
                  <a:cubicBezTo>
                    <a:pt x="303" y="1"/>
                    <a:pt x="12" y="143"/>
                    <a:pt x="1" y="150"/>
                  </a:cubicBezTo>
                  <a:lnTo>
                    <a:pt x="9" y="172"/>
                  </a:lnTo>
                  <a:cubicBezTo>
                    <a:pt x="13" y="168"/>
                    <a:pt x="313" y="23"/>
                    <a:pt x="485" y="23"/>
                  </a:cubicBezTo>
                  <a:cubicBezTo>
                    <a:pt x="501" y="23"/>
                    <a:pt x="517" y="24"/>
                    <a:pt x="531" y="27"/>
                  </a:cubicBezTo>
                  <a:lnTo>
                    <a:pt x="535" y="6"/>
                  </a:lnTo>
                  <a:cubicBezTo>
                    <a:pt x="519" y="2"/>
                    <a:pt x="501" y="1"/>
                    <a:pt x="4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38"/>
            <p:cNvSpPr/>
            <p:nvPr/>
          </p:nvSpPr>
          <p:spPr>
            <a:xfrm>
              <a:off x="677200" y="2979100"/>
              <a:ext cx="10425" cy="3325"/>
            </a:xfrm>
            <a:custGeom>
              <a:avLst/>
              <a:gdLst/>
              <a:ahLst/>
              <a:cxnLst/>
              <a:rect l="l" t="t" r="r" b="b"/>
              <a:pathLst>
                <a:path w="417" h="133" extrusionOk="0">
                  <a:moveTo>
                    <a:pt x="7" y="1"/>
                  </a:moveTo>
                  <a:cubicBezTo>
                    <a:pt x="4" y="1"/>
                    <a:pt x="2" y="1"/>
                    <a:pt x="1" y="1"/>
                  </a:cubicBezTo>
                  <a:lnTo>
                    <a:pt x="1" y="26"/>
                  </a:lnTo>
                  <a:cubicBezTo>
                    <a:pt x="1" y="26"/>
                    <a:pt x="6" y="26"/>
                    <a:pt x="15" y="26"/>
                  </a:cubicBezTo>
                  <a:cubicBezTo>
                    <a:pt x="74" y="26"/>
                    <a:pt x="299" y="33"/>
                    <a:pt x="395" y="132"/>
                  </a:cubicBezTo>
                  <a:lnTo>
                    <a:pt x="416" y="115"/>
                  </a:lnTo>
                  <a:cubicBezTo>
                    <a:pt x="306" y="5"/>
                    <a:pt x="51" y="1"/>
                    <a:pt x="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38"/>
            <p:cNvSpPr/>
            <p:nvPr/>
          </p:nvSpPr>
          <p:spPr>
            <a:xfrm>
              <a:off x="675075" y="2983350"/>
              <a:ext cx="6400" cy="9575"/>
            </a:xfrm>
            <a:custGeom>
              <a:avLst/>
              <a:gdLst/>
              <a:ahLst/>
              <a:cxnLst/>
              <a:rect l="l" t="t" r="r" b="b"/>
              <a:pathLst>
                <a:path w="256" h="383" extrusionOk="0">
                  <a:moveTo>
                    <a:pt x="18" y="1"/>
                  </a:moveTo>
                  <a:lnTo>
                    <a:pt x="1" y="18"/>
                  </a:lnTo>
                  <a:cubicBezTo>
                    <a:pt x="1" y="22"/>
                    <a:pt x="217" y="230"/>
                    <a:pt x="230" y="382"/>
                  </a:cubicBezTo>
                  <a:lnTo>
                    <a:pt x="255" y="378"/>
                  </a:lnTo>
                  <a:cubicBezTo>
                    <a:pt x="238" y="221"/>
                    <a:pt x="26" y="9"/>
                    <a:pt x="1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38"/>
            <p:cNvSpPr/>
            <p:nvPr/>
          </p:nvSpPr>
          <p:spPr>
            <a:xfrm>
              <a:off x="668825" y="2986225"/>
              <a:ext cx="3200" cy="12000"/>
            </a:xfrm>
            <a:custGeom>
              <a:avLst/>
              <a:gdLst/>
              <a:ahLst/>
              <a:cxnLst/>
              <a:rect l="l" t="t" r="r" b="b"/>
              <a:pathLst>
                <a:path w="128" h="480" extrusionOk="0">
                  <a:moveTo>
                    <a:pt x="77" y="0"/>
                  </a:moveTo>
                  <a:lnTo>
                    <a:pt x="56" y="9"/>
                  </a:lnTo>
                  <a:cubicBezTo>
                    <a:pt x="56" y="13"/>
                    <a:pt x="103" y="182"/>
                    <a:pt x="1" y="471"/>
                  </a:cubicBezTo>
                  <a:lnTo>
                    <a:pt x="26" y="479"/>
                  </a:lnTo>
                  <a:cubicBezTo>
                    <a:pt x="128" y="182"/>
                    <a:pt x="77" y="9"/>
                    <a:pt x="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38"/>
            <p:cNvSpPr/>
            <p:nvPr/>
          </p:nvSpPr>
          <p:spPr>
            <a:xfrm>
              <a:off x="657275" y="2984200"/>
              <a:ext cx="9575" cy="10300"/>
            </a:xfrm>
            <a:custGeom>
              <a:avLst/>
              <a:gdLst/>
              <a:ahLst/>
              <a:cxnLst/>
              <a:rect l="l" t="t" r="r" b="b"/>
              <a:pathLst>
                <a:path w="383" h="412" extrusionOk="0">
                  <a:moveTo>
                    <a:pt x="357" y="0"/>
                  </a:moveTo>
                  <a:cubicBezTo>
                    <a:pt x="297" y="174"/>
                    <a:pt x="170" y="314"/>
                    <a:pt x="0" y="391"/>
                  </a:cubicBezTo>
                  <a:lnTo>
                    <a:pt x="9" y="412"/>
                  </a:lnTo>
                  <a:cubicBezTo>
                    <a:pt x="314" y="263"/>
                    <a:pt x="378" y="17"/>
                    <a:pt x="382" y="5"/>
                  </a:cubicBezTo>
                  <a:lnTo>
                    <a:pt x="3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38"/>
            <p:cNvSpPr/>
            <p:nvPr/>
          </p:nvSpPr>
          <p:spPr>
            <a:xfrm>
              <a:off x="660250" y="2959075"/>
              <a:ext cx="4800" cy="12625"/>
            </a:xfrm>
            <a:custGeom>
              <a:avLst/>
              <a:gdLst/>
              <a:ahLst/>
              <a:cxnLst/>
              <a:rect l="l" t="t" r="r" b="b"/>
              <a:pathLst>
                <a:path w="192" h="505" extrusionOk="0">
                  <a:moveTo>
                    <a:pt x="30" y="0"/>
                  </a:moveTo>
                  <a:cubicBezTo>
                    <a:pt x="0" y="352"/>
                    <a:pt x="170" y="501"/>
                    <a:pt x="178" y="505"/>
                  </a:cubicBezTo>
                  <a:lnTo>
                    <a:pt x="191" y="484"/>
                  </a:lnTo>
                  <a:cubicBezTo>
                    <a:pt x="191" y="484"/>
                    <a:pt x="26" y="340"/>
                    <a:pt x="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38"/>
            <p:cNvSpPr/>
            <p:nvPr/>
          </p:nvSpPr>
          <p:spPr>
            <a:xfrm>
              <a:off x="648050" y="2968200"/>
              <a:ext cx="14975" cy="8825"/>
            </a:xfrm>
            <a:custGeom>
              <a:avLst/>
              <a:gdLst/>
              <a:ahLst/>
              <a:cxnLst/>
              <a:rect l="l" t="t" r="r" b="b"/>
              <a:pathLst>
                <a:path w="599" h="353" extrusionOk="0">
                  <a:moveTo>
                    <a:pt x="22" y="0"/>
                  </a:moveTo>
                  <a:lnTo>
                    <a:pt x="0" y="13"/>
                  </a:lnTo>
                  <a:cubicBezTo>
                    <a:pt x="204" y="322"/>
                    <a:pt x="594" y="352"/>
                    <a:pt x="598" y="352"/>
                  </a:cubicBezTo>
                  <a:lnTo>
                    <a:pt x="598" y="327"/>
                  </a:lnTo>
                  <a:cubicBezTo>
                    <a:pt x="594" y="327"/>
                    <a:pt x="217" y="301"/>
                    <a:pt x="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38"/>
            <p:cNvSpPr/>
            <p:nvPr/>
          </p:nvSpPr>
          <p:spPr>
            <a:xfrm>
              <a:off x="649850" y="2981125"/>
              <a:ext cx="15200" cy="5650"/>
            </a:xfrm>
            <a:custGeom>
              <a:avLst/>
              <a:gdLst/>
              <a:ahLst/>
              <a:cxnLst/>
              <a:rect l="l" t="t" r="r" b="b"/>
              <a:pathLst>
                <a:path w="608" h="226" extrusionOk="0">
                  <a:moveTo>
                    <a:pt x="594" y="0"/>
                  </a:moveTo>
                  <a:cubicBezTo>
                    <a:pt x="590" y="0"/>
                    <a:pt x="347" y="202"/>
                    <a:pt x="61" y="202"/>
                  </a:cubicBezTo>
                  <a:cubicBezTo>
                    <a:pt x="42" y="202"/>
                    <a:pt x="24" y="202"/>
                    <a:pt x="5" y="200"/>
                  </a:cubicBezTo>
                  <a:lnTo>
                    <a:pt x="1" y="221"/>
                  </a:lnTo>
                  <a:cubicBezTo>
                    <a:pt x="22" y="225"/>
                    <a:pt x="39" y="225"/>
                    <a:pt x="60" y="225"/>
                  </a:cubicBezTo>
                  <a:cubicBezTo>
                    <a:pt x="357" y="225"/>
                    <a:pt x="607" y="17"/>
                    <a:pt x="607" y="17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38"/>
            <p:cNvSpPr/>
            <p:nvPr/>
          </p:nvSpPr>
          <p:spPr>
            <a:xfrm>
              <a:off x="670100" y="2950475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5" y="1"/>
                  </a:moveTo>
                  <a:cubicBezTo>
                    <a:pt x="47" y="1"/>
                    <a:pt x="1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8" y="212"/>
                    <a:pt x="251" y="170"/>
                    <a:pt x="251" y="107"/>
                  </a:cubicBezTo>
                  <a:cubicBezTo>
                    <a:pt x="251" y="47"/>
                    <a:pt x="200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38"/>
            <p:cNvSpPr/>
            <p:nvPr/>
          </p:nvSpPr>
          <p:spPr>
            <a:xfrm>
              <a:off x="680500" y="295695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0"/>
                  </a:moveTo>
                  <a:cubicBezTo>
                    <a:pt x="47" y="0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0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38"/>
            <p:cNvSpPr/>
            <p:nvPr/>
          </p:nvSpPr>
          <p:spPr>
            <a:xfrm>
              <a:off x="686850" y="2968075"/>
              <a:ext cx="6300" cy="5400"/>
            </a:xfrm>
            <a:custGeom>
              <a:avLst/>
              <a:gdLst/>
              <a:ahLst/>
              <a:cxnLst/>
              <a:rect l="l" t="t" r="r" b="b"/>
              <a:pathLst>
                <a:path w="252" h="216" extrusionOk="0">
                  <a:moveTo>
                    <a:pt x="145" y="1"/>
                  </a:moveTo>
                  <a:cubicBezTo>
                    <a:pt x="52" y="1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3"/>
                    <a:pt x="251" y="107"/>
                  </a:cubicBezTo>
                  <a:cubicBezTo>
                    <a:pt x="251" y="47"/>
                    <a:pt x="204" y="1"/>
                    <a:pt x="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38"/>
            <p:cNvSpPr/>
            <p:nvPr/>
          </p:nvSpPr>
          <p:spPr>
            <a:xfrm>
              <a:off x="684850" y="2980700"/>
              <a:ext cx="6275" cy="5375"/>
            </a:xfrm>
            <a:custGeom>
              <a:avLst/>
              <a:gdLst/>
              <a:ahLst/>
              <a:cxnLst/>
              <a:rect l="l" t="t" r="r" b="b"/>
              <a:pathLst>
                <a:path w="251" h="215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5"/>
                    <a:pt x="117" y="215"/>
                    <a:pt x="144" y="215"/>
                  </a:cubicBezTo>
                  <a:cubicBezTo>
                    <a:pt x="198" y="215"/>
                    <a:pt x="250" y="172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38"/>
            <p:cNvSpPr/>
            <p:nvPr/>
          </p:nvSpPr>
          <p:spPr>
            <a:xfrm>
              <a:off x="677850" y="2991300"/>
              <a:ext cx="6275" cy="5325"/>
            </a:xfrm>
            <a:custGeom>
              <a:avLst/>
              <a:gdLst/>
              <a:ahLst/>
              <a:cxnLst/>
              <a:rect l="l" t="t" r="r" b="b"/>
              <a:pathLst>
                <a:path w="251" h="213" extrusionOk="0">
                  <a:moveTo>
                    <a:pt x="144" y="1"/>
                  </a:moveTo>
                  <a:cubicBezTo>
                    <a:pt x="51" y="1"/>
                    <a:pt x="0" y="115"/>
                    <a:pt x="68" y="183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0" y="170"/>
                    <a:pt x="250" y="107"/>
                  </a:cubicBezTo>
                  <a:cubicBezTo>
                    <a:pt x="250" y="47"/>
                    <a:pt x="204" y="1"/>
                    <a:pt x="1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38"/>
            <p:cNvSpPr/>
            <p:nvPr/>
          </p:nvSpPr>
          <p:spPr>
            <a:xfrm>
              <a:off x="665325" y="2996500"/>
              <a:ext cx="6300" cy="5375"/>
            </a:xfrm>
            <a:custGeom>
              <a:avLst/>
              <a:gdLst/>
              <a:ahLst/>
              <a:cxnLst/>
              <a:rect l="l" t="t" r="r" b="b"/>
              <a:pathLst>
                <a:path w="252" h="215" extrusionOk="0">
                  <a:moveTo>
                    <a:pt x="145" y="0"/>
                  </a:moveTo>
                  <a:cubicBezTo>
                    <a:pt x="47" y="0"/>
                    <a:pt x="1" y="115"/>
                    <a:pt x="69" y="183"/>
                  </a:cubicBezTo>
                  <a:cubicBezTo>
                    <a:pt x="91" y="205"/>
                    <a:pt x="118" y="215"/>
                    <a:pt x="144" y="215"/>
                  </a:cubicBezTo>
                  <a:cubicBezTo>
                    <a:pt x="199" y="215"/>
                    <a:pt x="251" y="172"/>
                    <a:pt x="251" y="107"/>
                  </a:cubicBezTo>
                  <a:cubicBezTo>
                    <a:pt x="251" y="47"/>
                    <a:pt x="200" y="0"/>
                    <a:pt x="1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38"/>
            <p:cNvSpPr/>
            <p:nvPr/>
          </p:nvSpPr>
          <p:spPr>
            <a:xfrm>
              <a:off x="652825" y="2992375"/>
              <a:ext cx="6275" cy="5300"/>
            </a:xfrm>
            <a:custGeom>
              <a:avLst/>
              <a:gdLst/>
              <a:ahLst/>
              <a:cxnLst/>
              <a:rect l="l" t="t" r="r" b="b"/>
              <a:pathLst>
                <a:path w="251" h="212" extrusionOk="0">
                  <a:moveTo>
                    <a:pt x="144" y="0"/>
                  </a:moveTo>
                  <a:cubicBezTo>
                    <a:pt x="51" y="0"/>
                    <a:pt x="0" y="115"/>
                    <a:pt x="68" y="182"/>
                  </a:cubicBezTo>
                  <a:cubicBezTo>
                    <a:pt x="90" y="203"/>
                    <a:pt x="116" y="212"/>
                    <a:pt x="142" y="212"/>
                  </a:cubicBezTo>
                  <a:cubicBezTo>
                    <a:pt x="197" y="212"/>
                    <a:pt x="251" y="170"/>
                    <a:pt x="251" y="106"/>
                  </a:cubicBezTo>
                  <a:cubicBezTo>
                    <a:pt x="251" y="47"/>
                    <a:pt x="204" y="0"/>
                    <a:pt x="1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38"/>
            <p:cNvSpPr/>
            <p:nvPr/>
          </p:nvSpPr>
          <p:spPr>
            <a:xfrm>
              <a:off x="645300" y="298367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0" y="111"/>
                    <a:pt x="68" y="178"/>
                  </a:cubicBezTo>
                  <a:cubicBezTo>
                    <a:pt x="89" y="201"/>
                    <a:pt x="115" y="211"/>
                    <a:pt x="141" y="211"/>
                  </a:cubicBezTo>
                  <a:cubicBezTo>
                    <a:pt x="194" y="211"/>
                    <a:pt x="246" y="169"/>
                    <a:pt x="246" y="106"/>
                  </a:cubicBezTo>
                  <a:cubicBezTo>
                    <a:pt x="246" y="47"/>
                    <a:pt x="199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38"/>
            <p:cNvSpPr/>
            <p:nvPr/>
          </p:nvSpPr>
          <p:spPr>
            <a:xfrm>
              <a:off x="643700" y="2965225"/>
              <a:ext cx="6175" cy="5275"/>
            </a:xfrm>
            <a:custGeom>
              <a:avLst/>
              <a:gdLst/>
              <a:ahLst/>
              <a:cxnLst/>
              <a:rect l="l" t="t" r="r" b="b"/>
              <a:pathLst>
                <a:path w="247" h="211" extrusionOk="0">
                  <a:moveTo>
                    <a:pt x="140" y="0"/>
                  </a:moveTo>
                  <a:cubicBezTo>
                    <a:pt x="47" y="0"/>
                    <a:pt x="1" y="111"/>
                    <a:pt x="64" y="178"/>
                  </a:cubicBezTo>
                  <a:cubicBezTo>
                    <a:pt x="86" y="201"/>
                    <a:pt x="114" y="211"/>
                    <a:pt x="140" y="211"/>
                  </a:cubicBezTo>
                  <a:cubicBezTo>
                    <a:pt x="195" y="211"/>
                    <a:pt x="247" y="169"/>
                    <a:pt x="247" y="106"/>
                  </a:cubicBezTo>
                  <a:cubicBezTo>
                    <a:pt x="247" y="47"/>
                    <a:pt x="20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38"/>
            <p:cNvSpPr/>
            <p:nvPr/>
          </p:nvSpPr>
          <p:spPr>
            <a:xfrm>
              <a:off x="657900" y="2955675"/>
              <a:ext cx="6175" cy="5375"/>
            </a:xfrm>
            <a:custGeom>
              <a:avLst/>
              <a:gdLst/>
              <a:ahLst/>
              <a:cxnLst/>
              <a:rect l="l" t="t" r="r" b="b"/>
              <a:pathLst>
                <a:path w="247" h="215" extrusionOk="0">
                  <a:moveTo>
                    <a:pt x="141" y="1"/>
                  </a:moveTo>
                  <a:cubicBezTo>
                    <a:pt x="48" y="1"/>
                    <a:pt x="1" y="115"/>
                    <a:pt x="69" y="183"/>
                  </a:cubicBezTo>
                  <a:cubicBezTo>
                    <a:pt x="89" y="205"/>
                    <a:pt x="116" y="215"/>
                    <a:pt x="141" y="215"/>
                  </a:cubicBezTo>
                  <a:cubicBezTo>
                    <a:pt x="195" y="215"/>
                    <a:pt x="247" y="172"/>
                    <a:pt x="247" y="107"/>
                  </a:cubicBezTo>
                  <a:cubicBezTo>
                    <a:pt x="247" y="47"/>
                    <a:pt x="200" y="1"/>
                    <a:pt x="1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36" name="Google Shape;11936;p38"/>
          <p:cNvSpPr/>
          <p:nvPr/>
        </p:nvSpPr>
        <p:spPr>
          <a:xfrm>
            <a:off x="2832925" y="2724150"/>
            <a:ext cx="3486528" cy="2365371"/>
          </a:xfrm>
          <a:custGeom>
            <a:avLst/>
            <a:gdLst/>
            <a:ahLst/>
            <a:cxnLst/>
            <a:rect l="l" t="t" r="r" b="b"/>
            <a:pathLst>
              <a:path w="57935" h="24862" extrusionOk="0">
                <a:moveTo>
                  <a:pt x="57934" y="2799"/>
                </a:moveTo>
                <a:cubicBezTo>
                  <a:pt x="57611" y="2379"/>
                  <a:pt x="57267" y="1981"/>
                  <a:pt x="56901" y="1604"/>
                </a:cubicBezTo>
                <a:cubicBezTo>
                  <a:pt x="56331" y="1034"/>
                  <a:pt x="55050" y="1292"/>
                  <a:pt x="54619" y="1045"/>
                </a:cubicBezTo>
                <a:cubicBezTo>
                  <a:pt x="53565" y="431"/>
                  <a:pt x="53414" y="1"/>
                  <a:pt x="52176" y="248"/>
                </a:cubicBezTo>
                <a:cubicBezTo>
                  <a:pt x="51326" y="410"/>
                  <a:pt x="49271" y="2035"/>
                  <a:pt x="47785" y="3531"/>
                </a:cubicBezTo>
                <a:cubicBezTo>
                  <a:pt x="46160" y="5167"/>
                  <a:pt x="45235" y="5414"/>
                  <a:pt x="43868" y="6447"/>
                </a:cubicBezTo>
                <a:cubicBezTo>
                  <a:pt x="43437" y="6770"/>
                  <a:pt x="42630" y="6942"/>
                  <a:pt x="42275" y="6619"/>
                </a:cubicBezTo>
                <a:cubicBezTo>
                  <a:pt x="41220" y="5629"/>
                  <a:pt x="40058" y="5188"/>
                  <a:pt x="38261" y="6598"/>
                </a:cubicBezTo>
                <a:cubicBezTo>
                  <a:pt x="35452" y="8783"/>
                  <a:pt x="31115" y="10548"/>
                  <a:pt x="28058" y="14314"/>
                </a:cubicBezTo>
                <a:cubicBezTo>
                  <a:pt x="26272" y="16510"/>
                  <a:pt x="20998" y="15950"/>
                  <a:pt x="18716" y="16887"/>
                </a:cubicBezTo>
                <a:cubicBezTo>
                  <a:pt x="15724" y="18092"/>
                  <a:pt x="12883" y="20245"/>
                  <a:pt x="9924" y="21547"/>
                </a:cubicBezTo>
                <a:cubicBezTo>
                  <a:pt x="7233" y="22731"/>
                  <a:pt x="2993" y="22871"/>
                  <a:pt x="1" y="24862"/>
                </a:cubicBezTo>
                <a:lnTo>
                  <a:pt x="57934" y="24862"/>
                </a:ln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37" name="Google Shape;11937;p38"/>
          <p:cNvGrpSpPr/>
          <p:nvPr/>
        </p:nvGrpSpPr>
        <p:grpSpPr>
          <a:xfrm flipH="1">
            <a:off x="7184441" y="2894171"/>
            <a:ext cx="1275730" cy="2218539"/>
            <a:chOff x="272217" y="3453993"/>
            <a:chExt cx="912735" cy="1587279"/>
          </a:xfrm>
        </p:grpSpPr>
        <p:sp>
          <p:nvSpPr>
            <p:cNvPr id="11938" name="Google Shape;11938;p38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38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38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38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38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38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4" name="Google Shape;11944;p38"/>
          <p:cNvGrpSpPr/>
          <p:nvPr/>
        </p:nvGrpSpPr>
        <p:grpSpPr>
          <a:xfrm rot="-1703012" flipH="1">
            <a:off x="6672076" y="3739660"/>
            <a:ext cx="920834" cy="1517401"/>
            <a:chOff x="10360252" y="-2712448"/>
            <a:chExt cx="236654" cy="389949"/>
          </a:xfrm>
        </p:grpSpPr>
        <p:sp>
          <p:nvSpPr>
            <p:cNvPr id="11945" name="Google Shape;11945;p38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38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38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8" name="Google Shape;11948;p38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9" name="Google Shape;11949;p38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38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38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38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38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38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38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38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38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38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38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38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38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38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38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38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38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966" name="Google Shape;11966;p38"/>
          <p:cNvSpPr/>
          <p:nvPr/>
        </p:nvSpPr>
        <p:spPr>
          <a:xfrm flipH="1">
            <a:off x="-5165801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7" name="Google Shape;11967;p38"/>
          <p:cNvSpPr/>
          <p:nvPr/>
        </p:nvSpPr>
        <p:spPr>
          <a:xfrm flipH="1">
            <a:off x="3299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68" name="Google Shape;11968;p38"/>
          <p:cNvSpPr/>
          <p:nvPr/>
        </p:nvSpPr>
        <p:spPr>
          <a:xfrm flipH="1">
            <a:off x="4079599" y="4512425"/>
            <a:ext cx="5791214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60357307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2">
  <p:cSld name="Background  2">
    <p:spTree>
      <p:nvGrpSpPr>
        <p:cNvPr id="1" name="Shape 119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0" name="Google Shape;11970;p39"/>
          <p:cNvSpPr/>
          <p:nvPr/>
        </p:nvSpPr>
        <p:spPr>
          <a:xfrm>
            <a:off x="-88363" y="1938701"/>
            <a:ext cx="8367739" cy="3640652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71" name="Google Shape;11971;p39"/>
          <p:cNvSpPr/>
          <p:nvPr/>
        </p:nvSpPr>
        <p:spPr>
          <a:xfrm flipH="1">
            <a:off x="-428487" y="3166476"/>
            <a:ext cx="7332685" cy="2017272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72" name="Google Shape;11972;p39"/>
          <p:cNvGrpSpPr/>
          <p:nvPr/>
        </p:nvGrpSpPr>
        <p:grpSpPr>
          <a:xfrm rot="1702839">
            <a:off x="1408345" y="3512247"/>
            <a:ext cx="935657" cy="1541793"/>
            <a:chOff x="10360252" y="-2712448"/>
            <a:chExt cx="236654" cy="389949"/>
          </a:xfrm>
        </p:grpSpPr>
        <p:sp>
          <p:nvSpPr>
            <p:cNvPr id="11973" name="Google Shape;11973;p39"/>
            <p:cNvSpPr/>
            <p:nvPr/>
          </p:nvSpPr>
          <p:spPr>
            <a:xfrm>
              <a:off x="10442022" y="-2522139"/>
              <a:ext cx="130858" cy="199640"/>
            </a:xfrm>
            <a:custGeom>
              <a:avLst/>
              <a:gdLst/>
              <a:ahLst/>
              <a:cxnLst/>
              <a:rect l="l" t="t" r="r" b="b"/>
              <a:pathLst>
                <a:path w="2146" h="3274" extrusionOk="0">
                  <a:moveTo>
                    <a:pt x="1210" y="0"/>
                  </a:moveTo>
                  <a:lnTo>
                    <a:pt x="1166" y="39"/>
                  </a:lnTo>
                  <a:cubicBezTo>
                    <a:pt x="1128" y="66"/>
                    <a:pt x="1084" y="93"/>
                    <a:pt x="1040" y="104"/>
                  </a:cubicBezTo>
                  <a:cubicBezTo>
                    <a:pt x="1040" y="115"/>
                    <a:pt x="1035" y="121"/>
                    <a:pt x="1035" y="126"/>
                  </a:cubicBezTo>
                  <a:cubicBezTo>
                    <a:pt x="1035" y="121"/>
                    <a:pt x="1035" y="115"/>
                    <a:pt x="1035" y="110"/>
                  </a:cubicBezTo>
                  <a:cubicBezTo>
                    <a:pt x="1004" y="118"/>
                    <a:pt x="972" y="122"/>
                    <a:pt x="940" y="122"/>
                  </a:cubicBezTo>
                  <a:cubicBezTo>
                    <a:pt x="849" y="122"/>
                    <a:pt x="759" y="89"/>
                    <a:pt x="690" y="28"/>
                  </a:cubicBezTo>
                  <a:cubicBezTo>
                    <a:pt x="679" y="39"/>
                    <a:pt x="663" y="44"/>
                    <a:pt x="646" y="50"/>
                  </a:cubicBezTo>
                  <a:cubicBezTo>
                    <a:pt x="717" y="126"/>
                    <a:pt x="777" y="214"/>
                    <a:pt x="832" y="301"/>
                  </a:cubicBezTo>
                  <a:cubicBezTo>
                    <a:pt x="931" y="482"/>
                    <a:pt x="942" y="630"/>
                    <a:pt x="958" y="876"/>
                  </a:cubicBezTo>
                  <a:cubicBezTo>
                    <a:pt x="905" y="799"/>
                    <a:pt x="280" y="328"/>
                    <a:pt x="90" y="328"/>
                  </a:cubicBezTo>
                  <a:cubicBezTo>
                    <a:pt x="64" y="328"/>
                    <a:pt x="46" y="336"/>
                    <a:pt x="39" y="356"/>
                  </a:cubicBezTo>
                  <a:cubicBezTo>
                    <a:pt x="0" y="471"/>
                    <a:pt x="794" y="1051"/>
                    <a:pt x="860" y="1122"/>
                  </a:cubicBezTo>
                  <a:cubicBezTo>
                    <a:pt x="980" y="1248"/>
                    <a:pt x="991" y="1221"/>
                    <a:pt x="1073" y="1401"/>
                  </a:cubicBezTo>
                  <a:cubicBezTo>
                    <a:pt x="1188" y="1642"/>
                    <a:pt x="1243" y="1932"/>
                    <a:pt x="1341" y="2184"/>
                  </a:cubicBezTo>
                  <a:cubicBezTo>
                    <a:pt x="1133" y="2042"/>
                    <a:pt x="898" y="1960"/>
                    <a:pt x="652" y="1932"/>
                  </a:cubicBezTo>
                  <a:lnTo>
                    <a:pt x="652" y="1932"/>
                  </a:lnTo>
                  <a:cubicBezTo>
                    <a:pt x="887" y="2179"/>
                    <a:pt x="1193" y="2343"/>
                    <a:pt x="1429" y="2556"/>
                  </a:cubicBezTo>
                  <a:cubicBezTo>
                    <a:pt x="1642" y="2748"/>
                    <a:pt x="1708" y="3076"/>
                    <a:pt x="1932" y="3273"/>
                  </a:cubicBezTo>
                  <a:cubicBezTo>
                    <a:pt x="1867" y="3060"/>
                    <a:pt x="1779" y="2852"/>
                    <a:pt x="1670" y="2660"/>
                  </a:cubicBezTo>
                  <a:cubicBezTo>
                    <a:pt x="1703" y="2502"/>
                    <a:pt x="2146" y="1505"/>
                    <a:pt x="1872" y="1429"/>
                  </a:cubicBezTo>
                  <a:cubicBezTo>
                    <a:pt x="1869" y="1428"/>
                    <a:pt x="1865" y="1427"/>
                    <a:pt x="1862" y="1427"/>
                  </a:cubicBezTo>
                  <a:cubicBezTo>
                    <a:pt x="1725" y="1427"/>
                    <a:pt x="1526" y="2133"/>
                    <a:pt x="1484" y="2277"/>
                  </a:cubicBezTo>
                  <a:cubicBezTo>
                    <a:pt x="1369" y="1921"/>
                    <a:pt x="1396" y="1856"/>
                    <a:pt x="1484" y="1467"/>
                  </a:cubicBezTo>
                  <a:cubicBezTo>
                    <a:pt x="1505" y="1380"/>
                    <a:pt x="1692" y="613"/>
                    <a:pt x="1686" y="602"/>
                  </a:cubicBezTo>
                  <a:cubicBezTo>
                    <a:pt x="1673" y="585"/>
                    <a:pt x="1658" y="578"/>
                    <a:pt x="1641" y="578"/>
                  </a:cubicBezTo>
                  <a:cubicBezTo>
                    <a:pt x="1478" y="578"/>
                    <a:pt x="1188" y="1352"/>
                    <a:pt x="1183" y="1401"/>
                  </a:cubicBezTo>
                  <a:cubicBezTo>
                    <a:pt x="892" y="1035"/>
                    <a:pt x="1095" y="471"/>
                    <a:pt x="134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39"/>
            <p:cNvSpPr/>
            <p:nvPr/>
          </p:nvSpPr>
          <p:spPr>
            <a:xfrm>
              <a:off x="10360252" y="-2712448"/>
              <a:ext cx="236654" cy="228483"/>
            </a:xfrm>
            <a:custGeom>
              <a:avLst/>
              <a:gdLst/>
              <a:ahLst/>
              <a:cxnLst/>
              <a:rect l="l" t="t" r="r" b="b"/>
              <a:pathLst>
                <a:path w="3881" h="3747" extrusionOk="0">
                  <a:moveTo>
                    <a:pt x="1596" y="1"/>
                  </a:moveTo>
                  <a:cubicBezTo>
                    <a:pt x="1538" y="1"/>
                    <a:pt x="1480" y="17"/>
                    <a:pt x="1429" y="51"/>
                  </a:cubicBezTo>
                  <a:cubicBezTo>
                    <a:pt x="1155" y="220"/>
                    <a:pt x="1172" y="620"/>
                    <a:pt x="1276" y="877"/>
                  </a:cubicBezTo>
                  <a:cubicBezTo>
                    <a:pt x="1150" y="784"/>
                    <a:pt x="1002" y="718"/>
                    <a:pt x="849" y="696"/>
                  </a:cubicBezTo>
                  <a:cubicBezTo>
                    <a:pt x="812" y="688"/>
                    <a:pt x="774" y="683"/>
                    <a:pt x="736" y="683"/>
                  </a:cubicBezTo>
                  <a:cubicBezTo>
                    <a:pt x="656" y="683"/>
                    <a:pt x="575" y="703"/>
                    <a:pt x="504" y="740"/>
                  </a:cubicBezTo>
                  <a:cubicBezTo>
                    <a:pt x="416" y="795"/>
                    <a:pt x="361" y="899"/>
                    <a:pt x="361" y="1003"/>
                  </a:cubicBezTo>
                  <a:cubicBezTo>
                    <a:pt x="361" y="1123"/>
                    <a:pt x="427" y="1244"/>
                    <a:pt x="351" y="1353"/>
                  </a:cubicBezTo>
                  <a:cubicBezTo>
                    <a:pt x="268" y="1463"/>
                    <a:pt x="137" y="1479"/>
                    <a:pt x="66" y="1594"/>
                  </a:cubicBezTo>
                  <a:cubicBezTo>
                    <a:pt x="0" y="1709"/>
                    <a:pt x="11" y="1851"/>
                    <a:pt x="88" y="1961"/>
                  </a:cubicBezTo>
                  <a:cubicBezTo>
                    <a:pt x="247" y="2200"/>
                    <a:pt x="471" y="2233"/>
                    <a:pt x="713" y="2233"/>
                  </a:cubicBezTo>
                  <a:cubicBezTo>
                    <a:pt x="786" y="2233"/>
                    <a:pt x="861" y="2230"/>
                    <a:pt x="936" y="2229"/>
                  </a:cubicBezTo>
                  <a:lnTo>
                    <a:pt x="936" y="2229"/>
                  </a:lnTo>
                  <a:cubicBezTo>
                    <a:pt x="668" y="2339"/>
                    <a:pt x="411" y="2590"/>
                    <a:pt x="476" y="2913"/>
                  </a:cubicBezTo>
                  <a:cubicBezTo>
                    <a:pt x="493" y="3028"/>
                    <a:pt x="580" y="3127"/>
                    <a:pt x="701" y="3160"/>
                  </a:cubicBezTo>
                  <a:cubicBezTo>
                    <a:pt x="730" y="3168"/>
                    <a:pt x="766" y="3170"/>
                    <a:pt x="805" y="3170"/>
                  </a:cubicBezTo>
                  <a:cubicBezTo>
                    <a:pt x="829" y="3170"/>
                    <a:pt x="853" y="3169"/>
                    <a:pt x="877" y="3169"/>
                  </a:cubicBezTo>
                  <a:cubicBezTo>
                    <a:pt x="940" y="3169"/>
                    <a:pt x="1002" y="3173"/>
                    <a:pt x="1040" y="3203"/>
                  </a:cubicBezTo>
                  <a:cubicBezTo>
                    <a:pt x="1117" y="3264"/>
                    <a:pt x="1133" y="3422"/>
                    <a:pt x="1193" y="3510"/>
                  </a:cubicBezTo>
                  <a:cubicBezTo>
                    <a:pt x="1254" y="3603"/>
                    <a:pt x="1358" y="3658"/>
                    <a:pt x="1467" y="3663"/>
                  </a:cubicBezTo>
                  <a:cubicBezTo>
                    <a:pt x="1746" y="3658"/>
                    <a:pt x="1938" y="3340"/>
                    <a:pt x="1993" y="3105"/>
                  </a:cubicBezTo>
                  <a:cubicBezTo>
                    <a:pt x="2042" y="3373"/>
                    <a:pt x="2250" y="3712"/>
                    <a:pt x="2545" y="3745"/>
                  </a:cubicBezTo>
                  <a:cubicBezTo>
                    <a:pt x="2556" y="3746"/>
                    <a:pt x="2567" y="3747"/>
                    <a:pt x="2577" y="3747"/>
                  </a:cubicBezTo>
                  <a:cubicBezTo>
                    <a:pt x="2680" y="3747"/>
                    <a:pt x="2776" y="3698"/>
                    <a:pt x="2836" y="3614"/>
                  </a:cubicBezTo>
                  <a:cubicBezTo>
                    <a:pt x="2907" y="3515"/>
                    <a:pt x="2907" y="3368"/>
                    <a:pt x="3022" y="3296"/>
                  </a:cubicBezTo>
                  <a:cubicBezTo>
                    <a:pt x="3115" y="3236"/>
                    <a:pt x="3241" y="3269"/>
                    <a:pt x="3345" y="3236"/>
                  </a:cubicBezTo>
                  <a:cubicBezTo>
                    <a:pt x="3449" y="3203"/>
                    <a:pt x="3525" y="3121"/>
                    <a:pt x="3553" y="3017"/>
                  </a:cubicBezTo>
                  <a:cubicBezTo>
                    <a:pt x="3618" y="2722"/>
                    <a:pt x="3372" y="2453"/>
                    <a:pt x="3148" y="2306"/>
                  </a:cubicBezTo>
                  <a:lnTo>
                    <a:pt x="3148" y="2306"/>
                  </a:lnTo>
                  <a:cubicBezTo>
                    <a:pt x="3172" y="2309"/>
                    <a:pt x="3196" y="2310"/>
                    <a:pt x="3221" y="2310"/>
                  </a:cubicBezTo>
                  <a:cubicBezTo>
                    <a:pt x="3291" y="2310"/>
                    <a:pt x="3363" y="2299"/>
                    <a:pt x="3432" y="2278"/>
                  </a:cubicBezTo>
                  <a:cubicBezTo>
                    <a:pt x="3651" y="2207"/>
                    <a:pt x="3881" y="2021"/>
                    <a:pt x="3782" y="1764"/>
                  </a:cubicBezTo>
                  <a:cubicBezTo>
                    <a:pt x="3739" y="1643"/>
                    <a:pt x="3629" y="1611"/>
                    <a:pt x="3558" y="1517"/>
                  </a:cubicBezTo>
                  <a:cubicBezTo>
                    <a:pt x="3487" y="1430"/>
                    <a:pt x="3553" y="1342"/>
                    <a:pt x="3580" y="1244"/>
                  </a:cubicBezTo>
                  <a:cubicBezTo>
                    <a:pt x="3640" y="1069"/>
                    <a:pt x="3613" y="877"/>
                    <a:pt x="3432" y="789"/>
                  </a:cubicBezTo>
                  <a:cubicBezTo>
                    <a:pt x="3355" y="752"/>
                    <a:pt x="3271" y="735"/>
                    <a:pt x="3188" y="735"/>
                  </a:cubicBezTo>
                  <a:cubicBezTo>
                    <a:pt x="3018" y="735"/>
                    <a:pt x="2847" y="805"/>
                    <a:pt x="2726" y="915"/>
                  </a:cubicBezTo>
                  <a:cubicBezTo>
                    <a:pt x="2814" y="696"/>
                    <a:pt x="2808" y="330"/>
                    <a:pt x="2611" y="160"/>
                  </a:cubicBezTo>
                  <a:cubicBezTo>
                    <a:pt x="2564" y="121"/>
                    <a:pt x="2506" y="101"/>
                    <a:pt x="2447" y="101"/>
                  </a:cubicBezTo>
                  <a:cubicBezTo>
                    <a:pt x="2423" y="101"/>
                    <a:pt x="2399" y="105"/>
                    <a:pt x="2376" y="111"/>
                  </a:cubicBezTo>
                  <a:cubicBezTo>
                    <a:pt x="2278" y="130"/>
                    <a:pt x="2151" y="236"/>
                    <a:pt x="2046" y="236"/>
                  </a:cubicBezTo>
                  <a:cubicBezTo>
                    <a:pt x="2034" y="236"/>
                    <a:pt x="2021" y="235"/>
                    <a:pt x="2009" y="231"/>
                  </a:cubicBezTo>
                  <a:cubicBezTo>
                    <a:pt x="1905" y="204"/>
                    <a:pt x="1834" y="78"/>
                    <a:pt x="1735" y="34"/>
                  </a:cubicBezTo>
                  <a:cubicBezTo>
                    <a:pt x="1691" y="12"/>
                    <a:pt x="1643" y="1"/>
                    <a:pt x="159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39"/>
            <p:cNvSpPr/>
            <p:nvPr/>
          </p:nvSpPr>
          <p:spPr>
            <a:xfrm>
              <a:off x="10435680" y="-2640190"/>
              <a:ext cx="86161" cy="80246"/>
            </a:xfrm>
            <a:custGeom>
              <a:avLst/>
              <a:gdLst/>
              <a:ahLst/>
              <a:cxnLst/>
              <a:rect l="l" t="t" r="r" b="b"/>
              <a:pathLst>
                <a:path w="1413" h="1316" extrusionOk="0">
                  <a:moveTo>
                    <a:pt x="722" y="0"/>
                  </a:moveTo>
                  <a:cubicBezTo>
                    <a:pt x="584" y="0"/>
                    <a:pt x="450" y="54"/>
                    <a:pt x="323" y="130"/>
                  </a:cubicBezTo>
                  <a:lnTo>
                    <a:pt x="219" y="174"/>
                  </a:lnTo>
                  <a:cubicBezTo>
                    <a:pt x="230" y="376"/>
                    <a:pt x="0" y="508"/>
                    <a:pt x="50" y="727"/>
                  </a:cubicBezTo>
                  <a:cubicBezTo>
                    <a:pt x="121" y="754"/>
                    <a:pt x="225" y="754"/>
                    <a:pt x="121" y="863"/>
                  </a:cubicBezTo>
                  <a:cubicBezTo>
                    <a:pt x="164" y="951"/>
                    <a:pt x="175" y="1060"/>
                    <a:pt x="290" y="1088"/>
                  </a:cubicBezTo>
                  <a:cubicBezTo>
                    <a:pt x="372" y="1104"/>
                    <a:pt x="433" y="1170"/>
                    <a:pt x="444" y="1252"/>
                  </a:cubicBezTo>
                  <a:cubicBezTo>
                    <a:pt x="467" y="1276"/>
                    <a:pt x="475" y="1316"/>
                    <a:pt x="511" y="1316"/>
                  </a:cubicBezTo>
                  <a:cubicBezTo>
                    <a:pt x="517" y="1316"/>
                    <a:pt x="524" y="1315"/>
                    <a:pt x="531" y="1312"/>
                  </a:cubicBezTo>
                  <a:lnTo>
                    <a:pt x="668" y="1290"/>
                  </a:lnTo>
                  <a:cubicBezTo>
                    <a:pt x="700" y="1268"/>
                    <a:pt x="732" y="1237"/>
                    <a:pt x="762" y="1237"/>
                  </a:cubicBezTo>
                  <a:cubicBezTo>
                    <a:pt x="784" y="1237"/>
                    <a:pt x="806" y="1253"/>
                    <a:pt x="827" y="1301"/>
                  </a:cubicBezTo>
                  <a:lnTo>
                    <a:pt x="969" y="1285"/>
                  </a:lnTo>
                  <a:cubicBezTo>
                    <a:pt x="975" y="1296"/>
                    <a:pt x="981" y="1301"/>
                    <a:pt x="988" y="1301"/>
                  </a:cubicBezTo>
                  <a:cubicBezTo>
                    <a:pt x="995" y="1301"/>
                    <a:pt x="1002" y="1296"/>
                    <a:pt x="1007" y="1285"/>
                  </a:cubicBezTo>
                  <a:lnTo>
                    <a:pt x="1133" y="1148"/>
                  </a:lnTo>
                  <a:cubicBezTo>
                    <a:pt x="1161" y="1126"/>
                    <a:pt x="1210" y="1110"/>
                    <a:pt x="1221" y="1066"/>
                  </a:cubicBezTo>
                  <a:cubicBezTo>
                    <a:pt x="1265" y="1022"/>
                    <a:pt x="1308" y="984"/>
                    <a:pt x="1352" y="940"/>
                  </a:cubicBezTo>
                  <a:cubicBezTo>
                    <a:pt x="1358" y="896"/>
                    <a:pt x="1363" y="852"/>
                    <a:pt x="1363" y="814"/>
                  </a:cubicBezTo>
                  <a:cubicBezTo>
                    <a:pt x="1347" y="759"/>
                    <a:pt x="1314" y="710"/>
                    <a:pt x="1374" y="661"/>
                  </a:cubicBezTo>
                  <a:cubicBezTo>
                    <a:pt x="1407" y="644"/>
                    <a:pt x="1412" y="601"/>
                    <a:pt x="1391" y="573"/>
                  </a:cubicBezTo>
                  <a:cubicBezTo>
                    <a:pt x="1407" y="420"/>
                    <a:pt x="1226" y="382"/>
                    <a:pt x="1204" y="256"/>
                  </a:cubicBezTo>
                  <a:cubicBezTo>
                    <a:pt x="1226" y="228"/>
                    <a:pt x="1232" y="196"/>
                    <a:pt x="1210" y="168"/>
                  </a:cubicBezTo>
                  <a:lnTo>
                    <a:pt x="1089" y="75"/>
                  </a:lnTo>
                  <a:lnTo>
                    <a:pt x="975" y="64"/>
                  </a:lnTo>
                  <a:cubicBezTo>
                    <a:pt x="889" y="19"/>
                    <a:pt x="805" y="0"/>
                    <a:pt x="7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39"/>
            <p:cNvSpPr/>
            <p:nvPr/>
          </p:nvSpPr>
          <p:spPr>
            <a:xfrm>
              <a:off x="10453668" y="-2691715"/>
              <a:ext cx="19452" cy="47136"/>
            </a:xfrm>
            <a:custGeom>
              <a:avLst/>
              <a:gdLst/>
              <a:ahLst/>
              <a:cxnLst/>
              <a:rect l="l" t="t" r="r" b="b"/>
              <a:pathLst>
                <a:path w="319" h="773" extrusionOk="0">
                  <a:moveTo>
                    <a:pt x="1" y="1"/>
                  </a:moveTo>
                  <a:cubicBezTo>
                    <a:pt x="110" y="236"/>
                    <a:pt x="132" y="493"/>
                    <a:pt x="176" y="745"/>
                  </a:cubicBezTo>
                  <a:cubicBezTo>
                    <a:pt x="193" y="764"/>
                    <a:pt x="210" y="773"/>
                    <a:pt x="226" y="773"/>
                  </a:cubicBezTo>
                  <a:cubicBezTo>
                    <a:pt x="247" y="773"/>
                    <a:pt x="267" y="759"/>
                    <a:pt x="285" y="734"/>
                  </a:cubicBezTo>
                  <a:cubicBezTo>
                    <a:pt x="318" y="526"/>
                    <a:pt x="275" y="318"/>
                    <a:pt x="154" y="148"/>
                  </a:cubicBezTo>
                  <a:cubicBezTo>
                    <a:pt x="110" y="88"/>
                    <a:pt x="61" y="44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39"/>
            <p:cNvSpPr/>
            <p:nvPr/>
          </p:nvSpPr>
          <p:spPr>
            <a:xfrm>
              <a:off x="10435680" y="-2562567"/>
              <a:ext cx="26098" cy="47501"/>
            </a:xfrm>
            <a:custGeom>
              <a:avLst/>
              <a:gdLst/>
              <a:ahLst/>
              <a:cxnLst/>
              <a:rect l="l" t="t" r="r" b="b"/>
              <a:pathLst>
                <a:path w="428" h="779" extrusionOk="0">
                  <a:moveTo>
                    <a:pt x="363" y="1"/>
                  </a:moveTo>
                  <a:cubicBezTo>
                    <a:pt x="334" y="1"/>
                    <a:pt x="302" y="35"/>
                    <a:pt x="268" y="72"/>
                  </a:cubicBezTo>
                  <a:cubicBezTo>
                    <a:pt x="263" y="78"/>
                    <a:pt x="258" y="99"/>
                    <a:pt x="241" y="127"/>
                  </a:cubicBezTo>
                  <a:cubicBezTo>
                    <a:pt x="236" y="149"/>
                    <a:pt x="219" y="176"/>
                    <a:pt x="208" y="203"/>
                  </a:cubicBezTo>
                  <a:cubicBezTo>
                    <a:pt x="181" y="247"/>
                    <a:pt x="164" y="291"/>
                    <a:pt x="143" y="340"/>
                  </a:cubicBezTo>
                  <a:cubicBezTo>
                    <a:pt x="137" y="379"/>
                    <a:pt x="126" y="411"/>
                    <a:pt x="126" y="411"/>
                  </a:cubicBezTo>
                  <a:cubicBezTo>
                    <a:pt x="71" y="598"/>
                    <a:pt x="0" y="713"/>
                    <a:pt x="17" y="723"/>
                  </a:cubicBezTo>
                  <a:cubicBezTo>
                    <a:pt x="17" y="724"/>
                    <a:pt x="18" y="724"/>
                    <a:pt x="18" y="724"/>
                  </a:cubicBezTo>
                  <a:cubicBezTo>
                    <a:pt x="39" y="724"/>
                    <a:pt x="154" y="541"/>
                    <a:pt x="248" y="541"/>
                  </a:cubicBezTo>
                  <a:cubicBezTo>
                    <a:pt x="253" y="541"/>
                    <a:pt x="258" y="542"/>
                    <a:pt x="263" y="543"/>
                  </a:cubicBezTo>
                  <a:cubicBezTo>
                    <a:pt x="334" y="559"/>
                    <a:pt x="356" y="680"/>
                    <a:pt x="372" y="778"/>
                  </a:cubicBezTo>
                  <a:cubicBezTo>
                    <a:pt x="383" y="548"/>
                    <a:pt x="362" y="313"/>
                    <a:pt x="427" y="83"/>
                  </a:cubicBezTo>
                  <a:cubicBezTo>
                    <a:pt x="408" y="23"/>
                    <a:pt x="386" y="1"/>
                    <a:pt x="3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39"/>
            <p:cNvSpPr/>
            <p:nvPr/>
          </p:nvSpPr>
          <p:spPr>
            <a:xfrm>
              <a:off x="10398972" y="-2642446"/>
              <a:ext cx="50124" cy="31891"/>
            </a:xfrm>
            <a:custGeom>
              <a:avLst/>
              <a:gdLst/>
              <a:ahLst/>
              <a:cxnLst/>
              <a:rect l="l" t="t" r="r" b="b"/>
              <a:pathLst>
                <a:path w="822" h="523" extrusionOk="0">
                  <a:moveTo>
                    <a:pt x="121" y="1"/>
                  </a:moveTo>
                  <a:cubicBezTo>
                    <a:pt x="118" y="1"/>
                    <a:pt x="116" y="1"/>
                    <a:pt x="115" y="3"/>
                  </a:cubicBezTo>
                  <a:cubicBezTo>
                    <a:pt x="99" y="14"/>
                    <a:pt x="290" y="189"/>
                    <a:pt x="252" y="276"/>
                  </a:cubicBezTo>
                  <a:cubicBezTo>
                    <a:pt x="230" y="326"/>
                    <a:pt x="141" y="338"/>
                    <a:pt x="56" y="338"/>
                  </a:cubicBezTo>
                  <a:cubicBezTo>
                    <a:pt x="37" y="338"/>
                    <a:pt x="18" y="338"/>
                    <a:pt x="0" y="337"/>
                  </a:cubicBezTo>
                  <a:lnTo>
                    <a:pt x="0" y="337"/>
                  </a:lnTo>
                  <a:cubicBezTo>
                    <a:pt x="225" y="397"/>
                    <a:pt x="460" y="419"/>
                    <a:pt x="679" y="523"/>
                  </a:cubicBezTo>
                  <a:cubicBezTo>
                    <a:pt x="821" y="501"/>
                    <a:pt x="772" y="435"/>
                    <a:pt x="717" y="369"/>
                  </a:cubicBezTo>
                  <a:lnTo>
                    <a:pt x="668" y="331"/>
                  </a:lnTo>
                  <a:cubicBezTo>
                    <a:pt x="641" y="315"/>
                    <a:pt x="619" y="298"/>
                    <a:pt x="597" y="282"/>
                  </a:cubicBezTo>
                  <a:cubicBezTo>
                    <a:pt x="558" y="249"/>
                    <a:pt x="520" y="222"/>
                    <a:pt x="476" y="200"/>
                  </a:cubicBezTo>
                  <a:cubicBezTo>
                    <a:pt x="438" y="178"/>
                    <a:pt x="405" y="167"/>
                    <a:pt x="405" y="167"/>
                  </a:cubicBezTo>
                  <a:cubicBezTo>
                    <a:pt x="244" y="82"/>
                    <a:pt x="148" y="1"/>
                    <a:pt x="1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9" name="Google Shape;11979;p39"/>
            <p:cNvSpPr/>
            <p:nvPr/>
          </p:nvSpPr>
          <p:spPr>
            <a:xfrm>
              <a:off x="10520133" y="-2659337"/>
              <a:ext cx="33721" cy="53294"/>
            </a:xfrm>
            <a:custGeom>
              <a:avLst/>
              <a:gdLst/>
              <a:ahLst/>
              <a:cxnLst/>
              <a:rect l="l" t="t" r="r" b="b"/>
              <a:pathLst>
                <a:path w="553" h="874" extrusionOk="0">
                  <a:moveTo>
                    <a:pt x="509" y="1"/>
                  </a:moveTo>
                  <a:lnTo>
                    <a:pt x="509" y="1"/>
                  </a:lnTo>
                  <a:cubicBezTo>
                    <a:pt x="520" y="241"/>
                    <a:pt x="438" y="477"/>
                    <a:pt x="274" y="652"/>
                  </a:cubicBezTo>
                  <a:cubicBezTo>
                    <a:pt x="197" y="734"/>
                    <a:pt x="104" y="800"/>
                    <a:pt x="0" y="844"/>
                  </a:cubicBezTo>
                  <a:cubicBezTo>
                    <a:pt x="22" y="854"/>
                    <a:pt x="38" y="865"/>
                    <a:pt x="60" y="871"/>
                  </a:cubicBezTo>
                  <a:cubicBezTo>
                    <a:pt x="70" y="873"/>
                    <a:pt x="80" y="874"/>
                    <a:pt x="90" y="874"/>
                  </a:cubicBezTo>
                  <a:cubicBezTo>
                    <a:pt x="249" y="874"/>
                    <a:pt x="437" y="639"/>
                    <a:pt x="509" y="428"/>
                  </a:cubicBezTo>
                  <a:cubicBezTo>
                    <a:pt x="547" y="285"/>
                    <a:pt x="553" y="137"/>
                    <a:pt x="50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0" name="Google Shape;11980;p39"/>
            <p:cNvSpPr/>
            <p:nvPr/>
          </p:nvSpPr>
          <p:spPr>
            <a:xfrm>
              <a:off x="10410314" y="-2594092"/>
              <a:ext cx="40428" cy="16952"/>
            </a:xfrm>
            <a:custGeom>
              <a:avLst/>
              <a:gdLst/>
              <a:ahLst/>
              <a:cxnLst/>
              <a:rect l="l" t="t" r="r" b="b"/>
              <a:pathLst>
                <a:path w="663" h="278" extrusionOk="0">
                  <a:moveTo>
                    <a:pt x="566" y="1"/>
                  </a:moveTo>
                  <a:cubicBezTo>
                    <a:pt x="549" y="1"/>
                    <a:pt x="530" y="7"/>
                    <a:pt x="509" y="20"/>
                  </a:cubicBezTo>
                  <a:cubicBezTo>
                    <a:pt x="433" y="80"/>
                    <a:pt x="416" y="42"/>
                    <a:pt x="236" y="129"/>
                  </a:cubicBezTo>
                  <a:cubicBezTo>
                    <a:pt x="154" y="173"/>
                    <a:pt x="77" y="217"/>
                    <a:pt x="0" y="277"/>
                  </a:cubicBezTo>
                  <a:lnTo>
                    <a:pt x="580" y="157"/>
                  </a:lnTo>
                  <a:cubicBezTo>
                    <a:pt x="630" y="146"/>
                    <a:pt x="663" y="118"/>
                    <a:pt x="635" y="58"/>
                  </a:cubicBezTo>
                  <a:cubicBezTo>
                    <a:pt x="621" y="22"/>
                    <a:pt x="597" y="1"/>
                    <a:pt x="5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39"/>
            <p:cNvSpPr/>
            <p:nvPr/>
          </p:nvSpPr>
          <p:spPr>
            <a:xfrm>
              <a:off x="10518792" y="-2587933"/>
              <a:ext cx="37745" cy="14269"/>
            </a:xfrm>
            <a:custGeom>
              <a:avLst/>
              <a:gdLst/>
              <a:ahLst/>
              <a:cxnLst/>
              <a:rect l="l" t="t" r="r" b="b"/>
              <a:pathLst>
                <a:path w="619" h="234" extrusionOk="0">
                  <a:moveTo>
                    <a:pt x="44" y="1"/>
                  </a:moveTo>
                  <a:cubicBezTo>
                    <a:pt x="17" y="34"/>
                    <a:pt x="0" y="83"/>
                    <a:pt x="11" y="127"/>
                  </a:cubicBezTo>
                  <a:cubicBezTo>
                    <a:pt x="42" y="214"/>
                    <a:pt x="218" y="234"/>
                    <a:pt x="373" y="234"/>
                  </a:cubicBezTo>
                  <a:cubicBezTo>
                    <a:pt x="491" y="234"/>
                    <a:pt x="597" y="222"/>
                    <a:pt x="619" y="220"/>
                  </a:cubicBezTo>
                  <a:lnTo>
                    <a:pt x="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39"/>
            <p:cNvSpPr/>
            <p:nvPr/>
          </p:nvSpPr>
          <p:spPr>
            <a:xfrm>
              <a:off x="10383240" y="-2600616"/>
              <a:ext cx="50124" cy="7927"/>
            </a:xfrm>
            <a:custGeom>
              <a:avLst/>
              <a:gdLst/>
              <a:ahLst/>
              <a:cxnLst/>
              <a:rect l="l" t="t" r="r" b="b"/>
              <a:pathLst>
                <a:path w="822" h="130" extrusionOk="0">
                  <a:moveTo>
                    <a:pt x="822" y="1"/>
                  </a:moveTo>
                  <a:lnTo>
                    <a:pt x="822" y="1"/>
                  </a:lnTo>
                  <a:cubicBezTo>
                    <a:pt x="623" y="50"/>
                    <a:pt x="419" y="77"/>
                    <a:pt x="215" y="77"/>
                  </a:cubicBezTo>
                  <a:cubicBezTo>
                    <a:pt x="144" y="77"/>
                    <a:pt x="72" y="74"/>
                    <a:pt x="1" y="67"/>
                  </a:cubicBezTo>
                  <a:lnTo>
                    <a:pt x="1" y="67"/>
                  </a:lnTo>
                  <a:cubicBezTo>
                    <a:pt x="127" y="106"/>
                    <a:pt x="252" y="129"/>
                    <a:pt x="374" y="129"/>
                  </a:cubicBezTo>
                  <a:cubicBezTo>
                    <a:pt x="527" y="129"/>
                    <a:pt x="676" y="92"/>
                    <a:pt x="8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39"/>
            <p:cNvSpPr/>
            <p:nvPr/>
          </p:nvSpPr>
          <p:spPr>
            <a:xfrm>
              <a:off x="10422997" y="-2651654"/>
              <a:ext cx="15061" cy="18781"/>
            </a:xfrm>
            <a:custGeom>
              <a:avLst/>
              <a:gdLst/>
              <a:ahLst/>
              <a:cxnLst/>
              <a:rect l="l" t="t" r="r" b="b"/>
              <a:pathLst>
                <a:path w="247" h="308" extrusionOk="0">
                  <a:moveTo>
                    <a:pt x="28" y="0"/>
                  </a:moveTo>
                  <a:lnTo>
                    <a:pt x="0" y="28"/>
                  </a:lnTo>
                  <a:lnTo>
                    <a:pt x="197" y="307"/>
                  </a:lnTo>
                  <a:lnTo>
                    <a:pt x="247" y="263"/>
                  </a:lnTo>
                  <a:lnTo>
                    <a:pt x="28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39"/>
            <p:cNvSpPr/>
            <p:nvPr/>
          </p:nvSpPr>
          <p:spPr>
            <a:xfrm>
              <a:off x="10493730" y="-2679703"/>
              <a:ext cx="21403" cy="33477"/>
            </a:xfrm>
            <a:custGeom>
              <a:avLst/>
              <a:gdLst/>
              <a:ahLst/>
              <a:cxnLst/>
              <a:rect l="l" t="t" r="r" b="b"/>
              <a:pathLst>
                <a:path w="351" h="549" extrusionOk="0">
                  <a:moveTo>
                    <a:pt x="351" y="1"/>
                  </a:moveTo>
                  <a:cubicBezTo>
                    <a:pt x="258" y="198"/>
                    <a:pt x="116" y="367"/>
                    <a:pt x="1" y="548"/>
                  </a:cubicBezTo>
                  <a:cubicBezTo>
                    <a:pt x="198" y="433"/>
                    <a:pt x="329" y="225"/>
                    <a:pt x="3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39"/>
            <p:cNvSpPr/>
            <p:nvPr/>
          </p:nvSpPr>
          <p:spPr>
            <a:xfrm>
              <a:off x="10446351" y="-2677691"/>
              <a:ext cx="9086" cy="17744"/>
            </a:xfrm>
            <a:custGeom>
              <a:avLst/>
              <a:gdLst/>
              <a:ahLst/>
              <a:cxnLst/>
              <a:rect l="l" t="t" r="r" b="b"/>
              <a:pathLst>
                <a:path w="149" h="291" extrusionOk="0">
                  <a:moveTo>
                    <a:pt x="55" y="1"/>
                  </a:moveTo>
                  <a:lnTo>
                    <a:pt x="0" y="11"/>
                  </a:lnTo>
                  <a:lnTo>
                    <a:pt x="104" y="291"/>
                  </a:lnTo>
                  <a:lnTo>
                    <a:pt x="148" y="274"/>
                  </a:lnTo>
                  <a:lnTo>
                    <a:pt x="5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39"/>
            <p:cNvSpPr/>
            <p:nvPr/>
          </p:nvSpPr>
          <p:spPr>
            <a:xfrm>
              <a:off x="10507084" y="-2572262"/>
              <a:ext cx="54453" cy="25123"/>
            </a:xfrm>
            <a:custGeom>
              <a:avLst/>
              <a:gdLst/>
              <a:ahLst/>
              <a:cxnLst/>
              <a:rect l="l" t="t" r="r" b="b"/>
              <a:pathLst>
                <a:path w="893" h="412" extrusionOk="0">
                  <a:moveTo>
                    <a:pt x="84" y="1"/>
                  </a:moveTo>
                  <a:cubicBezTo>
                    <a:pt x="39" y="1"/>
                    <a:pt x="1" y="37"/>
                    <a:pt x="1" y="83"/>
                  </a:cubicBezTo>
                  <a:cubicBezTo>
                    <a:pt x="329" y="116"/>
                    <a:pt x="641" y="176"/>
                    <a:pt x="893" y="412"/>
                  </a:cubicBezTo>
                  <a:cubicBezTo>
                    <a:pt x="690" y="149"/>
                    <a:pt x="406" y="40"/>
                    <a:pt x="94" y="1"/>
                  </a:cubicBezTo>
                  <a:cubicBezTo>
                    <a:pt x="90" y="1"/>
                    <a:pt x="87" y="1"/>
                    <a:pt x="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39"/>
            <p:cNvSpPr/>
            <p:nvPr/>
          </p:nvSpPr>
          <p:spPr>
            <a:xfrm>
              <a:off x="10492755" y="-2559091"/>
              <a:ext cx="8415" cy="42989"/>
            </a:xfrm>
            <a:custGeom>
              <a:avLst/>
              <a:gdLst/>
              <a:ahLst/>
              <a:cxnLst/>
              <a:rect l="l" t="t" r="r" b="b"/>
              <a:pathLst>
                <a:path w="138" h="705" extrusionOk="0">
                  <a:moveTo>
                    <a:pt x="96" y="0"/>
                  </a:moveTo>
                  <a:cubicBezTo>
                    <a:pt x="89" y="0"/>
                    <a:pt x="82" y="1"/>
                    <a:pt x="77" y="4"/>
                  </a:cubicBezTo>
                  <a:cubicBezTo>
                    <a:pt x="33" y="245"/>
                    <a:pt x="0" y="480"/>
                    <a:pt x="137" y="705"/>
                  </a:cubicBezTo>
                  <a:cubicBezTo>
                    <a:pt x="110" y="469"/>
                    <a:pt x="71" y="240"/>
                    <a:pt x="115" y="4"/>
                  </a:cubicBezTo>
                  <a:cubicBezTo>
                    <a:pt x="110" y="1"/>
                    <a:pt x="103" y="0"/>
                    <a:pt x="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39"/>
            <p:cNvSpPr/>
            <p:nvPr/>
          </p:nvSpPr>
          <p:spPr>
            <a:xfrm>
              <a:off x="10406655" y="-2574213"/>
              <a:ext cx="37074" cy="19391"/>
            </a:xfrm>
            <a:custGeom>
              <a:avLst/>
              <a:gdLst/>
              <a:ahLst/>
              <a:cxnLst/>
              <a:rect l="l" t="t" r="r" b="b"/>
              <a:pathLst>
                <a:path w="608" h="318" extrusionOk="0">
                  <a:moveTo>
                    <a:pt x="608" y="0"/>
                  </a:moveTo>
                  <a:cubicBezTo>
                    <a:pt x="361" y="28"/>
                    <a:pt x="148" y="115"/>
                    <a:pt x="0" y="318"/>
                  </a:cubicBezTo>
                  <a:cubicBezTo>
                    <a:pt x="192" y="197"/>
                    <a:pt x="394" y="88"/>
                    <a:pt x="60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39"/>
            <p:cNvSpPr/>
            <p:nvPr/>
          </p:nvSpPr>
          <p:spPr>
            <a:xfrm>
              <a:off x="10522084" y="-2601897"/>
              <a:ext cx="46465" cy="13842"/>
            </a:xfrm>
            <a:custGeom>
              <a:avLst/>
              <a:gdLst/>
              <a:ahLst/>
              <a:cxnLst/>
              <a:rect l="l" t="t" r="r" b="b"/>
              <a:pathLst>
                <a:path w="762" h="227" extrusionOk="0">
                  <a:moveTo>
                    <a:pt x="17" y="0"/>
                  </a:moveTo>
                  <a:lnTo>
                    <a:pt x="1" y="88"/>
                  </a:lnTo>
                  <a:cubicBezTo>
                    <a:pt x="176" y="128"/>
                    <a:pt x="340" y="227"/>
                    <a:pt x="540" y="227"/>
                  </a:cubicBezTo>
                  <a:cubicBezTo>
                    <a:pt x="609" y="227"/>
                    <a:pt x="682" y="215"/>
                    <a:pt x="762" y="186"/>
                  </a:cubicBezTo>
                  <a:cubicBezTo>
                    <a:pt x="466" y="159"/>
                    <a:pt x="231" y="120"/>
                    <a:pt x="1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39"/>
            <p:cNvSpPr/>
            <p:nvPr/>
          </p:nvSpPr>
          <p:spPr>
            <a:xfrm>
              <a:off x="10511779" y="-2652324"/>
              <a:ext cx="29757" cy="30794"/>
            </a:xfrm>
            <a:custGeom>
              <a:avLst/>
              <a:gdLst/>
              <a:ahLst/>
              <a:cxnLst/>
              <a:rect l="l" t="t" r="r" b="b"/>
              <a:pathLst>
                <a:path w="488" h="505" extrusionOk="0">
                  <a:moveTo>
                    <a:pt x="487" y="1"/>
                  </a:moveTo>
                  <a:cubicBezTo>
                    <a:pt x="257" y="72"/>
                    <a:pt x="159" y="269"/>
                    <a:pt x="6" y="422"/>
                  </a:cubicBezTo>
                  <a:cubicBezTo>
                    <a:pt x="6" y="449"/>
                    <a:pt x="0" y="477"/>
                    <a:pt x="0" y="504"/>
                  </a:cubicBezTo>
                  <a:cubicBezTo>
                    <a:pt x="181" y="351"/>
                    <a:pt x="296" y="143"/>
                    <a:pt x="48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39"/>
            <p:cNvSpPr/>
            <p:nvPr/>
          </p:nvSpPr>
          <p:spPr>
            <a:xfrm>
              <a:off x="10468999" y="-2610636"/>
              <a:ext cx="26170" cy="23576"/>
            </a:xfrm>
            <a:custGeom>
              <a:avLst/>
              <a:gdLst/>
              <a:ahLst/>
              <a:cxnLst/>
              <a:rect l="l" t="t" r="r" b="b"/>
              <a:pathLst>
                <a:path w="242" h="218" extrusionOk="0">
                  <a:moveTo>
                    <a:pt x="117" y="0"/>
                  </a:moveTo>
                  <a:cubicBezTo>
                    <a:pt x="72" y="0"/>
                    <a:pt x="32" y="35"/>
                    <a:pt x="23" y="81"/>
                  </a:cubicBezTo>
                  <a:cubicBezTo>
                    <a:pt x="1" y="141"/>
                    <a:pt x="44" y="212"/>
                    <a:pt x="110" y="218"/>
                  </a:cubicBezTo>
                  <a:cubicBezTo>
                    <a:pt x="176" y="218"/>
                    <a:pt x="225" y="196"/>
                    <a:pt x="231" y="119"/>
                  </a:cubicBezTo>
                  <a:cubicBezTo>
                    <a:pt x="241" y="59"/>
                    <a:pt x="198" y="10"/>
                    <a:pt x="143" y="4"/>
                  </a:cubicBezTo>
                  <a:cubicBezTo>
                    <a:pt x="134" y="2"/>
                    <a:pt x="126" y="0"/>
                    <a:pt x="1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39"/>
            <p:cNvSpPr/>
            <p:nvPr/>
          </p:nvSpPr>
          <p:spPr>
            <a:xfrm>
              <a:off x="10506413" y="-2568969"/>
              <a:ext cx="36465" cy="52563"/>
            </a:xfrm>
            <a:custGeom>
              <a:avLst/>
              <a:gdLst/>
              <a:ahLst/>
              <a:cxnLst/>
              <a:rect l="l" t="t" r="r" b="b"/>
              <a:pathLst>
                <a:path w="598" h="862" extrusionOk="0">
                  <a:moveTo>
                    <a:pt x="66" y="1"/>
                  </a:moveTo>
                  <a:cubicBezTo>
                    <a:pt x="9" y="1"/>
                    <a:pt x="5" y="70"/>
                    <a:pt x="1" y="139"/>
                  </a:cubicBezTo>
                  <a:cubicBezTo>
                    <a:pt x="1" y="150"/>
                    <a:pt x="12" y="172"/>
                    <a:pt x="17" y="204"/>
                  </a:cubicBezTo>
                  <a:cubicBezTo>
                    <a:pt x="28" y="232"/>
                    <a:pt x="33" y="259"/>
                    <a:pt x="39" y="292"/>
                  </a:cubicBezTo>
                  <a:cubicBezTo>
                    <a:pt x="50" y="347"/>
                    <a:pt x="66" y="396"/>
                    <a:pt x="83" y="451"/>
                  </a:cubicBezTo>
                  <a:cubicBezTo>
                    <a:pt x="105" y="489"/>
                    <a:pt x="116" y="522"/>
                    <a:pt x="116" y="522"/>
                  </a:cubicBezTo>
                  <a:cubicBezTo>
                    <a:pt x="203" y="719"/>
                    <a:pt x="220" y="861"/>
                    <a:pt x="241" y="861"/>
                  </a:cubicBezTo>
                  <a:cubicBezTo>
                    <a:pt x="269" y="856"/>
                    <a:pt x="231" y="577"/>
                    <a:pt x="335" y="527"/>
                  </a:cubicBezTo>
                  <a:cubicBezTo>
                    <a:pt x="347" y="520"/>
                    <a:pt x="360" y="517"/>
                    <a:pt x="375" y="517"/>
                  </a:cubicBezTo>
                  <a:cubicBezTo>
                    <a:pt x="442" y="517"/>
                    <a:pt x="530" y="579"/>
                    <a:pt x="597" y="637"/>
                  </a:cubicBezTo>
                  <a:cubicBezTo>
                    <a:pt x="444" y="440"/>
                    <a:pt x="258" y="265"/>
                    <a:pt x="148" y="29"/>
                  </a:cubicBezTo>
                  <a:cubicBezTo>
                    <a:pt x="113" y="9"/>
                    <a:pt x="86" y="1"/>
                    <a:pt x="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39"/>
            <p:cNvSpPr/>
            <p:nvPr/>
          </p:nvSpPr>
          <p:spPr>
            <a:xfrm>
              <a:off x="10480376" y="-2689032"/>
              <a:ext cx="26769" cy="47501"/>
            </a:xfrm>
            <a:custGeom>
              <a:avLst/>
              <a:gdLst/>
              <a:ahLst/>
              <a:cxnLst/>
              <a:rect l="l" t="t" r="r" b="b"/>
              <a:pathLst>
                <a:path w="439" h="779" extrusionOk="0">
                  <a:moveTo>
                    <a:pt x="66" y="0"/>
                  </a:moveTo>
                  <a:cubicBezTo>
                    <a:pt x="50" y="230"/>
                    <a:pt x="66" y="471"/>
                    <a:pt x="1" y="696"/>
                  </a:cubicBezTo>
                  <a:cubicBezTo>
                    <a:pt x="20" y="757"/>
                    <a:pt x="42" y="779"/>
                    <a:pt x="66" y="779"/>
                  </a:cubicBezTo>
                  <a:cubicBezTo>
                    <a:pt x="95" y="779"/>
                    <a:pt x="126" y="745"/>
                    <a:pt x="159" y="712"/>
                  </a:cubicBezTo>
                  <a:cubicBezTo>
                    <a:pt x="165" y="701"/>
                    <a:pt x="170" y="679"/>
                    <a:pt x="187" y="657"/>
                  </a:cubicBezTo>
                  <a:cubicBezTo>
                    <a:pt x="192" y="630"/>
                    <a:pt x="209" y="603"/>
                    <a:pt x="220" y="581"/>
                  </a:cubicBezTo>
                  <a:cubicBezTo>
                    <a:pt x="247" y="537"/>
                    <a:pt x="269" y="488"/>
                    <a:pt x="285" y="444"/>
                  </a:cubicBezTo>
                  <a:cubicBezTo>
                    <a:pt x="296" y="400"/>
                    <a:pt x="307" y="373"/>
                    <a:pt x="307" y="373"/>
                  </a:cubicBezTo>
                  <a:cubicBezTo>
                    <a:pt x="362" y="181"/>
                    <a:pt x="439" y="66"/>
                    <a:pt x="417" y="55"/>
                  </a:cubicBezTo>
                  <a:cubicBezTo>
                    <a:pt x="416" y="55"/>
                    <a:pt x="416" y="55"/>
                    <a:pt x="415" y="55"/>
                  </a:cubicBezTo>
                  <a:cubicBezTo>
                    <a:pt x="395" y="55"/>
                    <a:pt x="277" y="238"/>
                    <a:pt x="187" y="238"/>
                  </a:cubicBezTo>
                  <a:cubicBezTo>
                    <a:pt x="182" y="238"/>
                    <a:pt x="176" y="237"/>
                    <a:pt x="170" y="236"/>
                  </a:cubicBezTo>
                  <a:cubicBezTo>
                    <a:pt x="99" y="219"/>
                    <a:pt x="77" y="99"/>
                    <a:pt x="6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4" name="Google Shape;11994;p39"/>
          <p:cNvGrpSpPr/>
          <p:nvPr/>
        </p:nvGrpSpPr>
        <p:grpSpPr>
          <a:xfrm>
            <a:off x="-42389" y="2966333"/>
            <a:ext cx="1290591" cy="2216570"/>
            <a:chOff x="14253922" y="-1754319"/>
            <a:chExt cx="417938" cy="717824"/>
          </a:xfrm>
        </p:grpSpPr>
        <p:sp>
          <p:nvSpPr>
            <p:cNvPr id="11995" name="Google Shape;11995;p39"/>
            <p:cNvSpPr/>
            <p:nvPr/>
          </p:nvSpPr>
          <p:spPr>
            <a:xfrm>
              <a:off x="14417096" y="-1754319"/>
              <a:ext cx="241044" cy="219336"/>
            </a:xfrm>
            <a:custGeom>
              <a:avLst/>
              <a:gdLst/>
              <a:ahLst/>
              <a:cxnLst/>
              <a:rect l="l" t="t" r="r" b="b"/>
              <a:pathLst>
                <a:path w="3953" h="3597" extrusionOk="0">
                  <a:moveTo>
                    <a:pt x="415" y="0"/>
                  </a:moveTo>
                  <a:cubicBezTo>
                    <a:pt x="403" y="0"/>
                    <a:pt x="390" y="1"/>
                    <a:pt x="379" y="3"/>
                  </a:cubicBezTo>
                  <a:cubicBezTo>
                    <a:pt x="1" y="69"/>
                    <a:pt x="56" y="764"/>
                    <a:pt x="127" y="1032"/>
                  </a:cubicBezTo>
                  <a:cubicBezTo>
                    <a:pt x="236" y="1453"/>
                    <a:pt x="603" y="1776"/>
                    <a:pt x="751" y="2192"/>
                  </a:cubicBezTo>
                  <a:cubicBezTo>
                    <a:pt x="888" y="2587"/>
                    <a:pt x="828" y="3041"/>
                    <a:pt x="1041" y="3408"/>
                  </a:cubicBezTo>
                  <a:cubicBezTo>
                    <a:pt x="1068" y="3451"/>
                    <a:pt x="1096" y="3490"/>
                    <a:pt x="1134" y="3517"/>
                  </a:cubicBezTo>
                  <a:cubicBezTo>
                    <a:pt x="1202" y="3574"/>
                    <a:pt x="1273" y="3597"/>
                    <a:pt x="1344" y="3597"/>
                  </a:cubicBezTo>
                  <a:cubicBezTo>
                    <a:pt x="1513" y="3597"/>
                    <a:pt x="1683" y="3467"/>
                    <a:pt x="1818" y="3347"/>
                  </a:cubicBezTo>
                  <a:cubicBezTo>
                    <a:pt x="2409" y="2811"/>
                    <a:pt x="3225" y="2253"/>
                    <a:pt x="3871" y="1705"/>
                  </a:cubicBezTo>
                  <a:cubicBezTo>
                    <a:pt x="3953" y="1640"/>
                    <a:pt x="3920" y="1508"/>
                    <a:pt x="3816" y="1481"/>
                  </a:cubicBezTo>
                  <a:cubicBezTo>
                    <a:pt x="3466" y="1388"/>
                    <a:pt x="3225" y="999"/>
                    <a:pt x="3006" y="819"/>
                  </a:cubicBezTo>
                  <a:cubicBezTo>
                    <a:pt x="2858" y="676"/>
                    <a:pt x="2689" y="561"/>
                    <a:pt x="2508" y="474"/>
                  </a:cubicBezTo>
                  <a:cubicBezTo>
                    <a:pt x="2201" y="342"/>
                    <a:pt x="1857" y="364"/>
                    <a:pt x="1528" y="331"/>
                  </a:cubicBezTo>
                  <a:cubicBezTo>
                    <a:pt x="1320" y="310"/>
                    <a:pt x="1118" y="266"/>
                    <a:pt x="926" y="195"/>
                  </a:cubicBezTo>
                  <a:cubicBezTo>
                    <a:pt x="784" y="149"/>
                    <a:pt x="572" y="0"/>
                    <a:pt x="4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39"/>
            <p:cNvSpPr/>
            <p:nvPr/>
          </p:nvSpPr>
          <p:spPr>
            <a:xfrm>
              <a:off x="14404413" y="-1697488"/>
              <a:ext cx="260069" cy="170615"/>
            </a:xfrm>
            <a:custGeom>
              <a:avLst/>
              <a:gdLst/>
              <a:ahLst/>
              <a:cxnLst/>
              <a:rect l="l" t="t" r="r" b="b"/>
              <a:pathLst>
                <a:path w="4265" h="2798" extrusionOk="0">
                  <a:moveTo>
                    <a:pt x="884" y="0"/>
                  </a:moveTo>
                  <a:cubicBezTo>
                    <a:pt x="779" y="0"/>
                    <a:pt x="683" y="60"/>
                    <a:pt x="587" y="105"/>
                  </a:cubicBezTo>
                  <a:cubicBezTo>
                    <a:pt x="477" y="160"/>
                    <a:pt x="362" y="204"/>
                    <a:pt x="242" y="226"/>
                  </a:cubicBezTo>
                  <a:cubicBezTo>
                    <a:pt x="78" y="264"/>
                    <a:pt x="1" y="456"/>
                    <a:pt x="105" y="587"/>
                  </a:cubicBezTo>
                  <a:cubicBezTo>
                    <a:pt x="313" y="866"/>
                    <a:pt x="548" y="1113"/>
                    <a:pt x="641" y="1501"/>
                  </a:cubicBezTo>
                  <a:cubicBezTo>
                    <a:pt x="696" y="1731"/>
                    <a:pt x="707" y="1977"/>
                    <a:pt x="784" y="2207"/>
                  </a:cubicBezTo>
                  <a:cubicBezTo>
                    <a:pt x="855" y="2437"/>
                    <a:pt x="992" y="2662"/>
                    <a:pt x="1216" y="2755"/>
                  </a:cubicBezTo>
                  <a:cubicBezTo>
                    <a:pt x="1291" y="2785"/>
                    <a:pt x="1369" y="2798"/>
                    <a:pt x="1448" y="2798"/>
                  </a:cubicBezTo>
                  <a:cubicBezTo>
                    <a:pt x="1630" y="2798"/>
                    <a:pt x="1817" y="2728"/>
                    <a:pt x="1977" y="2629"/>
                  </a:cubicBezTo>
                  <a:cubicBezTo>
                    <a:pt x="2201" y="2492"/>
                    <a:pt x="2398" y="2306"/>
                    <a:pt x="2634" y="2185"/>
                  </a:cubicBezTo>
                  <a:cubicBezTo>
                    <a:pt x="2880" y="2054"/>
                    <a:pt x="3170" y="1988"/>
                    <a:pt x="3378" y="1802"/>
                  </a:cubicBezTo>
                  <a:cubicBezTo>
                    <a:pt x="3515" y="1682"/>
                    <a:pt x="3586" y="1507"/>
                    <a:pt x="3690" y="1359"/>
                  </a:cubicBezTo>
                  <a:cubicBezTo>
                    <a:pt x="3816" y="1189"/>
                    <a:pt x="4041" y="965"/>
                    <a:pt x="4205" y="751"/>
                  </a:cubicBezTo>
                  <a:cubicBezTo>
                    <a:pt x="4265" y="669"/>
                    <a:pt x="4227" y="554"/>
                    <a:pt x="4128" y="538"/>
                  </a:cubicBezTo>
                  <a:cubicBezTo>
                    <a:pt x="4041" y="521"/>
                    <a:pt x="3958" y="494"/>
                    <a:pt x="3876" y="450"/>
                  </a:cubicBezTo>
                  <a:cubicBezTo>
                    <a:pt x="3564" y="245"/>
                    <a:pt x="3186" y="98"/>
                    <a:pt x="2814" y="98"/>
                  </a:cubicBezTo>
                  <a:cubicBezTo>
                    <a:pt x="2690" y="98"/>
                    <a:pt x="2567" y="114"/>
                    <a:pt x="2448" y="149"/>
                  </a:cubicBezTo>
                  <a:cubicBezTo>
                    <a:pt x="2256" y="204"/>
                    <a:pt x="2081" y="303"/>
                    <a:pt x="1895" y="357"/>
                  </a:cubicBezTo>
                  <a:cubicBezTo>
                    <a:pt x="1808" y="384"/>
                    <a:pt x="1716" y="402"/>
                    <a:pt x="1626" y="402"/>
                  </a:cubicBezTo>
                  <a:cubicBezTo>
                    <a:pt x="1516" y="402"/>
                    <a:pt x="1410" y="376"/>
                    <a:pt x="1320" y="313"/>
                  </a:cubicBezTo>
                  <a:cubicBezTo>
                    <a:pt x="1178" y="215"/>
                    <a:pt x="1085" y="23"/>
                    <a:pt x="910" y="1"/>
                  </a:cubicBezTo>
                  <a:cubicBezTo>
                    <a:pt x="901" y="1"/>
                    <a:pt x="892" y="0"/>
                    <a:pt x="8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7" name="Google Shape;11997;p39"/>
            <p:cNvSpPr/>
            <p:nvPr/>
          </p:nvSpPr>
          <p:spPr>
            <a:xfrm>
              <a:off x="14447828" y="-1557913"/>
              <a:ext cx="84515" cy="60673"/>
            </a:xfrm>
            <a:custGeom>
              <a:avLst/>
              <a:gdLst/>
              <a:ahLst/>
              <a:cxnLst/>
              <a:rect l="l" t="t" r="r" b="b"/>
              <a:pathLst>
                <a:path w="1386" h="995" extrusionOk="0">
                  <a:moveTo>
                    <a:pt x="257" y="1"/>
                  </a:moveTo>
                  <a:cubicBezTo>
                    <a:pt x="190" y="1"/>
                    <a:pt x="133" y="31"/>
                    <a:pt x="94" y="115"/>
                  </a:cubicBezTo>
                  <a:cubicBezTo>
                    <a:pt x="1" y="307"/>
                    <a:pt x="176" y="739"/>
                    <a:pt x="247" y="909"/>
                  </a:cubicBezTo>
                  <a:cubicBezTo>
                    <a:pt x="257" y="964"/>
                    <a:pt x="303" y="995"/>
                    <a:pt x="350" y="995"/>
                  </a:cubicBezTo>
                  <a:cubicBezTo>
                    <a:pt x="378" y="995"/>
                    <a:pt x="407" y="983"/>
                    <a:pt x="427" y="958"/>
                  </a:cubicBezTo>
                  <a:cubicBezTo>
                    <a:pt x="767" y="750"/>
                    <a:pt x="1090" y="515"/>
                    <a:pt x="1385" y="241"/>
                  </a:cubicBezTo>
                  <a:lnTo>
                    <a:pt x="1385" y="241"/>
                  </a:lnTo>
                  <a:cubicBezTo>
                    <a:pt x="1312" y="255"/>
                    <a:pt x="1238" y="262"/>
                    <a:pt x="1164" y="262"/>
                  </a:cubicBezTo>
                  <a:cubicBezTo>
                    <a:pt x="1007" y="262"/>
                    <a:pt x="852" y="231"/>
                    <a:pt x="707" y="176"/>
                  </a:cubicBezTo>
                  <a:cubicBezTo>
                    <a:pt x="567" y="128"/>
                    <a:pt x="392" y="1"/>
                    <a:pt x="25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8" name="Google Shape;11998;p39"/>
            <p:cNvSpPr/>
            <p:nvPr/>
          </p:nvSpPr>
          <p:spPr>
            <a:xfrm>
              <a:off x="14447523" y="-1655292"/>
              <a:ext cx="29757" cy="83173"/>
            </a:xfrm>
            <a:custGeom>
              <a:avLst/>
              <a:gdLst/>
              <a:ahLst/>
              <a:cxnLst/>
              <a:rect l="l" t="t" r="r" b="b"/>
              <a:pathLst>
                <a:path w="488" h="1364" extrusionOk="0">
                  <a:moveTo>
                    <a:pt x="171" y="1"/>
                  </a:moveTo>
                  <a:cubicBezTo>
                    <a:pt x="161" y="1"/>
                    <a:pt x="152" y="2"/>
                    <a:pt x="142" y="5"/>
                  </a:cubicBezTo>
                  <a:cubicBezTo>
                    <a:pt x="0" y="92"/>
                    <a:pt x="110" y="530"/>
                    <a:pt x="181" y="787"/>
                  </a:cubicBezTo>
                  <a:cubicBezTo>
                    <a:pt x="219" y="924"/>
                    <a:pt x="246" y="1181"/>
                    <a:pt x="334" y="1335"/>
                  </a:cubicBezTo>
                  <a:cubicBezTo>
                    <a:pt x="347" y="1355"/>
                    <a:pt x="367" y="1364"/>
                    <a:pt x="387" y="1364"/>
                  </a:cubicBezTo>
                  <a:cubicBezTo>
                    <a:pt x="417" y="1364"/>
                    <a:pt x="446" y="1343"/>
                    <a:pt x="449" y="1307"/>
                  </a:cubicBezTo>
                  <a:cubicBezTo>
                    <a:pt x="487" y="935"/>
                    <a:pt x="449" y="552"/>
                    <a:pt x="339" y="196"/>
                  </a:cubicBezTo>
                  <a:cubicBezTo>
                    <a:pt x="315" y="107"/>
                    <a:pt x="254" y="1"/>
                    <a:pt x="1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39"/>
            <p:cNvSpPr/>
            <p:nvPr/>
          </p:nvSpPr>
          <p:spPr>
            <a:xfrm>
              <a:off x="14488195" y="-1643219"/>
              <a:ext cx="55490" cy="79881"/>
            </a:xfrm>
            <a:custGeom>
              <a:avLst/>
              <a:gdLst/>
              <a:ahLst/>
              <a:cxnLst/>
              <a:rect l="l" t="t" r="r" b="b"/>
              <a:pathLst>
                <a:path w="910" h="1310" extrusionOk="0">
                  <a:moveTo>
                    <a:pt x="790" y="0"/>
                  </a:moveTo>
                  <a:cubicBezTo>
                    <a:pt x="779" y="0"/>
                    <a:pt x="768" y="1"/>
                    <a:pt x="756" y="4"/>
                  </a:cubicBezTo>
                  <a:cubicBezTo>
                    <a:pt x="630" y="20"/>
                    <a:pt x="532" y="113"/>
                    <a:pt x="450" y="217"/>
                  </a:cubicBezTo>
                  <a:cubicBezTo>
                    <a:pt x="285" y="420"/>
                    <a:pt x="165" y="655"/>
                    <a:pt x="99" y="907"/>
                  </a:cubicBezTo>
                  <a:cubicBezTo>
                    <a:pt x="74" y="993"/>
                    <a:pt x="0" y="1310"/>
                    <a:pt x="96" y="1310"/>
                  </a:cubicBezTo>
                  <a:cubicBezTo>
                    <a:pt x="121" y="1310"/>
                    <a:pt x="160" y="1287"/>
                    <a:pt x="214" y="1230"/>
                  </a:cubicBezTo>
                  <a:cubicBezTo>
                    <a:pt x="450" y="983"/>
                    <a:pt x="652" y="704"/>
                    <a:pt x="816" y="409"/>
                  </a:cubicBezTo>
                  <a:cubicBezTo>
                    <a:pt x="871" y="327"/>
                    <a:pt x="899" y="234"/>
                    <a:pt x="904" y="141"/>
                  </a:cubicBezTo>
                  <a:cubicBezTo>
                    <a:pt x="909" y="86"/>
                    <a:pt x="882" y="37"/>
                    <a:pt x="838" y="9"/>
                  </a:cubicBezTo>
                  <a:cubicBezTo>
                    <a:pt x="822" y="3"/>
                    <a:pt x="806" y="0"/>
                    <a:pt x="7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39"/>
            <p:cNvSpPr/>
            <p:nvPr/>
          </p:nvSpPr>
          <p:spPr>
            <a:xfrm>
              <a:off x="14519659" y="-1636146"/>
              <a:ext cx="102137" cy="67258"/>
            </a:xfrm>
            <a:custGeom>
              <a:avLst/>
              <a:gdLst/>
              <a:ahLst/>
              <a:cxnLst/>
              <a:rect l="l" t="t" r="r" b="b"/>
              <a:pathLst>
                <a:path w="1675" h="1103" extrusionOk="0">
                  <a:moveTo>
                    <a:pt x="1569" y="0"/>
                  </a:moveTo>
                  <a:cubicBezTo>
                    <a:pt x="1563" y="0"/>
                    <a:pt x="1556" y="1"/>
                    <a:pt x="1548" y="3"/>
                  </a:cubicBezTo>
                  <a:cubicBezTo>
                    <a:pt x="1539" y="2"/>
                    <a:pt x="1530" y="2"/>
                    <a:pt x="1520" y="2"/>
                  </a:cubicBezTo>
                  <a:cubicBezTo>
                    <a:pt x="1356" y="2"/>
                    <a:pt x="1201" y="90"/>
                    <a:pt x="1067" y="189"/>
                  </a:cubicBezTo>
                  <a:cubicBezTo>
                    <a:pt x="859" y="337"/>
                    <a:pt x="662" y="506"/>
                    <a:pt x="476" y="692"/>
                  </a:cubicBezTo>
                  <a:cubicBezTo>
                    <a:pt x="427" y="747"/>
                    <a:pt x="0" y="1103"/>
                    <a:pt x="213" y="1103"/>
                  </a:cubicBezTo>
                  <a:cubicBezTo>
                    <a:pt x="215" y="1103"/>
                    <a:pt x="217" y="1103"/>
                    <a:pt x="218" y="1103"/>
                  </a:cubicBezTo>
                  <a:cubicBezTo>
                    <a:pt x="279" y="1092"/>
                    <a:pt x="333" y="1075"/>
                    <a:pt x="383" y="1043"/>
                  </a:cubicBezTo>
                  <a:cubicBezTo>
                    <a:pt x="788" y="807"/>
                    <a:pt x="1171" y="550"/>
                    <a:pt x="1543" y="271"/>
                  </a:cubicBezTo>
                  <a:cubicBezTo>
                    <a:pt x="1587" y="243"/>
                    <a:pt x="1625" y="205"/>
                    <a:pt x="1652" y="156"/>
                  </a:cubicBezTo>
                  <a:cubicBezTo>
                    <a:pt x="1674" y="107"/>
                    <a:pt x="1663" y="46"/>
                    <a:pt x="1620" y="14"/>
                  </a:cubicBezTo>
                  <a:cubicBezTo>
                    <a:pt x="1604" y="6"/>
                    <a:pt x="1588" y="0"/>
                    <a:pt x="15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39"/>
            <p:cNvSpPr/>
            <p:nvPr/>
          </p:nvSpPr>
          <p:spPr>
            <a:xfrm>
              <a:off x="14374412" y="-1517851"/>
              <a:ext cx="105186" cy="481356"/>
            </a:xfrm>
            <a:custGeom>
              <a:avLst/>
              <a:gdLst/>
              <a:ahLst/>
              <a:cxnLst/>
              <a:rect l="l" t="t" r="r" b="b"/>
              <a:pathLst>
                <a:path w="1725" h="7894" extrusionOk="0">
                  <a:moveTo>
                    <a:pt x="1528" y="0"/>
                  </a:moveTo>
                  <a:cubicBezTo>
                    <a:pt x="624" y="2540"/>
                    <a:pt x="115" y="5195"/>
                    <a:pt x="0" y="7882"/>
                  </a:cubicBezTo>
                  <a:lnTo>
                    <a:pt x="208" y="7893"/>
                  </a:lnTo>
                  <a:cubicBezTo>
                    <a:pt x="323" y="5222"/>
                    <a:pt x="832" y="2589"/>
                    <a:pt x="1725" y="66"/>
                  </a:cubicBezTo>
                  <a:lnTo>
                    <a:pt x="152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39"/>
            <p:cNvSpPr/>
            <p:nvPr/>
          </p:nvSpPr>
          <p:spPr>
            <a:xfrm>
              <a:off x="14253922" y="-1398702"/>
              <a:ext cx="186652" cy="232080"/>
            </a:xfrm>
            <a:custGeom>
              <a:avLst/>
              <a:gdLst/>
              <a:ahLst/>
              <a:cxnLst/>
              <a:rect l="l" t="t" r="r" b="b"/>
              <a:pathLst>
                <a:path w="3061" h="3806" extrusionOk="0">
                  <a:moveTo>
                    <a:pt x="579" y="0"/>
                  </a:moveTo>
                  <a:cubicBezTo>
                    <a:pt x="402" y="0"/>
                    <a:pt x="236" y="125"/>
                    <a:pt x="208" y="318"/>
                  </a:cubicBezTo>
                  <a:lnTo>
                    <a:pt x="0" y="1610"/>
                  </a:lnTo>
                  <a:cubicBezTo>
                    <a:pt x="0" y="3389"/>
                    <a:pt x="706" y="3684"/>
                    <a:pt x="1336" y="3788"/>
                  </a:cubicBezTo>
                  <a:cubicBezTo>
                    <a:pt x="1413" y="3801"/>
                    <a:pt x="1540" y="3805"/>
                    <a:pt x="1675" y="3805"/>
                  </a:cubicBezTo>
                  <a:cubicBezTo>
                    <a:pt x="1946" y="3805"/>
                    <a:pt x="2250" y="3788"/>
                    <a:pt x="2250" y="3788"/>
                  </a:cubicBezTo>
                  <a:lnTo>
                    <a:pt x="2639" y="3170"/>
                  </a:lnTo>
                  <a:cubicBezTo>
                    <a:pt x="3060" y="2502"/>
                    <a:pt x="2732" y="1309"/>
                    <a:pt x="1982" y="827"/>
                  </a:cubicBezTo>
                  <a:lnTo>
                    <a:pt x="783" y="61"/>
                  </a:lnTo>
                  <a:cubicBezTo>
                    <a:pt x="719" y="19"/>
                    <a:pt x="648" y="0"/>
                    <a:pt x="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39"/>
            <p:cNvSpPr/>
            <p:nvPr/>
          </p:nvSpPr>
          <p:spPr>
            <a:xfrm>
              <a:off x="14292764" y="-1370470"/>
              <a:ext cx="101406" cy="207811"/>
            </a:xfrm>
            <a:custGeom>
              <a:avLst/>
              <a:gdLst/>
              <a:ahLst/>
              <a:cxnLst/>
              <a:rect l="l" t="t" r="r" b="b"/>
              <a:pathLst>
                <a:path w="1663" h="3408" extrusionOk="0">
                  <a:moveTo>
                    <a:pt x="46" y="0"/>
                  </a:moveTo>
                  <a:cubicBezTo>
                    <a:pt x="23" y="0"/>
                    <a:pt x="1" y="18"/>
                    <a:pt x="4" y="46"/>
                  </a:cubicBezTo>
                  <a:cubicBezTo>
                    <a:pt x="146" y="703"/>
                    <a:pt x="491" y="1289"/>
                    <a:pt x="830" y="1858"/>
                  </a:cubicBezTo>
                  <a:cubicBezTo>
                    <a:pt x="1120" y="2340"/>
                    <a:pt x="1416" y="2843"/>
                    <a:pt x="1580" y="3380"/>
                  </a:cubicBezTo>
                  <a:cubicBezTo>
                    <a:pt x="1586" y="3396"/>
                    <a:pt x="1602" y="3407"/>
                    <a:pt x="1619" y="3407"/>
                  </a:cubicBezTo>
                  <a:lnTo>
                    <a:pt x="1629" y="3407"/>
                  </a:lnTo>
                  <a:cubicBezTo>
                    <a:pt x="1651" y="3402"/>
                    <a:pt x="1662" y="3374"/>
                    <a:pt x="1657" y="3358"/>
                  </a:cubicBezTo>
                  <a:cubicBezTo>
                    <a:pt x="1487" y="2811"/>
                    <a:pt x="1186" y="2302"/>
                    <a:pt x="901" y="1814"/>
                  </a:cubicBezTo>
                  <a:cubicBezTo>
                    <a:pt x="568" y="1251"/>
                    <a:pt x="223" y="670"/>
                    <a:pt x="86" y="30"/>
                  </a:cubicBezTo>
                  <a:cubicBezTo>
                    <a:pt x="79" y="9"/>
                    <a:pt x="63" y="0"/>
                    <a:pt x="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39"/>
            <p:cNvSpPr/>
            <p:nvPr/>
          </p:nvSpPr>
          <p:spPr>
            <a:xfrm>
              <a:off x="14330021" y="-1352421"/>
              <a:ext cx="13720" cy="74941"/>
            </a:xfrm>
            <a:custGeom>
              <a:avLst/>
              <a:gdLst/>
              <a:ahLst/>
              <a:cxnLst/>
              <a:rect l="l" t="t" r="r" b="b"/>
              <a:pathLst>
                <a:path w="225" h="1229" extrusionOk="0">
                  <a:moveTo>
                    <a:pt x="88" y="1"/>
                  </a:moveTo>
                  <a:cubicBezTo>
                    <a:pt x="85" y="1"/>
                    <a:pt x="81" y="1"/>
                    <a:pt x="77" y="2"/>
                  </a:cubicBezTo>
                  <a:cubicBezTo>
                    <a:pt x="55" y="2"/>
                    <a:pt x="44" y="24"/>
                    <a:pt x="50" y="51"/>
                  </a:cubicBezTo>
                  <a:cubicBezTo>
                    <a:pt x="99" y="232"/>
                    <a:pt x="126" y="424"/>
                    <a:pt x="132" y="615"/>
                  </a:cubicBezTo>
                  <a:cubicBezTo>
                    <a:pt x="143" y="807"/>
                    <a:pt x="104" y="993"/>
                    <a:pt x="17" y="1163"/>
                  </a:cubicBezTo>
                  <a:cubicBezTo>
                    <a:pt x="0" y="1190"/>
                    <a:pt x="22" y="1223"/>
                    <a:pt x="50" y="1228"/>
                  </a:cubicBezTo>
                  <a:cubicBezTo>
                    <a:pt x="66" y="1223"/>
                    <a:pt x="82" y="1217"/>
                    <a:pt x="88" y="1201"/>
                  </a:cubicBezTo>
                  <a:cubicBezTo>
                    <a:pt x="181" y="1020"/>
                    <a:pt x="225" y="818"/>
                    <a:pt x="214" y="615"/>
                  </a:cubicBezTo>
                  <a:cubicBezTo>
                    <a:pt x="208" y="418"/>
                    <a:pt x="176" y="221"/>
                    <a:pt x="126" y="30"/>
                  </a:cubicBezTo>
                  <a:cubicBezTo>
                    <a:pt x="122" y="11"/>
                    <a:pt x="106" y="1"/>
                    <a:pt x="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39"/>
            <p:cNvSpPr/>
            <p:nvPr/>
          </p:nvSpPr>
          <p:spPr>
            <a:xfrm>
              <a:off x="14274593" y="-1273151"/>
              <a:ext cx="74515" cy="19025"/>
            </a:xfrm>
            <a:custGeom>
              <a:avLst/>
              <a:gdLst/>
              <a:ahLst/>
              <a:cxnLst/>
              <a:rect l="l" t="t" r="r" b="b"/>
              <a:pathLst>
                <a:path w="1222" h="312" extrusionOk="0">
                  <a:moveTo>
                    <a:pt x="49" y="1"/>
                  </a:moveTo>
                  <a:cubicBezTo>
                    <a:pt x="34" y="1"/>
                    <a:pt x="20" y="11"/>
                    <a:pt x="12" y="27"/>
                  </a:cubicBezTo>
                  <a:cubicBezTo>
                    <a:pt x="1" y="43"/>
                    <a:pt x="12" y="71"/>
                    <a:pt x="34" y="82"/>
                  </a:cubicBezTo>
                  <a:cubicBezTo>
                    <a:pt x="214" y="164"/>
                    <a:pt x="400" y="229"/>
                    <a:pt x="592" y="279"/>
                  </a:cubicBezTo>
                  <a:cubicBezTo>
                    <a:pt x="685" y="300"/>
                    <a:pt x="789" y="311"/>
                    <a:pt x="887" y="311"/>
                  </a:cubicBezTo>
                  <a:cubicBezTo>
                    <a:pt x="991" y="311"/>
                    <a:pt x="1090" y="295"/>
                    <a:pt x="1189" y="268"/>
                  </a:cubicBezTo>
                  <a:cubicBezTo>
                    <a:pt x="1210" y="257"/>
                    <a:pt x="1221" y="235"/>
                    <a:pt x="1216" y="213"/>
                  </a:cubicBezTo>
                  <a:cubicBezTo>
                    <a:pt x="1208" y="197"/>
                    <a:pt x="1194" y="187"/>
                    <a:pt x="1179" y="187"/>
                  </a:cubicBezTo>
                  <a:cubicBezTo>
                    <a:pt x="1173" y="187"/>
                    <a:pt x="1167" y="188"/>
                    <a:pt x="1161" y="191"/>
                  </a:cubicBezTo>
                  <a:cubicBezTo>
                    <a:pt x="1068" y="216"/>
                    <a:pt x="972" y="229"/>
                    <a:pt x="877" y="229"/>
                  </a:cubicBezTo>
                  <a:cubicBezTo>
                    <a:pt x="786" y="229"/>
                    <a:pt x="696" y="218"/>
                    <a:pt x="608" y="196"/>
                  </a:cubicBezTo>
                  <a:cubicBezTo>
                    <a:pt x="422" y="147"/>
                    <a:pt x="242" y="87"/>
                    <a:pt x="66" y="5"/>
                  </a:cubicBezTo>
                  <a:cubicBezTo>
                    <a:pt x="61" y="2"/>
                    <a:pt x="55" y="1"/>
                    <a:pt x="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39"/>
            <p:cNvSpPr/>
            <p:nvPr/>
          </p:nvSpPr>
          <p:spPr>
            <a:xfrm>
              <a:off x="14361363" y="-1308700"/>
              <a:ext cx="12439" cy="85917"/>
            </a:xfrm>
            <a:custGeom>
              <a:avLst/>
              <a:gdLst/>
              <a:ahLst/>
              <a:cxnLst/>
              <a:rect l="l" t="t" r="r" b="b"/>
              <a:pathLst>
                <a:path w="204" h="1409" extrusionOk="0">
                  <a:moveTo>
                    <a:pt x="98" y="1"/>
                  </a:moveTo>
                  <a:cubicBezTo>
                    <a:pt x="71" y="1"/>
                    <a:pt x="42" y="24"/>
                    <a:pt x="56" y="57"/>
                  </a:cubicBezTo>
                  <a:cubicBezTo>
                    <a:pt x="116" y="281"/>
                    <a:pt x="121" y="511"/>
                    <a:pt x="116" y="790"/>
                  </a:cubicBezTo>
                  <a:cubicBezTo>
                    <a:pt x="110" y="1004"/>
                    <a:pt x="99" y="1195"/>
                    <a:pt x="12" y="1349"/>
                  </a:cubicBezTo>
                  <a:cubicBezTo>
                    <a:pt x="1" y="1371"/>
                    <a:pt x="6" y="1393"/>
                    <a:pt x="23" y="1403"/>
                  </a:cubicBezTo>
                  <a:cubicBezTo>
                    <a:pt x="34" y="1409"/>
                    <a:pt x="39" y="1409"/>
                    <a:pt x="45" y="1409"/>
                  </a:cubicBezTo>
                  <a:cubicBezTo>
                    <a:pt x="61" y="1409"/>
                    <a:pt x="72" y="1403"/>
                    <a:pt x="83" y="1393"/>
                  </a:cubicBezTo>
                  <a:lnTo>
                    <a:pt x="99" y="1360"/>
                  </a:lnTo>
                  <a:cubicBezTo>
                    <a:pt x="99" y="1354"/>
                    <a:pt x="105" y="1354"/>
                    <a:pt x="105" y="1349"/>
                  </a:cubicBezTo>
                  <a:cubicBezTo>
                    <a:pt x="187" y="1185"/>
                    <a:pt x="198" y="998"/>
                    <a:pt x="198" y="790"/>
                  </a:cubicBezTo>
                  <a:cubicBezTo>
                    <a:pt x="203" y="566"/>
                    <a:pt x="203" y="292"/>
                    <a:pt x="138" y="35"/>
                  </a:cubicBezTo>
                  <a:cubicBezTo>
                    <a:pt x="133" y="11"/>
                    <a:pt x="116" y="1"/>
                    <a:pt x="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39"/>
            <p:cNvSpPr/>
            <p:nvPr/>
          </p:nvSpPr>
          <p:spPr>
            <a:xfrm>
              <a:off x="14428133" y="-1476082"/>
              <a:ext cx="243727" cy="168664"/>
            </a:xfrm>
            <a:custGeom>
              <a:avLst/>
              <a:gdLst/>
              <a:ahLst/>
              <a:cxnLst/>
              <a:rect l="l" t="t" r="r" b="b"/>
              <a:pathLst>
                <a:path w="3997" h="2766" extrusionOk="0">
                  <a:moveTo>
                    <a:pt x="1865" y="0"/>
                  </a:moveTo>
                  <a:cubicBezTo>
                    <a:pt x="539" y="0"/>
                    <a:pt x="235" y="601"/>
                    <a:pt x="88" y="1149"/>
                  </a:cubicBezTo>
                  <a:cubicBezTo>
                    <a:pt x="28" y="1368"/>
                    <a:pt x="1" y="2058"/>
                    <a:pt x="1" y="2058"/>
                  </a:cubicBezTo>
                  <a:lnTo>
                    <a:pt x="586" y="2506"/>
                  </a:lnTo>
                  <a:cubicBezTo>
                    <a:pt x="813" y="2683"/>
                    <a:pt x="1120" y="2766"/>
                    <a:pt x="1445" y="2766"/>
                  </a:cubicBezTo>
                  <a:cubicBezTo>
                    <a:pt x="2008" y="2766"/>
                    <a:pt x="2626" y="2516"/>
                    <a:pt x="2973" y="2068"/>
                  </a:cubicBezTo>
                  <a:lnTo>
                    <a:pt x="3810" y="1001"/>
                  </a:lnTo>
                  <a:cubicBezTo>
                    <a:pt x="3996" y="760"/>
                    <a:pt x="3876" y="410"/>
                    <a:pt x="3586" y="333"/>
                  </a:cubicBezTo>
                  <a:lnTo>
                    <a:pt x="2382" y="27"/>
                  </a:lnTo>
                  <a:cubicBezTo>
                    <a:pt x="2194" y="9"/>
                    <a:pt x="2022" y="0"/>
                    <a:pt x="18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39"/>
            <p:cNvSpPr/>
            <p:nvPr/>
          </p:nvSpPr>
          <p:spPr>
            <a:xfrm>
              <a:off x="14422828" y="-1429129"/>
              <a:ext cx="217446" cy="81222"/>
            </a:xfrm>
            <a:custGeom>
              <a:avLst/>
              <a:gdLst/>
              <a:ahLst/>
              <a:cxnLst/>
              <a:rect l="l" t="t" r="r" b="b"/>
              <a:pathLst>
                <a:path w="3566" h="1332" extrusionOk="0">
                  <a:moveTo>
                    <a:pt x="3513" y="0"/>
                  </a:moveTo>
                  <a:cubicBezTo>
                    <a:pt x="3510" y="0"/>
                    <a:pt x="3507" y="1"/>
                    <a:pt x="3503" y="1"/>
                  </a:cubicBezTo>
                  <a:cubicBezTo>
                    <a:pt x="2841" y="78"/>
                    <a:pt x="2222" y="368"/>
                    <a:pt x="1626" y="647"/>
                  </a:cubicBezTo>
                  <a:cubicBezTo>
                    <a:pt x="1117" y="888"/>
                    <a:pt x="591" y="1134"/>
                    <a:pt x="38" y="1249"/>
                  </a:cubicBezTo>
                  <a:cubicBezTo>
                    <a:pt x="16" y="1255"/>
                    <a:pt x="0" y="1277"/>
                    <a:pt x="6" y="1298"/>
                  </a:cubicBezTo>
                  <a:cubicBezTo>
                    <a:pt x="11" y="1320"/>
                    <a:pt x="27" y="1331"/>
                    <a:pt x="44" y="1331"/>
                  </a:cubicBezTo>
                  <a:lnTo>
                    <a:pt x="55" y="1331"/>
                  </a:lnTo>
                  <a:cubicBezTo>
                    <a:pt x="613" y="1216"/>
                    <a:pt x="1144" y="965"/>
                    <a:pt x="1659" y="724"/>
                  </a:cubicBezTo>
                  <a:cubicBezTo>
                    <a:pt x="2250" y="445"/>
                    <a:pt x="2863" y="160"/>
                    <a:pt x="3514" y="78"/>
                  </a:cubicBezTo>
                  <a:cubicBezTo>
                    <a:pt x="3565" y="73"/>
                    <a:pt x="3559" y="0"/>
                    <a:pt x="351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39"/>
            <p:cNvSpPr/>
            <p:nvPr/>
          </p:nvSpPr>
          <p:spPr>
            <a:xfrm>
              <a:off x="14541854" y="-1400226"/>
              <a:ext cx="75612" cy="16281"/>
            </a:xfrm>
            <a:custGeom>
              <a:avLst/>
              <a:gdLst/>
              <a:ahLst/>
              <a:cxnLst/>
              <a:rect l="l" t="t" r="r" b="b"/>
              <a:pathLst>
                <a:path w="1240" h="267" extrusionOk="0">
                  <a:moveTo>
                    <a:pt x="60" y="0"/>
                  </a:moveTo>
                  <a:cubicBezTo>
                    <a:pt x="26" y="0"/>
                    <a:pt x="0" y="52"/>
                    <a:pt x="40" y="75"/>
                  </a:cubicBezTo>
                  <a:cubicBezTo>
                    <a:pt x="210" y="184"/>
                    <a:pt x="407" y="250"/>
                    <a:pt x="610" y="261"/>
                  </a:cubicBezTo>
                  <a:cubicBezTo>
                    <a:pt x="653" y="266"/>
                    <a:pt x="703" y="266"/>
                    <a:pt x="747" y="266"/>
                  </a:cubicBezTo>
                  <a:cubicBezTo>
                    <a:pt x="900" y="261"/>
                    <a:pt x="1053" y="250"/>
                    <a:pt x="1201" y="228"/>
                  </a:cubicBezTo>
                  <a:cubicBezTo>
                    <a:pt x="1223" y="222"/>
                    <a:pt x="1239" y="201"/>
                    <a:pt x="1234" y="179"/>
                  </a:cubicBezTo>
                  <a:cubicBezTo>
                    <a:pt x="1234" y="160"/>
                    <a:pt x="1217" y="145"/>
                    <a:pt x="1198" y="145"/>
                  </a:cubicBezTo>
                  <a:cubicBezTo>
                    <a:pt x="1196" y="145"/>
                    <a:pt x="1193" y="145"/>
                    <a:pt x="1190" y="146"/>
                  </a:cubicBezTo>
                  <a:cubicBezTo>
                    <a:pt x="1040" y="172"/>
                    <a:pt x="889" y="180"/>
                    <a:pt x="739" y="180"/>
                  </a:cubicBezTo>
                  <a:cubicBezTo>
                    <a:pt x="698" y="180"/>
                    <a:pt x="656" y="180"/>
                    <a:pt x="615" y="179"/>
                  </a:cubicBezTo>
                  <a:cubicBezTo>
                    <a:pt x="429" y="168"/>
                    <a:pt x="243" y="107"/>
                    <a:pt x="84" y="9"/>
                  </a:cubicBezTo>
                  <a:cubicBezTo>
                    <a:pt x="76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39"/>
            <p:cNvSpPr/>
            <p:nvPr/>
          </p:nvSpPr>
          <p:spPr>
            <a:xfrm>
              <a:off x="14518927" y="-1456325"/>
              <a:ext cx="26098" cy="72014"/>
            </a:xfrm>
            <a:custGeom>
              <a:avLst/>
              <a:gdLst/>
              <a:ahLst/>
              <a:cxnLst/>
              <a:rect l="l" t="t" r="r" b="b"/>
              <a:pathLst>
                <a:path w="428" h="1181" extrusionOk="0">
                  <a:moveTo>
                    <a:pt x="359" y="1"/>
                  </a:moveTo>
                  <a:cubicBezTo>
                    <a:pt x="347" y="1"/>
                    <a:pt x="337" y="6"/>
                    <a:pt x="334" y="20"/>
                  </a:cubicBezTo>
                  <a:cubicBezTo>
                    <a:pt x="230" y="190"/>
                    <a:pt x="148" y="371"/>
                    <a:pt x="83" y="557"/>
                  </a:cubicBezTo>
                  <a:cubicBezTo>
                    <a:pt x="17" y="743"/>
                    <a:pt x="0" y="951"/>
                    <a:pt x="39" y="1148"/>
                  </a:cubicBezTo>
                  <a:cubicBezTo>
                    <a:pt x="39" y="1170"/>
                    <a:pt x="55" y="1181"/>
                    <a:pt x="77" y="1181"/>
                  </a:cubicBezTo>
                  <a:lnTo>
                    <a:pt x="83" y="1181"/>
                  </a:lnTo>
                  <a:cubicBezTo>
                    <a:pt x="104" y="1175"/>
                    <a:pt x="121" y="1153"/>
                    <a:pt x="115" y="1131"/>
                  </a:cubicBezTo>
                  <a:cubicBezTo>
                    <a:pt x="77" y="945"/>
                    <a:pt x="93" y="754"/>
                    <a:pt x="159" y="579"/>
                  </a:cubicBezTo>
                  <a:cubicBezTo>
                    <a:pt x="225" y="398"/>
                    <a:pt x="301" y="223"/>
                    <a:pt x="400" y="59"/>
                  </a:cubicBezTo>
                  <a:cubicBezTo>
                    <a:pt x="427" y="35"/>
                    <a:pt x="388" y="1"/>
                    <a:pt x="35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39"/>
            <p:cNvSpPr/>
            <p:nvPr/>
          </p:nvSpPr>
          <p:spPr>
            <a:xfrm>
              <a:off x="14463865" y="-1441325"/>
              <a:ext cx="32440" cy="82076"/>
            </a:xfrm>
            <a:custGeom>
              <a:avLst/>
              <a:gdLst/>
              <a:ahLst/>
              <a:cxnLst/>
              <a:rect l="l" t="t" r="r" b="b"/>
              <a:pathLst>
                <a:path w="532" h="1346" extrusionOk="0">
                  <a:moveTo>
                    <a:pt x="484" y="0"/>
                  </a:moveTo>
                  <a:cubicBezTo>
                    <a:pt x="471" y="0"/>
                    <a:pt x="459" y="7"/>
                    <a:pt x="449" y="21"/>
                  </a:cubicBezTo>
                  <a:cubicBezTo>
                    <a:pt x="241" y="327"/>
                    <a:pt x="0" y="798"/>
                    <a:pt x="55" y="1307"/>
                  </a:cubicBezTo>
                  <a:cubicBezTo>
                    <a:pt x="55" y="1329"/>
                    <a:pt x="77" y="1345"/>
                    <a:pt x="99" y="1345"/>
                  </a:cubicBezTo>
                  <a:cubicBezTo>
                    <a:pt x="121" y="1345"/>
                    <a:pt x="137" y="1323"/>
                    <a:pt x="137" y="1301"/>
                  </a:cubicBezTo>
                  <a:cubicBezTo>
                    <a:pt x="82" y="820"/>
                    <a:pt x="312" y="360"/>
                    <a:pt x="520" y="64"/>
                  </a:cubicBezTo>
                  <a:cubicBezTo>
                    <a:pt x="531" y="48"/>
                    <a:pt x="526" y="21"/>
                    <a:pt x="509" y="10"/>
                  </a:cubicBezTo>
                  <a:cubicBezTo>
                    <a:pt x="501" y="3"/>
                    <a:pt x="492" y="0"/>
                    <a:pt x="4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39"/>
            <p:cNvSpPr/>
            <p:nvPr/>
          </p:nvSpPr>
          <p:spPr>
            <a:xfrm>
              <a:off x="14484048" y="-1374555"/>
              <a:ext cx="87442" cy="17318"/>
            </a:xfrm>
            <a:custGeom>
              <a:avLst/>
              <a:gdLst/>
              <a:ahLst/>
              <a:cxnLst/>
              <a:rect l="l" t="t" r="r" b="b"/>
              <a:pathLst>
                <a:path w="1434" h="284" extrusionOk="0">
                  <a:moveTo>
                    <a:pt x="60" y="0"/>
                  </a:moveTo>
                  <a:cubicBezTo>
                    <a:pt x="26" y="0"/>
                    <a:pt x="1" y="49"/>
                    <a:pt x="36" y="75"/>
                  </a:cubicBezTo>
                  <a:lnTo>
                    <a:pt x="69" y="97"/>
                  </a:lnTo>
                  <a:cubicBezTo>
                    <a:pt x="69" y="97"/>
                    <a:pt x="74" y="102"/>
                    <a:pt x="80" y="102"/>
                  </a:cubicBezTo>
                  <a:cubicBezTo>
                    <a:pt x="233" y="196"/>
                    <a:pt x="419" y="223"/>
                    <a:pt x="627" y="250"/>
                  </a:cubicBezTo>
                  <a:cubicBezTo>
                    <a:pt x="780" y="267"/>
                    <a:pt x="934" y="278"/>
                    <a:pt x="1087" y="283"/>
                  </a:cubicBezTo>
                  <a:cubicBezTo>
                    <a:pt x="1185" y="283"/>
                    <a:pt x="1284" y="272"/>
                    <a:pt x="1383" y="256"/>
                  </a:cubicBezTo>
                  <a:cubicBezTo>
                    <a:pt x="1434" y="245"/>
                    <a:pt x="1423" y="173"/>
                    <a:pt x="1376" y="173"/>
                  </a:cubicBezTo>
                  <a:cubicBezTo>
                    <a:pt x="1373" y="173"/>
                    <a:pt x="1370" y="173"/>
                    <a:pt x="1366" y="174"/>
                  </a:cubicBezTo>
                  <a:cubicBezTo>
                    <a:pt x="1272" y="192"/>
                    <a:pt x="1177" y="198"/>
                    <a:pt x="1080" y="198"/>
                  </a:cubicBezTo>
                  <a:cubicBezTo>
                    <a:pt x="940" y="198"/>
                    <a:pt x="794" y="184"/>
                    <a:pt x="633" y="168"/>
                  </a:cubicBezTo>
                  <a:cubicBezTo>
                    <a:pt x="419" y="146"/>
                    <a:pt x="233" y="113"/>
                    <a:pt x="85" y="9"/>
                  </a:cubicBezTo>
                  <a:cubicBezTo>
                    <a:pt x="77" y="3"/>
                    <a:pt x="68" y="0"/>
                    <a:pt x="6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13" name="Google Shape;12013;p39"/>
          <p:cNvGrpSpPr/>
          <p:nvPr/>
        </p:nvGrpSpPr>
        <p:grpSpPr>
          <a:xfrm>
            <a:off x="818842" y="3595618"/>
            <a:ext cx="912735" cy="1587279"/>
            <a:chOff x="272217" y="3453993"/>
            <a:chExt cx="912735" cy="1587279"/>
          </a:xfrm>
        </p:grpSpPr>
        <p:sp>
          <p:nvSpPr>
            <p:cNvPr id="12014" name="Google Shape;12014;p39"/>
            <p:cNvSpPr/>
            <p:nvPr/>
          </p:nvSpPr>
          <p:spPr>
            <a:xfrm>
              <a:off x="453247" y="3939044"/>
              <a:ext cx="368782" cy="1102228"/>
            </a:xfrm>
            <a:custGeom>
              <a:avLst/>
              <a:gdLst/>
              <a:ahLst/>
              <a:cxnLst/>
              <a:rect l="l" t="t" r="r" b="b"/>
              <a:pathLst>
                <a:path w="2141" h="6399" extrusionOk="0">
                  <a:moveTo>
                    <a:pt x="1188" y="0"/>
                  </a:moveTo>
                  <a:lnTo>
                    <a:pt x="1188" y="0"/>
                  </a:lnTo>
                  <a:cubicBezTo>
                    <a:pt x="860" y="16"/>
                    <a:pt x="1139" y="914"/>
                    <a:pt x="1177" y="1078"/>
                  </a:cubicBezTo>
                  <a:cubicBezTo>
                    <a:pt x="1281" y="1489"/>
                    <a:pt x="1177" y="1812"/>
                    <a:pt x="1090" y="2217"/>
                  </a:cubicBezTo>
                  <a:cubicBezTo>
                    <a:pt x="1054" y="2136"/>
                    <a:pt x="752" y="1464"/>
                    <a:pt x="572" y="1464"/>
                  </a:cubicBezTo>
                  <a:cubicBezTo>
                    <a:pt x="558" y="1464"/>
                    <a:pt x="544" y="1469"/>
                    <a:pt x="531" y="1478"/>
                  </a:cubicBezTo>
                  <a:cubicBezTo>
                    <a:pt x="499" y="1505"/>
                    <a:pt x="756" y="2096"/>
                    <a:pt x="789" y="2157"/>
                  </a:cubicBezTo>
                  <a:cubicBezTo>
                    <a:pt x="1013" y="2600"/>
                    <a:pt x="991" y="2688"/>
                    <a:pt x="915" y="3219"/>
                  </a:cubicBezTo>
                  <a:cubicBezTo>
                    <a:pt x="866" y="3073"/>
                    <a:pt x="601" y="2118"/>
                    <a:pt x="467" y="2118"/>
                  </a:cubicBezTo>
                  <a:cubicBezTo>
                    <a:pt x="465" y="2118"/>
                    <a:pt x="462" y="2118"/>
                    <a:pt x="460" y="2118"/>
                  </a:cubicBezTo>
                  <a:cubicBezTo>
                    <a:pt x="323" y="2151"/>
                    <a:pt x="526" y="2945"/>
                    <a:pt x="559" y="3032"/>
                  </a:cubicBezTo>
                  <a:cubicBezTo>
                    <a:pt x="630" y="3197"/>
                    <a:pt x="761" y="3295"/>
                    <a:pt x="832" y="3427"/>
                  </a:cubicBezTo>
                  <a:cubicBezTo>
                    <a:pt x="931" y="3607"/>
                    <a:pt x="942" y="3755"/>
                    <a:pt x="958" y="4007"/>
                  </a:cubicBezTo>
                  <a:cubicBezTo>
                    <a:pt x="905" y="3930"/>
                    <a:pt x="279" y="3453"/>
                    <a:pt x="89" y="3453"/>
                  </a:cubicBezTo>
                  <a:cubicBezTo>
                    <a:pt x="64" y="3453"/>
                    <a:pt x="46" y="3462"/>
                    <a:pt x="39" y="3481"/>
                  </a:cubicBezTo>
                  <a:cubicBezTo>
                    <a:pt x="0" y="3602"/>
                    <a:pt x="794" y="4176"/>
                    <a:pt x="860" y="4248"/>
                  </a:cubicBezTo>
                  <a:cubicBezTo>
                    <a:pt x="980" y="4379"/>
                    <a:pt x="986" y="4352"/>
                    <a:pt x="1073" y="4532"/>
                  </a:cubicBezTo>
                  <a:cubicBezTo>
                    <a:pt x="1188" y="4768"/>
                    <a:pt x="1243" y="5063"/>
                    <a:pt x="1342" y="5309"/>
                  </a:cubicBezTo>
                  <a:cubicBezTo>
                    <a:pt x="1134" y="5173"/>
                    <a:pt x="898" y="5085"/>
                    <a:pt x="652" y="5058"/>
                  </a:cubicBezTo>
                  <a:lnTo>
                    <a:pt x="652" y="5058"/>
                  </a:lnTo>
                  <a:cubicBezTo>
                    <a:pt x="887" y="5309"/>
                    <a:pt x="1194" y="5468"/>
                    <a:pt x="1429" y="5682"/>
                  </a:cubicBezTo>
                  <a:cubicBezTo>
                    <a:pt x="1637" y="5879"/>
                    <a:pt x="1703" y="6207"/>
                    <a:pt x="1933" y="6399"/>
                  </a:cubicBezTo>
                  <a:cubicBezTo>
                    <a:pt x="1867" y="6185"/>
                    <a:pt x="1779" y="5983"/>
                    <a:pt x="1670" y="5786"/>
                  </a:cubicBezTo>
                  <a:cubicBezTo>
                    <a:pt x="1703" y="5621"/>
                    <a:pt x="2141" y="4631"/>
                    <a:pt x="1867" y="4554"/>
                  </a:cubicBezTo>
                  <a:cubicBezTo>
                    <a:pt x="1864" y="4553"/>
                    <a:pt x="1860" y="4553"/>
                    <a:pt x="1857" y="4553"/>
                  </a:cubicBezTo>
                  <a:cubicBezTo>
                    <a:pt x="1725" y="4553"/>
                    <a:pt x="1527" y="5258"/>
                    <a:pt x="1484" y="5403"/>
                  </a:cubicBezTo>
                  <a:cubicBezTo>
                    <a:pt x="1363" y="5047"/>
                    <a:pt x="1396" y="4981"/>
                    <a:pt x="1484" y="4592"/>
                  </a:cubicBezTo>
                  <a:cubicBezTo>
                    <a:pt x="1500" y="4505"/>
                    <a:pt x="1686" y="3739"/>
                    <a:pt x="1681" y="3728"/>
                  </a:cubicBezTo>
                  <a:cubicBezTo>
                    <a:pt x="1667" y="3711"/>
                    <a:pt x="1652" y="3703"/>
                    <a:pt x="1636" y="3703"/>
                  </a:cubicBezTo>
                  <a:cubicBezTo>
                    <a:pt x="1473" y="3703"/>
                    <a:pt x="1188" y="4477"/>
                    <a:pt x="1183" y="4527"/>
                  </a:cubicBezTo>
                  <a:cubicBezTo>
                    <a:pt x="745" y="3985"/>
                    <a:pt x="1407" y="3005"/>
                    <a:pt x="1675" y="2540"/>
                  </a:cubicBezTo>
                  <a:lnTo>
                    <a:pt x="1675" y="2540"/>
                  </a:lnTo>
                  <a:cubicBezTo>
                    <a:pt x="1374" y="2693"/>
                    <a:pt x="1112" y="2917"/>
                    <a:pt x="1030" y="3257"/>
                  </a:cubicBezTo>
                  <a:cubicBezTo>
                    <a:pt x="1013" y="2939"/>
                    <a:pt x="1046" y="2518"/>
                    <a:pt x="1221" y="2250"/>
                  </a:cubicBezTo>
                  <a:cubicBezTo>
                    <a:pt x="1380" y="2003"/>
                    <a:pt x="1790" y="1899"/>
                    <a:pt x="1922" y="1686"/>
                  </a:cubicBezTo>
                  <a:cubicBezTo>
                    <a:pt x="1860" y="1666"/>
                    <a:pt x="1796" y="1657"/>
                    <a:pt x="1733" y="1657"/>
                  </a:cubicBezTo>
                  <a:cubicBezTo>
                    <a:pt x="1568" y="1657"/>
                    <a:pt x="1406" y="1723"/>
                    <a:pt x="1287" y="1850"/>
                  </a:cubicBezTo>
                  <a:cubicBezTo>
                    <a:pt x="1265" y="1516"/>
                    <a:pt x="1407" y="1204"/>
                    <a:pt x="1369" y="859"/>
                  </a:cubicBezTo>
                  <a:cubicBezTo>
                    <a:pt x="1336" y="569"/>
                    <a:pt x="1183" y="296"/>
                    <a:pt x="118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39"/>
            <p:cNvSpPr/>
            <p:nvPr/>
          </p:nvSpPr>
          <p:spPr>
            <a:xfrm>
              <a:off x="272217" y="3453993"/>
              <a:ext cx="705354" cy="750838"/>
            </a:xfrm>
            <a:custGeom>
              <a:avLst/>
              <a:gdLst/>
              <a:ahLst/>
              <a:cxnLst/>
              <a:rect l="l" t="t" r="r" b="b"/>
              <a:pathLst>
                <a:path w="4095" h="4359" extrusionOk="0">
                  <a:moveTo>
                    <a:pt x="1960" y="2296"/>
                  </a:moveTo>
                  <a:cubicBezTo>
                    <a:pt x="1966" y="2296"/>
                    <a:pt x="1966" y="2302"/>
                    <a:pt x="1971" y="2302"/>
                  </a:cubicBezTo>
                  <a:lnTo>
                    <a:pt x="1960" y="2307"/>
                  </a:lnTo>
                  <a:lnTo>
                    <a:pt x="1960" y="2296"/>
                  </a:lnTo>
                  <a:close/>
                  <a:moveTo>
                    <a:pt x="1793" y="0"/>
                  </a:moveTo>
                  <a:cubicBezTo>
                    <a:pt x="1779" y="0"/>
                    <a:pt x="1769" y="18"/>
                    <a:pt x="1763" y="46"/>
                  </a:cubicBezTo>
                  <a:cubicBezTo>
                    <a:pt x="1714" y="233"/>
                    <a:pt x="1665" y="413"/>
                    <a:pt x="1615" y="594"/>
                  </a:cubicBezTo>
                  <a:cubicBezTo>
                    <a:pt x="1555" y="851"/>
                    <a:pt x="1522" y="1108"/>
                    <a:pt x="1528" y="1371"/>
                  </a:cubicBezTo>
                  <a:cubicBezTo>
                    <a:pt x="1528" y="1387"/>
                    <a:pt x="1533" y="1407"/>
                    <a:pt x="1542" y="1423"/>
                  </a:cubicBezTo>
                  <a:lnTo>
                    <a:pt x="1542" y="1423"/>
                  </a:lnTo>
                  <a:cubicBezTo>
                    <a:pt x="1485" y="1338"/>
                    <a:pt x="1006" y="1070"/>
                    <a:pt x="833" y="1026"/>
                  </a:cubicBezTo>
                  <a:cubicBezTo>
                    <a:pt x="697" y="996"/>
                    <a:pt x="559" y="979"/>
                    <a:pt x="423" y="979"/>
                  </a:cubicBezTo>
                  <a:cubicBezTo>
                    <a:pt x="388" y="979"/>
                    <a:pt x="353" y="980"/>
                    <a:pt x="318" y="982"/>
                  </a:cubicBezTo>
                  <a:cubicBezTo>
                    <a:pt x="263" y="982"/>
                    <a:pt x="258" y="1010"/>
                    <a:pt x="285" y="1054"/>
                  </a:cubicBezTo>
                  <a:cubicBezTo>
                    <a:pt x="389" y="1212"/>
                    <a:pt x="482" y="1371"/>
                    <a:pt x="586" y="1524"/>
                  </a:cubicBezTo>
                  <a:cubicBezTo>
                    <a:pt x="723" y="1738"/>
                    <a:pt x="887" y="1929"/>
                    <a:pt x="1079" y="2099"/>
                  </a:cubicBezTo>
                  <a:cubicBezTo>
                    <a:pt x="1079" y="2099"/>
                    <a:pt x="1084" y="2104"/>
                    <a:pt x="1095" y="2110"/>
                  </a:cubicBezTo>
                  <a:cubicBezTo>
                    <a:pt x="920" y="2148"/>
                    <a:pt x="542" y="2291"/>
                    <a:pt x="417" y="2378"/>
                  </a:cubicBezTo>
                  <a:cubicBezTo>
                    <a:pt x="274" y="2488"/>
                    <a:pt x="143" y="2614"/>
                    <a:pt x="33" y="2750"/>
                  </a:cubicBezTo>
                  <a:cubicBezTo>
                    <a:pt x="1" y="2800"/>
                    <a:pt x="11" y="2816"/>
                    <a:pt x="61" y="2822"/>
                  </a:cubicBezTo>
                  <a:cubicBezTo>
                    <a:pt x="236" y="2849"/>
                    <a:pt x="411" y="2887"/>
                    <a:pt x="586" y="2915"/>
                  </a:cubicBezTo>
                  <a:cubicBezTo>
                    <a:pt x="720" y="2936"/>
                    <a:pt x="855" y="2947"/>
                    <a:pt x="990" y="2947"/>
                  </a:cubicBezTo>
                  <a:cubicBezTo>
                    <a:pt x="1097" y="2947"/>
                    <a:pt x="1205" y="2940"/>
                    <a:pt x="1314" y="2926"/>
                  </a:cubicBezTo>
                  <a:cubicBezTo>
                    <a:pt x="1363" y="2904"/>
                    <a:pt x="1418" y="2876"/>
                    <a:pt x="1462" y="2843"/>
                  </a:cubicBezTo>
                  <a:lnTo>
                    <a:pt x="1462" y="2843"/>
                  </a:lnTo>
                  <a:cubicBezTo>
                    <a:pt x="1440" y="2871"/>
                    <a:pt x="1413" y="2898"/>
                    <a:pt x="1385" y="2926"/>
                  </a:cubicBezTo>
                  <a:cubicBezTo>
                    <a:pt x="1325" y="2997"/>
                    <a:pt x="1221" y="3582"/>
                    <a:pt x="1232" y="3768"/>
                  </a:cubicBezTo>
                  <a:cubicBezTo>
                    <a:pt x="1249" y="3955"/>
                    <a:pt x="1281" y="4141"/>
                    <a:pt x="1342" y="4316"/>
                  </a:cubicBezTo>
                  <a:cubicBezTo>
                    <a:pt x="1353" y="4345"/>
                    <a:pt x="1363" y="4358"/>
                    <a:pt x="1375" y="4358"/>
                  </a:cubicBezTo>
                  <a:cubicBezTo>
                    <a:pt x="1385" y="4358"/>
                    <a:pt x="1397" y="4347"/>
                    <a:pt x="1413" y="4327"/>
                  </a:cubicBezTo>
                  <a:cubicBezTo>
                    <a:pt x="1522" y="4179"/>
                    <a:pt x="1637" y="4031"/>
                    <a:pt x="1747" y="3883"/>
                  </a:cubicBezTo>
                  <a:cubicBezTo>
                    <a:pt x="1900" y="3675"/>
                    <a:pt x="2026" y="3451"/>
                    <a:pt x="2119" y="3216"/>
                  </a:cubicBezTo>
                  <a:cubicBezTo>
                    <a:pt x="2124" y="3194"/>
                    <a:pt x="2124" y="3172"/>
                    <a:pt x="2124" y="3150"/>
                  </a:cubicBezTo>
                  <a:lnTo>
                    <a:pt x="2157" y="3292"/>
                  </a:lnTo>
                  <a:cubicBezTo>
                    <a:pt x="2185" y="3385"/>
                    <a:pt x="2584" y="3790"/>
                    <a:pt x="2743" y="3883"/>
                  </a:cubicBezTo>
                  <a:cubicBezTo>
                    <a:pt x="2891" y="3966"/>
                    <a:pt x="3055" y="4031"/>
                    <a:pt x="3225" y="4070"/>
                  </a:cubicBezTo>
                  <a:cubicBezTo>
                    <a:pt x="3236" y="4073"/>
                    <a:pt x="3246" y="4075"/>
                    <a:pt x="3254" y="4075"/>
                  </a:cubicBezTo>
                  <a:cubicBezTo>
                    <a:pt x="3283" y="4075"/>
                    <a:pt x="3287" y="4052"/>
                    <a:pt x="3274" y="4009"/>
                  </a:cubicBezTo>
                  <a:cubicBezTo>
                    <a:pt x="3219" y="3834"/>
                    <a:pt x="3164" y="3648"/>
                    <a:pt x="3104" y="3473"/>
                  </a:cubicBezTo>
                  <a:cubicBezTo>
                    <a:pt x="3022" y="3227"/>
                    <a:pt x="2913" y="2991"/>
                    <a:pt x="2776" y="2778"/>
                  </a:cubicBezTo>
                  <a:cubicBezTo>
                    <a:pt x="2776" y="2772"/>
                    <a:pt x="2754" y="2756"/>
                    <a:pt x="2715" y="2728"/>
                  </a:cubicBezTo>
                  <a:lnTo>
                    <a:pt x="2715" y="2728"/>
                  </a:lnTo>
                  <a:lnTo>
                    <a:pt x="2819" y="2783"/>
                  </a:lnTo>
                  <a:cubicBezTo>
                    <a:pt x="2832" y="2788"/>
                    <a:pt x="2856" y="2791"/>
                    <a:pt x="2888" y="2791"/>
                  </a:cubicBezTo>
                  <a:cubicBezTo>
                    <a:pt x="3063" y="2791"/>
                    <a:pt x="3474" y="2722"/>
                    <a:pt x="3613" y="2657"/>
                  </a:cubicBezTo>
                  <a:cubicBezTo>
                    <a:pt x="3772" y="2581"/>
                    <a:pt x="3920" y="2482"/>
                    <a:pt x="4051" y="2367"/>
                  </a:cubicBezTo>
                  <a:cubicBezTo>
                    <a:pt x="4095" y="2340"/>
                    <a:pt x="4084" y="2318"/>
                    <a:pt x="4040" y="2302"/>
                  </a:cubicBezTo>
                  <a:cubicBezTo>
                    <a:pt x="3870" y="2236"/>
                    <a:pt x="3706" y="2165"/>
                    <a:pt x="3542" y="2104"/>
                  </a:cubicBezTo>
                  <a:cubicBezTo>
                    <a:pt x="3318" y="2022"/>
                    <a:pt x="3082" y="1973"/>
                    <a:pt x="2847" y="1951"/>
                  </a:cubicBezTo>
                  <a:lnTo>
                    <a:pt x="2858" y="1946"/>
                  </a:lnTo>
                  <a:cubicBezTo>
                    <a:pt x="2940" y="1902"/>
                    <a:pt x="3252" y="1409"/>
                    <a:pt x="3307" y="1234"/>
                  </a:cubicBezTo>
                  <a:cubicBezTo>
                    <a:pt x="3361" y="1054"/>
                    <a:pt x="3394" y="873"/>
                    <a:pt x="3405" y="687"/>
                  </a:cubicBezTo>
                  <a:cubicBezTo>
                    <a:pt x="3409" y="647"/>
                    <a:pt x="3400" y="631"/>
                    <a:pt x="3382" y="631"/>
                  </a:cubicBezTo>
                  <a:cubicBezTo>
                    <a:pt x="3372" y="631"/>
                    <a:pt x="3360" y="636"/>
                    <a:pt x="3345" y="643"/>
                  </a:cubicBezTo>
                  <a:cubicBezTo>
                    <a:pt x="3186" y="736"/>
                    <a:pt x="3027" y="818"/>
                    <a:pt x="2874" y="911"/>
                  </a:cubicBezTo>
                  <a:cubicBezTo>
                    <a:pt x="2661" y="1037"/>
                    <a:pt x="2464" y="1196"/>
                    <a:pt x="2289" y="1371"/>
                  </a:cubicBezTo>
                  <a:lnTo>
                    <a:pt x="2305" y="1322"/>
                  </a:lnTo>
                  <a:cubicBezTo>
                    <a:pt x="2332" y="1229"/>
                    <a:pt x="2217" y="649"/>
                    <a:pt x="2135" y="479"/>
                  </a:cubicBezTo>
                  <a:cubicBezTo>
                    <a:pt x="2053" y="315"/>
                    <a:pt x="1949" y="167"/>
                    <a:pt x="1829" y="30"/>
                  </a:cubicBezTo>
                  <a:cubicBezTo>
                    <a:pt x="1815" y="9"/>
                    <a:pt x="1803" y="0"/>
                    <a:pt x="179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39"/>
            <p:cNvSpPr/>
            <p:nvPr/>
          </p:nvSpPr>
          <p:spPr>
            <a:xfrm>
              <a:off x="393650" y="3615217"/>
              <a:ext cx="447327" cy="454568"/>
            </a:xfrm>
            <a:custGeom>
              <a:avLst/>
              <a:gdLst/>
              <a:ahLst/>
              <a:cxnLst/>
              <a:rect l="l" t="t" r="r" b="b"/>
              <a:pathLst>
                <a:path w="2597" h="2639" extrusionOk="0">
                  <a:moveTo>
                    <a:pt x="1708" y="1"/>
                  </a:moveTo>
                  <a:cubicBezTo>
                    <a:pt x="1647" y="1"/>
                    <a:pt x="1561" y="366"/>
                    <a:pt x="1545" y="413"/>
                  </a:cubicBezTo>
                  <a:cubicBezTo>
                    <a:pt x="1485" y="621"/>
                    <a:pt x="1408" y="829"/>
                    <a:pt x="1321" y="1032"/>
                  </a:cubicBezTo>
                  <a:cubicBezTo>
                    <a:pt x="1321" y="933"/>
                    <a:pt x="1337" y="835"/>
                    <a:pt x="1359" y="736"/>
                  </a:cubicBezTo>
                  <a:cubicBezTo>
                    <a:pt x="1358" y="736"/>
                    <a:pt x="1357" y="735"/>
                    <a:pt x="1355" y="735"/>
                  </a:cubicBezTo>
                  <a:cubicBezTo>
                    <a:pt x="1307" y="735"/>
                    <a:pt x="1260" y="1137"/>
                    <a:pt x="1250" y="1174"/>
                  </a:cubicBezTo>
                  <a:cubicBezTo>
                    <a:pt x="1250" y="835"/>
                    <a:pt x="1135" y="506"/>
                    <a:pt x="1146" y="172"/>
                  </a:cubicBezTo>
                  <a:lnTo>
                    <a:pt x="1146" y="172"/>
                  </a:lnTo>
                  <a:cubicBezTo>
                    <a:pt x="1058" y="200"/>
                    <a:pt x="1146" y="528"/>
                    <a:pt x="1157" y="588"/>
                  </a:cubicBezTo>
                  <a:cubicBezTo>
                    <a:pt x="1189" y="791"/>
                    <a:pt x="1206" y="999"/>
                    <a:pt x="1211" y="1207"/>
                  </a:cubicBezTo>
                  <a:cubicBezTo>
                    <a:pt x="1157" y="1147"/>
                    <a:pt x="1140" y="1010"/>
                    <a:pt x="1118" y="933"/>
                  </a:cubicBezTo>
                  <a:cubicBezTo>
                    <a:pt x="1096" y="829"/>
                    <a:pt x="1064" y="731"/>
                    <a:pt x="1020" y="638"/>
                  </a:cubicBezTo>
                  <a:cubicBezTo>
                    <a:pt x="1002" y="609"/>
                    <a:pt x="992" y="598"/>
                    <a:pt x="987" y="598"/>
                  </a:cubicBezTo>
                  <a:cubicBezTo>
                    <a:pt x="973" y="598"/>
                    <a:pt x="1017" y="715"/>
                    <a:pt x="1025" y="753"/>
                  </a:cubicBezTo>
                  <a:cubicBezTo>
                    <a:pt x="1058" y="857"/>
                    <a:pt x="1080" y="961"/>
                    <a:pt x="1102" y="1064"/>
                  </a:cubicBezTo>
                  <a:lnTo>
                    <a:pt x="648" y="227"/>
                  </a:lnTo>
                  <a:lnTo>
                    <a:pt x="648" y="227"/>
                  </a:lnTo>
                  <a:cubicBezTo>
                    <a:pt x="593" y="260"/>
                    <a:pt x="992" y="971"/>
                    <a:pt x="1036" y="1048"/>
                  </a:cubicBezTo>
                  <a:cubicBezTo>
                    <a:pt x="970" y="961"/>
                    <a:pt x="894" y="873"/>
                    <a:pt x="812" y="796"/>
                  </a:cubicBezTo>
                  <a:cubicBezTo>
                    <a:pt x="789" y="777"/>
                    <a:pt x="683" y="678"/>
                    <a:pt x="645" y="678"/>
                  </a:cubicBezTo>
                  <a:cubicBezTo>
                    <a:pt x="629" y="678"/>
                    <a:pt x="624" y="695"/>
                    <a:pt x="642" y="742"/>
                  </a:cubicBezTo>
                  <a:cubicBezTo>
                    <a:pt x="675" y="818"/>
                    <a:pt x="806" y="895"/>
                    <a:pt x="861" y="955"/>
                  </a:cubicBezTo>
                  <a:cubicBezTo>
                    <a:pt x="943" y="1032"/>
                    <a:pt x="1009" y="1114"/>
                    <a:pt x="1069" y="1207"/>
                  </a:cubicBezTo>
                  <a:cubicBezTo>
                    <a:pt x="938" y="1114"/>
                    <a:pt x="762" y="1064"/>
                    <a:pt x="626" y="988"/>
                  </a:cubicBezTo>
                  <a:cubicBezTo>
                    <a:pt x="597" y="969"/>
                    <a:pt x="376" y="809"/>
                    <a:pt x="313" y="809"/>
                  </a:cubicBezTo>
                  <a:cubicBezTo>
                    <a:pt x="305" y="809"/>
                    <a:pt x="299" y="812"/>
                    <a:pt x="297" y="818"/>
                  </a:cubicBezTo>
                  <a:cubicBezTo>
                    <a:pt x="319" y="862"/>
                    <a:pt x="385" y="878"/>
                    <a:pt x="423" y="900"/>
                  </a:cubicBezTo>
                  <a:cubicBezTo>
                    <a:pt x="489" y="944"/>
                    <a:pt x="560" y="988"/>
                    <a:pt x="637" y="1037"/>
                  </a:cubicBezTo>
                  <a:cubicBezTo>
                    <a:pt x="768" y="1114"/>
                    <a:pt x="910" y="1185"/>
                    <a:pt x="1058" y="1245"/>
                  </a:cubicBezTo>
                  <a:cubicBezTo>
                    <a:pt x="1049" y="1252"/>
                    <a:pt x="1037" y="1254"/>
                    <a:pt x="1024" y="1254"/>
                  </a:cubicBezTo>
                  <a:cubicBezTo>
                    <a:pt x="981" y="1254"/>
                    <a:pt x="923" y="1227"/>
                    <a:pt x="894" y="1223"/>
                  </a:cubicBezTo>
                  <a:cubicBezTo>
                    <a:pt x="861" y="1215"/>
                    <a:pt x="828" y="1211"/>
                    <a:pt x="795" y="1211"/>
                  </a:cubicBezTo>
                  <a:cubicBezTo>
                    <a:pt x="762" y="1211"/>
                    <a:pt x="730" y="1215"/>
                    <a:pt x="697" y="1223"/>
                  </a:cubicBezTo>
                  <a:cubicBezTo>
                    <a:pt x="549" y="1283"/>
                    <a:pt x="801" y="1300"/>
                    <a:pt x="856" y="1300"/>
                  </a:cubicBezTo>
                  <a:cubicBezTo>
                    <a:pt x="806" y="1304"/>
                    <a:pt x="757" y="1304"/>
                    <a:pt x="708" y="1304"/>
                  </a:cubicBezTo>
                  <a:cubicBezTo>
                    <a:pt x="683" y="1304"/>
                    <a:pt x="658" y="1304"/>
                    <a:pt x="634" y="1304"/>
                  </a:cubicBezTo>
                  <a:cubicBezTo>
                    <a:pt x="560" y="1304"/>
                    <a:pt x="486" y="1305"/>
                    <a:pt x="412" y="1316"/>
                  </a:cubicBezTo>
                  <a:cubicBezTo>
                    <a:pt x="336" y="1327"/>
                    <a:pt x="253" y="1333"/>
                    <a:pt x="177" y="1333"/>
                  </a:cubicBezTo>
                  <a:cubicBezTo>
                    <a:pt x="166" y="1333"/>
                    <a:pt x="145" y="1332"/>
                    <a:pt x="122" y="1332"/>
                  </a:cubicBezTo>
                  <a:cubicBezTo>
                    <a:pt x="66" y="1332"/>
                    <a:pt x="1" y="1337"/>
                    <a:pt x="67" y="1376"/>
                  </a:cubicBezTo>
                  <a:cubicBezTo>
                    <a:pt x="122" y="1387"/>
                    <a:pt x="182" y="1393"/>
                    <a:pt x="242" y="1393"/>
                  </a:cubicBezTo>
                  <a:cubicBezTo>
                    <a:pt x="281" y="1396"/>
                    <a:pt x="318" y="1397"/>
                    <a:pt x="355" y="1397"/>
                  </a:cubicBezTo>
                  <a:cubicBezTo>
                    <a:pt x="392" y="1397"/>
                    <a:pt x="429" y="1396"/>
                    <a:pt x="467" y="1393"/>
                  </a:cubicBezTo>
                  <a:cubicBezTo>
                    <a:pt x="637" y="1387"/>
                    <a:pt x="806" y="1376"/>
                    <a:pt x="976" y="1355"/>
                  </a:cubicBezTo>
                  <a:lnTo>
                    <a:pt x="976" y="1355"/>
                  </a:lnTo>
                  <a:cubicBezTo>
                    <a:pt x="921" y="1371"/>
                    <a:pt x="866" y="1393"/>
                    <a:pt x="812" y="1415"/>
                  </a:cubicBezTo>
                  <a:cubicBezTo>
                    <a:pt x="773" y="1426"/>
                    <a:pt x="680" y="1442"/>
                    <a:pt x="653" y="1475"/>
                  </a:cubicBezTo>
                  <a:cubicBezTo>
                    <a:pt x="623" y="1515"/>
                    <a:pt x="633" y="1529"/>
                    <a:pt x="661" y="1529"/>
                  </a:cubicBezTo>
                  <a:cubicBezTo>
                    <a:pt x="722" y="1529"/>
                    <a:pt x="864" y="1466"/>
                    <a:pt x="883" y="1459"/>
                  </a:cubicBezTo>
                  <a:lnTo>
                    <a:pt x="883" y="1459"/>
                  </a:lnTo>
                  <a:cubicBezTo>
                    <a:pt x="795" y="1497"/>
                    <a:pt x="708" y="1541"/>
                    <a:pt x="626" y="1584"/>
                  </a:cubicBezTo>
                  <a:cubicBezTo>
                    <a:pt x="587" y="1606"/>
                    <a:pt x="461" y="1672"/>
                    <a:pt x="544" y="1710"/>
                  </a:cubicBezTo>
                  <a:cubicBezTo>
                    <a:pt x="546" y="1711"/>
                    <a:pt x="549" y="1712"/>
                    <a:pt x="552" y="1712"/>
                  </a:cubicBezTo>
                  <a:cubicBezTo>
                    <a:pt x="602" y="1712"/>
                    <a:pt x="754" y="1600"/>
                    <a:pt x="790" y="1584"/>
                  </a:cubicBezTo>
                  <a:cubicBezTo>
                    <a:pt x="883" y="1535"/>
                    <a:pt x="970" y="1480"/>
                    <a:pt x="1069" y="1442"/>
                  </a:cubicBezTo>
                  <a:lnTo>
                    <a:pt x="1069" y="1442"/>
                  </a:lnTo>
                  <a:cubicBezTo>
                    <a:pt x="981" y="1519"/>
                    <a:pt x="888" y="1601"/>
                    <a:pt x="806" y="1688"/>
                  </a:cubicBezTo>
                  <a:cubicBezTo>
                    <a:pt x="757" y="1727"/>
                    <a:pt x="598" y="1842"/>
                    <a:pt x="593" y="1913"/>
                  </a:cubicBezTo>
                  <a:cubicBezTo>
                    <a:pt x="590" y="1943"/>
                    <a:pt x="598" y="1955"/>
                    <a:pt x="611" y="1955"/>
                  </a:cubicBezTo>
                  <a:cubicBezTo>
                    <a:pt x="654" y="1955"/>
                    <a:pt x="754" y="1839"/>
                    <a:pt x="779" y="1814"/>
                  </a:cubicBezTo>
                  <a:cubicBezTo>
                    <a:pt x="877" y="1721"/>
                    <a:pt x="965" y="1628"/>
                    <a:pt x="1069" y="1541"/>
                  </a:cubicBezTo>
                  <a:lnTo>
                    <a:pt x="1069" y="1541"/>
                  </a:lnTo>
                  <a:cubicBezTo>
                    <a:pt x="1003" y="1645"/>
                    <a:pt x="943" y="1754"/>
                    <a:pt x="872" y="1853"/>
                  </a:cubicBezTo>
                  <a:cubicBezTo>
                    <a:pt x="806" y="1929"/>
                    <a:pt x="752" y="2011"/>
                    <a:pt x="713" y="2104"/>
                  </a:cubicBezTo>
                  <a:cubicBezTo>
                    <a:pt x="699" y="2147"/>
                    <a:pt x="700" y="2163"/>
                    <a:pt x="709" y="2163"/>
                  </a:cubicBezTo>
                  <a:cubicBezTo>
                    <a:pt x="731" y="2163"/>
                    <a:pt x="805" y="2065"/>
                    <a:pt x="828" y="2033"/>
                  </a:cubicBezTo>
                  <a:cubicBezTo>
                    <a:pt x="910" y="1935"/>
                    <a:pt x="981" y="1825"/>
                    <a:pt x="1047" y="1716"/>
                  </a:cubicBezTo>
                  <a:lnTo>
                    <a:pt x="1047" y="1716"/>
                  </a:lnTo>
                  <a:cubicBezTo>
                    <a:pt x="1003" y="1803"/>
                    <a:pt x="981" y="1902"/>
                    <a:pt x="981" y="2000"/>
                  </a:cubicBezTo>
                  <a:cubicBezTo>
                    <a:pt x="981" y="2028"/>
                    <a:pt x="981" y="2206"/>
                    <a:pt x="1013" y="2206"/>
                  </a:cubicBezTo>
                  <a:cubicBezTo>
                    <a:pt x="1019" y="2206"/>
                    <a:pt x="1027" y="2199"/>
                    <a:pt x="1036" y="2181"/>
                  </a:cubicBezTo>
                  <a:cubicBezTo>
                    <a:pt x="1058" y="2137"/>
                    <a:pt x="1036" y="1995"/>
                    <a:pt x="1047" y="1940"/>
                  </a:cubicBezTo>
                  <a:cubicBezTo>
                    <a:pt x="1069" y="1847"/>
                    <a:pt x="1124" y="1760"/>
                    <a:pt x="1140" y="1667"/>
                  </a:cubicBezTo>
                  <a:lnTo>
                    <a:pt x="1140" y="1667"/>
                  </a:lnTo>
                  <a:cubicBezTo>
                    <a:pt x="1118" y="1803"/>
                    <a:pt x="1102" y="1946"/>
                    <a:pt x="1091" y="2083"/>
                  </a:cubicBezTo>
                  <a:cubicBezTo>
                    <a:pt x="1091" y="2128"/>
                    <a:pt x="1076" y="2276"/>
                    <a:pt x="1113" y="2276"/>
                  </a:cubicBezTo>
                  <a:cubicBezTo>
                    <a:pt x="1121" y="2276"/>
                    <a:pt x="1132" y="2269"/>
                    <a:pt x="1146" y="2252"/>
                  </a:cubicBezTo>
                  <a:cubicBezTo>
                    <a:pt x="1195" y="2198"/>
                    <a:pt x="1178" y="1990"/>
                    <a:pt x="1189" y="1918"/>
                  </a:cubicBezTo>
                  <a:cubicBezTo>
                    <a:pt x="1200" y="1771"/>
                    <a:pt x="1211" y="1623"/>
                    <a:pt x="1233" y="1475"/>
                  </a:cubicBezTo>
                  <a:cubicBezTo>
                    <a:pt x="1282" y="1541"/>
                    <a:pt x="1282" y="1683"/>
                    <a:pt x="1299" y="1760"/>
                  </a:cubicBezTo>
                  <a:cubicBezTo>
                    <a:pt x="1321" y="1869"/>
                    <a:pt x="1354" y="1973"/>
                    <a:pt x="1392" y="2072"/>
                  </a:cubicBezTo>
                  <a:cubicBezTo>
                    <a:pt x="1441" y="2159"/>
                    <a:pt x="1474" y="2252"/>
                    <a:pt x="1507" y="2345"/>
                  </a:cubicBezTo>
                  <a:cubicBezTo>
                    <a:pt x="1517" y="2376"/>
                    <a:pt x="1596" y="2638"/>
                    <a:pt x="1637" y="2638"/>
                  </a:cubicBezTo>
                  <a:cubicBezTo>
                    <a:pt x="1639" y="2638"/>
                    <a:pt x="1642" y="2637"/>
                    <a:pt x="1644" y="2635"/>
                  </a:cubicBezTo>
                  <a:cubicBezTo>
                    <a:pt x="1518" y="2274"/>
                    <a:pt x="1359" y="1902"/>
                    <a:pt x="1315" y="1519"/>
                  </a:cubicBezTo>
                  <a:lnTo>
                    <a:pt x="1315" y="1519"/>
                  </a:lnTo>
                  <a:cubicBezTo>
                    <a:pt x="1386" y="1623"/>
                    <a:pt x="1452" y="1727"/>
                    <a:pt x="1523" y="1836"/>
                  </a:cubicBezTo>
                  <a:cubicBezTo>
                    <a:pt x="1556" y="1886"/>
                    <a:pt x="1589" y="1940"/>
                    <a:pt x="1616" y="1995"/>
                  </a:cubicBezTo>
                  <a:cubicBezTo>
                    <a:pt x="1630" y="2014"/>
                    <a:pt x="1668" y="2108"/>
                    <a:pt x="1693" y="2108"/>
                  </a:cubicBezTo>
                  <a:cubicBezTo>
                    <a:pt x="1697" y="2108"/>
                    <a:pt x="1701" y="2105"/>
                    <a:pt x="1704" y="2099"/>
                  </a:cubicBezTo>
                  <a:cubicBezTo>
                    <a:pt x="1726" y="2061"/>
                    <a:pt x="1551" y="1825"/>
                    <a:pt x="1534" y="1787"/>
                  </a:cubicBezTo>
                  <a:lnTo>
                    <a:pt x="1332" y="1453"/>
                  </a:lnTo>
                  <a:lnTo>
                    <a:pt x="1332" y="1453"/>
                  </a:lnTo>
                  <a:cubicBezTo>
                    <a:pt x="1474" y="1535"/>
                    <a:pt x="1584" y="1678"/>
                    <a:pt x="1693" y="1792"/>
                  </a:cubicBezTo>
                  <a:lnTo>
                    <a:pt x="1857" y="1973"/>
                  </a:lnTo>
                  <a:cubicBezTo>
                    <a:pt x="1875" y="1991"/>
                    <a:pt x="1961" y="2111"/>
                    <a:pt x="2009" y="2111"/>
                  </a:cubicBezTo>
                  <a:cubicBezTo>
                    <a:pt x="2019" y="2111"/>
                    <a:pt x="2027" y="2106"/>
                    <a:pt x="2032" y="2094"/>
                  </a:cubicBezTo>
                  <a:cubicBezTo>
                    <a:pt x="1934" y="2033"/>
                    <a:pt x="1857" y="1918"/>
                    <a:pt x="1781" y="1831"/>
                  </a:cubicBezTo>
                  <a:cubicBezTo>
                    <a:pt x="1677" y="1721"/>
                    <a:pt x="1578" y="1606"/>
                    <a:pt x="1480" y="1497"/>
                  </a:cubicBezTo>
                  <a:lnTo>
                    <a:pt x="1480" y="1497"/>
                  </a:lnTo>
                  <a:cubicBezTo>
                    <a:pt x="1633" y="1568"/>
                    <a:pt x="1781" y="1650"/>
                    <a:pt x="1934" y="1732"/>
                  </a:cubicBezTo>
                  <a:cubicBezTo>
                    <a:pt x="1981" y="1753"/>
                    <a:pt x="2215" y="1930"/>
                    <a:pt x="2267" y="1930"/>
                  </a:cubicBezTo>
                  <a:cubicBezTo>
                    <a:pt x="2270" y="1930"/>
                    <a:pt x="2272" y="1930"/>
                    <a:pt x="2273" y="1929"/>
                  </a:cubicBezTo>
                  <a:cubicBezTo>
                    <a:pt x="2317" y="1907"/>
                    <a:pt x="2164" y="1820"/>
                    <a:pt x="2147" y="1809"/>
                  </a:cubicBezTo>
                  <a:cubicBezTo>
                    <a:pt x="2082" y="1765"/>
                    <a:pt x="2016" y="1721"/>
                    <a:pt x="1950" y="1672"/>
                  </a:cubicBezTo>
                  <a:cubicBezTo>
                    <a:pt x="1797" y="1579"/>
                    <a:pt x="1638" y="1502"/>
                    <a:pt x="1474" y="1431"/>
                  </a:cubicBezTo>
                  <a:lnTo>
                    <a:pt x="1474" y="1431"/>
                  </a:lnTo>
                  <a:cubicBezTo>
                    <a:pt x="1540" y="1442"/>
                    <a:pt x="1600" y="1464"/>
                    <a:pt x="1666" y="1480"/>
                  </a:cubicBezTo>
                  <a:cubicBezTo>
                    <a:pt x="1704" y="1493"/>
                    <a:pt x="1765" y="1529"/>
                    <a:pt x="1814" y="1529"/>
                  </a:cubicBezTo>
                  <a:cubicBezTo>
                    <a:pt x="1828" y="1529"/>
                    <a:pt x="1841" y="1526"/>
                    <a:pt x="1852" y="1519"/>
                  </a:cubicBezTo>
                  <a:cubicBezTo>
                    <a:pt x="1923" y="1480"/>
                    <a:pt x="1863" y="1453"/>
                    <a:pt x="1813" y="1442"/>
                  </a:cubicBezTo>
                  <a:cubicBezTo>
                    <a:pt x="1726" y="1420"/>
                    <a:pt x="1644" y="1393"/>
                    <a:pt x="1556" y="1376"/>
                  </a:cubicBezTo>
                  <a:lnTo>
                    <a:pt x="1556" y="1376"/>
                  </a:lnTo>
                  <a:cubicBezTo>
                    <a:pt x="1698" y="1391"/>
                    <a:pt x="1841" y="1398"/>
                    <a:pt x="1981" y="1398"/>
                  </a:cubicBezTo>
                  <a:cubicBezTo>
                    <a:pt x="2052" y="1398"/>
                    <a:pt x="2122" y="1397"/>
                    <a:pt x="2191" y="1393"/>
                  </a:cubicBezTo>
                  <a:cubicBezTo>
                    <a:pt x="2295" y="1393"/>
                    <a:pt x="2399" y="1387"/>
                    <a:pt x="2498" y="1371"/>
                  </a:cubicBezTo>
                  <a:cubicBezTo>
                    <a:pt x="2552" y="1360"/>
                    <a:pt x="2547" y="1382"/>
                    <a:pt x="2563" y="1322"/>
                  </a:cubicBezTo>
                  <a:cubicBezTo>
                    <a:pt x="2569" y="1300"/>
                    <a:pt x="2596" y="1300"/>
                    <a:pt x="2563" y="1283"/>
                  </a:cubicBezTo>
                  <a:cubicBezTo>
                    <a:pt x="2537" y="1282"/>
                    <a:pt x="2510" y="1281"/>
                    <a:pt x="2483" y="1281"/>
                  </a:cubicBezTo>
                  <a:cubicBezTo>
                    <a:pt x="2348" y="1281"/>
                    <a:pt x="2208" y="1300"/>
                    <a:pt x="2071" y="1300"/>
                  </a:cubicBezTo>
                  <a:lnTo>
                    <a:pt x="1578" y="1300"/>
                  </a:lnTo>
                  <a:cubicBezTo>
                    <a:pt x="1638" y="1294"/>
                    <a:pt x="1934" y="1300"/>
                    <a:pt x="1917" y="1185"/>
                  </a:cubicBezTo>
                  <a:lnTo>
                    <a:pt x="1917" y="1185"/>
                  </a:lnTo>
                  <a:cubicBezTo>
                    <a:pt x="1813" y="1196"/>
                    <a:pt x="1709" y="1207"/>
                    <a:pt x="1605" y="1229"/>
                  </a:cubicBezTo>
                  <a:cubicBezTo>
                    <a:pt x="1605" y="1229"/>
                    <a:pt x="1835" y="1125"/>
                    <a:pt x="1868" y="1114"/>
                  </a:cubicBezTo>
                  <a:cubicBezTo>
                    <a:pt x="1950" y="1075"/>
                    <a:pt x="2032" y="1037"/>
                    <a:pt x="2120" y="999"/>
                  </a:cubicBezTo>
                  <a:cubicBezTo>
                    <a:pt x="2147" y="988"/>
                    <a:pt x="2262" y="955"/>
                    <a:pt x="2202" y="917"/>
                  </a:cubicBezTo>
                  <a:cubicBezTo>
                    <a:pt x="2196" y="913"/>
                    <a:pt x="2188" y="911"/>
                    <a:pt x="2178" y="911"/>
                  </a:cubicBezTo>
                  <a:cubicBezTo>
                    <a:pt x="2089" y="911"/>
                    <a:pt x="1862" y="1051"/>
                    <a:pt x="1802" y="1075"/>
                  </a:cubicBezTo>
                  <a:cubicBezTo>
                    <a:pt x="1695" y="1124"/>
                    <a:pt x="1541" y="1240"/>
                    <a:pt x="1427" y="1240"/>
                  </a:cubicBezTo>
                  <a:cubicBezTo>
                    <a:pt x="1424" y="1240"/>
                    <a:pt x="1422" y="1240"/>
                    <a:pt x="1419" y="1240"/>
                  </a:cubicBezTo>
                  <a:cubicBezTo>
                    <a:pt x="1480" y="1196"/>
                    <a:pt x="2060" y="796"/>
                    <a:pt x="2016" y="742"/>
                  </a:cubicBezTo>
                  <a:lnTo>
                    <a:pt x="2016" y="742"/>
                  </a:lnTo>
                  <a:cubicBezTo>
                    <a:pt x="1786" y="933"/>
                    <a:pt x="1540" y="1114"/>
                    <a:pt x="1293" y="1278"/>
                  </a:cubicBezTo>
                  <a:cubicBezTo>
                    <a:pt x="1293" y="1201"/>
                    <a:pt x="1370" y="1130"/>
                    <a:pt x="1414" y="1070"/>
                  </a:cubicBezTo>
                  <a:cubicBezTo>
                    <a:pt x="1474" y="988"/>
                    <a:pt x="1529" y="911"/>
                    <a:pt x="1589" y="835"/>
                  </a:cubicBezTo>
                  <a:cubicBezTo>
                    <a:pt x="1627" y="785"/>
                    <a:pt x="1934" y="424"/>
                    <a:pt x="1874" y="391"/>
                  </a:cubicBezTo>
                  <a:lnTo>
                    <a:pt x="1874" y="391"/>
                  </a:lnTo>
                  <a:cubicBezTo>
                    <a:pt x="1720" y="627"/>
                    <a:pt x="1534" y="840"/>
                    <a:pt x="1359" y="1064"/>
                  </a:cubicBezTo>
                  <a:cubicBezTo>
                    <a:pt x="1425" y="873"/>
                    <a:pt x="1507" y="692"/>
                    <a:pt x="1562" y="501"/>
                  </a:cubicBezTo>
                  <a:cubicBezTo>
                    <a:pt x="1611" y="331"/>
                    <a:pt x="1677" y="178"/>
                    <a:pt x="1715" y="3"/>
                  </a:cubicBezTo>
                  <a:cubicBezTo>
                    <a:pt x="1712" y="1"/>
                    <a:pt x="1710" y="1"/>
                    <a:pt x="1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39"/>
            <p:cNvSpPr/>
            <p:nvPr/>
          </p:nvSpPr>
          <p:spPr>
            <a:xfrm>
              <a:off x="443256" y="3633475"/>
              <a:ext cx="395825" cy="453707"/>
            </a:xfrm>
            <a:custGeom>
              <a:avLst/>
              <a:gdLst/>
              <a:ahLst/>
              <a:cxnLst/>
              <a:rect l="l" t="t" r="r" b="b"/>
              <a:pathLst>
                <a:path w="2298" h="2634" extrusionOk="0">
                  <a:moveTo>
                    <a:pt x="1016" y="1"/>
                  </a:moveTo>
                  <a:cubicBezTo>
                    <a:pt x="945" y="1"/>
                    <a:pt x="1011" y="833"/>
                    <a:pt x="1016" y="920"/>
                  </a:cubicBezTo>
                  <a:cubicBezTo>
                    <a:pt x="994" y="805"/>
                    <a:pt x="962" y="696"/>
                    <a:pt x="918" y="586"/>
                  </a:cubicBezTo>
                  <a:cubicBezTo>
                    <a:pt x="905" y="557"/>
                    <a:pt x="845" y="398"/>
                    <a:pt x="813" y="398"/>
                  </a:cubicBezTo>
                  <a:cubicBezTo>
                    <a:pt x="802" y="398"/>
                    <a:pt x="795" y="414"/>
                    <a:pt x="792" y="455"/>
                  </a:cubicBezTo>
                  <a:cubicBezTo>
                    <a:pt x="792" y="537"/>
                    <a:pt x="880" y="674"/>
                    <a:pt x="901" y="751"/>
                  </a:cubicBezTo>
                  <a:cubicBezTo>
                    <a:pt x="940" y="860"/>
                    <a:pt x="967" y="969"/>
                    <a:pt x="978" y="1079"/>
                  </a:cubicBezTo>
                  <a:cubicBezTo>
                    <a:pt x="907" y="931"/>
                    <a:pt x="765" y="805"/>
                    <a:pt x="677" y="668"/>
                  </a:cubicBezTo>
                  <a:cubicBezTo>
                    <a:pt x="657" y="638"/>
                    <a:pt x="511" y="358"/>
                    <a:pt x="461" y="358"/>
                  </a:cubicBezTo>
                  <a:cubicBezTo>
                    <a:pt x="458" y="358"/>
                    <a:pt x="455" y="359"/>
                    <a:pt x="453" y="362"/>
                  </a:cubicBezTo>
                  <a:cubicBezTo>
                    <a:pt x="458" y="411"/>
                    <a:pt x="507" y="455"/>
                    <a:pt x="529" y="493"/>
                  </a:cubicBezTo>
                  <a:cubicBezTo>
                    <a:pt x="578" y="570"/>
                    <a:pt x="617" y="641"/>
                    <a:pt x="666" y="718"/>
                  </a:cubicBezTo>
                  <a:cubicBezTo>
                    <a:pt x="759" y="855"/>
                    <a:pt x="852" y="986"/>
                    <a:pt x="956" y="1106"/>
                  </a:cubicBezTo>
                  <a:cubicBezTo>
                    <a:pt x="955" y="1106"/>
                    <a:pt x="954" y="1107"/>
                    <a:pt x="952" y="1107"/>
                  </a:cubicBezTo>
                  <a:cubicBezTo>
                    <a:pt x="914" y="1107"/>
                    <a:pt x="851" y="1029"/>
                    <a:pt x="819" y="1008"/>
                  </a:cubicBezTo>
                  <a:cubicBezTo>
                    <a:pt x="770" y="964"/>
                    <a:pt x="710" y="931"/>
                    <a:pt x="644" y="909"/>
                  </a:cubicBezTo>
                  <a:cubicBezTo>
                    <a:pt x="635" y="908"/>
                    <a:pt x="628" y="908"/>
                    <a:pt x="621" y="908"/>
                  </a:cubicBezTo>
                  <a:cubicBezTo>
                    <a:pt x="510" y="908"/>
                    <a:pt x="713" y="1031"/>
                    <a:pt x="759" y="1057"/>
                  </a:cubicBezTo>
                  <a:cubicBezTo>
                    <a:pt x="622" y="997"/>
                    <a:pt x="491" y="909"/>
                    <a:pt x="354" y="855"/>
                  </a:cubicBezTo>
                  <a:cubicBezTo>
                    <a:pt x="277" y="827"/>
                    <a:pt x="206" y="794"/>
                    <a:pt x="135" y="761"/>
                  </a:cubicBezTo>
                  <a:cubicBezTo>
                    <a:pt x="113" y="747"/>
                    <a:pt x="40" y="701"/>
                    <a:pt x="14" y="701"/>
                  </a:cubicBezTo>
                  <a:cubicBezTo>
                    <a:pt x="2" y="701"/>
                    <a:pt x="1" y="711"/>
                    <a:pt x="20" y="740"/>
                  </a:cubicBezTo>
                  <a:cubicBezTo>
                    <a:pt x="64" y="783"/>
                    <a:pt x="113" y="816"/>
                    <a:pt x="168" y="849"/>
                  </a:cubicBezTo>
                  <a:cubicBezTo>
                    <a:pt x="234" y="887"/>
                    <a:pt x="299" y="926"/>
                    <a:pt x="365" y="953"/>
                  </a:cubicBezTo>
                  <a:cubicBezTo>
                    <a:pt x="524" y="1035"/>
                    <a:pt x="682" y="1101"/>
                    <a:pt x="841" y="1166"/>
                  </a:cubicBezTo>
                  <a:cubicBezTo>
                    <a:pt x="781" y="1150"/>
                    <a:pt x="726" y="1145"/>
                    <a:pt x="666" y="1139"/>
                  </a:cubicBezTo>
                  <a:cubicBezTo>
                    <a:pt x="636" y="1135"/>
                    <a:pt x="573" y="1111"/>
                    <a:pt x="531" y="1111"/>
                  </a:cubicBezTo>
                  <a:cubicBezTo>
                    <a:pt x="519" y="1111"/>
                    <a:pt x="509" y="1112"/>
                    <a:pt x="502" y="1117"/>
                  </a:cubicBezTo>
                  <a:cubicBezTo>
                    <a:pt x="365" y="1183"/>
                    <a:pt x="682" y="1210"/>
                    <a:pt x="715" y="1216"/>
                  </a:cubicBezTo>
                  <a:cubicBezTo>
                    <a:pt x="636" y="1211"/>
                    <a:pt x="559" y="1203"/>
                    <a:pt x="484" y="1203"/>
                  </a:cubicBezTo>
                  <a:cubicBezTo>
                    <a:pt x="466" y="1203"/>
                    <a:pt x="448" y="1204"/>
                    <a:pt x="431" y="1205"/>
                  </a:cubicBezTo>
                  <a:cubicBezTo>
                    <a:pt x="387" y="1205"/>
                    <a:pt x="245" y="1205"/>
                    <a:pt x="305" y="1270"/>
                  </a:cubicBezTo>
                  <a:cubicBezTo>
                    <a:pt x="315" y="1283"/>
                    <a:pt x="350" y="1287"/>
                    <a:pt x="392" y="1287"/>
                  </a:cubicBezTo>
                  <a:cubicBezTo>
                    <a:pt x="462" y="1287"/>
                    <a:pt x="551" y="1276"/>
                    <a:pt x="578" y="1276"/>
                  </a:cubicBezTo>
                  <a:cubicBezTo>
                    <a:pt x="682" y="1276"/>
                    <a:pt x="781" y="1276"/>
                    <a:pt x="885" y="1287"/>
                  </a:cubicBezTo>
                  <a:cubicBezTo>
                    <a:pt x="776" y="1314"/>
                    <a:pt x="661" y="1347"/>
                    <a:pt x="546" y="1380"/>
                  </a:cubicBezTo>
                  <a:cubicBezTo>
                    <a:pt x="491" y="1396"/>
                    <a:pt x="299" y="1413"/>
                    <a:pt x="266" y="1473"/>
                  </a:cubicBezTo>
                  <a:cubicBezTo>
                    <a:pt x="242" y="1516"/>
                    <a:pt x="258" y="1530"/>
                    <a:pt x="290" y="1530"/>
                  </a:cubicBezTo>
                  <a:cubicBezTo>
                    <a:pt x="345" y="1530"/>
                    <a:pt x="445" y="1489"/>
                    <a:pt x="469" y="1478"/>
                  </a:cubicBezTo>
                  <a:cubicBezTo>
                    <a:pt x="595" y="1446"/>
                    <a:pt x="715" y="1402"/>
                    <a:pt x="841" y="1374"/>
                  </a:cubicBezTo>
                  <a:lnTo>
                    <a:pt x="841" y="1374"/>
                  </a:lnTo>
                  <a:cubicBezTo>
                    <a:pt x="743" y="1435"/>
                    <a:pt x="639" y="1500"/>
                    <a:pt x="535" y="1555"/>
                  </a:cubicBezTo>
                  <a:cubicBezTo>
                    <a:pt x="447" y="1588"/>
                    <a:pt x="365" y="1643"/>
                    <a:pt x="288" y="1703"/>
                  </a:cubicBezTo>
                  <a:cubicBezTo>
                    <a:pt x="251" y="1744"/>
                    <a:pt x="252" y="1758"/>
                    <a:pt x="269" y="1758"/>
                  </a:cubicBezTo>
                  <a:cubicBezTo>
                    <a:pt x="302" y="1758"/>
                    <a:pt x="391" y="1712"/>
                    <a:pt x="420" y="1697"/>
                  </a:cubicBezTo>
                  <a:cubicBezTo>
                    <a:pt x="535" y="1643"/>
                    <a:pt x="644" y="1588"/>
                    <a:pt x="754" y="1522"/>
                  </a:cubicBezTo>
                  <a:lnTo>
                    <a:pt x="754" y="1522"/>
                  </a:lnTo>
                  <a:cubicBezTo>
                    <a:pt x="672" y="1577"/>
                    <a:pt x="611" y="1654"/>
                    <a:pt x="573" y="1741"/>
                  </a:cubicBezTo>
                  <a:cubicBezTo>
                    <a:pt x="559" y="1765"/>
                    <a:pt x="473" y="1939"/>
                    <a:pt x="518" y="1939"/>
                  </a:cubicBezTo>
                  <a:cubicBezTo>
                    <a:pt x="524" y="1939"/>
                    <a:pt x="533" y="1936"/>
                    <a:pt x="546" y="1927"/>
                  </a:cubicBezTo>
                  <a:cubicBezTo>
                    <a:pt x="584" y="1900"/>
                    <a:pt x="622" y="1763"/>
                    <a:pt x="661" y="1719"/>
                  </a:cubicBezTo>
                  <a:cubicBezTo>
                    <a:pt x="713" y="1651"/>
                    <a:pt x="795" y="1603"/>
                    <a:pt x="850" y="1532"/>
                  </a:cubicBezTo>
                  <a:lnTo>
                    <a:pt x="850" y="1532"/>
                  </a:lnTo>
                  <a:cubicBezTo>
                    <a:pt x="771" y="1639"/>
                    <a:pt x="702" y="1756"/>
                    <a:pt x="639" y="1873"/>
                  </a:cubicBezTo>
                  <a:cubicBezTo>
                    <a:pt x="615" y="1911"/>
                    <a:pt x="527" y="2056"/>
                    <a:pt x="585" y="2056"/>
                  </a:cubicBezTo>
                  <a:cubicBezTo>
                    <a:pt x="593" y="2056"/>
                    <a:pt x="603" y="2054"/>
                    <a:pt x="617" y="2048"/>
                  </a:cubicBezTo>
                  <a:cubicBezTo>
                    <a:pt x="677" y="2026"/>
                    <a:pt x="754" y="1829"/>
                    <a:pt x="792" y="1769"/>
                  </a:cubicBezTo>
                  <a:cubicBezTo>
                    <a:pt x="863" y="1643"/>
                    <a:pt x="934" y="1517"/>
                    <a:pt x="1016" y="1396"/>
                  </a:cubicBezTo>
                  <a:lnTo>
                    <a:pt x="1016" y="1396"/>
                  </a:lnTo>
                  <a:cubicBezTo>
                    <a:pt x="1033" y="1478"/>
                    <a:pt x="973" y="1604"/>
                    <a:pt x="956" y="1686"/>
                  </a:cubicBezTo>
                  <a:cubicBezTo>
                    <a:pt x="929" y="1790"/>
                    <a:pt x="912" y="1900"/>
                    <a:pt x="907" y="2009"/>
                  </a:cubicBezTo>
                  <a:cubicBezTo>
                    <a:pt x="912" y="2108"/>
                    <a:pt x="907" y="2206"/>
                    <a:pt x="896" y="2310"/>
                  </a:cubicBezTo>
                  <a:cubicBezTo>
                    <a:pt x="891" y="2337"/>
                    <a:pt x="848" y="2634"/>
                    <a:pt x="893" y="2634"/>
                  </a:cubicBezTo>
                  <a:cubicBezTo>
                    <a:pt x="894" y="2634"/>
                    <a:pt x="895" y="2634"/>
                    <a:pt x="896" y="2633"/>
                  </a:cubicBezTo>
                  <a:cubicBezTo>
                    <a:pt x="934" y="2250"/>
                    <a:pt x="945" y="1840"/>
                    <a:pt x="1071" y="1478"/>
                  </a:cubicBezTo>
                  <a:cubicBezTo>
                    <a:pt x="1088" y="1604"/>
                    <a:pt x="1104" y="1730"/>
                    <a:pt x="1120" y="1856"/>
                  </a:cubicBezTo>
                  <a:cubicBezTo>
                    <a:pt x="1126" y="1922"/>
                    <a:pt x="1131" y="1988"/>
                    <a:pt x="1137" y="2048"/>
                  </a:cubicBezTo>
                  <a:cubicBezTo>
                    <a:pt x="1137" y="2073"/>
                    <a:pt x="1132" y="2188"/>
                    <a:pt x="1160" y="2188"/>
                  </a:cubicBezTo>
                  <a:cubicBezTo>
                    <a:pt x="1163" y="2188"/>
                    <a:pt x="1166" y="2187"/>
                    <a:pt x="1170" y="2185"/>
                  </a:cubicBezTo>
                  <a:cubicBezTo>
                    <a:pt x="1208" y="2163"/>
                    <a:pt x="1153" y="1867"/>
                    <a:pt x="1148" y="1823"/>
                  </a:cubicBezTo>
                  <a:lnTo>
                    <a:pt x="1109" y="1424"/>
                  </a:lnTo>
                  <a:lnTo>
                    <a:pt x="1109" y="1424"/>
                  </a:lnTo>
                  <a:cubicBezTo>
                    <a:pt x="1202" y="1566"/>
                    <a:pt x="1241" y="1747"/>
                    <a:pt x="1290" y="1905"/>
                  </a:cubicBezTo>
                  <a:lnTo>
                    <a:pt x="1361" y="2146"/>
                  </a:lnTo>
                  <a:cubicBezTo>
                    <a:pt x="1371" y="2171"/>
                    <a:pt x="1402" y="2341"/>
                    <a:pt x="1451" y="2341"/>
                  </a:cubicBezTo>
                  <a:cubicBezTo>
                    <a:pt x="1457" y="2341"/>
                    <a:pt x="1464" y="2339"/>
                    <a:pt x="1471" y="2332"/>
                  </a:cubicBezTo>
                  <a:cubicBezTo>
                    <a:pt x="1405" y="2234"/>
                    <a:pt x="1389" y="2092"/>
                    <a:pt x="1350" y="1982"/>
                  </a:cubicBezTo>
                  <a:cubicBezTo>
                    <a:pt x="1306" y="1834"/>
                    <a:pt x="1268" y="1686"/>
                    <a:pt x="1224" y="1539"/>
                  </a:cubicBezTo>
                  <a:lnTo>
                    <a:pt x="1224" y="1539"/>
                  </a:lnTo>
                  <a:cubicBezTo>
                    <a:pt x="1328" y="1676"/>
                    <a:pt x="1427" y="1823"/>
                    <a:pt x="1531" y="1966"/>
                  </a:cubicBezTo>
                  <a:cubicBezTo>
                    <a:pt x="1564" y="2009"/>
                    <a:pt x="1712" y="2305"/>
                    <a:pt x="1750" y="2305"/>
                  </a:cubicBezTo>
                  <a:cubicBezTo>
                    <a:pt x="1751" y="2305"/>
                    <a:pt x="1751" y="2305"/>
                    <a:pt x="1752" y="2305"/>
                  </a:cubicBezTo>
                  <a:cubicBezTo>
                    <a:pt x="1790" y="2305"/>
                    <a:pt x="1700" y="2157"/>
                    <a:pt x="1690" y="2141"/>
                  </a:cubicBezTo>
                  <a:cubicBezTo>
                    <a:pt x="1646" y="2075"/>
                    <a:pt x="1608" y="1998"/>
                    <a:pt x="1569" y="1927"/>
                  </a:cubicBezTo>
                  <a:cubicBezTo>
                    <a:pt x="1471" y="1769"/>
                    <a:pt x="1361" y="1621"/>
                    <a:pt x="1246" y="1478"/>
                  </a:cubicBezTo>
                  <a:lnTo>
                    <a:pt x="1246" y="1478"/>
                  </a:lnTo>
                  <a:cubicBezTo>
                    <a:pt x="1296" y="1522"/>
                    <a:pt x="1345" y="1566"/>
                    <a:pt x="1394" y="1615"/>
                  </a:cubicBezTo>
                  <a:cubicBezTo>
                    <a:pt x="1432" y="1648"/>
                    <a:pt x="1493" y="1741"/>
                    <a:pt x="1547" y="1741"/>
                  </a:cubicBezTo>
                  <a:cubicBezTo>
                    <a:pt x="1629" y="1741"/>
                    <a:pt x="1586" y="1686"/>
                    <a:pt x="1547" y="1648"/>
                  </a:cubicBezTo>
                  <a:cubicBezTo>
                    <a:pt x="1476" y="1588"/>
                    <a:pt x="1416" y="1522"/>
                    <a:pt x="1339" y="1468"/>
                  </a:cubicBezTo>
                  <a:lnTo>
                    <a:pt x="1339" y="1468"/>
                  </a:lnTo>
                  <a:cubicBezTo>
                    <a:pt x="1520" y="1588"/>
                    <a:pt x="1706" y="1697"/>
                    <a:pt x="1903" y="1785"/>
                  </a:cubicBezTo>
                  <a:cubicBezTo>
                    <a:pt x="1991" y="1840"/>
                    <a:pt x="2084" y="1884"/>
                    <a:pt x="2182" y="1916"/>
                  </a:cubicBezTo>
                  <a:cubicBezTo>
                    <a:pt x="2211" y="1925"/>
                    <a:pt x="2221" y="1934"/>
                    <a:pt x="2230" y="1934"/>
                  </a:cubicBezTo>
                  <a:cubicBezTo>
                    <a:pt x="2237" y="1934"/>
                    <a:pt x="2243" y="1926"/>
                    <a:pt x="2259" y="1905"/>
                  </a:cubicBezTo>
                  <a:cubicBezTo>
                    <a:pt x="2270" y="1884"/>
                    <a:pt x="2297" y="1894"/>
                    <a:pt x="2275" y="1862"/>
                  </a:cubicBezTo>
                  <a:cubicBezTo>
                    <a:pt x="2138" y="1774"/>
                    <a:pt x="1974" y="1719"/>
                    <a:pt x="1826" y="1643"/>
                  </a:cubicBezTo>
                  <a:cubicBezTo>
                    <a:pt x="1679" y="1561"/>
                    <a:pt x="1531" y="1478"/>
                    <a:pt x="1383" y="1402"/>
                  </a:cubicBezTo>
                  <a:lnTo>
                    <a:pt x="1383" y="1402"/>
                  </a:lnTo>
                  <a:cubicBezTo>
                    <a:pt x="1428" y="1422"/>
                    <a:pt x="1583" y="1505"/>
                    <a:pt x="1676" y="1505"/>
                  </a:cubicBezTo>
                  <a:cubicBezTo>
                    <a:pt x="1709" y="1505"/>
                    <a:pt x="1734" y="1495"/>
                    <a:pt x="1744" y="1468"/>
                  </a:cubicBezTo>
                  <a:cubicBezTo>
                    <a:pt x="1646" y="1429"/>
                    <a:pt x="1547" y="1391"/>
                    <a:pt x="1443" y="1358"/>
                  </a:cubicBezTo>
                  <a:cubicBezTo>
                    <a:pt x="1443" y="1357"/>
                    <a:pt x="1446" y="1357"/>
                    <a:pt x="1452" y="1357"/>
                  </a:cubicBezTo>
                  <a:cubicBezTo>
                    <a:pt x="1496" y="1357"/>
                    <a:pt x="1699" y="1375"/>
                    <a:pt x="1728" y="1380"/>
                  </a:cubicBezTo>
                  <a:cubicBezTo>
                    <a:pt x="1816" y="1385"/>
                    <a:pt x="1903" y="1396"/>
                    <a:pt x="2002" y="1396"/>
                  </a:cubicBezTo>
                  <a:cubicBezTo>
                    <a:pt x="2015" y="1396"/>
                    <a:pt x="2051" y="1405"/>
                    <a:pt x="2079" y="1405"/>
                  </a:cubicBezTo>
                  <a:cubicBezTo>
                    <a:pt x="2107" y="1405"/>
                    <a:pt x="2128" y="1396"/>
                    <a:pt x="2111" y="1364"/>
                  </a:cubicBezTo>
                  <a:cubicBezTo>
                    <a:pt x="2073" y="1303"/>
                    <a:pt x="1761" y="1320"/>
                    <a:pt x="1690" y="1314"/>
                  </a:cubicBezTo>
                  <a:cubicBezTo>
                    <a:pt x="1669" y="1312"/>
                    <a:pt x="1647" y="1312"/>
                    <a:pt x="1623" y="1312"/>
                  </a:cubicBezTo>
                  <a:cubicBezTo>
                    <a:pt x="1581" y="1312"/>
                    <a:pt x="1535" y="1314"/>
                    <a:pt x="1490" y="1314"/>
                  </a:cubicBezTo>
                  <a:cubicBezTo>
                    <a:pt x="1410" y="1314"/>
                    <a:pt x="1331" y="1308"/>
                    <a:pt x="1279" y="1276"/>
                  </a:cubicBezTo>
                  <a:cubicBezTo>
                    <a:pt x="1345" y="1265"/>
                    <a:pt x="2040" y="1188"/>
                    <a:pt x="2018" y="1117"/>
                  </a:cubicBezTo>
                  <a:lnTo>
                    <a:pt x="2018" y="1117"/>
                  </a:lnTo>
                  <a:cubicBezTo>
                    <a:pt x="1733" y="1177"/>
                    <a:pt x="1438" y="1221"/>
                    <a:pt x="1148" y="1249"/>
                  </a:cubicBezTo>
                  <a:cubicBezTo>
                    <a:pt x="1181" y="1183"/>
                    <a:pt x="1285" y="1156"/>
                    <a:pt x="1345" y="1123"/>
                  </a:cubicBezTo>
                  <a:cubicBezTo>
                    <a:pt x="1427" y="1079"/>
                    <a:pt x="1514" y="1035"/>
                    <a:pt x="1597" y="997"/>
                  </a:cubicBezTo>
                  <a:cubicBezTo>
                    <a:pt x="1651" y="969"/>
                    <a:pt x="2078" y="794"/>
                    <a:pt x="2040" y="734"/>
                  </a:cubicBezTo>
                  <a:lnTo>
                    <a:pt x="2040" y="734"/>
                  </a:lnTo>
                  <a:cubicBezTo>
                    <a:pt x="1799" y="871"/>
                    <a:pt x="1547" y="975"/>
                    <a:pt x="1301" y="1090"/>
                  </a:cubicBezTo>
                  <a:cubicBezTo>
                    <a:pt x="1438" y="953"/>
                    <a:pt x="1586" y="827"/>
                    <a:pt x="1717" y="685"/>
                  </a:cubicBezTo>
                  <a:cubicBezTo>
                    <a:pt x="1826" y="559"/>
                    <a:pt x="1947" y="455"/>
                    <a:pt x="2062" y="313"/>
                  </a:cubicBezTo>
                  <a:cubicBezTo>
                    <a:pt x="2058" y="308"/>
                    <a:pt x="2053" y="306"/>
                    <a:pt x="2047" y="306"/>
                  </a:cubicBezTo>
                  <a:cubicBezTo>
                    <a:pt x="1979" y="306"/>
                    <a:pt x="1769" y="568"/>
                    <a:pt x="1739" y="603"/>
                  </a:cubicBezTo>
                  <a:cubicBezTo>
                    <a:pt x="1591" y="761"/>
                    <a:pt x="1438" y="909"/>
                    <a:pt x="1274" y="1041"/>
                  </a:cubicBezTo>
                  <a:cubicBezTo>
                    <a:pt x="1317" y="958"/>
                    <a:pt x="1372" y="876"/>
                    <a:pt x="1432" y="800"/>
                  </a:cubicBezTo>
                  <a:cubicBezTo>
                    <a:pt x="1430" y="797"/>
                    <a:pt x="1428" y="796"/>
                    <a:pt x="1425" y="796"/>
                  </a:cubicBezTo>
                  <a:cubicBezTo>
                    <a:pt x="1374" y="796"/>
                    <a:pt x="1174" y="1108"/>
                    <a:pt x="1153" y="1134"/>
                  </a:cubicBezTo>
                  <a:cubicBezTo>
                    <a:pt x="1290" y="833"/>
                    <a:pt x="1328" y="482"/>
                    <a:pt x="1476" y="192"/>
                  </a:cubicBezTo>
                  <a:cubicBezTo>
                    <a:pt x="1474" y="192"/>
                    <a:pt x="1472" y="192"/>
                    <a:pt x="1470" y="192"/>
                  </a:cubicBezTo>
                  <a:cubicBezTo>
                    <a:pt x="1386" y="192"/>
                    <a:pt x="1333" y="511"/>
                    <a:pt x="1312" y="570"/>
                  </a:cubicBezTo>
                  <a:cubicBezTo>
                    <a:pt x="1257" y="767"/>
                    <a:pt x="1186" y="958"/>
                    <a:pt x="1109" y="1145"/>
                  </a:cubicBezTo>
                  <a:cubicBezTo>
                    <a:pt x="1082" y="1062"/>
                    <a:pt x="1126" y="942"/>
                    <a:pt x="1137" y="855"/>
                  </a:cubicBezTo>
                  <a:cubicBezTo>
                    <a:pt x="1164" y="756"/>
                    <a:pt x="1175" y="652"/>
                    <a:pt x="1175" y="543"/>
                  </a:cubicBezTo>
                  <a:cubicBezTo>
                    <a:pt x="1171" y="507"/>
                    <a:pt x="1166" y="493"/>
                    <a:pt x="1162" y="493"/>
                  </a:cubicBezTo>
                  <a:cubicBezTo>
                    <a:pt x="1149" y="493"/>
                    <a:pt x="1135" y="615"/>
                    <a:pt x="1131" y="652"/>
                  </a:cubicBezTo>
                  <a:cubicBezTo>
                    <a:pt x="1115" y="761"/>
                    <a:pt x="1093" y="865"/>
                    <a:pt x="1066" y="969"/>
                  </a:cubicBezTo>
                  <a:lnTo>
                    <a:pt x="101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39"/>
            <p:cNvSpPr/>
            <p:nvPr/>
          </p:nvSpPr>
          <p:spPr>
            <a:xfrm>
              <a:off x="611712" y="4014833"/>
              <a:ext cx="573240" cy="530013"/>
            </a:xfrm>
            <a:custGeom>
              <a:avLst/>
              <a:gdLst/>
              <a:ahLst/>
              <a:cxnLst/>
              <a:rect l="l" t="t" r="r" b="b"/>
              <a:pathLst>
                <a:path w="3328" h="3077" extrusionOk="0">
                  <a:moveTo>
                    <a:pt x="1615" y="1662"/>
                  </a:moveTo>
                  <a:lnTo>
                    <a:pt x="1615" y="1667"/>
                  </a:lnTo>
                  <a:lnTo>
                    <a:pt x="1609" y="1662"/>
                  </a:lnTo>
                  <a:close/>
                  <a:moveTo>
                    <a:pt x="1320" y="0"/>
                  </a:moveTo>
                  <a:cubicBezTo>
                    <a:pt x="1308" y="0"/>
                    <a:pt x="1301" y="14"/>
                    <a:pt x="1297" y="36"/>
                  </a:cubicBezTo>
                  <a:cubicBezTo>
                    <a:pt x="1275" y="173"/>
                    <a:pt x="1248" y="310"/>
                    <a:pt x="1226" y="447"/>
                  </a:cubicBezTo>
                  <a:cubicBezTo>
                    <a:pt x="1199" y="638"/>
                    <a:pt x="1193" y="830"/>
                    <a:pt x="1215" y="1022"/>
                  </a:cubicBezTo>
                  <a:cubicBezTo>
                    <a:pt x="1210" y="1005"/>
                    <a:pt x="1204" y="994"/>
                    <a:pt x="1193" y="983"/>
                  </a:cubicBezTo>
                  <a:cubicBezTo>
                    <a:pt x="1155" y="923"/>
                    <a:pt x="750" y="710"/>
                    <a:pt x="608" y="677"/>
                  </a:cubicBezTo>
                  <a:cubicBezTo>
                    <a:pt x="493" y="649"/>
                    <a:pt x="375" y="637"/>
                    <a:pt x="259" y="637"/>
                  </a:cubicBezTo>
                  <a:cubicBezTo>
                    <a:pt x="236" y="637"/>
                    <a:pt x="214" y="637"/>
                    <a:pt x="192" y="638"/>
                  </a:cubicBezTo>
                  <a:cubicBezTo>
                    <a:pt x="148" y="638"/>
                    <a:pt x="142" y="655"/>
                    <a:pt x="170" y="688"/>
                  </a:cubicBezTo>
                  <a:cubicBezTo>
                    <a:pt x="257" y="808"/>
                    <a:pt x="339" y="928"/>
                    <a:pt x="427" y="1043"/>
                  </a:cubicBezTo>
                  <a:cubicBezTo>
                    <a:pt x="547" y="1202"/>
                    <a:pt x="690" y="1350"/>
                    <a:pt x="843" y="1476"/>
                  </a:cubicBezTo>
                  <a:cubicBezTo>
                    <a:pt x="854" y="1481"/>
                    <a:pt x="870" y="1487"/>
                    <a:pt x="887" y="1492"/>
                  </a:cubicBezTo>
                  <a:cubicBezTo>
                    <a:pt x="884" y="1492"/>
                    <a:pt x="882" y="1492"/>
                    <a:pt x="879" y="1492"/>
                  </a:cubicBezTo>
                  <a:cubicBezTo>
                    <a:pt x="789" y="1492"/>
                    <a:pt x="402" y="1643"/>
                    <a:pt x="301" y="1722"/>
                  </a:cubicBezTo>
                  <a:cubicBezTo>
                    <a:pt x="197" y="1804"/>
                    <a:pt x="104" y="1903"/>
                    <a:pt x="22" y="2012"/>
                  </a:cubicBezTo>
                  <a:cubicBezTo>
                    <a:pt x="0" y="2045"/>
                    <a:pt x="11" y="2056"/>
                    <a:pt x="49" y="2061"/>
                  </a:cubicBezTo>
                  <a:cubicBezTo>
                    <a:pt x="192" y="2078"/>
                    <a:pt x="334" y="2100"/>
                    <a:pt x="476" y="2116"/>
                  </a:cubicBezTo>
                  <a:cubicBezTo>
                    <a:pt x="558" y="2123"/>
                    <a:pt x="639" y="2127"/>
                    <a:pt x="721" y="2127"/>
                  </a:cubicBezTo>
                  <a:cubicBezTo>
                    <a:pt x="836" y="2127"/>
                    <a:pt x="950" y="2119"/>
                    <a:pt x="1062" y="2100"/>
                  </a:cubicBezTo>
                  <a:cubicBezTo>
                    <a:pt x="1062" y="2100"/>
                    <a:pt x="1067" y="2100"/>
                    <a:pt x="1078" y="2094"/>
                  </a:cubicBezTo>
                  <a:lnTo>
                    <a:pt x="1078" y="2094"/>
                  </a:lnTo>
                  <a:cubicBezTo>
                    <a:pt x="996" y="2264"/>
                    <a:pt x="942" y="2445"/>
                    <a:pt x="909" y="2631"/>
                  </a:cubicBezTo>
                  <a:cubicBezTo>
                    <a:pt x="903" y="2768"/>
                    <a:pt x="914" y="2904"/>
                    <a:pt x="942" y="3041"/>
                  </a:cubicBezTo>
                  <a:cubicBezTo>
                    <a:pt x="948" y="3066"/>
                    <a:pt x="955" y="3077"/>
                    <a:pt x="967" y="3077"/>
                  </a:cubicBezTo>
                  <a:cubicBezTo>
                    <a:pt x="976" y="3077"/>
                    <a:pt x="987" y="3070"/>
                    <a:pt x="1002" y="3058"/>
                  </a:cubicBezTo>
                  <a:cubicBezTo>
                    <a:pt x="1100" y="2970"/>
                    <a:pt x="1210" y="2883"/>
                    <a:pt x="1314" y="2789"/>
                  </a:cubicBezTo>
                  <a:cubicBezTo>
                    <a:pt x="1451" y="2669"/>
                    <a:pt x="1571" y="2521"/>
                    <a:pt x="1675" y="2363"/>
                  </a:cubicBezTo>
                  <a:cubicBezTo>
                    <a:pt x="1686" y="2319"/>
                    <a:pt x="1691" y="2275"/>
                    <a:pt x="1697" y="2231"/>
                  </a:cubicBezTo>
                  <a:lnTo>
                    <a:pt x="1708" y="2319"/>
                  </a:lnTo>
                  <a:cubicBezTo>
                    <a:pt x="1724" y="2390"/>
                    <a:pt x="2020" y="2740"/>
                    <a:pt x="2140" y="2822"/>
                  </a:cubicBezTo>
                  <a:cubicBezTo>
                    <a:pt x="2255" y="2904"/>
                    <a:pt x="2381" y="2970"/>
                    <a:pt x="2518" y="3025"/>
                  </a:cubicBezTo>
                  <a:cubicBezTo>
                    <a:pt x="2529" y="3029"/>
                    <a:pt x="2538" y="3031"/>
                    <a:pt x="2545" y="3031"/>
                  </a:cubicBezTo>
                  <a:cubicBezTo>
                    <a:pt x="2563" y="3031"/>
                    <a:pt x="2564" y="3015"/>
                    <a:pt x="2556" y="2987"/>
                  </a:cubicBezTo>
                  <a:cubicBezTo>
                    <a:pt x="2523" y="2850"/>
                    <a:pt x="2496" y="2707"/>
                    <a:pt x="2458" y="2571"/>
                  </a:cubicBezTo>
                  <a:cubicBezTo>
                    <a:pt x="2408" y="2379"/>
                    <a:pt x="2332" y="2193"/>
                    <a:pt x="2239" y="2023"/>
                  </a:cubicBezTo>
                  <a:cubicBezTo>
                    <a:pt x="2239" y="2023"/>
                    <a:pt x="2228" y="2007"/>
                    <a:pt x="2206" y="1985"/>
                  </a:cubicBezTo>
                  <a:lnTo>
                    <a:pt x="2206" y="1985"/>
                  </a:lnTo>
                  <a:lnTo>
                    <a:pt x="2304" y="2040"/>
                  </a:lnTo>
                  <a:cubicBezTo>
                    <a:pt x="2318" y="2045"/>
                    <a:pt x="2350" y="2048"/>
                    <a:pt x="2391" y="2048"/>
                  </a:cubicBezTo>
                  <a:cubicBezTo>
                    <a:pt x="2545" y="2048"/>
                    <a:pt x="2840" y="2013"/>
                    <a:pt x="2939" y="1974"/>
                  </a:cubicBezTo>
                  <a:cubicBezTo>
                    <a:pt x="3065" y="1925"/>
                    <a:pt x="3186" y="1859"/>
                    <a:pt x="3290" y="1777"/>
                  </a:cubicBezTo>
                  <a:cubicBezTo>
                    <a:pt x="3328" y="1750"/>
                    <a:pt x="3317" y="1739"/>
                    <a:pt x="3279" y="1722"/>
                  </a:cubicBezTo>
                  <a:cubicBezTo>
                    <a:pt x="3142" y="1667"/>
                    <a:pt x="3011" y="1607"/>
                    <a:pt x="2874" y="1558"/>
                  </a:cubicBezTo>
                  <a:cubicBezTo>
                    <a:pt x="2688" y="1487"/>
                    <a:pt x="2496" y="1438"/>
                    <a:pt x="2299" y="1416"/>
                  </a:cubicBezTo>
                  <a:cubicBezTo>
                    <a:pt x="2277" y="1416"/>
                    <a:pt x="2261" y="1421"/>
                    <a:pt x="2239" y="1427"/>
                  </a:cubicBezTo>
                  <a:lnTo>
                    <a:pt x="2321" y="1394"/>
                  </a:lnTo>
                  <a:cubicBezTo>
                    <a:pt x="2381" y="1361"/>
                    <a:pt x="2600" y="994"/>
                    <a:pt x="2633" y="857"/>
                  </a:cubicBezTo>
                  <a:cubicBezTo>
                    <a:pt x="2666" y="726"/>
                    <a:pt x="2682" y="589"/>
                    <a:pt x="2677" y="452"/>
                  </a:cubicBezTo>
                  <a:cubicBezTo>
                    <a:pt x="2677" y="425"/>
                    <a:pt x="2670" y="412"/>
                    <a:pt x="2657" y="412"/>
                  </a:cubicBezTo>
                  <a:cubicBezTo>
                    <a:pt x="2650" y="412"/>
                    <a:pt x="2640" y="417"/>
                    <a:pt x="2627" y="425"/>
                  </a:cubicBezTo>
                  <a:cubicBezTo>
                    <a:pt x="2507" y="496"/>
                    <a:pt x="2381" y="556"/>
                    <a:pt x="2266" y="633"/>
                  </a:cubicBezTo>
                  <a:cubicBezTo>
                    <a:pt x="2107" y="720"/>
                    <a:pt x="1960" y="835"/>
                    <a:pt x="1834" y="967"/>
                  </a:cubicBezTo>
                  <a:lnTo>
                    <a:pt x="1834" y="956"/>
                  </a:lnTo>
                  <a:cubicBezTo>
                    <a:pt x="1850" y="890"/>
                    <a:pt x="1708" y="463"/>
                    <a:pt x="1631" y="343"/>
                  </a:cubicBezTo>
                  <a:cubicBezTo>
                    <a:pt x="1549" y="222"/>
                    <a:pt x="1456" y="113"/>
                    <a:pt x="1352" y="20"/>
                  </a:cubicBezTo>
                  <a:cubicBezTo>
                    <a:pt x="1339" y="7"/>
                    <a:pt x="1328" y="0"/>
                    <a:pt x="1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39"/>
            <p:cNvSpPr/>
            <p:nvPr/>
          </p:nvSpPr>
          <p:spPr>
            <a:xfrm>
              <a:off x="719193" y="4138852"/>
              <a:ext cx="333988" cy="284213"/>
            </a:xfrm>
            <a:custGeom>
              <a:avLst/>
              <a:gdLst/>
              <a:ahLst/>
              <a:cxnLst/>
              <a:rect l="l" t="t" r="r" b="b"/>
              <a:pathLst>
                <a:path w="1939" h="1650" extrusionOk="0">
                  <a:moveTo>
                    <a:pt x="394" y="0"/>
                  </a:moveTo>
                  <a:lnTo>
                    <a:pt x="394" y="0"/>
                  </a:lnTo>
                  <a:cubicBezTo>
                    <a:pt x="345" y="22"/>
                    <a:pt x="536" y="269"/>
                    <a:pt x="558" y="302"/>
                  </a:cubicBezTo>
                  <a:cubicBezTo>
                    <a:pt x="657" y="444"/>
                    <a:pt x="744" y="586"/>
                    <a:pt x="821" y="739"/>
                  </a:cubicBezTo>
                  <a:cubicBezTo>
                    <a:pt x="761" y="690"/>
                    <a:pt x="712" y="635"/>
                    <a:pt x="662" y="575"/>
                  </a:cubicBezTo>
                  <a:lnTo>
                    <a:pt x="662" y="575"/>
                  </a:lnTo>
                  <a:cubicBezTo>
                    <a:pt x="624" y="592"/>
                    <a:pt x="848" y="827"/>
                    <a:pt x="865" y="849"/>
                  </a:cubicBezTo>
                  <a:cubicBezTo>
                    <a:pt x="668" y="685"/>
                    <a:pt x="416" y="592"/>
                    <a:pt x="219" y="422"/>
                  </a:cubicBezTo>
                  <a:lnTo>
                    <a:pt x="219" y="422"/>
                  </a:lnTo>
                  <a:cubicBezTo>
                    <a:pt x="192" y="488"/>
                    <a:pt x="432" y="592"/>
                    <a:pt x="476" y="619"/>
                  </a:cubicBezTo>
                  <a:cubicBezTo>
                    <a:pt x="613" y="701"/>
                    <a:pt x="744" y="789"/>
                    <a:pt x="870" y="882"/>
                  </a:cubicBezTo>
                  <a:cubicBezTo>
                    <a:pt x="867" y="882"/>
                    <a:pt x="864" y="882"/>
                    <a:pt x="861" y="882"/>
                  </a:cubicBezTo>
                  <a:cubicBezTo>
                    <a:pt x="796" y="882"/>
                    <a:pt x="714" y="831"/>
                    <a:pt x="657" y="805"/>
                  </a:cubicBezTo>
                  <a:cubicBezTo>
                    <a:pt x="586" y="767"/>
                    <a:pt x="515" y="739"/>
                    <a:pt x="432" y="723"/>
                  </a:cubicBezTo>
                  <a:cubicBezTo>
                    <a:pt x="418" y="721"/>
                    <a:pt x="409" y="720"/>
                    <a:pt x="402" y="720"/>
                  </a:cubicBezTo>
                  <a:cubicBezTo>
                    <a:pt x="359" y="720"/>
                    <a:pt x="476" y="763"/>
                    <a:pt x="509" y="778"/>
                  </a:cubicBezTo>
                  <a:cubicBezTo>
                    <a:pt x="586" y="805"/>
                    <a:pt x="657" y="843"/>
                    <a:pt x="734" y="882"/>
                  </a:cubicBezTo>
                  <a:lnTo>
                    <a:pt x="11" y="745"/>
                  </a:lnTo>
                  <a:lnTo>
                    <a:pt x="11" y="745"/>
                  </a:lnTo>
                  <a:cubicBezTo>
                    <a:pt x="0" y="794"/>
                    <a:pt x="619" y="904"/>
                    <a:pt x="690" y="915"/>
                  </a:cubicBezTo>
                  <a:cubicBezTo>
                    <a:pt x="666" y="913"/>
                    <a:pt x="643" y="912"/>
                    <a:pt x="619" y="912"/>
                  </a:cubicBezTo>
                  <a:cubicBezTo>
                    <a:pt x="555" y="912"/>
                    <a:pt x="491" y="917"/>
                    <a:pt x="427" y="926"/>
                  </a:cubicBezTo>
                  <a:cubicBezTo>
                    <a:pt x="394" y="926"/>
                    <a:pt x="186" y="958"/>
                    <a:pt x="312" y="997"/>
                  </a:cubicBezTo>
                  <a:cubicBezTo>
                    <a:pt x="322" y="999"/>
                    <a:pt x="332" y="1000"/>
                    <a:pt x="344" y="1000"/>
                  </a:cubicBezTo>
                  <a:cubicBezTo>
                    <a:pt x="406" y="1000"/>
                    <a:pt x="492" y="969"/>
                    <a:pt x="547" y="969"/>
                  </a:cubicBezTo>
                  <a:cubicBezTo>
                    <a:pt x="588" y="964"/>
                    <a:pt x="631" y="961"/>
                    <a:pt x="673" y="961"/>
                  </a:cubicBezTo>
                  <a:cubicBezTo>
                    <a:pt x="716" y="961"/>
                    <a:pt x="758" y="964"/>
                    <a:pt x="799" y="969"/>
                  </a:cubicBezTo>
                  <a:cubicBezTo>
                    <a:pt x="679" y="997"/>
                    <a:pt x="569" y="1079"/>
                    <a:pt x="449" y="1123"/>
                  </a:cubicBezTo>
                  <a:cubicBezTo>
                    <a:pt x="422" y="1133"/>
                    <a:pt x="164" y="1199"/>
                    <a:pt x="192" y="1237"/>
                  </a:cubicBezTo>
                  <a:cubicBezTo>
                    <a:pt x="195" y="1238"/>
                    <a:pt x="198" y="1238"/>
                    <a:pt x="202" y="1238"/>
                  </a:cubicBezTo>
                  <a:cubicBezTo>
                    <a:pt x="237" y="1238"/>
                    <a:pt x="271" y="1215"/>
                    <a:pt x="301" y="1205"/>
                  </a:cubicBezTo>
                  <a:cubicBezTo>
                    <a:pt x="361" y="1183"/>
                    <a:pt x="422" y="1166"/>
                    <a:pt x="482" y="1144"/>
                  </a:cubicBezTo>
                  <a:cubicBezTo>
                    <a:pt x="597" y="1101"/>
                    <a:pt x="706" y="1051"/>
                    <a:pt x="816" y="991"/>
                  </a:cubicBezTo>
                  <a:lnTo>
                    <a:pt x="816" y="991"/>
                  </a:lnTo>
                  <a:cubicBezTo>
                    <a:pt x="816" y="1024"/>
                    <a:pt x="744" y="1062"/>
                    <a:pt x="723" y="1079"/>
                  </a:cubicBezTo>
                  <a:cubicBezTo>
                    <a:pt x="679" y="1112"/>
                    <a:pt x="646" y="1150"/>
                    <a:pt x="624" y="1194"/>
                  </a:cubicBezTo>
                  <a:cubicBezTo>
                    <a:pt x="615" y="1228"/>
                    <a:pt x="619" y="1241"/>
                    <a:pt x="630" y="1241"/>
                  </a:cubicBezTo>
                  <a:cubicBezTo>
                    <a:pt x="658" y="1241"/>
                    <a:pt x="730" y="1161"/>
                    <a:pt x="750" y="1133"/>
                  </a:cubicBezTo>
                  <a:lnTo>
                    <a:pt x="750" y="1133"/>
                  </a:lnTo>
                  <a:cubicBezTo>
                    <a:pt x="684" y="1232"/>
                    <a:pt x="602" y="1314"/>
                    <a:pt x="542" y="1407"/>
                  </a:cubicBezTo>
                  <a:cubicBezTo>
                    <a:pt x="509" y="1462"/>
                    <a:pt x="476" y="1511"/>
                    <a:pt x="438" y="1555"/>
                  </a:cubicBezTo>
                  <a:cubicBezTo>
                    <a:pt x="424" y="1578"/>
                    <a:pt x="358" y="1649"/>
                    <a:pt x="387" y="1649"/>
                  </a:cubicBezTo>
                  <a:cubicBezTo>
                    <a:pt x="392" y="1649"/>
                    <a:pt x="399" y="1647"/>
                    <a:pt x="411" y="1643"/>
                  </a:cubicBezTo>
                  <a:cubicBezTo>
                    <a:pt x="438" y="1632"/>
                    <a:pt x="487" y="1571"/>
                    <a:pt x="509" y="1549"/>
                  </a:cubicBezTo>
                  <a:cubicBezTo>
                    <a:pt x="547" y="1506"/>
                    <a:pt x="586" y="1462"/>
                    <a:pt x="619" y="1418"/>
                  </a:cubicBezTo>
                  <a:cubicBezTo>
                    <a:pt x="695" y="1314"/>
                    <a:pt x="772" y="1205"/>
                    <a:pt x="843" y="1090"/>
                  </a:cubicBezTo>
                  <a:lnTo>
                    <a:pt x="843" y="1090"/>
                  </a:lnTo>
                  <a:cubicBezTo>
                    <a:pt x="821" y="1133"/>
                    <a:pt x="810" y="1177"/>
                    <a:pt x="794" y="1221"/>
                  </a:cubicBezTo>
                  <a:cubicBezTo>
                    <a:pt x="788" y="1248"/>
                    <a:pt x="750" y="1314"/>
                    <a:pt x="755" y="1341"/>
                  </a:cubicBezTo>
                  <a:cubicBezTo>
                    <a:pt x="762" y="1365"/>
                    <a:pt x="770" y="1375"/>
                    <a:pt x="778" y="1375"/>
                  </a:cubicBezTo>
                  <a:cubicBezTo>
                    <a:pt x="812" y="1375"/>
                    <a:pt x="855" y="1217"/>
                    <a:pt x="859" y="1199"/>
                  </a:cubicBezTo>
                  <a:lnTo>
                    <a:pt x="859" y="1199"/>
                  </a:lnTo>
                  <a:cubicBezTo>
                    <a:pt x="843" y="1265"/>
                    <a:pt x="821" y="1342"/>
                    <a:pt x="810" y="1413"/>
                  </a:cubicBezTo>
                  <a:cubicBezTo>
                    <a:pt x="805" y="1446"/>
                    <a:pt x="788" y="1528"/>
                    <a:pt x="823" y="1528"/>
                  </a:cubicBezTo>
                  <a:cubicBezTo>
                    <a:pt x="828" y="1528"/>
                    <a:pt x="835" y="1526"/>
                    <a:pt x="843" y="1522"/>
                  </a:cubicBezTo>
                  <a:cubicBezTo>
                    <a:pt x="870" y="1506"/>
                    <a:pt x="881" y="1347"/>
                    <a:pt x="887" y="1320"/>
                  </a:cubicBezTo>
                  <a:cubicBezTo>
                    <a:pt x="903" y="1237"/>
                    <a:pt x="914" y="1161"/>
                    <a:pt x="936" y="1084"/>
                  </a:cubicBezTo>
                  <a:cubicBezTo>
                    <a:pt x="941" y="1172"/>
                    <a:pt x="947" y="1265"/>
                    <a:pt x="958" y="1358"/>
                  </a:cubicBezTo>
                  <a:cubicBezTo>
                    <a:pt x="958" y="1407"/>
                    <a:pt x="947" y="1560"/>
                    <a:pt x="985" y="1593"/>
                  </a:cubicBezTo>
                  <a:cubicBezTo>
                    <a:pt x="997" y="1604"/>
                    <a:pt x="1006" y="1609"/>
                    <a:pt x="1013" y="1609"/>
                  </a:cubicBezTo>
                  <a:cubicBezTo>
                    <a:pt x="1051" y="1609"/>
                    <a:pt x="1024" y="1467"/>
                    <a:pt x="1024" y="1435"/>
                  </a:cubicBezTo>
                  <a:cubicBezTo>
                    <a:pt x="1013" y="1336"/>
                    <a:pt x="1002" y="1232"/>
                    <a:pt x="996" y="1128"/>
                  </a:cubicBezTo>
                  <a:lnTo>
                    <a:pt x="996" y="1128"/>
                  </a:lnTo>
                  <a:cubicBezTo>
                    <a:pt x="1029" y="1221"/>
                    <a:pt x="1062" y="1309"/>
                    <a:pt x="1089" y="1396"/>
                  </a:cubicBezTo>
                  <a:cubicBezTo>
                    <a:pt x="1100" y="1473"/>
                    <a:pt x="1128" y="1549"/>
                    <a:pt x="1160" y="1615"/>
                  </a:cubicBezTo>
                  <a:cubicBezTo>
                    <a:pt x="1176" y="1639"/>
                    <a:pt x="1185" y="1649"/>
                    <a:pt x="1191" y="1649"/>
                  </a:cubicBezTo>
                  <a:cubicBezTo>
                    <a:pt x="1210" y="1649"/>
                    <a:pt x="1185" y="1545"/>
                    <a:pt x="1177" y="1511"/>
                  </a:cubicBezTo>
                  <a:cubicBezTo>
                    <a:pt x="1155" y="1418"/>
                    <a:pt x="1128" y="1320"/>
                    <a:pt x="1095" y="1227"/>
                  </a:cubicBezTo>
                  <a:lnTo>
                    <a:pt x="1095" y="1227"/>
                  </a:lnTo>
                  <a:cubicBezTo>
                    <a:pt x="1122" y="1298"/>
                    <a:pt x="1171" y="1358"/>
                    <a:pt x="1232" y="1407"/>
                  </a:cubicBezTo>
                  <a:cubicBezTo>
                    <a:pt x="1244" y="1419"/>
                    <a:pt x="1332" y="1493"/>
                    <a:pt x="1363" y="1493"/>
                  </a:cubicBezTo>
                  <a:cubicBezTo>
                    <a:pt x="1373" y="1493"/>
                    <a:pt x="1377" y="1484"/>
                    <a:pt x="1368" y="1462"/>
                  </a:cubicBezTo>
                  <a:cubicBezTo>
                    <a:pt x="1352" y="1424"/>
                    <a:pt x="1259" y="1369"/>
                    <a:pt x="1232" y="1336"/>
                  </a:cubicBezTo>
                  <a:cubicBezTo>
                    <a:pt x="1188" y="1276"/>
                    <a:pt x="1160" y="1205"/>
                    <a:pt x="1111" y="1144"/>
                  </a:cubicBezTo>
                  <a:lnTo>
                    <a:pt x="1111" y="1144"/>
                  </a:lnTo>
                  <a:cubicBezTo>
                    <a:pt x="1182" y="1227"/>
                    <a:pt x="1259" y="1303"/>
                    <a:pt x="1336" y="1380"/>
                  </a:cubicBezTo>
                  <a:cubicBezTo>
                    <a:pt x="1359" y="1400"/>
                    <a:pt x="1426" y="1465"/>
                    <a:pt x="1455" y="1465"/>
                  </a:cubicBezTo>
                  <a:cubicBezTo>
                    <a:pt x="1466" y="1465"/>
                    <a:pt x="1472" y="1455"/>
                    <a:pt x="1467" y="1429"/>
                  </a:cubicBezTo>
                  <a:cubicBezTo>
                    <a:pt x="1456" y="1374"/>
                    <a:pt x="1325" y="1281"/>
                    <a:pt x="1286" y="1243"/>
                  </a:cubicBezTo>
                  <a:cubicBezTo>
                    <a:pt x="1204" y="1166"/>
                    <a:pt x="1117" y="1084"/>
                    <a:pt x="1045" y="1002"/>
                  </a:cubicBezTo>
                  <a:cubicBezTo>
                    <a:pt x="1106" y="1002"/>
                    <a:pt x="1188" y="1068"/>
                    <a:pt x="1248" y="1101"/>
                  </a:cubicBezTo>
                  <a:cubicBezTo>
                    <a:pt x="1325" y="1139"/>
                    <a:pt x="1401" y="1172"/>
                    <a:pt x="1483" y="1194"/>
                  </a:cubicBezTo>
                  <a:cubicBezTo>
                    <a:pt x="1555" y="1210"/>
                    <a:pt x="1631" y="1232"/>
                    <a:pt x="1702" y="1265"/>
                  </a:cubicBezTo>
                  <a:cubicBezTo>
                    <a:pt x="1720" y="1269"/>
                    <a:pt x="1871" y="1329"/>
                    <a:pt x="1922" y="1329"/>
                  </a:cubicBezTo>
                  <a:cubicBezTo>
                    <a:pt x="1933" y="1329"/>
                    <a:pt x="1939" y="1326"/>
                    <a:pt x="1938" y="1320"/>
                  </a:cubicBezTo>
                  <a:cubicBezTo>
                    <a:pt x="1664" y="1221"/>
                    <a:pt x="1363" y="1133"/>
                    <a:pt x="1111" y="975"/>
                  </a:cubicBezTo>
                  <a:lnTo>
                    <a:pt x="1111" y="975"/>
                  </a:lnTo>
                  <a:cubicBezTo>
                    <a:pt x="1210" y="980"/>
                    <a:pt x="1308" y="991"/>
                    <a:pt x="1401" y="1002"/>
                  </a:cubicBezTo>
                  <a:cubicBezTo>
                    <a:pt x="1451" y="1008"/>
                    <a:pt x="1500" y="1019"/>
                    <a:pt x="1544" y="1024"/>
                  </a:cubicBezTo>
                  <a:cubicBezTo>
                    <a:pt x="1558" y="1024"/>
                    <a:pt x="1607" y="1039"/>
                    <a:pt x="1633" y="1039"/>
                  </a:cubicBezTo>
                  <a:cubicBezTo>
                    <a:pt x="1646" y="1039"/>
                    <a:pt x="1653" y="1035"/>
                    <a:pt x="1648" y="1024"/>
                  </a:cubicBezTo>
                  <a:cubicBezTo>
                    <a:pt x="1637" y="991"/>
                    <a:pt x="1412" y="980"/>
                    <a:pt x="1379" y="975"/>
                  </a:cubicBezTo>
                  <a:lnTo>
                    <a:pt x="1078" y="931"/>
                  </a:lnTo>
                  <a:cubicBezTo>
                    <a:pt x="1204" y="898"/>
                    <a:pt x="1336" y="882"/>
                    <a:pt x="1461" y="882"/>
                  </a:cubicBezTo>
                  <a:lnTo>
                    <a:pt x="1653" y="871"/>
                  </a:lnTo>
                  <a:cubicBezTo>
                    <a:pt x="1657" y="871"/>
                    <a:pt x="1664" y="871"/>
                    <a:pt x="1674" y="871"/>
                  </a:cubicBezTo>
                  <a:cubicBezTo>
                    <a:pt x="1723" y="871"/>
                    <a:pt x="1829" y="867"/>
                    <a:pt x="1806" y="822"/>
                  </a:cubicBezTo>
                  <a:lnTo>
                    <a:pt x="1806" y="822"/>
                  </a:lnTo>
                  <a:cubicBezTo>
                    <a:pt x="1729" y="840"/>
                    <a:pt x="1652" y="850"/>
                    <a:pt x="1575" y="850"/>
                  </a:cubicBezTo>
                  <a:cubicBezTo>
                    <a:pt x="1559" y="850"/>
                    <a:pt x="1543" y="850"/>
                    <a:pt x="1527" y="849"/>
                  </a:cubicBezTo>
                  <a:cubicBezTo>
                    <a:pt x="1412" y="854"/>
                    <a:pt x="1297" y="860"/>
                    <a:pt x="1182" y="865"/>
                  </a:cubicBezTo>
                  <a:cubicBezTo>
                    <a:pt x="1303" y="805"/>
                    <a:pt x="1423" y="756"/>
                    <a:pt x="1544" y="707"/>
                  </a:cubicBezTo>
                  <a:cubicBezTo>
                    <a:pt x="1587" y="690"/>
                    <a:pt x="1817" y="630"/>
                    <a:pt x="1828" y="597"/>
                  </a:cubicBezTo>
                  <a:cubicBezTo>
                    <a:pt x="1831" y="589"/>
                    <a:pt x="1825" y="586"/>
                    <a:pt x="1815" y="586"/>
                  </a:cubicBezTo>
                  <a:cubicBezTo>
                    <a:pt x="1784" y="586"/>
                    <a:pt x="1709" y="615"/>
                    <a:pt x="1697" y="619"/>
                  </a:cubicBezTo>
                  <a:cubicBezTo>
                    <a:pt x="1637" y="635"/>
                    <a:pt x="1576" y="652"/>
                    <a:pt x="1522" y="668"/>
                  </a:cubicBezTo>
                  <a:cubicBezTo>
                    <a:pt x="1390" y="718"/>
                    <a:pt x="1264" y="772"/>
                    <a:pt x="1144" y="838"/>
                  </a:cubicBezTo>
                  <a:cubicBezTo>
                    <a:pt x="1182" y="805"/>
                    <a:pt x="1221" y="772"/>
                    <a:pt x="1264" y="745"/>
                  </a:cubicBezTo>
                  <a:cubicBezTo>
                    <a:pt x="1297" y="723"/>
                    <a:pt x="1374" y="696"/>
                    <a:pt x="1379" y="652"/>
                  </a:cubicBezTo>
                  <a:cubicBezTo>
                    <a:pt x="1385" y="624"/>
                    <a:pt x="1378" y="613"/>
                    <a:pt x="1365" y="613"/>
                  </a:cubicBezTo>
                  <a:cubicBezTo>
                    <a:pt x="1352" y="613"/>
                    <a:pt x="1331" y="626"/>
                    <a:pt x="1314" y="641"/>
                  </a:cubicBezTo>
                  <a:cubicBezTo>
                    <a:pt x="1259" y="679"/>
                    <a:pt x="1199" y="718"/>
                    <a:pt x="1149" y="761"/>
                  </a:cubicBezTo>
                  <a:cubicBezTo>
                    <a:pt x="1264" y="646"/>
                    <a:pt x="1374" y="520"/>
                    <a:pt x="1467" y="384"/>
                  </a:cubicBezTo>
                  <a:cubicBezTo>
                    <a:pt x="1516" y="323"/>
                    <a:pt x="1565" y="263"/>
                    <a:pt x="1604" y="198"/>
                  </a:cubicBezTo>
                  <a:cubicBezTo>
                    <a:pt x="1626" y="159"/>
                    <a:pt x="1637" y="170"/>
                    <a:pt x="1604" y="132"/>
                  </a:cubicBezTo>
                  <a:cubicBezTo>
                    <a:pt x="1591" y="132"/>
                    <a:pt x="1599" y="118"/>
                    <a:pt x="1588" y="118"/>
                  </a:cubicBezTo>
                  <a:cubicBezTo>
                    <a:pt x="1586" y="118"/>
                    <a:pt x="1582" y="119"/>
                    <a:pt x="1576" y="121"/>
                  </a:cubicBezTo>
                  <a:cubicBezTo>
                    <a:pt x="1489" y="214"/>
                    <a:pt x="1423" y="329"/>
                    <a:pt x="1347" y="427"/>
                  </a:cubicBezTo>
                  <a:cubicBezTo>
                    <a:pt x="1264" y="526"/>
                    <a:pt x="1182" y="624"/>
                    <a:pt x="1106" y="723"/>
                  </a:cubicBezTo>
                  <a:cubicBezTo>
                    <a:pt x="1133" y="679"/>
                    <a:pt x="1275" y="504"/>
                    <a:pt x="1204" y="460"/>
                  </a:cubicBezTo>
                  <a:lnTo>
                    <a:pt x="1204" y="460"/>
                  </a:lnTo>
                  <a:cubicBezTo>
                    <a:pt x="1160" y="526"/>
                    <a:pt x="1117" y="592"/>
                    <a:pt x="1078" y="663"/>
                  </a:cubicBezTo>
                  <a:cubicBezTo>
                    <a:pt x="1078" y="663"/>
                    <a:pt x="1128" y="477"/>
                    <a:pt x="1133" y="449"/>
                  </a:cubicBezTo>
                  <a:cubicBezTo>
                    <a:pt x="1155" y="384"/>
                    <a:pt x="1171" y="312"/>
                    <a:pt x="1188" y="247"/>
                  </a:cubicBezTo>
                  <a:cubicBezTo>
                    <a:pt x="1198" y="222"/>
                    <a:pt x="1226" y="152"/>
                    <a:pt x="1194" y="152"/>
                  </a:cubicBezTo>
                  <a:cubicBezTo>
                    <a:pt x="1191" y="152"/>
                    <a:pt x="1187" y="152"/>
                    <a:pt x="1182" y="154"/>
                  </a:cubicBezTo>
                  <a:cubicBezTo>
                    <a:pt x="1128" y="170"/>
                    <a:pt x="1100" y="416"/>
                    <a:pt x="1084" y="471"/>
                  </a:cubicBezTo>
                  <a:cubicBezTo>
                    <a:pt x="1056" y="559"/>
                    <a:pt x="1051" y="712"/>
                    <a:pt x="991" y="778"/>
                  </a:cubicBezTo>
                  <a:cubicBezTo>
                    <a:pt x="996" y="723"/>
                    <a:pt x="1040" y="181"/>
                    <a:pt x="985" y="181"/>
                  </a:cubicBezTo>
                  <a:cubicBezTo>
                    <a:pt x="985" y="411"/>
                    <a:pt x="974" y="646"/>
                    <a:pt x="958" y="876"/>
                  </a:cubicBezTo>
                  <a:cubicBezTo>
                    <a:pt x="909" y="838"/>
                    <a:pt x="903" y="756"/>
                    <a:pt x="887" y="701"/>
                  </a:cubicBezTo>
                  <a:cubicBezTo>
                    <a:pt x="865" y="624"/>
                    <a:pt x="848" y="553"/>
                    <a:pt x="832" y="482"/>
                  </a:cubicBezTo>
                  <a:cubicBezTo>
                    <a:pt x="821" y="434"/>
                    <a:pt x="758" y="93"/>
                    <a:pt x="709" y="93"/>
                  </a:cubicBezTo>
                  <a:cubicBezTo>
                    <a:pt x="708" y="93"/>
                    <a:pt x="707" y="93"/>
                    <a:pt x="706" y="94"/>
                  </a:cubicBezTo>
                  <a:cubicBezTo>
                    <a:pt x="772" y="302"/>
                    <a:pt x="810" y="515"/>
                    <a:pt x="859" y="728"/>
                  </a:cubicBezTo>
                  <a:cubicBezTo>
                    <a:pt x="772" y="597"/>
                    <a:pt x="706" y="460"/>
                    <a:pt x="619" y="334"/>
                  </a:cubicBezTo>
                  <a:cubicBezTo>
                    <a:pt x="542" y="225"/>
                    <a:pt x="482" y="110"/>
                    <a:pt x="3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39"/>
            <p:cNvSpPr/>
            <p:nvPr/>
          </p:nvSpPr>
          <p:spPr>
            <a:xfrm>
              <a:off x="735561" y="4103160"/>
              <a:ext cx="325548" cy="315734"/>
            </a:xfrm>
            <a:custGeom>
              <a:avLst/>
              <a:gdLst/>
              <a:ahLst/>
              <a:cxnLst/>
              <a:rect l="l" t="t" r="r" b="b"/>
              <a:pathLst>
                <a:path w="1890" h="1833" extrusionOk="0">
                  <a:moveTo>
                    <a:pt x="826" y="0"/>
                  </a:moveTo>
                  <a:cubicBezTo>
                    <a:pt x="774" y="0"/>
                    <a:pt x="838" y="291"/>
                    <a:pt x="844" y="334"/>
                  </a:cubicBezTo>
                  <a:cubicBezTo>
                    <a:pt x="866" y="493"/>
                    <a:pt x="882" y="657"/>
                    <a:pt x="882" y="821"/>
                  </a:cubicBezTo>
                  <a:cubicBezTo>
                    <a:pt x="849" y="756"/>
                    <a:pt x="827" y="684"/>
                    <a:pt x="811" y="613"/>
                  </a:cubicBezTo>
                  <a:cubicBezTo>
                    <a:pt x="773" y="613"/>
                    <a:pt x="871" y="914"/>
                    <a:pt x="877" y="942"/>
                  </a:cubicBezTo>
                  <a:cubicBezTo>
                    <a:pt x="767" y="712"/>
                    <a:pt x="576" y="520"/>
                    <a:pt x="472" y="285"/>
                  </a:cubicBezTo>
                  <a:lnTo>
                    <a:pt x="472" y="285"/>
                  </a:lnTo>
                  <a:cubicBezTo>
                    <a:pt x="422" y="334"/>
                    <a:pt x="592" y="531"/>
                    <a:pt x="619" y="570"/>
                  </a:cubicBezTo>
                  <a:cubicBezTo>
                    <a:pt x="707" y="701"/>
                    <a:pt x="789" y="832"/>
                    <a:pt x="860" y="975"/>
                  </a:cubicBezTo>
                  <a:cubicBezTo>
                    <a:pt x="800" y="953"/>
                    <a:pt x="745" y="860"/>
                    <a:pt x="702" y="816"/>
                  </a:cubicBezTo>
                  <a:cubicBezTo>
                    <a:pt x="652" y="750"/>
                    <a:pt x="598" y="690"/>
                    <a:pt x="532" y="641"/>
                  </a:cubicBezTo>
                  <a:cubicBezTo>
                    <a:pt x="512" y="628"/>
                    <a:pt x="502" y="623"/>
                    <a:pt x="498" y="623"/>
                  </a:cubicBezTo>
                  <a:cubicBezTo>
                    <a:pt x="483" y="623"/>
                    <a:pt x="558" y="696"/>
                    <a:pt x="576" y="717"/>
                  </a:cubicBezTo>
                  <a:cubicBezTo>
                    <a:pt x="636" y="778"/>
                    <a:pt x="685" y="843"/>
                    <a:pt x="734" y="909"/>
                  </a:cubicBezTo>
                  <a:lnTo>
                    <a:pt x="127" y="476"/>
                  </a:lnTo>
                  <a:lnTo>
                    <a:pt x="127" y="476"/>
                  </a:lnTo>
                  <a:cubicBezTo>
                    <a:pt x="99" y="515"/>
                    <a:pt x="619" y="882"/>
                    <a:pt x="674" y="920"/>
                  </a:cubicBezTo>
                  <a:cubicBezTo>
                    <a:pt x="598" y="882"/>
                    <a:pt x="515" y="843"/>
                    <a:pt x="428" y="816"/>
                  </a:cubicBezTo>
                  <a:cubicBezTo>
                    <a:pt x="408" y="809"/>
                    <a:pt x="324" y="782"/>
                    <a:pt x="285" y="782"/>
                  </a:cubicBezTo>
                  <a:cubicBezTo>
                    <a:pt x="260" y="782"/>
                    <a:pt x="253" y="793"/>
                    <a:pt x="291" y="827"/>
                  </a:cubicBezTo>
                  <a:cubicBezTo>
                    <a:pt x="340" y="871"/>
                    <a:pt x="461" y="882"/>
                    <a:pt x="521" y="909"/>
                  </a:cubicBezTo>
                  <a:cubicBezTo>
                    <a:pt x="603" y="936"/>
                    <a:pt x="680" y="975"/>
                    <a:pt x="756" y="1018"/>
                  </a:cubicBezTo>
                  <a:cubicBezTo>
                    <a:pt x="693" y="1005"/>
                    <a:pt x="626" y="1003"/>
                    <a:pt x="559" y="1003"/>
                  </a:cubicBezTo>
                  <a:cubicBezTo>
                    <a:pt x="542" y="1003"/>
                    <a:pt x="526" y="1003"/>
                    <a:pt x="509" y="1003"/>
                  </a:cubicBezTo>
                  <a:cubicBezTo>
                    <a:pt x="459" y="1003"/>
                    <a:pt x="409" y="1003"/>
                    <a:pt x="362" y="996"/>
                  </a:cubicBezTo>
                  <a:cubicBezTo>
                    <a:pt x="338" y="996"/>
                    <a:pt x="187" y="964"/>
                    <a:pt x="113" y="964"/>
                  </a:cubicBezTo>
                  <a:cubicBezTo>
                    <a:pt x="86" y="964"/>
                    <a:pt x="69" y="968"/>
                    <a:pt x="72" y="980"/>
                  </a:cubicBezTo>
                  <a:cubicBezTo>
                    <a:pt x="99" y="1002"/>
                    <a:pt x="149" y="996"/>
                    <a:pt x="187" y="1002"/>
                  </a:cubicBezTo>
                  <a:cubicBezTo>
                    <a:pt x="253" y="1007"/>
                    <a:pt x="318" y="1018"/>
                    <a:pt x="384" y="1029"/>
                  </a:cubicBezTo>
                  <a:cubicBezTo>
                    <a:pt x="505" y="1040"/>
                    <a:pt x="630" y="1046"/>
                    <a:pt x="756" y="1046"/>
                  </a:cubicBezTo>
                  <a:cubicBezTo>
                    <a:pt x="740" y="1073"/>
                    <a:pt x="663" y="1073"/>
                    <a:pt x="630" y="1079"/>
                  </a:cubicBezTo>
                  <a:cubicBezTo>
                    <a:pt x="581" y="1084"/>
                    <a:pt x="532" y="1106"/>
                    <a:pt x="488" y="1133"/>
                  </a:cubicBezTo>
                  <a:cubicBezTo>
                    <a:pt x="455" y="1169"/>
                    <a:pt x="462" y="1180"/>
                    <a:pt x="485" y="1180"/>
                  </a:cubicBezTo>
                  <a:cubicBezTo>
                    <a:pt x="524" y="1180"/>
                    <a:pt x="607" y="1149"/>
                    <a:pt x="630" y="1139"/>
                  </a:cubicBezTo>
                  <a:lnTo>
                    <a:pt x="630" y="1139"/>
                  </a:lnTo>
                  <a:cubicBezTo>
                    <a:pt x="526" y="1194"/>
                    <a:pt x="411" y="1226"/>
                    <a:pt x="313" y="1287"/>
                  </a:cubicBezTo>
                  <a:cubicBezTo>
                    <a:pt x="258" y="1314"/>
                    <a:pt x="203" y="1341"/>
                    <a:pt x="149" y="1369"/>
                  </a:cubicBezTo>
                  <a:cubicBezTo>
                    <a:pt x="121" y="1380"/>
                    <a:pt x="1" y="1418"/>
                    <a:pt x="83" y="1429"/>
                  </a:cubicBezTo>
                  <a:cubicBezTo>
                    <a:pt x="127" y="1423"/>
                    <a:pt x="176" y="1407"/>
                    <a:pt x="220" y="1391"/>
                  </a:cubicBezTo>
                  <a:cubicBezTo>
                    <a:pt x="275" y="1369"/>
                    <a:pt x="324" y="1352"/>
                    <a:pt x="379" y="1325"/>
                  </a:cubicBezTo>
                  <a:cubicBezTo>
                    <a:pt x="499" y="1270"/>
                    <a:pt x="619" y="1210"/>
                    <a:pt x="734" y="1144"/>
                  </a:cubicBezTo>
                  <a:lnTo>
                    <a:pt x="734" y="1144"/>
                  </a:lnTo>
                  <a:cubicBezTo>
                    <a:pt x="696" y="1172"/>
                    <a:pt x="663" y="1204"/>
                    <a:pt x="630" y="1232"/>
                  </a:cubicBezTo>
                  <a:cubicBezTo>
                    <a:pt x="609" y="1254"/>
                    <a:pt x="548" y="1292"/>
                    <a:pt x="537" y="1325"/>
                  </a:cubicBezTo>
                  <a:cubicBezTo>
                    <a:pt x="532" y="1352"/>
                    <a:pt x="538" y="1363"/>
                    <a:pt x="550" y="1363"/>
                  </a:cubicBezTo>
                  <a:cubicBezTo>
                    <a:pt x="588" y="1363"/>
                    <a:pt x="689" y="1255"/>
                    <a:pt x="702" y="1243"/>
                  </a:cubicBezTo>
                  <a:lnTo>
                    <a:pt x="702" y="1243"/>
                  </a:lnTo>
                  <a:cubicBezTo>
                    <a:pt x="652" y="1297"/>
                    <a:pt x="603" y="1352"/>
                    <a:pt x="554" y="1407"/>
                  </a:cubicBezTo>
                  <a:cubicBezTo>
                    <a:pt x="537" y="1434"/>
                    <a:pt x="466" y="1516"/>
                    <a:pt x="537" y="1516"/>
                  </a:cubicBezTo>
                  <a:cubicBezTo>
                    <a:pt x="570" y="1516"/>
                    <a:pt x="652" y="1380"/>
                    <a:pt x="674" y="1358"/>
                  </a:cubicBezTo>
                  <a:cubicBezTo>
                    <a:pt x="723" y="1292"/>
                    <a:pt x="773" y="1232"/>
                    <a:pt x="827" y="1177"/>
                  </a:cubicBezTo>
                  <a:lnTo>
                    <a:pt x="827" y="1177"/>
                  </a:lnTo>
                  <a:cubicBezTo>
                    <a:pt x="789" y="1259"/>
                    <a:pt x="756" y="1341"/>
                    <a:pt x="718" y="1423"/>
                  </a:cubicBezTo>
                  <a:cubicBezTo>
                    <a:pt x="702" y="1467"/>
                    <a:pt x="619" y="1593"/>
                    <a:pt x="636" y="1642"/>
                  </a:cubicBezTo>
                  <a:cubicBezTo>
                    <a:pt x="643" y="1661"/>
                    <a:pt x="652" y="1668"/>
                    <a:pt x="660" y="1668"/>
                  </a:cubicBezTo>
                  <a:cubicBezTo>
                    <a:pt x="694" y="1668"/>
                    <a:pt x="732" y="1544"/>
                    <a:pt x="745" y="1522"/>
                  </a:cubicBezTo>
                  <a:cubicBezTo>
                    <a:pt x="784" y="1429"/>
                    <a:pt x="816" y="1336"/>
                    <a:pt x="860" y="1248"/>
                  </a:cubicBezTo>
                  <a:lnTo>
                    <a:pt x="860" y="1248"/>
                  </a:lnTo>
                  <a:cubicBezTo>
                    <a:pt x="849" y="1336"/>
                    <a:pt x="838" y="1429"/>
                    <a:pt x="822" y="1522"/>
                  </a:cubicBezTo>
                  <a:cubicBezTo>
                    <a:pt x="800" y="1588"/>
                    <a:pt x="789" y="1664"/>
                    <a:pt x="789" y="1741"/>
                  </a:cubicBezTo>
                  <a:cubicBezTo>
                    <a:pt x="793" y="1771"/>
                    <a:pt x="799" y="1782"/>
                    <a:pt x="805" y="1782"/>
                  </a:cubicBezTo>
                  <a:cubicBezTo>
                    <a:pt x="823" y="1782"/>
                    <a:pt x="845" y="1687"/>
                    <a:pt x="849" y="1659"/>
                  </a:cubicBezTo>
                  <a:cubicBezTo>
                    <a:pt x="877" y="1566"/>
                    <a:pt x="893" y="1467"/>
                    <a:pt x="904" y="1374"/>
                  </a:cubicBezTo>
                  <a:cubicBezTo>
                    <a:pt x="904" y="1445"/>
                    <a:pt x="915" y="1522"/>
                    <a:pt x="948" y="1588"/>
                  </a:cubicBezTo>
                  <a:cubicBezTo>
                    <a:pt x="957" y="1605"/>
                    <a:pt x="1011" y="1721"/>
                    <a:pt x="1035" y="1721"/>
                  </a:cubicBezTo>
                  <a:cubicBezTo>
                    <a:pt x="1041" y="1721"/>
                    <a:pt x="1045" y="1714"/>
                    <a:pt x="1046" y="1697"/>
                  </a:cubicBezTo>
                  <a:cubicBezTo>
                    <a:pt x="1046" y="1659"/>
                    <a:pt x="986" y="1571"/>
                    <a:pt x="981" y="1527"/>
                  </a:cubicBezTo>
                  <a:cubicBezTo>
                    <a:pt x="964" y="1456"/>
                    <a:pt x="975" y="1380"/>
                    <a:pt x="953" y="1314"/>
                  </a:cubicBezTo>
                  <a:lnTo>
                    <a:pt x="953" y="1314"/>
                  </a:lnTo>
                  <a:cubicBezTo>
                    <a:pt x="986" y="1412"/>
                    <a:pt x="1025" y="1516"/>
                    <a:pt x="1057" y="1615"/>
                  </a:cubicBezTo>
                  <a:cubicBezTo>
                    <a:pt x="1070" y="1641"/>
                    <a:pt x="1107" y="1740"/>
                    <a:pt x="1135" y="1740"/>
                  </a:cubicBezTo>
                  <a:cubicBezTo>
                    <a:pt x="1143" y="1740"/>
                    <a:pt x="1150" y="1733"/>
                    <a:pt x="1156" y="1713"/>
                  </a:cubicBezTo>
                  <a:cubicBezTo>
                    <a:pt x="1167" y="1664"/>
                    <a:pt x="1090" y="1522"/>
                    <a:pt x="1074" y="1473"/>
                  </a:cubicBezTo>
                  <a:cubicBezTo>
                    <a:pt x="1030" y="1369"/>
                    <a:pt x="992" y="1265"/>
                    <a:pt x="959" y="1155"/>
                  </a:cubicBezTo>
                  <a:lnTo>
                    <a:pt x="959" y="1155"/>
                  </a:lnTo>
                  <a:cubicBezTo>
                    <a:pt x="1019" y="1183"/>
                    <a:pt x="1063" y="1281"/>
                    <a:pt x="1101" y="1330"/>
                  </a:cubicBezTo>
                  <a:cubicBezTo>
                    <a:pt x="1150" y="1396"/>
                    <a:pt x="1211" y="1462"/>
                    <a:pt x="1271" y="1516"/>
                  </a:cubicBezTo>
                  <a:cubicBezTo>
                    <a:pt x="1336" y="1566"/>
                    <a:pt x="1391" y="1615"/>
                    <a:pt x="1446" y="1675"/>
                  </a:cubicBezTo>
                  <a:cubicBezTo>
                    <a:pt x="1461" y="1690"/>
                    <a:pt x="1599" y="1833"/>
                    <a:pt x="1631" y="1833"/>
                  </a:cubicBezTo>
                  <a:cubicBezTo>
                    <a:pt x="1634" y="1833"/>
                    <a:pt x="1637" y="1831"/>
                    <a:pt x="1638" y="1828"/>
                  </a:cubicBezTo>
                  <a:cubicBezTo>
                    <a:pt x="1435" y="1620"/>
                    <a:pt x="1189" y="1412"/>
                    <a:pt x="1035" y="1161"/>
                  </a:cubicBezTo>
                  <a:lnTo>
                    <a:pt x="1035" y="1161"/>
                  </a:lnTo>
                  <a:cubicBezTo>
                    <a:pt x="1118" y="1210"/>
                    <a:pt x="1205" y="1265"/>
                    <a:pt x="1287" y="1314"/>
                  </a:cubicBezTo>
                  <a:cubicBezTo>
                    <a:pt x="1331" y="1341"/>
                    <a:pt x="1369" y="1369"/>
                    <a:pt x="1408" y="1396"/>
                  </a:cubicBezTo>
                  <a:cubicBezTo>
                    <a:pt x="1421" y="1405"/>
                    <a:pt x="1478" y="1454"/>
                    <a:pt x="1499" y="1454"/>
                  </a:cubicBezTo>
                  <a:cubicBezTo>
                    <a:pt x="1503" y="1454"/>
                    <a:pt x="1506" y="1451"/>
                    <a:pt x="1506" y="1445"/>
                  </a:cubicBezTo>
                  <a:cubicBezTo>
                    <a:pt x="1506" y="1412"/>
                    <a:pt x="1304" y="1303"/>
                    <a:pt x="1276" y="1281"/>
                  </a:cubicBezTo>
                  <a:lnTo>
                    <a:pt x="1024" y="1111"/>
                  </a:lnTo>
                  <a:lnTo>
                    <a:pt x="1024" y="1111"/>
                  </a:lnTo>
                  <a:cubicBezTo>
                    <a:pt x="1156" y="1139"/>
                    <a:pt x="1282" y="1177"/>
                    <a:pt x="1397" y="1237"/>
                  </a:cubicBezTo>
                  <a:lnTo>
                    <a:pt x="1577" y="1314"/>
                  </a:lnTo>
                  <a:cubicBezTo>
                    <a:pt x="1593" y="1318"/>
                    <a:pt x="1674" y="1363"/>
                    <a:pt x="1716" y="1363"/>
                  </a:cubicBezTo>
                  <a:cubicBezTo>
                    <a:pt x="1731" y="1363"/>
                    <a:pt x="1742" y="1357"/>
                    <a:pt x="1742" y="1341"/>
                  </a:cubicBezTo>
                  <a:cubicBezTo>
                    <a:pt x="1648" y="1319"/>
                    <a:pt x="1555" y="1281"/>
                    <a:pt x="1473" y="1237"/>
                  </a:cubicBezTo>
                  <a:cubicBezTo>
                    <a:pt x="1364" y="1194"/>
                    <a:pt x="1254" y="1144"/>
                    <a:pt x="1145" y="1100"/>
                  </a:cubicBezTo>
                  <a:lnTo>
                    <a:pt x="1145" y="1100"/>
                  </a:lnTo>
                  <a:cubicBezTo>
                    <a:pt x="1282" y="1106"/>
                    <a:pt x="1419" y="1117"/>
                    <a:pt x="1550" y="1128"/>
                  </a:cubicBezTo>
                  <a:cubicBezTo>
                    <a:pt x="1586" y="1128"/>
                    <a:pt x="1764" y="1166"/>
                    <a:pt x="1834" y="1166"/>
                  </a:cubicBezTo>
                  <a:cubicBezTo>
                    <a:pt x="1848" y="1166"/>
                    <a:pt x="1858" y="1164"/>
                    <a:pt x="1862" y="1161"/>
                  </a:cubicBezTo>
                  <a:cubicBezTo>
                    <a:pt x="1884" y="1133"/>
                    <a:pt x="1747" y="1117"/>
                    <a:pt x="1736" y="1117"/>
                  </a:cubicBezTo>
                  <a:cubicBezTo>
                    <a:pt x="1670" y="1106"/>
                    <a:pt x="1610" y="1095"/>
                    <a:pt x="1544" y="1084"/>
                  </a:cubicBezTo>
                  <a:cubicBezTo>
                    <a:pt x="1402" y="1062"/>
                    <a:pt x="1260" y="1057"/>
                    <a:pt x="1118" y="1057"/>
                  </a:cubicBezTo>
                  <a:cubicBezTo>
                    <a:pt x="1172" y="1046"/>
                    <a:pt x="1222" y="1040"/>
                    <a:pt x="1276" y="1035"/>
                  </a:cubicBezTo>
                  <a:cubicBezTo>
                    <a:pt x="1315" y="1029"/>
                    <a:pt x="1397" y="1040"/>
                    <a:pt x="1424" y="1007"/>
                  </a:cubicBezTo>
                  <a:cubicBezTo>
                    <a:pt x="1453" y="970"/>
                    <a:pt x="1429" y="961"/>
                    <a:pt x="1399" y="961"/>
                  </a:cubicBezTo>
                  <a:cubicBezTo>
                    <a:pt x="1390" y="961"/>
                    <a:pt x="1379" y="962"/>
                    <a:pt x="1369" y="964"/>
                  </a:cubicBezTo>
                  <a:cubicBezTo>
                    <a:pt x="1298" y="975"/>
                    <a:pt x="1232" y="980"/>
                    <a:pt x="1161" y="996"/>
                  </a:cubicBezTo>
                  <a:cubicBezTo>
                    <a:pt x="1320" y="947"/>
                    <a:pt x="1479" y="887"/>
                    <a:pt x="1627" y="816"/>
                  </a:cubicBezTo>
                  <a:cubicBezTo>
                    <a:pt x="1703" y="788"/>
                    <a:pt x="1774" y="750"/>
                    <a:pt x="1840" y="712"/>
                  </a:cubicBezTo>
                  <a:cubicBezTo>
                    <a:pt x="1878" y="690"/>
                    <a:pt x="1884" y="701"/>
                    <a:pt x="1873" y="657"/>
                  </a:cubicBezTo>
                  <a:cubicBezTo>
                    <a:pt x="1867" y="635"/>
                    <a:pt x="1889" y="624"/>
                    <a:pt x="1862" y="624"/>
                  </a:cubicBezTo>
                  <a:cubicBezTo>
                    <a:pt x="1742" y="663"/>
                    <a:pt x="1627" y="734"/>
                    <a:pt x="1506" y="783"/>
                  </a:cubicBezTo>
                  <a:lnTo>
                    <a:pt x="1150" y="931"/>
                  </a:lnTo>
                  <a:cubicBezTo>
                    <a:pt x="1194" y="909"/>
                    <a:pt x="1408" y="821"/>
                    <a:pt x="1364" y="750"/>
                  </a:cubicBezTo>
                  <a:lnTo>
                    <a:pt x="1364" y="750"/>
                  </a:lnTo>
                  <a:cubicBezTo>
                    <a:pt x="1293" y="783"/>
                    <a:pt x="1222" y="827"/>
                    <a:pt x="1150" y="871"/>
                  </a:cubicBezTo>
                  <a:cubicBezTo>
                    <a:pt x="1150" y="871"/>
                    <a:pt x="1282" y="728"/>
                    <a:pt x="1298" y="712"/>
                  </a:cubicBezTo>
                  <a:cubicBezTo>
                    <a:pt x="1347" y="663"/>
                    <a:pt x="1397" y="613"/>
                    <a:pt x="1446" y="564"/>
                  </a:cubicBezTo>
                  <a:cubicBezTo>
                    <a:pt x="1462" y="542"/>
                    <a:pt x="1534" y="487"/>
                    <a:pt x="1479" y="482"/>
                  </a:cubicBezTo>
                  <a:cubicBezTo>
                    <a:pt x="1477" y="482"/>
                    <a:pt x="1476" y="481"/>
                    <a:pt x="1474" y="481"/>
                  </a:cubicBezTo>
                  <a:cubicBezTo>
                    <a:pt x="1416" y="481"/>
                    <a:pt x="1281" y="669"/>
                    <a:pt x="1243" y="706"/>
                  </a:cubicBezTo>
                  <a:cubicBezTo>
                    <a:pt x="1178" y="772"/>
                    <a:pt x="1107" y="903"/>
                    <a:pt x="1019" y="936"/>
                  </a:cubicBezTo>
                  <a:cubicBezTo>
                    <a:pt x="1046" y="887"/>
                    <a:pt x="1336" y="438"/>
                    <a:pt x="1293" y="416"/>
                  </a:cubicBezTo>
                  <a:lnTo>
                    <a:pt x="1293" y="416"/>
                  </a:lnTo>
                  <a:cubicBezTo>
                    <a:pt x="1183" y="613"/>
                    <a:pt x="1068" y="810"/>
                    <a:pt x="942" y="1002"/>
                  </a:cubicBezTo>
                  <a:cubicBezTo>
                    <a:pt x="920" y="947"/>
                    <a:pt x="953" y="876"/>
                    <a:pt x="964" y="816"/>
                  </a:cubicBezTo>
                  <a:cubicBezTo>
                    <a:pt x="975" y="750"/>
                    <a:pt x="992" y="679"/>
                    <a:pt x="1014" y="608"/>
                  </a:cubicBezTo>
                  <a:cubicBezTo>
                    <a:pt x="1024" y="559"/>
                    <a:pt x="1123" y="225"/>
                    <a:pt x="1074" y="214"/>
                  </a:cubicBezTo>
                  <a:lnTo>
                    <a:pt x="1074" y="214"/>
                  </a:lnTo>
                  <a:cubicBezTo>
                    <a:pt x="1035" y="427"/>
                    <a:pt x="975" y="624"/>
                    <a:pt x="920" y="832"/>
                  </a:cubicBezTo>
                  <a:cubicBezTo>
                    <a:pt x="904" y="684"/>
                    <a:pt x="904" y="531"/>
                    <a:pt x="882" y="383"/>
                  </a:cubicBezTo>
                  <a:cubicBezTo>
                    <a:pt x="860" y="258"/>
                    <a:pt x="860" y="132"/>
                    <a:pt x="827" y="0"/>
                  </a:cubicBezTo>
                  <a:cubicBezTo>
                    <a:pt x="827" y="0"/>
                    <a:pt x="82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21" name="Google Shape;12021;p39"/>
          <p:cNvGrpSpPr/>
          <p:nvPr/>
        </p:nvGrpSpPr>
        <p:grpSpPr>
          <a:xfrm>
            <a:off x="7454819" y="3754713"/>
            <a:ext cx="1221255" cy="1269098"/>
            <a:chOff x="2785514" y="3607713"/>
            <a:chExt cx="1570544" cy="1632070"/>
          </a:xfrm>
        </p:grpSpPr>
        <p:sp>
          <p:nvSpPr>
            <p:cNvPr id="12022" name="Google Shape;12022;p39"/>
            <p:cNvSpPr/>
            <p:nvPr/>
          </p:nvSpPr>
          <p:spPr>
            <a:xfrm>
              <a:off x="3399872" y="4636001"/>
              <a:ext cx="954450" cy="602203"/>
            </a:xfrm>
            <a:custGeom>
              <a:avLst/>
              <a:gdLst/>
              <a:ahLst/>
              <a:cxnLst/>
              <a:rect l="l" t="t" r="r" b="b"/>
              <a:pathLst>
                <a:path w="6048" h="3816" extrusionOk="0">
                  <a:moveTo>
                    <a:pt x="3449" y="1"/>
                  </a:moveTo>
                  <a:cubicBezTo>
                    <a:pt x="3072" y="1"/>
                    <a:pt x="2727" y="201"/>
                    <a:pt x="2419" y="422"/>
                  </a:cubicBezTo>
                  <a:cubicBezTo>
                    <a:pt x="1768" y="904"/>
                    <a:pt x="1204" y="1490"/>
                    <a:pt x="744" y="2157"/>
                  </a:cubicBezTo>
                  <a:cubicBezTo>
                    <a:pt x="580" y="2387"/>
                    <a:pt x="208" y="2721"/>
                    <a:pt x="109" y="2957"/>
                  </a:cubicBezTo>
                  <a:cubicBezTo>
                    <a:pt x="76" y="3033"/>
                    <a:pt x="0" y="3816"/>
                    <a:pt x="81" y="3816"/>
                  </a:cubicBezTo>
                  <a:cubicBezTo>
                    <a:pt x="81" y="3816"/>
                    <a:pt x="81" y="3816"/>
                    <a:pt x="82" y="3816"/>
                  </a:cubicBezTo>
                  <a:cubicBezTo>
                    <a:pt x="60" y="3613"/>
                    <a:pt x="115" y="3416"/>
                    <a:pt x="235" y="3258"/>
                  </a:cubicBezTo>
                  <a:cubicBezTo>
                    <a:pt x="629" y="2727"/>
                    <a:pt x="1056" y="2212"/>
                    <a:pt x="1494" y="1714"/>
                  </a:cubicBezTo>
                  <a:cubicBezTo>
                    <a:pt x="1675" y="1484"/>
                    <a:pt x="1888" y="1276"/>
                    <a:pt x="2123" y="1096"/>
                  </a:cubicBezTo>
                  <a:cubicBezTo>
                    <a:pt x="2508" y="822"/>
                    <a:pt x="2980" y="695"/>
                    <a:pt x="3452" y="695"/>
                  </a:cubicBezTo>
                  <a:cubicBezTo>
                    <a:pt x="3652" y="695"/>
                    <a:pt x="3851" y="718"/>
                    <a:pt x="4045" y="762"/>
                  </a:cubicBezTo>
                  <a:cubicBezTo>
                    <a:pt x="4696" y="909"/>
                    <a:pt x="5287" y="1287"/>
                    <a:pt x="5763" y="1758"/>
                  </a:cubicBezTo>
                  <a:cubicBezTo>
                    <a:pt x="5867" y="1856"/>
                    <a:pt x="5966" y="1966"/>
                    <a:pt x="6048" y="2081"/>
                  </a:cubicBezTo>
                  <a:cubicBezTo>
                    <a:pt x="5637" y="1227"/>
                    <a:pt x="4931" y="543"/>
                    <a:pt x="4061" y="160"/>
                  </a:cubicBezTo>
                  <a:cubicBezTo>
                    <a:pt x="3869" y="67"/>
                    <a:pt x="3667" y="17"/>
                    <a:pt x="3464" y="1"/>
                  </a:cubicBezTo>
                  <a:cubicBezTo>
                    <a:pt x="3459" y="1"/>
                    <a:pt x="3454" y="1"/>
                    <a:pt x="344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39"/>
            <p:cNvSpPr/>
            <p:nvPr/>
          </p:nvSpPr>
          <p:spPr>
            <a:xfrm>
              <a:off x="3409183" y="4745679"/>
              <a:ext cx="946875" cy="492525"/>
            </a:xfrm>
            <a:custGeom>
              <a:avLst/>
              <a:gdLst/>
              <a:ahLst/>
              <a:cxnLst/>
              <a:rect l="l" t="t" r="r" b="b"/>
              <a:pathLst>
                <a:path w="6000" h="3121" extrusionOk="0">
                  <a:moveTo>
                    <a:pt x="3392" y="0"/>
                  </a:moveTo>
                  <a:cubicBezTo>
                    <a:pt x="2917" y="0"/>
                    <a:pt x="2446" y="129"/>
                    <a:pt x="2064" y="406"/>
                  </a:cubicBezTo>
                  <a:cubicBezTo>
                    <a:pt x="1829" y="587"/>
                    <a:pt x="1616" y="789"/>
                    <a:pt x="1429" y="1019"/>
                  </a:cubicBezTo>
                  <a:cubicBezTo>
                    <a:pt x="997" y="1517"/>
                    <a:pt x="570" y="2032"/>
                    <a:pt x="176" y="2563"/>
                  </a:cubicBezTo>
                  <a:cubicBezTo>
                    <a:pt x="56" y="2721"/>
                    <a:pt x="1" y="2924"/>
                    <a:pt x="23" y="3121"/>
                  </a:cubicBezTo>
                  <a:lnTo>
                    <a:pt x="34" y="3121"/>
                  </a:lnTo>
                  <a:cubicBezTo>
                    <a:pt x="1035" y="2453"/>
                    <a:pt x="1758" y="1375"/>
                    <a:pt x="2869" y="904"/>
                  </a:cubicBezTo>
                  <a:cubicBezTo>
                    <a:pt x="3241" y="754"/>
                    <a:pt x="3632" y="680"/>
                    <a:pt x="4019" y="680"/>
                  </a:cubicBezTo>
                  <a:cubicBezTo>
                    <a:pt x="4732" y="680"/>
                    <a:pt x="5436" y="929"/>
                    <a:pt x="6000" y="1408"/>
                  </a:cubicBezTo>
                  <a:cubicBezTo>
                    <a:pt x="6000" y="1402"/>
                    <a:pt x="5994" y="1397"/>
                    <a:pt x="5989" y="1391"/>
                  </a:cubicBezTo>
                  <a:cubicBezTo>
                    <a:pt x="5907" y="1271"/>
                    <a:pt x="5808" y="1161"/>
                    <a:pt x="5704" y="1063"/>
                  </a:cubicBezTo>
                  <a:cubicBezTo>
                    <a:pt x="5228" y="592"/>
                    <a:pt x="4637" y="214"/>
                    <a:pt x="3986" y="67"/>
                  </a:cubicBezTo>
                  <a:cubicBezTo>
                    <a:pt x="3791" y="23"/>
                    <a:pt x="3591" y="0"/>
                    <a:pt x="339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39"/>
            <p:cNvSpPr/>
            <p:nvPr/>
          </p:nvSpPr>
          <p:spPr>
            <a:xfrm>
              <a:off x="3228647" y="4005551"/>
              <a:ext cx="282642" cy="1228393"/>
            </a:xfrm>
            <a:custGeom>
              <a:avLst/>
              <a:gdLst/>
              <a:ahLst/>
              <a:cxnLst/>
              <a:rect l="l" t="t" r="r" b="b"/>
              <a:pathLst>
                <a:path w="1791" h="7784" extrusionOk="0">
                  <a:moveTo>
                    <a:pt x="99" y="0"/>
                  </a:moveTo>
                  <a:lnTo>
                    <a:pt x="1" y="93"/>
                  </a:lnTo>
                  <a:cubicBezTo>
                    <a:pt x="849" y="991"/>
                    <a:pt x="1391" y="2283"/>
                    <a:pt x="1517" y="3739"/>
                  </a:cubicBezTo>
                  <a:cubicBezTo>
                    <a:pt x="1621" y="4899"/>
                    <a:pt x="1490" y="6142"/>
                    <a:pt x="1101" y="7751"/>
                  </a:cubicBezTo>
                  <a:lnTo>
                    <a:pt x="1238" y="7784"/>
                  </a:lnTo>
                  <a:cubicBezTo>
                    <a:pt x="1484" y="6776"/>
                    <a:pt x="1791" y="5255"/>
                    <a:pt x="1654" y="3728"/>
                  </a:cubicBezTo>
                  <a:cubicBezTo>
                    <a:pt x="1523" y="2239"/>
                    <a:pt x="970" y="914"/>
                    <a:pt x="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39"/>
            <p:cNvSpPr/>
            <p:nvPr/>
          </p:nvSpPr>
          <p:spPr>
            <a:xfrm>
              <a:off x="3021441" y="3924911"/>
              <a:ext cx="115834" cy="70383"/>
            </a:xfrm>
            <a:custGeom>
              <a:avLst/>
              <a:gdLst/>
              <a:ahLst/>
              <a:cxnLst/>
              <a:rect l="l" t="t" r="r" b="b"/>
              <a:pathLst>
                <a:path w="734" h="446" extrusionOk="0">
                  <a:moveTo>
                    <a:pt x="47" y="1"/>
                  </a:moveTo>
                  <a:cubicBezTo>
                    <a:pt x="26" y="1"/>
                    <a:pt x="10" y="12"/>
                    <a:pt x="6" y="35"/>
                  </a:cubicBezTo>
                  <a:cubicBezTo>
                    <a:pt x="0" y="57"/>
                    <a:pt x="11" y="79"/>
                    <a:pt x="39" y="84"/>
                  </a:cubicBezTo>
                  <a:cubicBezTo>
                    <a:pt x="268" y="144"/>
                    <a:pt x="482" y="265"/>
                    <a:pt x="657" y="435"/>
                  </a:cubicBezTo>
                  <a:cubicBezTo>
                    <a:pt x="668" y="440"/>
                    <a:pt x="679" y="445"/>
                    <a:pt x="690" y="445"/>
                  </a:cubicBezTo>
                  <a:cubicBezTo>
                    <a:pt x="701" y="445"/>
                    <a:pt x="712" y="440"/>
                    <a:pt x="717" y="435"/>
                  </a:cubicBezTo>
                  <a:cubicBezTo>
                    <a:pt x="734" y="413"/>
                    <a:pt x="734" y="385"/>
                    <a:pt x="717" y="369"/>
                  </a:cubicBezTo>
                  <a:cubicBezTo>
                    <a:pt x="537" y="194"/>
                    <a:pt x="307" y="68"/>
                    <a:pt x="60" y="2"/>
                  </a:cubicBezTo>
                  <a:cubicBezTo>
                    <a:pt x="56" y="1"/>
                    <a:pt x="51" y="1"/>
                    <a:pt x="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39"/>
            <p:cNvSpPr/>
            <p:nvPr/>
          </p:nvSpPr>
          <p:spPr>
            <a:xfrm>
              <a:off x="3005187" y="3771046"/>
              <a:ext cx="92320" cy="191424"/>
            </a:xfrm>
            <a:custGeom>
              <a:avLst/>
              <a:gdLst/>
              <a:ahLst/>
              <a:cxnLst/>
              <a:rect l="l" t="t" r="r" b="b"/>
              <a:pathLst>
                <a:path w="585" h="1213" extrusionOk="0">
                  <a:moveTo>
                    <a:pt x="56" y="0"/>
                  </a:moveTo>
                  <a:cubicBezTo>
                    <a:pt x="27" y="0"/>
                    <a:pt x="0" y="29"/>
                    <a:pt x="16" y="63"/>
                  </a:cubicBezTo>
                  <a:cubicBezTo>
                    <a:pt x="213" y="419"/>
                    <a:pt x="377" y="791"/>
                    <a:pt x="492" y="1180"/>
                  </a:cubicBezTo>
                  <a:cubicBezTo>
                    <a:pt x="497" y="1196"/>
                    <a:pt x="519" y="1212"/>
                    <a:pt x="536" y="1212"/>
                  </a:cubicBezTo>
                  <a:lnTo>
                    <a:pt x="547" y="1207"/>
                  </a:lnTo>
                  <a:cubicBezTo>
                    <a:pt x="574" y="1202"/>
                    <a:pt x="585" y="1180"/>
                    <a:pt x="579" y="1152"/>
                  </a:cubicBezTo>
                  <a:cubicBezTo>
                    <a:pt x="459" y="758"/>
                    <a:pt x="295" y="380"/>
                    <a:pt x="92" y="19"/>
                  </a:cubicBezTo>
                  <a:cubicBezTo>
                    <a:pt x="82" y="6"/>
                    <a:pt x="69" y="0"/>
                    <a:pt x="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39"/>
            <p:cNvSpPr/>
            <p:nvPr/>
          </p:nvSpPr>
          <p:spPr>
            <a:xfrm>
              <a:off x="3069731" y="4059838"/>
              <a:ext cx="86639" cy="75749"/>
            </a:xfrm>
            <a:custGeom>
              <a:avLst/>
              <a:gdLst/>
              <a:ahLst/>
              <a:cxnLst/>
              <a:rect l="l" t="t" r="r" b="b"/>
              <a:pathLst>
                <a:path w="549" h="480" extrusionOk="0">
                  <a:moveTo>
                    <a:pt x="277" y="0"/>
                  </a:moveTo>
                  <a:cubicBezTo>
                    <a:pt x="199" y="0"/>
                    <a:pt x="119" y="38"/>
                    <a:pt x="72" y="116"/>
                  </a:cubicBezTo>
                  <a:cubicBezTo>
                    <a:pt x="1" y="231"/>
                    <a:pt x="39" y="379"/>
                    <a:pt x="154" y="444"/>
                  </a:cubicBezTo>
                  <a:cubicBezTo>
                    <a:pt x="194" y="468"/>
                    <a:pt x="236" y="479"/>
                    <a:pt x="276" y="479"/>
                  </a:cubicBezTo>
                  <a:cubicBezTo>
                    <a:pt x="420" y="479"/>
                    <a:pt x="548" y="344"/>
                    <a:pt x="510" y="182"/>
                  </a:cubicBezTo>
                  <a:cubicBezTo>
                    <a:pt x="482" y="64"/>
                    <a:pt x="380" y="0"/>
                    <a:pt x="2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39"/>
            <p:cNvSpPr/>
            <p:nvPr/>
          </p:nvSpPr>
          <p:spPr>
            <a:xfrm>
              <a:off x="3117232" y="4020070"/>
              <a:ext cx="97844" cy="71961"/>
            </a:xfrm>
            <a:custGeom>
              <a:avLst/>
              <a:gdLst/>
              <a:ahLst/>
              <a:cxnLst/>
              <a:rect l="l" t="t" r="r" b="b"/>
              <a:pathLst>
                <a:path w="620" h="456" extrusionOk="0">
                  <a:moveTo>
                    <a:pt x="568" y="0"/>
                  </a:moveTo>
                  <a:cubicBezTo>
                    <a:pt x="555" y="0"/>
                    <a:pt x="543" y="6"/>
                    <a:pt x="537" y="18"/>
                  </a:cubicBezTo>
                  <a:cubicBezTo>
                    <a:pt x="406" y="182"/>
                    <a:pt x="236" y="302"/>
                    <a:pt x="39" y="373"/>
                  </a:cubicBezTo>
                  <a:cubicBezTo>
                    <a:pt x="17" y="379"/>
                    <a:pt x="1" y="406"/>
                    <a:pt x="12" y="428"/>
                  </a:cubicBezTo>
                  <a:cubicBezTo>
                    <a:pt x="17" y="445"/>
                    <a:pt x="34" y="456"/>
                    <a:pt x="50" y="456"/>
                  </a:cubicBezTo>
                  <a:lnTo>
                    <a:pt x="66" y="456"/>
                  </a:lnTo>
                  <a:cubicBezTo>
                    <a:pt x="280" y="384"/>
                    <a:pt x="466" y="248"/>
                    <a:pt x="603" y="72"/>
                  </a:cubicBezTo>
                  <a:cubicBezTo>
                    <a:pt x="619" y="50"/>
                    <a:pt x="614" y="23"/>
                    <a:pt x="597" y="12"/>
                  </a:cubicBezTo>
                  <a:cubicBezTo>
                    <a:pt x="590" y="5"/>
                    <a:pt x="579" y="0"/>
                    <a:pt x="5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39"/>
            <p:cNvSpPr/>
            <p:nvPr/>
          </p:nvSpPr>
          <p:spPr>
            <a:xfrm>
              <a:off x="3009290" y="4090295"/>
              <a:ext cx="86481" cy="105417"/>
            </a:xfrm>
            <a:custGeom>
              <a:avLst/>
              <a:gdLst/>
              <a:ahLst/>
              <a:cxnLst/>
              <a:rect l="l" t="t" r="r" b="b"/>
              <a:pathLst>
                <a:path w="548" h="668" extrusionOk="0">
                  <a:moveTo>
                    <a:pt x="501" y="1"/>
                  </a:moveTo>
                  <a:cubicBezTo>
                    <a:pt x="489" y="1"/>
                    <a:pt x="475" y="6"/>
                    <a:pt x="466" y="16"/>
                  </a:cubicBezTo>
                  <a:lnTo>
                    <a:pt x="17" y="596"/>
                  </a:lnTo>
                  <a:cubicBezTo>
                    <a:pt x="1" y="618"/>
                    <a:pt x="6" y="645"/>
                    <a:pt x="22" y="656"/>
                  </a:cubicBezTo>
                  <a:cubicBezTo>
                    <a:pt x="33" y="662"/>
                    <a:pt x="39" y="667"/>
                    <a:pt x="50" y="667"/>
                  </a:cubicBezTo>
                  <a:cubicBezTo>
                    <a:pt x="66" y="667"/>
                    <a:pt x="77" y="662"/>
                    <a:pt x="88" y="651"/>
                  </a:cubicBezTo>
                  <a:lnTo>
                    <a:pt x="537" y="71"/>
                  </a:lnTo>
                  <a:cubicBezTo>
                    <a:pt x="548" y="49"/>
                    <a:pt x="548" y="21"/>
                    <a:pt x="526" y="11"/>
                  </a:cubicBezTo>
                  <a:cubicBezTo>
                    <a:pt x="519" y="4"/>
                    <a:pt x="510" y="1"/>
                    <a:pt x="5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39"/>
            <p:cNvSpPr/>
            <p:nvPr/>
          </p:nvSpPr>
          <p:spPr>
            <a:xfrm>
              <a:off x="2814078" y="3818705"/>
              <a:ext cx="467283" cy="241765"/>
            </a:xfrm>
            <a:custGeom>
              <a:avLst/>
              <a:gdLst/>
              <a:ahLst/>
              <a:cxnLst/>
              <a:rect l="l" t="t" r="r" b="b"/>
              <a:pathLst>
                <a:path w="2961" h="1532" extrusionOk="0">
                  <a:moveTo>
                    <a:pt x="644" y="1"/>
                  </a:moveTo>
                  <a:cubicBezTo>
                    <a:pt x="516" y="1"/>
                    <a:pt x="390" y="21"/>
                    <a:pt x="280" y="84"/>
                  </a:cubicBezTo>
                  <a:cubicBezTo>
                    <a:pt x="115" y="177"/>
                    <a:pt x="1" y="385"/>
                    <a:pt x="72" y="555"/>
                  </a:cubicBezTo>
                  <a:cubicBezTo>
                    <a:pt x="126" y="653"/>
                    <a:pt x="214" y="735"/>
                    <a:pt x="318" y="785"/>
                  </a:cubicBezTo>
                  <a:cubicBezTo>
                    <a:pt x="871" y="1118"/>
                    <a:pt x="1495" y="1321"/>
                    <a:pt x="2119" y="1480"/>
                  </a:cubicBezTo>
                  <a:cubicBezTo>
                    <a:pt x="2260" y="1515"/>
                    <a:pt x="2379" y="1532"/>
                    <a:pt x="2479" y="1532"/>
                  </a:cubicBezTo>
                  <a:cubicBezTo>
                    <a:pt x="2928" y="1532"/>
                    <a:pt x="2961" y="1198"/>
                    <a:pt x="2633" y="817"/>
                  </a:cubicBezTo>
                  <a:cubicBezTo>
                    <a:pt x="2245" y="369"/>
                    <a:pt x="1396" y="78"/>
                    <a:pt x="833" y="13"/>
                  </a:cubicBezTo>
                  <a:cubicBezTo>
                    <a:pt x="770" y="6"/>
                    <a:pt x="707" y="1"/>
                    <a:pt x="64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39"/>
            <p:cNvSpPr/>
            <p:nvPr/>
          </p:nvSpPr>
          <p:spPr>
            <a:xfrm>
              <a:off x="2977412" y="3618602"/>
              <a:ext cx="302211" cy="405256"/>
            </a:xfrm>
            <a:custGeom>
              <a:avLst/>
              <a:gdLst/>
              <a:ahLst/>
              <a:cxnLst/>
              <a:rect l="l" t="t" r="r" b="b"/>
              <a:pathLst>
                <a:path w="1915" h="2568" extrusionOk="0">
                  <a:moveTo>
                    <a:pt x="366" y="1"/>
                  </a:moveTo>
                  <a:cubicBezTo>
                    <a:pt x="244" y="1"/>
                    <a:pt x="143" y="77"/>
                    <a:pt x="82" y="257"/>
                  </a:cubicBezTo>
                  <a:cubicBezTo>
                    <a:pt x="0" y="514"/>
                    <a:pt x="914" y="2096"/>
                    <a:pt x="1073" y="2250"/>
                  </a:cubicBezTo>
                  <a:cubicBezTo>
                    <a:pt x="1301" y="2475"/>
                    <a:pt x="1486" y="2568"/>
                    <a:pt x="1615" y="2568"/>
                  </a:cubicBezTo>
                  <a:cubicBezTo>
                    <a:pt x="1897" y="2568"/>
                    <a:pt x="1915" y="2124"/>
                    <a:pt x="1555" y="1648"/>
                  </a:cubicBezTo>
                  <a:cubicBezTo>
                    <a:pt x="1297" y="1308"/>
                    <a:pt x="1347" y="936"/>
                    <a:pt x="1100" y="586"/>
                  </a:cubicBezTo>
                  <a:cubicBezTo>
                    <a:pt x="868" y="248"/>
                    <a:pt x="584" y="1"/>
                    <a:pt x="3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39"/>
            <p:cNvSpPr/>
            <p:nvPr/>
          </p:nvSpPr>
          <p:spPr>
            <a:xfrm>
              <a:off x="2785514" y="3980302"/>
              <a:ext cx="512417" cy="161440"/>
            </a:xfrm>
            <a:custGeom>
              <a:avLst/>
              <a:gdLst/>
              <a:ahLst/>
              <a:cxnLst/>
              <a:rect l="l" t="t" r="r" b="b"/>
              <a:pathLst>
                <a:path w="3247" h="1023" extrusionOk="0">
                  <a:moveTo>
                    <a:pt x="1589" y="1"/>
                  </a:moveTo>
                  <a:cubicBezTo>
                    <a:pt x="1069" y="1"/>
                    <a:pt x="538" y="80"/>
                    <a:pt x="340" y="204"/>
                  </a:cubicBezTo>
                  <a:cubicBezTo>
                    <a:pt x="127" y="335"/>
                    <a:pt x="1" y="642"/>
                    <a:pt x="149" y="850"/>
                  </a:cubicBezTo>
                  <a:cubicBezTo>
                    <a:pt x="244" y="980"/>
                    <a:pt x="412" y="1022"/>
                    <a:pt x="589" y="1022"/>
                  </a:cubicBezTo>
                  <a:cubicBezTo>
                    <a:pt x="686" y="1022"/>
                    <a:pt x="785" y="1010"/>
                    <a:pt x="877" y="992"/>
                  </a:cubicBezTo>
                  <a:cubicBezTo>
                    <a:pt x="1222" y="937"/>
                    <a:pt x="3247" y="828"/>
                    <a:pt x="2771" y="270"/>
                  </a:cubicBezTo>
                  <a:cubicBezTo>
                    <a:pt x="2610" y="79"/>
                    <a:pt x="2104" y="1"/>
                    <a:pt x="158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39"/>
            <p:cNvSpPr/>
            <p:nvPr/>
          </p:nvSpPr>
          <p:spPr>
            <a:xfrm>
              <a:off x="3106028" y="4027960"/>
              <a:ext cx="178170" cy="227720"/>
            </a:xfrm>
            <a:custGeom>
              <a:avLst/>
              <a:gdLst/>
              <a:ahLst/>
              <a:cxnLst/>
              <a:rect l="l" t="t" r="r" b="b"/>
              <a:pathLst>
                <a:path w="1129" h="1443" extrusionOk="0">
                  <a:moveTo>
                    <a:pt x="812" y="0"/>
                  </a:moveTo>
                  <a:cubicBezTo>
                    <a:pt x="575" y="0"/>
                    <a:pt x="254" y="485"/>
                    <a:pt x="154" y="668"/>
                  </a:cubicBezTo>
                  <a:cubicBezTo>
                    <a:pt x="66" y="827"/>
                    <a:pt x="1" y="1013"/>
                    <a:pt x="50" y="1188"/>
                  </a:cubicBezTo>
                  <a:cubicBezTo>
                    <a:pt x="85" y="1328"/>
                    <a:pt x="220" y="1443"/>
                    <a:pt x="356" y="1443"/>
                  </a:cubicBezTo>
                  <a:cubicBezTo>
                    <a:pt x="392" y="1443"/>
                    <a:pt x="427" y="1435"/>
                    <a:pt x="460" y="1418"/>
                  </a:cubicBezTo>
                  <a:cubicBezTo>
                    <a:pt x="521" y="1385"/>
                    <a:pt x="570" y="1336"/>
                    <a:pt x="608" y="1276"/>
                  </a:cubicBezTo>
                  <a:cubicBezTo>
                    <a:pt x="767" y="1062"/>
                    <a:pt x="1128" y="378"/>
                    <a:pt x="969" y="104"/>
                  </a:cubicBezTo>
                  <a:cubicBezTo>
                    <a:pt x="925" y="31"/>
                    <a:pt x="871" y="0"/>
                    <a:pt x="81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39"/>
            <p:cNvSpPr/>
            <p:nvPr/>
          </p:nvSpPr>
          <p:spPr>
            <a:xfrm>
              <a:off x="3105239" y="3703030"/>
              <a:ext cx="99580" cy="75591"/>
            </a:xfrm>
            <a:custGeom>
              <a:avLst/>
              <a:gdLst/>
              <a:ahLst/>
              <a:cxnLst/>
              <a:rect l="l" t="t" r="r" b="b"/>
              <a:pathLst>
                <a:path w="631" h="479" extrusionOk="0">
                  <a:moveTo>
                    <a:pt x="319" y="0"/>
                  </a:moveTo>
                  <a:cubicBezTo>
                    <a:pt x="262" y="0"/>
                    <a:pt x="205" y="21"/>
                    <a:pt x="159" y="62"/>
                  </a:cubicBezTo>
                  <a:cubicBezTo>
                    <a:pt x="0" y="204"/>
                    <a:pt x="88" y="467"/>
                    <a:pt x="301" y="478"/>
                  </a:cubicBezTo>
                  <a:cubicBezTo>
                    <a:pt x="308" y="478"/>
                    <a:pt x="315" y="478"/>
                    <a:pt x="321" y="478"/>
                  </a:cubicBezTo>
                  <a:cubicBezTo>
                    <a:pt x="522" y="478"/>
                    <a:pt x="631" y="242"/>
                    <a:pt x="498" y="83"/>
                  </a:cubicBezTo>
                  <a:cubicBezTo>
                    <a:pt x="451" y="28"/>
                    <a:pt x="386" y="0"/>
                    <a:pt x="31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5" name="Google Shape;12035;p39"/>
            <p:cNvSpPr/>
            <p:nvPr/>
          </p:nvSpPr>
          <p:spPr>
            <a:xfrm>
              <a:off x="3151635" y="3748637"/>
              <a:ext cx="108259" cy="275221"/>
            </a:xfrm>
            <a:custGeom>
              <a:avLst/>
              <a:gdLst/>
              <a:ahLst/>
              <a:cxnLst/>
              <a:rect l="l" t="t" r="r" b="b"/>
              <a:pathLst>
                <a:path w="686" h="1744" extrusionOk="0">
                  <a:moveTo>
                    <a:pt x="49" y="1"/>
                  </a:moveTo>
                  <a:cubicBezTo>
                    <a:pt x="25" y="1"/>
                    <a:pt x="1" y="19"/>
                    <a:pt x="7" y="52"/>
                  </a:cubicBezTo>
                  <a:cubicBezTo>
                    <a:pt x="35" y="183"/>
                    <a:pt x="62" y="314"/>
                    <a:pt x="73" y="446"/>
                  </a:cubicBezTo>
                  <a:cubicBezTo>
                    <a:pt x="84" y="517"/>
                    <a:pt x="95" y="583"/>
                    <a:pt x="106" y="654"/>
                  </a:cubicBezTo>
                  <a:cubicBezTo>
                    <a:pt x="139" y="845"/>
                    <a:pt x="336" y="1448"/>
                    <a:pt x="609" y="1732"/>
                  </a:cubicBezTo>
                  <a:cubicBezTo>
                    <a:pt x="615" y="1738"/>
                    <a:pt x="626" y="1743"/>
                    <a:pt x="642" y="1743"/>
                  </a:cubicBezTo>
                  <a:cubicBezTo>
                    <a:pt x="653" y="1743"/>
                    <a:pt x="664" y="1738"/>
                    <a:pt x="669" y="1732"/>
                  </a:cubicBezTo>
                  <a:cubicBezTo>
                    <a:pt x="686" y="1716"/>
                    <a:pt x="686" y="1688"/>
                    <a:pt x="669" y="1672"/>
                  </a:cubicBezTo>
                  <a:cubicBezTo>
                    <a:pt x="407" y="1404"/>
                    <a:pt x="221" y="829"/>
                    <a:pt x="193" y="643"/>
                  </a:cubicBezTo>
                  <a:cubicBezTo>
                    <a:pt x="177" y="577"/>
                    <a:pt x="171" y="506"/>
                    <a:pt x="160" y="440"/>
                  </a:cubicBezTo>
                  <a:cubicBezTo>
                    <a:pt x="149" y="298"/>
                    <a:pt x="122" y="161"/>
                    <a:pt x="89" y="30"/>
                  </a:cubicBezTo>
                  <a:cubicBezTo>
                    <a:pt x="83" y="10"/>
                    <a:pt x="66" y="1"/>
                    <a:pt x="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6" name="Google Shape;12036;p39"/>
            <p:cNvSpPr/>
            <p:nvPr/>
          </p:nvSpPr>
          <p:spPr>
            <a:xfrm>
              <a:off x="3203713" y="3607713"/>
              <a:ext cx="172805" cy="421826"/>
            </a:xfrm>
            <a:custGeom>
              <a:avLst/>
              <a:gdLst/>
              <a:ahLst/>
              <a:cxnLst/>
              <a:rect l="l" t="t" r="r" b="b"/>
              <a:pathLst>
                <a:path w="1095" h="2673" extrusionOk="0">
                  <a:moveTo>
                    <a:pt x="542" y="1"/>
                  </a:moveTo>
                  <a:cubicBezTo>
                    <a:pt x="504" y="1"/>
                    <a:pt x="465" y="7"/>
                    <a:pt x="427" y="20"/>
                  </a:cubicBezTo>
                  <a:cubicBezTo>
                    <a:pt x="186" y="102"/>
                    <a:pt x="99" y="392"/>
                    <a:pt x="60" y="644"/>
                  </a:cubicBezTo>
                  <a:cubicBezTo>
                    <a:pt x="6" y="1043"/>
                    <a:pt x="0" y="1448"/>
                    <a:pt x="44" y="1853"/>
                  </a:cubicBezTo>
                  <a:cubicBezTo>
                    <a:pt x="58" y="1976"/>
                    <a:pt x="101" y="2673"/>
                    <a:pt x="288" y="2673"/>
                  </a:cubicBezTo>
                  <a:cubicBezTo>
                    <a:pt x="318" y="2673"/>
                    <a:pt x="351" y="2655"/>
                    <a:pt x="389" y="2614"/>
                  </a:cubicBezTo>
                  <a:cubicBezTo>
                    <a:pt x="569" y="2417"/>
                    <a:pt x="651" y="2154"/>
                    <a:pt x="734" y="1897"/>
                  </a:cubicBezTo>
                  <a:lnTo>
                    <a:pt x="936" y="1224"/>
                  </a:lnTo>
                  <a:cubicBezTo>
                    <a:pt x="1018" y="967"/>
                    <a:pt x="1095" y="687"/>
                    <a:pt x="1029" y="425"/>
                  </a:cubicBezTo>
                  <a:cubicBezTo>
                    <a:pt x="973" y="201"/>
                    <a:pt x="762" y="1"/>
                    <a:pt x="54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39"/>
            <p:cNvSpPr/>
            <p:nvPr/>
          </p:nvSpPr>
          <p:spPr>
            <a:xfrm>
              <a:off x="3233539" y="3864627"/>
              <a:ext cx="177539" cy="181482"/>
            </a:xfrm>
            <a:custGeom>
              <a:avLst/>
              <a:gdLst/>
              <a:ahLst/>
              <a:cxnLst/>
              <a:rect l="l" t="t" r="r" b="b"/>
              <a:pathLst>
                <a:path w="1125" h="1150" extrusionOk="0">
                  <a:moveTo>
                    <a:pt x="903" y="0"/>
                  </a:moveTo>
                  <a:cubicBezTo>
                    <a:pt x="849" y="0"/>
                    <a:pt x="792" y="12"/>
                    <a:pt x="742" y="28"/>
                  </a:cubicBezTo>
                  <a:cubicBezTo>
                    <a:pt x="408" y="149"/>
                    <a:pt x="79" y="488"/>
                    <a:pt x="30" y="855"/>
                  </a:cubicBezTo>
                  <a:cubicBezTo>
                    <a:pt x="1" y="1074"/>
                    <a:pt x="59" y="1150"/>
                    <a:pt x="154" y="1150"/>
                  </a:cubicBezTo>
                  <a:cubicBezTo>
                    <a:pt x="309" y="1150"/>
                    <a:pt x="560" y="950"/>
                    <a:pt x="692" y="838"/>
                  </a:cubicBezTo>
                  <a:cubicBezTo>
                    <a:pt x="884" y="680"/>
                    <a:pt x="1092" y="494"/>
                    <a:pt x="1114" y="247"/>
                  </a:cubicBezTo>
                  <a:cubicBezTo>
                    <a:pt x="1125" y="187"/>
                    <a:pt x="1114" y="127"/>
                    <a:pt x="1081" y="72"/>
                  </a:cubicBezTo>
                  <a:cubicBezTo>
                    <a:pt x="1041" y="20"/>
                    <a:pt x="974" y="0"/>
                    <a:pt x="9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39"/>
            <p:cNvSpPr/>
            <p:nvPr/>
          </p:nvSpPr>
          <p:spPr>
            <a:xfrm>
              <a:off x="3940532" y="4124382"/>
              <a:ext cx="290375" cy="66122"/>
            </a:xfrm>
            <a:custGeom>
              <a:avLst/>
              <a:gdLst/>
              <a:ahLst/>
              <a:cxnLst/>
              <a:rect l="l" t="t" r="r" b="b"/>
              <a:pathLst>
                <a:path w="1840" h="419" extrusionOk="0">
                  <a:moveTo>
                    <a:pt x="400" y="0"/>
                  </a:moveTo>
                  <a:cubicBezTo>
                    <a:pt x="270" y="0"/>
                    <a:pt x="144" y="12"/>
                    <a:pt x="38" y="41"/>
                  </a:cubicBezTo>
                  <a:cubicBezTo>
                    <a:pt x="11" y="46"/>
                    <a:pt x="0" y="74"/>
                    <a:pt x="6" y="96"/>
                  </a:cubicBezTo>
                  <a:cubicBezTo>
                    <a:pt x="10" y="115"/>
                    <a:pt x="32" y="129"/>
                    <a:pt x="51" y="129"/>
                  </a:cubicBezTo>
                  <a:cubicBezTo>
                    <a:pt x="54" y="129"/>
                    <a:pt x="57" y="129"/>
                    <a:pt x="60" y="128"/>
                  </a:cubicBezTo>
                  <a:cubicBezTo>
                    <a:pt x="162" y="99"/>
                    <a:pt x="283" y="88"/>
                    <a:pt x="408" y="88"/>
                  </a:cubicBezTo>
                  <a:cubicBezTo>
                    <a:pt x="725" y="88"/>
                    <a:pt x="1068" y="162"/>
                    <a:pt x="1193" y="205"/>
                  </a:cubicBezTo>
                  <a:cubicBezTo>
                    <a:pt x="1259" y="227"/>
                    <a:pt x="1325" y="254"/>
                    <a:pt x="1390" y="282"/>
                  </a:cubicBezTo>
                  <a:cubicBezTo>
                    <a:pt x="1516" y="331"/>
                    <a:pt x="1648" y="380"/>
                    <a:pt x="1779" y="418"/>
                  </a:cubicBezTo>
                  <a:lnTo>
                    <a:pt x="1790" y="418"/>
                  </a:lnTo>
                  <a:cubicBezTo>
                    <a:pt x="1812" y="413"/>
                    <a:pt x="1828" y="402"/>
                    <a:pt x="1834" y="380"/>
                  </a:cubicBezTo>
                  <a:cubicBezTo>
                    <a:pt x="1839" y="358"/>
                    <a:pt x="1823" y="336"/>
                    <a:pt x="1801" y="331"/>
                  </a:cubicBezTo>
                  <a:cubicBezTo>
                    <a:pt x="1670" y="293"/>
                    <a:pt x="1544" y="249"/>
                    <a:pt x="1423" y="200"/>
                  </a:cubicBezTo>
                  <a:cubicBezTo>
                    <a:pt x="1358" y="172"/>
                    <a:pt x="1292" y="145"/>
                    <a:pt x="1226" y="123"/>
                  </a:cubicBezTo>
                  <a:cubicBezTo>
                    <a:pt x="1092" y="76"/>
                    <a:pt x="732" y="0"/>
                    <a:pt x="4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39"/>
            <p:cNvSpPr/>
            <p:nvPr/>
          </p:nvSpPr>
          <p:spPr>
            <a:xfrm>
              <a:off x="3771201" y="4063310"/>
              <a:ext cx="406998" cy="219040"/>
            </a:xfrm>
            <a:custGeom>
              <a:avLst/>
              <a:gdLst/>
              <a:ahLst/>
              <a:cxnLst/>
              <a:rect l="l" t="t" r="r" b="b"/>
              <a:pathLst>
                <a:path w="2579" h="1388" extrusionOk="0">
                  <a:moveTo>
                    <a:pt x="1730" y="1"/>
                  </a:moveTo>
                  <a:cubicBezTo>
                    <a:pt x="1694" y="1"/>
                    <a:pt x="1659" y="6"/>
                    <a:pt x="1626" y="17"/>
                  </a:cubicBezTo>
                  <a:cubicBezTo>
                    <a:pt x="1029" y="165"/>
                    <a:pt x="0" y="587"/>
                    <a:pt x="71" y="860"/>
                  </a:cubicBezTo>
                  <a:cubicBezTo>
                    <a:pt x="427" y="1304"/>
                    <a:pt x="1686" y="1358"/>
                    <a:pt x="2234" y="1386"/>
                  </a:cubicBezTo>
                  <a:cubicBezTo>
                    <a:pt x="2250" y="1387"/>
                    <a:pt x="2267" y="1388"/>
                    <a:pt x="2284" y="1388"/>
                  </a:cubicBezTo>
                  <a:cubicBezTo>
                    <a:pt x="2401" y="1388"/>
                    <a:pt x="2533" y="1353"/>
                    <a:pt x="2556" y="1243"/>
                  </a:cubicBezTo>
                  <a:cubicBezTo>
                    <a:pt x="2578" y="1156"/>
                    <a:pt x="2507" y="1074"/>
                    <a:pt x="2442" y="1013"/>
                  </a:cubicBezTo>
                  <a:cubicBezTo>
                    <a:pt x="2212" y="805"/>
                    <a:pt x="1938" y="652"/>
                    <a:pt x="1637" y="576"/>
                  </a:cubicBezTo>
                  <a:cubicBezTo>
                    <a:pt x="1746" y="521"/>
                    <a:pt x="1839" y="439"/>
                    <a:pt x="1911" y="335"/>
                  </a:cubicBezTo>
                  <a:cubicBezTo>
                    <a:pt x="1971" y="231"/>
                    <a:pt x="1943" y="67"/>
                    <a:pt x="1834" y="17"/>
                  </a:cubicBezTo>
                  <a:cubicBezTo>
                    <a:pt x="1801" y="6"/>
                    <a:pt x="1766" y="1"/>
                    <a:pt x="1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39"/>
            <p:cNvSpPr/>
            <p:nvPr/>
          </p:nvSpPr>
          <p:spPr>
            <a:xfrm>
              <a:off x="3846319" y="4023699"/>
              <a:ext cx="267019" cy="132245"/>
            </a:xfrm>
            <a:custGeom>
              <a:avLst/>
              <a:gdLst/>
              <a:ahLst/>
              <a:cxnLst/>
              <a:rect l="l" t="t" r="r" b="b"/>
              <a:pathLst>
                <a:path w="1692" h="838" extrusionOk="0">
                  <a:moveTo>
                    <a:pt x="1644" y="0"/>
                  </a:moveTo>
                  <a:cubicBezTo>
                    <a:pt x="1636" y="0"/>
                    <a:pt x="1628" y="2"/>
                    <a:pt x="1621" y="6"/>
                  </a:cubicBezTo>
                  <a:cubicBezTo>
                    <a:pt x="1500" y="77"/>
                    <a:pt x="1385" y="159"/>
                    <a:pt x="1281" y="246"/>
                  </a:cubicBezTo>
                  <a:cubicBezTo>
                    <a:pt x="1227" y="285"/>
                    <a:pt x="1166" y="329"/>
                    <a:pt x="1112" y="367"/>
                  </a:cubicBezTo>
                  <a:cubicBezTo>
                    <a:pt x="958" y="476"/>
                    <a:pt x="416" y="750"/>
                    <a:pt x="44" y="750"/>
                  </a:cubicBezTo>
                  <a:cubicBezTo>
                    <a:pt x="17" y="750"/>
                    <a:pt x="0" y="766"/>
                    <a:pt x="0" y="794"/>
                  </a:cubicBezTo>
                  <a:cubicBezTo>
                    <a:pt x="0" y="816"/>
                    <a:pt x="17" y="838"/>
                    <a:pt x="44" y="838"/>
                  </a:cubicBezTo>
                  <a:cubicBezTo>
                    <a:pt x="438" y="838"/>
                    <a:pt x="1008" y="553"/>
                    <a:pt x="1166" y="438"/>
                  </a:cubicBezTo>
                  <a:cubicBezTo>
                    <a:pt x="1221" y="400"/>
                    <a:pt x="1276" y="356"/>
                    <a:pt x="1331" y="312"/>
                  </a:cubicBezTo>
                  <a:cubicBezTo>
                    <a:pt x="1440" y="230"/>
                    <a:pt x="1550" y="153"/>
                    <a:pt x="1664" y="82"/>
                  </a:cubicBezTo>
                  <a:cubicBezTo>
                    <a:pt x="1686" y="71"/>
                    <a:pt x="1692" y="44"/>
                    <a:pt x="1681" y="22"/>
                  </a:cubicBezTo>
                  <a:cubicBezTo>
                    <a:pt x="1674" y="7"/>
                    <a:pt x="1659" y="0"/>
                    <a:pt x="164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39"/>
            <p:cNvSpPr/>
            <p:nvPr/>
          </p:nvSpPr>
          <p:spPr>
            <a:xfrm>
              <a:off x="3765993" y="3969728"/>
              <a:ext cx="230722" cy="229929"/>
            </a:xfrm>
            <a:custGeom>
              <a:avLst/>
              <a:gdLst/>
              <a:ahLst/>
              <a:cxnLst/>
              <a:rect l="l" t="t" r="r" b="b"/>
              <a:pathLst>
                <a:path w="1462" h="1457" extrusionOk="0">
                  <a:moveTo>
                    <a:pt x="1135" y="1"/>
                  </a:moveTo>
                  <a:cubicBezTo>
                    <a:pt x="946" y="1"/>
                    <a:pt x="753" y="116"/>
                    <a:pt x="608" y="249"/>
                  </a:cubicBezTo>
                  <a:cubicBezTo>
                    <a:pt x="356" y="479"/>
                    <a:pt x="165" y="764"/>
                    <a:pt x="44" y="1081"/>
                  </a:cubicBezTo>
                  <a:cubicBezTo>
                    <a:pt x="11" y="1152"/>
                    <a:pt x="0" y="1234"/>
                    <a:pt x="6" y="1311"/>
                  </a:cubicBezTo>
                  <a:cubicBezTo>
                    <a:pt x="17" y="1420"/>
                    <a:pt x="53" y="1457"/>
                    <a:pt x="100" y="1457"/>
                  </a:cubicBezTo>
                  <a:cubicBezTo>
                    <a:pt x="171" y="1457"/>
                    <a:pt x="267" y="1371"/>
                    <a:pt x="340" y="1322"/>
                  </a:cubicBezTo>
                  <a:cubicBezTo>
                    <a:pt x="504" y="1207"/>
                    <a:pt x="674" y="1108"/>
                    <a:pt x="838" y="993"/>
                  </a:cubicBezTo>
                  <a:cubicBezTo>
                    <a:pt x="1068" y="835"/>
                    <a:pt x="1281" y="643"/>
                    <a:pt x="1413" y="391"/>
                  </a:cubicBezTo>
                  <a:cubicBezTo>
                    <a:pt x="1445" y="331"/>
                    <a:pt x="1462" y="265"/>
                    <a:pt x="1451" y="194"/>
                  </a:cubicBezTo>
                  <a:cubicBezTo>
                    <a:pt x="1429" y="118"/>
                    <a:pt x="1369" y="52"/>
                    <a:pt x="1292" y="30"/>
                  </a:cubicBezTo>
                  <a:cubicBezTo>
                    <a:pt x="1241" y="10"/>
                    <a:pt x="1188" y="1"/>
                    <a:pt x="11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39"/>
            <p:cNvSpPr/>
            <p:nvPr/>
          </p:nvSpPr>
          <p:spPr>
            <a:xfrm>
              <a:off x="3681406" y="3987877"/>
              <a:ext cx="151027" cy="212728"/>
            </a:xfrm>
            <a:custGeom>
              <a:avLst/>
              <a:gdLst/>
              <a:ahLst/>
              <a:cxnLst/>
              <a:rect l="l" t="t" r="r" b="b"/>
              <a:pathLst>
                <a:path w="957" h="1348" extrusionOk="0">
                  <a:moveTo>
                    <a:pt x="236" y="1"/>
                  </a:moveTo>
                  <a:cubicBezTo>
                    <a:pt x="218" y="1"/>
                    <a:pt x="199" y="3"/>
                    <a:pt x="181" y="8"/>
                  </a:cubicBezTo>
                  <a:cubicBezTo>
                    <a:pt x="60" y="36"/>
                    <a:pt x="16" y="178"/>
                    <a:pt x="11" y="304"/>
                  </a:cubicBezTo>
                  <a:cubicBezTo>
                    <a:pt x="0" y="660"/>
                    <a:pt x="192" y="1092"/>
                    <a:pt x="515" y="1278"/>
                  </a:cubicBezTo>
                  <a:cubicBezTo>
                    <a:pt x="602" y="1327"/>
                    <a:pt x="669" y="1347"/>
                    <a:pt x="719" y="1347"/>
                  </a:cubicBezTo>
                  <a:cubicBezTo>
                    <a:pt x="956" y="1347"/>
                    <a:pt x="817" y="876"/>
                    <a:pt x="744" y="654"/>
                  </a:cubicBezTo>
                  <a:cubicBezTo>
                    <a:pt x="668" y="413"/>
                    <a:pt x="575" y="156"/>
                    <a:pt x="356" y="36"/>
                  </a:cubicBezTo>
                  <a:cubicBezTo>
                    <a:pt x="318" y="13"/>
                    <a:pt x="278" y="1"/>
                    <a:pt x="2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39"/>
            <p:cNvSpPr/>
            <p:nvPr/>
          </p:nvSpPr>
          <p:spPr>
            <a:xfrm>
              <a:off x="3765677" y="4182298"/>
              <a:ext cx="124041" cy="225826"/>
            </a:xfrm>
            <a:custGeom>
              <a:avLst/>
              <a:gdLst/>
              <a:ahLst/>
              <a:cxnLst/>
              <a:rect l="l" t="t" r="r" b="b"/>
              <a:pathLst>
                <a:path w="786" h="1431" extrusionOk="0">
                  <a:moveTo>
                    <a:pt x="196" y="1"/>
                  </a:moveTo>
                  <a:cubicBezTo>
                    <a:pt x="1" y="1"/>
                    <a:pt x="36" y="456"/>
                    <a:pt x="57" y="675"/>
                  </a:cubicBezTo>
                  <a:cubicBezTo>
                    <a:pt x="79" y="927"/>
                    <a:pt x="117" y="1201"/>
                    <a:pt x="309" y="1360"/>
                  </a:cubicBezTo>
                  <a:cubicBezTo>
                    <a:pt x="353" y="1403"/>
                    <a:pt x="413" y="1425"/>
                    <a:pt x="473" y="1431"/>
                  </a:cubicBezTo>
                  <a:cubicBezTo>
                    <a:pt x="594" y="1425"/>
                    <a:pt x="670" y="1294"/>
                    <a:pt x="698" y="1174"/>
                  </a:cubicBezTo>
                  <a:cubicBezTo>
                    <a:pt x="785" y="829"/>
                    <a:pt x="692" y="363"/>
                    <a:pt x="413" y="117"/>
                  </a:cubicBezTo>
                  <a:cubicBezTo>
                    <a:pt x="320" y="35"/>
                    <a:pt x="249" y="1"/>
                    <a:pt x="19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39"/>
            <p:cNvSpPr/>
            <p:nvPr/>
          </p:nvSpPr>
          <p:spPr>
            <a:xfrm>
              <a:off x="3403186" y="4190347"/>
              <a:ext cx="431144" cy="1046280"/>
            </a:xfrm>
            <a:custGeom>
              <a:avLst/>
              <a:gdLst/>
              <a:ahLst/>
              <a:cxnLst/>
              <a:rect l="l" t="t" r="r" b="b"/>
              <a:pathLst>
                <a:path w="2732" h="6630" extrusionOk="0">
                  <a:moveTo>
                    <a:pt x="2694" y="0"/>
                  </a:moveTo>
                  <a:cubicBezTo>
                    <a:pt x="2644" y="11"/>
                    <a:pt x="2595" y="22"/>
                    <a:pt x="2540" y="28"/>
                  </a:cubicBezTo>
                  <a:cubicBezTo>
                    <a:pt x="2163" y="83"/>
                    <a:pt x="1528" y="176"/>
                    <a:pt x="1161" y="1747"/>
                  </a:cubicBezTo>
                  <a:cubicBezTo>
                    <a:pt x="1073" y="2130"/>
                    <a:pt x="986" y="2606"/>
                    <a:pt x="893" y="3104"/>
                  </a:cubicBezTo>
                  <a:cubicBezTo>
                    <a:pt x="663" y="4330"/>
                    <a:pt x="406" y="5720"/>
                    <a:pt x="1" y="6569"/>
                  </a:cubicBezTo>
                  <a:lnTo>
                    <a:pt x="126" y="6629"/>
                  </a:lnTo>
                  <a:cubicBezTo>
                    <a:pt x="537" y="5764"/>
                    <a:pt x="800" y="4363"/>
                    <a:pt x="1024" y="3131"/>
                  </a:cubicBezTo>
                  <a:cubicBezTo>
                    <a:pt x="1117" y="2633"/>
                    <a:pt x="1205" y="2163"/>
                    <a:pt x="1292" y="1779"/>
                  </a:cubicBezTo>
                  <a:cubicBezTo>
                    <a:pt x="1637" y="302"/>
                    <a:pt x="2217" y="214"/>
                    <a:pt x="2562" y="165"/>
                  </a:cubicBezTo>
                  <a:cubicBezTo>
                    <a:pt x="2617" y="159"/>
                    <a:pt x="2677" y="148"/>
                    <a:pt x="2732" y="132"/>
                  </a:cubicBezTo>
                  <a:lnTo>
                    <a:pt x="269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39"/>
            <p:cNvSpPr/>
            <p:nvPr/>
          </p:nvSpPr>
          <p:spPr>
            <a:xfrm>
              <a:off x="3164733" y="4360465"/>
              <a:ext cx="252500" cy="879317"/>
            </a:xfrm>
            <a:custGeom>
              <a:avLst/>
              <a:gdLst/>
              <a:ahLst/>
              <a:cxnLst/>
              <a:rect l="l" t="t" r="r" b="b"/>
              <a:pathLst>
                <a:path w="1600" h="5572" extrusionOk="0">
                  <a:moveTo>
                    <a:pt x="1" y="1"/>
                  </a:moveTo>
                  <a:cubicBezTo>
                    <a:pt x="99" y="1320"/>
                    <a:pt x="307" y="2634"/>
                    <a:pt x="619" y="3920"/>
                  </a:cubicBezTo>
                  <a:cubicBezTo>
                    <a:pt x="740" y="4429"/>
                    <a:pt x="898" y="4976"/>
                    <a:pt x="1254" y="5376"/>
                  </a:cubicBezTo>
                  <a:cubicBezTo>
                    <a:pt x="1378" y="5513"/>
                    <a:pt x="1473" y="5572"/>
                    <a:pt x="1549" y="5572"/>
                  </a:cubicBezTo>
                  <a:cubicBezTo>
                    <a:pt x="1567" y="5572"/>
                    <a:pt x="1583" y="5568"/>
                    <a:pt x="1599" y="5562"/>
                  </a:cubicBezTo>
                  <a:cubicBezTo>
                    <a:pt x="1583" y="5524"/>
                    <a:pt x="1566" y="5485"/>
                    <a:pt x="1555" y="5447"/>
                  </a:cubicBezTo>
                  <a:lnTo>
                    <a:pt x="871" y="3050"/>
                  </a:lnTo>
                  <a:cubicBezTo>
                    <a:pt x="784" y="2759"/>
                    <a:pt x="181" y="942"/>
                    <a:pt x="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39"/>
            <p:cNvSpPr/>
            <p:nvPr/>
          </p:nvSpPr>
          <p:spPr>
            <a:xfrm>
              <a:off x="3163944" y="4354469"/>
              <a:ext cx="297319" cy="883736"/>
            </a:xfrm>
            <a:custGeom>
              <a:avLst/>
              <a:gdLst/>
              <a:ahLst/>
              <a:cxnLst/>
              <a:rect l="l" t="t" r="r" b="b"/>
              <a:pathLst>
                <a:path w="1884" h="5600" extrusionOk="0">
                  <a:moveTo>
                    <a:pt x="0" y="0"/>
                  </a:moveTo>
                  <a:lnTo>
                    <a:pt x="0" y="39"/>
                  </a:lnTo>
                  <a:cubicBezTo>
                    <a:pt x="181" y="975"/>
                    <a:pt x="789" y="2797"/>
                    <a:pt x="871" y="3088"/>
                  </a:cubicBezTo>
                  <a:lnTo>
                    <a:pt x="1555" y="5480"/>
                  </a:lnTo>
                  <a:cubicBezTo>
                    <a:pt x="1566" y="5523"/>
                    <a:pt x="1582" y="5562"/>
                    <a:pt x="1593" y="5600"/>
                  </a:cubicBezTo>
                  <a:cubicBezTo>
                    <a:pt x="1818" y="5518"/>
                    <a:pt x="1829" y="4883"/>
                    <a:pt x="1839" y="4560"/>
                  </a:cubicBezTo>
                  <a:cubicBezTo>
                    <a:pt x="1883" y="3421"/>
                    <a:pt x="1511" y="2283"/>
                    <a:pt x="871" y="1347"/>
                  </a:cubicBezTo>
                  <a:cubicBezTo>
                    <a:pt x="564" y="909"/>
                    <a:pt x="203" y="499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47" name="Google Shape;12047;p39"/>
          <p:cNvGrpSpPr/>
          <p:nvPr/>
        </p:nvGrpSpPr>
        <p:grpSpPr>
          <a:xfrm rot="7029438">
            <a:off x="-671502" y="-1889856"/>
            <a:ext cx="3720311" cy="4823605"/>
            <a:chOff x="-681551" y="1515677"/>
            <a:chExt cx="3439497" cy="4459513"/>
          </a:xfrm>
        </p:grpSpPr>
        <p:sp>
          <p:nvSpPr>
            <p:cNvPr id="12048" name="Google Shape;12048;p39"/>
            <p:cNvSpPr/>
            <p:nvPr/>
          </p:nvSpPr>
          <p:spPr>
            <a:xfrm rot="-6541634">
              <a:off x="2159572" y="3552326"/>
              <a:ext cx="379993" cy="303348"/>
            </a:xfrm>
            <a:custGeom>
              <a:avLst/>
              <a:gdLst/>
              <a:ahLst/>
              <a:cxnLst/>
              <a:rect l="l" t="t" r="r" b="b"/>
              <a:pathLst>
                <a:path w="2940" h="2347" extrusionOk="0">
                  <a:moveTo>
                    <a:pt x="602" y="1"/>
                  </a:moveTo>
                  <a:cubicBezTo>
                    <a:pt x="360" y="1"/>
                    <a:pt x="1" y="87"/>
                    <a:pt x="321" y="760"/>
                  </a:cubicBezTo>
                  <a:cubicBezTo>
                    <a:pt x="594" y="1329"/>
                    <a:pt x="983" y="1838"/>
                    <a:pt x="1465" y="2249"/>
                  </a:cubicBezTo>
                  <a:cubicBezTo>
                    <a:pt x="1541" y="2310"/>
                    <a:pt x="1635" y="2347"/>
                    <a:pt x="1713" y="2347"/>
                  </a:cubicBezTo>
                  <a:cubicBezTo>
                    <a:pt x="1831" y="2347"/>
                    <a:pt x="1917" y="2264"/>
                    <a:pt x="1864" y="2057"/>
                  </a:cubicBezTo>
                  <a:lnTo>
                    <a:pt x="1864" y="2057"/>
                  </a:lnTo>
                  <a:cubicBezTo>
                    <a:pt x="2008" y="2137"/>
                    <a:pt x="2131" y="2174"/>
                    <a:pt x="2226" y="2174"/>
                  </a:cubicBezTo>
                  <a:cubicBezTo>
                    <a:pt x="2457" y="2174"/>
                    <a:pt x="2525" y="1960"/>
                    <a:pt x="2335" y="1630"/>
                  </a:cubicBezTo>
                  <a:lnTo>
                    <a:pt x="2335" y="1630"/>
                  </a:lnTo>
                  <a:cubicBezTo>
                    <a:pt x="2393" y="1653"/>
                    <a:pt x="2446" y="1664"/>
                    <a:pt x="2495" y="1664"/>
                  </a:cubicBezTo>
                  <a:cubicBezTo>
                    <a:pt x="2831" y="1664"/>
                    <a:pt x="2939" y="1175"/>
                    <a:pt x="2538" y="941"/>
                  </a:cubicBezTo>
                  <a:cubicBezTo>
                    <a:pt x="2663" y="919"/>
                    <a:pt x="2861" y="700"/>
                    <a:pt x="2335" y="448"/>
                  </a:cubicBezTo>
                  <a:cubicBezTo>
                    <a:pt x="1821" y="207"/>
                    <a:pt x="1262" y="54"/>
                    <a:pt x="698" y="5"/>
                  </a:cubicBezTo>
                  <a:cubicBezTo>
                    <a:pt x="671" y="3"/>
                    <a:pt x="638" y="1"/>
                    <a:pt x="6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39"/>
            <p:cNvSpPr/>
            <p:nvPr/>
          </p:nvSpPr>
          <p:spPr>
            <a:xfrm rot="-6541634">
              <a:off x="2184570" y="3656069"/>
              <a:ext cx="270389" cy="221145"/>
            </a:xfrm>
            <a:custGeom>
              <a:avLst/>
              <a:gdLst/>
              <a:ahLst/>
              <a:cxnLst/>
              <a:rect l="l" t="t" r="r" b="b"/>
              <a:pathLst>
                <a:path w="2092" h="1711" extrusionOk="0">
                  <a:moveTo>
                    <a:pt x="262" y="1"/>
                  </a:moveTo>
                  <a:cubicBezTo>
                    <a:pt x="137" y="1"/>
                    <a:pt x="0" y="51"/>
                    <a:pt x="88" y="298"/>
                  </a:cubicBezTo>
                  <a:cubicBezTo>
                    <a:pt x="231" y="709"/>
                    <a:pt x="745" y="1398"/>
                    <a:pt x="1139" y="1710"/>
                  </a:cubicBezTo>
                  <a:cubicBezTo>
                    <a:pt x="756" y="1322"/>
                    <a:pt x="499" y="572"/>
                    <a:pt x="499" y="572"/>
                  </a:cubicBezTo>
                  <a:lnTo>
                    <a:pt x="499" y="572"/>
                  </a:lnTo>
                  <a:cubicBezTo>
                    <a:pt x="499" y="572"/>
                    <a:pt x="1188" y="1371"/>
                    <a:pt x="1730" y="1634"/>
                  </a:cubicBezTo>
                  <a:cubicBezTo>
                    <a:pt x="1686" y="1579"/>
                    <a:pt x="1068" y="993"/>
                    <a:pt x="657" y="479"/>
                  </a:cubicBezTo>
                  <a:lnTo>
                    <a:pt x="657" y="479"/>
                  </a:lnTo>
                  <a:cubicBezTo>
                    <a:pt x="658" y="479"/>
                    <a:pt x="1024" y="627"/>
                    <a:pt x="2092" y="1168"/>
                  </a:cubicBezTo>
                  <a:cubicBezTo>
                    <a:pt x="2053" y="1125"/>
                    <a:pt x="1188" y="517"/>
                    <a:pt x="652" y="314"/>
                  </a:cubicBezTo>
                  <a:cubicBezTo>
                    <a:pt x="666" y="313"/>
                    <a:pt x="684" y="312"/>
                    <a:pt x="709" y="312"/>
                  </a:cubicBezTo>
                  <a:cubicBezTo>
                    <a:pt x="853" y="312"/>
                    <a:pt x="1205" y="354"/>
                    <a:pt x="1977" y="621"/>
                  </a:cubicBezTo>
                  <a:cubicBezTo>
                    <a:pt x="1708" y="375"/>
                    <a:pt x="428" y="24"/>
                    <a:pt x="428" y="24"/>
                  </a:cubicBezTo>
                  <a:cubicBezTo>
                    <a:pt x="428" y="24"/>
                    <a:pt x="347" y="1"/>
                    <a:pt x="2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39"/>
            <p:cNvSpPr/>
            <p:nvPr/>
          </p:nvSpPr>
          <p:spPr>
            <a:xfrm rot="-6541634">
              <a:off x="2252748" y="3561668"/>
              <a:ext cx="299858" cy="354401"/>
            </a:xfrm>
            <a:custGeom>
              <a:avLst/>
              <a:gdLst/>
              <a:ahLst/>
              <a:cxnLst/>
              <a:rect l="l" t="t" r="r" b="b"/>
              <a:pathLst>
                <a:path w="2320" h="2742" extrusionOk="0">
                  <a:moveTo>
                    <a:pt x="340" y="1"/>
                  </a:moveTo>
                  <a:cubicBezTo>
                    <a:pt x="163" y="1"/>
                    <a:pt x="0" y="131"/>
                    <a:pt x="17" y="641"/>
                  </a:cubicBezTo>
                  <a:cubicBezTo>
                    <a:pt x="28" y="1276"/>
                    <a:pt x="175" y="1894"/>
                    <a:pt x="444" y="2469"/>
                  </a:cubicBezTo>
                  <a:cubicBezTo>
                    <a:pt x="504" y="2589"/>
                    <a:pt x="613" y="2680"/>
                    <a:pt x="710" y="2680"/>
                  </a:cubicBezTo>
                  <a:cubicBezTo>
                    <a:pt x="789" y="2680"/>
                    <a:pt x="860" y="2619"/>
                    <a:pt x="887" y="2463"/>
                  </a:cubicBezTo>
                  <a:cubicBezTo>
                    <a:pt x="1028" y="2652"/>
                    <a:pt x="1166" y="2741"/>
                    <a:pt x="1276" y="2741"/>
                  </a:cubicBezTo>
                  <a:cubicBezTo>
                    <a:pt x="1426" y="2741"/>
                    <a:pt x="1521" y="2574"/>
                    <a:pt x="1489" y="2266"/>
                  </a:cubicBezTo>
                  <a:lnTo>
                    <a:pt x="1489" y="2266"/>
                  </a:lnTo>
                  <a:cubicBezTo>
                    <a:pt x="1573" y="2353"/>
                    <a:pt x="1663" y="2389"/>
                    <a:pt x="1746" y="2389"/>
                  </a:cubicBezTo>
                  <a:cubicBezTo>
                    <a:pt x="2001" y="2389"/>
                    <a:pt x="2196" y="2045"/>
                    <a:pt x="1965" y="1719"/>
                  </a:cubicBezTo>
                  <a:lnTo>
                    <a:pt x="1965" y="1719"/>
                  </a:lnTo>
                  <a:cubicBezTo>
                    <a:pt x="1976" y="1721"/>
                    <a:pt x="1987" y="1723"/>
                    <a:pt x="2000" y="1723"/>
                  </a:cubicBezTo>
                  <a:cubicBezTo>
                    <a:pt x="2124" y="1723"/>
                    <a:pt x="2320" y="1591"/>
                    <a:pt x="1976" y="1183"/>
                  </a:cubicBezTo>
                  <a:cubicBezTo>
                    <a:pt x="1604" y="750"/>
                    <a:pt x="1161" y="383"/>
                    <a:pt x="668" y="104"/>
                  </a:cubicBezTo>
                  <a:cubicBezTo>
                    <a:pt x="588" y="62"/>
                    <a:pt x="461" y="1"/>
                    <a:pt x="340" y="1"/>
                  </a:cubicBezTo>
                  <a:close/>
                </a:path>
              </a:pathLst>
            </a:custGeom>
            <a:solidFill>
              <a:srgbClr val="FFE9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39"/>
            <p:cNvSpPr/>
            <p:nvPr/>
          </p:nvSpPr>
          <p:spPr>
            <a:xfrm rot="-6541634">
              <a:off x="2256650" y="3662311"/>
              <a:ext cx="209513" cy="274138"/>
            </a:xfrm>
            <a:custGeom>
              <a:avLst/>
              <a:gdLst/>
              <a:ahLst/>
              <a:cxnLst/>
              <a:rect l="l" t="t" r="r" b="b"/>
              <a:pathLst>
                <a:path w="1621" h="2121" extrusionOk="0">
                  <a:moveTo>
                    <a:pt x="199" y="1"/>
                  </a:moveTo>
                  <a:cubicBezTo>
                    <a:pt x="120" y="1"/>
                    <a:pt x="51" y="53"/>
                    <a:pt x="38" y="226"/>
                  </a:cubicBezTo>
                  <a:cubicBezTo>
                    <a:pt x="0" y="659"/>
                    <a:pt x="181" y="1502"/>
                    <a:pt x="411" y="1945"/>
                  </a:cubicBezTo>
                  <a:cubicBezTo>
                    <a:pt x="225" y="1436"/>
                    <a:pt x="301" y="642"/>
                    <a:pt x="301" y="642"/>
                  </a:cubicBezTo>
                  <a:lnTo>
                    <a:pt x="301" y="642"/>
                  </a:lnTo>
                  <a:cubicBezTo>
                    <a:pt x="301" y="642"/>
                    <a:pt x="597" y="1655"/>
                    <a:pt x="985" y="2120"/>
                  </a:cubicBezTo>
                  <a:cubicBezTo>
                    <a:pt x="964" y="2055"/>
                    <a:pt x="641" y="1266"/>
                    <a:pt x="482" y="626"/>
                  </a:cubicBezTo>
                  <a:lnTo>
                    <a:pt x="482" y="626"/>
                  </a:lnTo>
                  <a:cubicBezTo>
                    <a:pt x="482" y="626"/>
                    <a:pt x="750" y="911"/>
                    <a:pt x="1500" y="1847"/>
                  </a:cubicBezTo>
                  <a:cubicBezTo>
                    <a:pt x="1483" y="1797"/>
                    <a:pt x="942" y="889"/>
                    <a:pt x="542" y="478"/>
                  </a:cubicBezTo>
                  <a:lnTo>
                    <a:pt x="542" y="478"/>
                  </a:lnTo>
                  <a:cubicBezTo>
                    <a:pt x="630" y="511"/>
                    <a:pt x="925" y="642"/>
                    <a:pt x="1620" y="1299"/>
                  </a:cubicBezTo>
                  <a:cubicBezTo>
                    <a:pt x="1483" y="971"/>
                    <a:pt x="460" y="122"/>
                    <a:pt x="460" y="122"/>
                  </a:cubicBezTo>
                  <a:cubicBezTo>
                    <a:pt x="460" y="122"/>
                    <a:pt x="318" y="1"/>
                    <a:pt x="1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39"/>
            <p:cNvSpPr/>
            <p:nvPr/>
          </p:nvSpPr>
          <p:spPr>
            <a:xfrm rot="-6541634">
              <a:off x="2337121" y="3650340"/>
              <a:ext cx="266641" cy="378183"/>
            </a:xfrm>
            <a:custGeom>
              <a:avLst/>
              <a:gdLst/>
              <a:ahLst/>
              <a:cxnLst/>
              <a:rect l="l" t="t" r="r" b="b"/>
              <a:pathLst>
                <a:path w="2063" h="2926" extrusionOk="0">
                  <a:moveTo>
                    <a:pt x="793" y="1"/>
                  </a:moveTo>
                  <a:cubicBezTo>
                    <a:pt x="657" y="1"/>
                    <a:pt x="503" y="115"/>
                    <a:pt x="357" y="480"/>
                  </a:cubicBezTo>
                  <a:cubicBezTo>
                    <a:pt x="116" y="1065"/>
                    <a:pt x="1" y="1695"/>
                    <a:pt x="23" y="2330"/>
                  </a:cubicBezTo>
                  <a:cubicBezTo>
                    <a:pt x="34" y="2492"/>
                    <a:pt x="125" y="2642"/>
                    <a:pt x="240" y="2642"/>
                  </a:cubicBezTo>
                  <a:cubicBezTo>
                    <a:pt x="301" y="2642"/>
                    <a:pt x="368" y="2601"/>
                    <a:pt x="433" y="2499"/>
                  </a:cubicBezTo>
                  <a:cubicBezTo>
                    <a:pt x="499" y="2783"/>
                    <a:pt x="623" y="2926"/>
                    <a:pt x="750" y="2926"/>
                  </a:cubicBezTo>
                  <a:cubicBezTo>
                    <a:pt x="868" y="2926"/>
                    <a:pt x="989" y="2802"/>
                    <a:pt x="1068" y="2554"/>
                  </a:cubicBezTo>
                  <a:cubicBezTo>
                    <a:pt x="1130" y="2722"/>
                    <a:pt x="1248" y="2795"/>
                    <a:pt x="1367" y="2795"/>
                  </a:cubicBezTo>
                  <a:cubicBezTo>
                    <a:pt x="1575" y="2795"/>
                    <a:pt x="1787" y="2573"/>
                    <a:pt x="1714" y="2242"/>
                  </a:cubicBezTo>
                  <a:lnTo>
                    <a:pt x="1714" y="2242"/>
                  </a:lnTo>
                  <a:cubicBezTo>
                    <a:pt x="1741" y="2261"/>
                    <a:pt x="1781" y="2276"/>
                    <a:pt x="1823" y="2276"/>
                  </a:cubicBezTo>
                  <a:cubicBezTo>
                    <a:pt x="1938" y="2276"/>
                    <a:pt x="2063" y="2168"/>
                    <a:pt x="1939" y="1755"/>
                  </a:cubicBezTo>
                  <a:cubicBezTo>
                    <a:pt x="1769" y="1213"/>
                    <a:pt x="1506" y="704"/>
                    <a:pt x="1161" y="250"/>
                  </a:cubicBezTo>
                  <a:cubicBezTo>
                    <a:pt x="1090" y="158"/>
                    <a:pt x="954" y="1"/>
                    <a:pt x="7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39"/>
            <p:cNvSpPr/>
            <p:nvPr/>
          </p:nvSpPr>
          <p:spPr>
            <a:xfrm rot="-6541634">
              <a:off x="2323007" y="3724515"/>
              <a:ext cx="181983" cy="293783"/>
            </a:xfrm>
            <a:custGeom>
              <a:avLst/>
              <a:gdLst/>
              <a:ahLst/>
              <a:cxnLst/>
              <a:rect l="l" t="t" r="r" b="b"/>
              <a:pathLst>
                <a:path w="1408" h="2273" extrusionOk="0">
                  <a:moveTo>
                    <a:pt x="552" y="0"/>
                  </a:moveTo>
                  <a:cubicBezTo>
                    <a:pt x="495" y="0"/>
                    <a:pt x="433" y="40"/>
                    <a:pt x="373" y="154"/>
                  </a:cubicBezTo>
                  <a:cubicBezTo>
                    <a:pt x="165" y="543"/>
                    <a:pt x="0" y="1386"/>
                    <a:pt x="33" y="1884"/>
                  </a:cubicBezTo>
                  <a:cubicBezTo>
                    <a:pt x="61" y="1342"/>
                    <a:pt x="444" y="647"/>
                    <a:pt x="444" y="647"/>
                  </a:cubicBezTo>
                  <a:lnTo>
                    <a:pt x="444" y="647"/>
                  </a:lnTo>
                  <a:cubicBezTo>
                    <a:pt x="444" y="647"/>
                    <a:pt x="318" y="1692"/>
                    <a:pt x="493" y="2272"/>
                  </a:cubicBezTo>
                  <a:cubicBezTo>
                    <a:pt x="498" y="2201"/>
                    <a:pt x="515" y="1347"/>
                    <a:pt x="619" y="696"/>
                  </a:cubicBezTo>
                  <a:cubicBezTo>
                    <a:pt x="619" y="696"/>
                    <a:pt x="756" y="1068"/>
                    <a:pt x="1073" y="2223"/>
                  </a:cubicBezTo>
                  <a:cubicBezTo>
                    <a:pt x="1084" y="2168"/>
                    <a:pt x="947" y="1117"/>
                    <a:pt x="739" y="581"/>
                  </a:cubicBezTo>
                  <a:lnTo>
                    <a:pt x="739" y="581"/>
                  </a:lnTo>
                  <a:cubicBezTo>
                    <a:pt x="810" y="647"/>
                    <a:pt x="1024" y="893"/>
                    <a:pt x="1407" y="1769"/>
                  </a:cubicBezTo>
                  <a:cubicBezTo>
                    <a:pt x="1402" y="1408"/>
                    <a:pt x="799" y="225"/>
                    <a:pt x="799" y="225"/>
                  </a:cubicBezTo>
                  <a:cubicBezTo>
                    <a:pt x="799" y="225"/>
                    <a:pt x="688" y="0"/>
                    <a:pt x="552" y="0"/>
                  </a:cubicBezTo>
                  <a:close/>
                </a:path>
              </a:pathLst>
            </a:custGeom>
            <a:solidFill>
              <a:srgbClr val="53A9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39"/>
            <p:cNvSpPr/>
            <p:nvPr/>
          </p:nvSpPr>
          <p:spPr>
            <a:xfrm rot="-6541634">
              <a:off x="2185232" y="3786417"/>
              <a:ext cx="278144" cy="206411"/>
            </a:xfrm>
            <a:custGeom>
              <a:avLst/>
              <a:gdLst/>
              <a:ahLst/>
              <a:cxnLst/>
              <a:rect l="l" t="t" r="r" b="b"/>
              <a:pathLst>
                <a:path w="2152" h="1597" extrusionOk="0">
                  <a:moveTo>
                    <a:pt x="1366" y="1"/>
                  </a:moveTo>
                  <a:cubicBezTo>
                    <a:pt x="1020" y="1"/>
                    <a:pt x="766" y="86"/>
                    <a:pt x="766" y="86"/>
                  </a:cubicBezTo>
                  <a:cubicBezTo>
                    <a:pt x="520" y="228"/>
                    <a:pt x="0" y="929"/>
                    <a:pt x="49" y="1432"/>
                  </a:cubicBezTo>
                  <a:cubicBezTo>
                    <a:pt x="203" y="1383"/>
                    <a:pt x="548" y="1235"/>
                    <a:pt x="662" y="896"/>
                  </a:cubicBezTo>
                  <a:lnTo>
                    <a:pt x="662" y="896"/>
                  </a:lnTo>
                  <a:cubicBezTo>
                    <a:pt x="662" y="896"/>
                    <a:pt x="553" y="1367"/>
                    <a:pt x="810" y="1596"/>
                  </a:cubicBezTo>
                  <a:cubicBezTo>
                    <a:pt x="958" y="1432"/>
                    <a:pt x="1161" y="967"/>
                    <a:pt x="1078" y="742"/>
                  </a:cubicBezTo>
                  <a:lnTo>
                    <a:pt x="1078" y="742"/>
                  </a:lnTo>
                  <a:cubicBezTo>
                    <a:pt x="1136" y="824"/>
                    <a:pt x="1426" y="1058"/>
                    <a:pt x="1752" y="1058"/>
                  </a:cubicBezTo>
                  <a:cubicBezTo>
                    <a:pt x="1797" y="1058"/>
                    <a:pt x="1843" y="1054"/>
                    <a:pt x="1889" y="1044"/>
                  </a:cubicBezTo>
                  <a:cubicBezTo>
                    <a:pt x="1675" y="573"/>
                    <a:pt x="1451" y="458"/>
                    <a:pt x="1451" y="458"/>
                  </a:cubicBezTo>
                  <a:cubicBezTo>
                    <a:pt x="1451" y="458"/>
                    <a:pt x="1987" y="441"/>
                    <a:pt x="2151" y="173"/>
                  </a:cubicBezTo>
                  <a:cubicBezTo>
                    <a:pt x="1881" y="40"/>
                    <a:pt x="1602" y="1"/>
                    <a:pt x="13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5" name="Google Shape;12055;p39"/>
            <p:cNvSpPr/>
            <p:nvPr/>
          </p:nvSpPr>
          <p:spPr>
            <a:xfrm rot="-6541634">
              <a:off x="2521591" y="4436433"/>
              <a:ext cx="132480" cy="314205"/>
            </a:xfrm>
            <a:custGeom>
              <a:avLst/>
              <a:gdLst/>
              <a:ahLst/>
              <a:cxnLst/>
              <a:rect l="l" t="t" r="r" b="b"/>
              <a:pathLst>
                <a:path w="1025" h="2431" extrusionOk="0">
                  <a:moveTo>
                    <a:pt x="827" y="0"/>
                  </a:moveTo>
                  <a:cubicBezTo>
                    <a:pt x="1" y="690"/>
                    <a:pt x="61" y="2431"/>
                    <a:pt x="61" y="2431"/>
                  </a:cubicBezTo>
                  <a:cubicBezTo>
                    <a:pt x="61" y="2431"/>
                    <a:pt x="548" y="1670"/>
                    <a:pt x="784" y="1177"/>
                  </a:cubicBezTo>
                  <a:cubicBezTo>
                    <a:pt x="1025" y="685"/>
                    <a:pt x="827" y="0"/>
                    <a:pt x="8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6" name="Google Shape;12056;p39"/>
            <p:cNvSpPr/>
            <p:nvPr/>
          </p:nvSpPr>
          <p:spPr>
            <a:xfrm rot="-6541634">
              <a:off x="2427036" y="4527523"/>
              <a:ext cx="153031" cy="298566"/>
            </a:xfrm>
            <a:custGeom>
              <a:avLst/>
              <a:gdLst/>
              <a:ahLst/>
              <a:cxnLst/>
              <a:rect l="l" t="t" r="r" b="b"/>
              <a:pathLst>
                <a:path w="1184" h="2310" extrusionOk="0">
                  <a:moveTo>
                    <a:pt x="1079" y="0"/>
                  </a:moveTo>
                  <a:cubicBezTo>
                    <a:pt x="170" y="575"/>
                    <a:pt x="1" y="2310"/>
                    <a:pt x="1" y="2310"/>
                  </a:cubicBezTo>
                  <a:cubicBezTo>
                    <a:pt x="1" y="2310"/>
                    <a:pt x="581" y="1620"/>
                    <a:pt x="882" y="1160"/>
                  </a:cubicBezTo>
                  <a:cubicBezTo>
                    <a:pt x="1183" y="701"/>
                    <a:pt x="1079" y="0"/>
                    <a:pt x="10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39"/>
            <p:cNvSpPr/>
            <p:nvPr/>
          </p:nvSpPr>
          <p:spPr>
            <a:xfrm rot="-6541634">
              <a:off x="2294917" y="4610387"/>
              <a:ext cx="153677" cy="299341"/>
            </a:xfrm>
            <a:custGeom>
              <a:avLst/>
              <a:gdLst/>
              <a:ahLst/>
              <a:cxnLst/>
              <a:rect l="l" t="t" r="r" b="b"/>
              <a:pathLst>
                <a:path w="1189" h="2316" extrusionOk="0">
                  <a:moveTo>
                    <a:pt x="1084" y="0"/>
                  </a:moveTo>
                  <a:lnTo>
                    <a:pt x="1084" y="0"/>
                  </a:lnTo>
                  <a:cubicBezTo>
                    <a:pt x="176" y="575"/>
                    <a:pt x="1" y="2316"/>
                    <a:pt x="1" y="2316"/>
                  </a:cubicBezTo>
                  <a:cubicBezTo>
                    <a:pt x="1" y="2316"/>
                    <a:pt x="581" y="1620"/>
                    <a:pt x="887" y="1161"/>
                  </a:cubicBezTo>
                  <a:cubicBezTo>
                    <a:pt x="1188" y="701"/>
                    <a:pt x="1084" y="0"/>
                    <a:pt x="108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39"/>
            <p:cNvSpPr/>
            <p:nvPr/>
          </p:nvSpPr>
          <p:spPr>
            <a:xfrm rot="-6541634">
              <a:off x="2159697" y="4689327"/>
              <a:ext cx="160786" cy="293654"/>
            </a:xfrm>
            <a:custGeom>
              <a:avLst/>
              <a:gdLst/>
              <a:ahLst/>
              <a:cxnLst/>
              <a:rect l="l" t="t" r="r" b="b"/>
              <a:pathLst>
                <a:path w="1244" h="2272" extrusionOk="0">
                  <a:moveTo>
                    <a:pt x="1167" y="0"/>
                  </a:moveTo>
                  <a:lnTo>
                    <a:pt x="1167" y="0"/>
                  </a:lnTo>
                  <a:cubicBezTo>
                    <a:pt x="231" y="542"/>
                    <a:pt x="1" y="2272"/>
                    <a:pt x="1" y="2272"/>
                  </a:cubicBezTo>
                  <a:cubicBezTo>
                    <a:pt x="1" y="2272"/>
                    <a:pt x="608" y="1604"/>
                    <a:pt x="926" y="1155"/>
                  </a:cubicBezTo>
                  <a:cubicBezTo>
                    <a:pt x="1243" y="706"/>
                    <a:pt x="1167" y="0"/>
                    <a:pt x="1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39"/>
            <p:cNvSpPr/>
            <p:nvPr/>
          </p:nvSpPr>
          <p:spPr>
            <a:xfrm rot="-6541634">
              <a:off x="2475327" y="4243354"/>
              <a:ext cx="268968" cy="191935"/>
            </a:xfrm>
            <a:custGeom>
              <a:avLst/>
              <a:gdLst/>
              <a:ahLst/>
              <a:cxnLst/>
              <a:rect l="l" t="t" r="r" b="b"/>
              <a:pathLst>
                <a:path w="2081" h="1485" extrusionOk="0">
                  <a:moveTo>
                    <a:pt x="0" y="1"/>
                  </a:moveTo>
                  <a:cubicBezTo>
                    <a:pt x="0" y="1"/>
                    <a:pt x="258" y="663"/>
                    <a:pt x="745" y="915"/>
                  </a:cubicBezTo>
                  <a:cubicBezTo>
                    <a:pt x="1232" y="1167"/>
                    <a:pt x="2080" y="1484"/>
                    <a:pt x="2080" y="1484"/>
                  </a:cubicBezTo>
                  <a:cubicBezTo>
                    <a:pt x="2080" y="1484"/>
                    <a:pt x="1079" y="55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39"/>
            <p:cNvSpPr/>
            <p:nvPr/>
          </p:nvSpPr>
          <p:spPr>
            <a:xfrm rot="-6541634">
              <a:off x="2365480" y="4330653"/>
              <a:ext cx="268968" cy="191806"/>
            </a:xfrm>
            <a:custGeom>
              <a:avLst/>
              <a:gdLst/>
              <a:ahLst/>
              <a:cxnLst/>
              <a:rect l="l" t="t" r="r" b="b"/>
              <a:pathLst>
                <a:path w="2081" h="1484" extrusionOk="0">
                  <a:moveTo>
                    <a:pt x="0" y="0"/>
                  </a:moveTo>
                  <a:cubicBezTo>
                    <a:pt x="0" y="0"/>
                    <a:pt x="257" y="668"/>
                    <a:pt x="744" y="920"/>
                  </a:cubicBezTo>
                  <a:cubicBezTo>
                    <a:pt x="1232" y="1171"/>
                    <a:pt x="2080" y="1483"/>
                    <a:pt x="2080" y="1483"/>
                  </a:cubicBezTo>
                  <a:cubicBezTo>
                    <a:pt x="2080" y="1483"/>
                    <a:pt x="1078" y="5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39"/>
            <p:cNvSpPr/>
            <p:nvPr/>
          </p:nvSpPr>
          <p:spPr>
            <a:xfrm rot="-6541634">
              <a:off x="2231857" y="4417210"/>
              <a:ext cx="295205" cy="147603"/>
            </a:xfrm>
            <a:custGeom>
              <a:avLst/>
              <a:gdLst/>
              <a:ahLst/>
              <a:cxnLst/>
              <a:rect l="l" t="t" r="r" b="b"/>
              <a:pathLst>
                <a:path w="2284" h="1142" extrusionOk="0">
                  <a:moveTo>
                    <a:pt x="148" y="0"/>
                  </a:moveTo>
                  <a:cubicBezTo>
                    <a:pt x="99" y="0"/>
                    <a:pt x="50" y="3"/>
                    <a:pt x="1" y="8"/>
                  </a:cubicBezTo>
                  <a:cubicBezTo>
                    <a:pt x="1" y="8"/>
                    <a:pt x="357" y="627"/>
                    <a:pt x="882" y="797"/>
                  </a:cubicBezTo>
                  <a:cubicBezTo>
                    <a:pt x="1402" y="961"/>
                    <a:pt x="2283" y="1141"/>
                    <a:pt x="2283" y="1141"/>
                  </a:cubicBezTo>
                  <a:cubicBezTo>
                    <a:pt x="2283" y="1141"/>
                    <a:pt x="1177" y="0"/>
                    <a:pt x="14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2062" name="Google Shape;12062;p39"/>
            <p:cNvGrpSpPr/>
            <p:nvPr/>
          </p:nvGrpSpPr>
          <p:grpSpPr>
            <a:xfrm>
              <a:off x="-681551" y="1515677"/>
              <a:ext cx="3373735" cy="4459513"/>
              <a:chOff x="-852776" y="1751165"/>
              <a:chExt cx="3373735" cy="4459513"/>
            </a:xfrm>
          </p:grpSpPr>
          <p:sp>
            <p:nvSpPr>
              <p:cNvPr id="12063" name="Google Shape;12063;p39"/>
              <p:cNvSpPr/>
              <p:nvPr/>
            </p:nvSpPr>
            <p:spPr>
              <a:xfrm rot="-6541634">
                <a:off x="1599601" y="3991948"/>
                <a:ext cx="297144" cy="915601"/>
              </a:xfrm>
              <a:custGeom>
                <a:avLst/>
                <a:gdLst/>
                <a:ahLst/>
                <a:cxnLst/>
                <a:rect l="l" t="t" r="r" b="b"/>
                <a:pathLst>
                  <a:path w="2299" h="7084" extrusionOk="0">
                    <a:moveTo>
                      <a:pt x="110" y="0"/>
                    </a:moveTo>
                    <a:lnTo>
                      <a:pt x="0" y="6"/>
                    </a:lnTo>
                    <a:cubicBezTo>
                      <a:pt x="120" y="3646"/>
                      <a:pt x="2190" y="7050"/>
                      <a:pt x="2206" y="7083"/>
                    </a:cubicBezTo>
                    <a:lnTo>
                      <a:pt x="2299" y="7023"/>
                    </a:lnTo>
                    <a:cubicBezTo>
                      <a:pt x="2283" y="6990"/>
                      <a:pt x="230" y="3613"/>
                      <a:pt x="11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4" name="Google Shape;12064;p39"/>
              <p:cNvSpPr/>
              <p:nvPr/>
            </p:nvSpPr>
            <p:spPr>
              <a:xfrm rot="-6541634">
                <a:off x="1909500" y="4116044"/>
                <a:ext cx="220111" cy="112188"/>
              </a:xfrm>
              <a:custGeom>
                <a:avLst/>
                <a:gdLst/>
                <a:ahLst/>
                <a:cxnLst/>
                <a:rect l="l" t="t" r="r" b="b"/>
                <a:pathLst>
                  <a:path w="1703" h="868" extrusionOk="0">
                    <a:moveTo>
                      <a:pt x="253" y="0"/>
                    </a:moveTo>
                    <a:cubicBezTo>
                      <a:pt x="99" y="0"/>
                      <a:pt x="0" y="19"/>
                      <a:pt x="0" y="19"/>
                    </a:cubicBezTo>
                    <a:cubicBezTo>
                      <a:pt x="230" y="484"/>
                      <a:pt x="767" y="824"/>
                      <a:pt x="1703" y="867"/>
                    </a:cubicBezTo>
                    <a:cubicBezTo>
                      <a:pt x="1326" y="111"/>
                      <a:pt x="628" y="0"/>
                      <a:pt x="25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5" name="Google Shape;12065;p39"/>
              <p:cNvSpPr/>
              <p:nvPr/>
            </p:nvSpPr>
            <p:spPr>
              <a:xfrm rot="-6541634">
                <a:off x="1798821" y="4486231"/>
                <a:ext cx="329068" cy="1066177"/>
              </a:xfrm>
              <a:custGeom>
                <a:avLst/>
                <a:gdLst/>
                <a:ahLst/>
                <a:cxnLst/>
                <a:rect l="l" t="t" r="r" b="b"/>
                <a:pathLst>
                  <a:path w="2546" h="8249" extrusionOk="0">
                    <a:moveTo>
                      <a:pt x="66" y="0"/>
                    </a:moveTo>
                    <a:lnTo>
                      <a:pt x="0" y="6"/>
                    </a:lnTo>
                    <a:cubicBezTo>
                      <a:pt x="131" y="2053"/>
                      <a:pt x="591" y="4067"/>
                      <a:pt x="1357" y="5966"/>
                    </a:cubicBezTo>
                    <a:cubicBezTo>
                      <a:pt x="1938" y="7400"/>
                      <a:pt x="2491" y="8238"/>
                      <a:pt x="2496" y="8249"/>
                    </a:cubicBezTo>
                    <a:lnTo>
                      <a:pt x="2545" y="8210"/>
                    </a:lnTo>
                    <a:cubicBezTo>
                      <a:pt x="2540" y="8205"/>
                      <a:pt x="1998" y="7368"/>
                      <a:pt x="1418" y="5944"/>
                    </a:cubicBezTo>
                    <a:cubicBezTo>
                      <a:pt x="651" y="4045"/>
                      <a:pt x="197" y="2042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6" name="Google Shape;12066;p39"/>
              <p:cNvSpPr/>
              <p:nvPr/>
            </p:nvSpPr>
            <p:spPr>
              <a:xfrm rot="-6541634">
                <a:off x="-898898" y="2331214"/>
                <a:ext cx="1022878" cy="195813"/>
              </a:xfrm>
              <a:custGeom>
                <a:avLst/>
                <a:gdLst/>
                <a:ahLst/>
                <a:cxnLst/>
                <a:rect l="l" t="t" r="r" b="b"/>
                <a:pathLst>
                  <a:path w="7914" h="1515" extrusionOk="0">
                    <a:moveTo>
                      <a:pt x="1423" y="1"/>
                    </a:moveTo>
                    <a:cubicBezTo>
                      <a:pt x="959" y="1"/>
                      <a:pt x="496" y="20"/>
                      <a:pt x="33" y="60"/>
                    </a:cubicBezTo>
                    <a:cubicBezTo>
                      <a:pt x="11" y="60"/>
                      <a:pt x="0" y="76"/>
                      <a:pt x="0" y="98"/>
                    </a:cubicBezTo>
                    <a:cubicBezTo>
                      <a:pt x="0" y="103"/>
                      <a:pt x="0" y="103"/>
                      <a:pt x="0" y="109"/>
                    </a:cubicBezTo>
                    <a:cubicBezTo>
                      <a:pt x="6" y="125"/>
                      <a:pt x="22" y="136"/>
                      <a:pt x="44" y="136"/>
                    </a:cubicBezTo>
                    <a:cubicBezTo>
                      <a:pt x="58" y="134"/>
                      <a:pt x="563" y="84"/>
                      <a:pt x="1350" y="84"/>
                    </a:cubicBezTo>
                    <a:cubicBezTo>
                      <a:pt x="2932" y="84"/>
                      <a:pt x="5657" y="289"/>
                      <a:pt x="7833" y="1510"/>
                    </a:cubicBezTo>
                    <a:cubicBezTo>
                      <a:pt x="7840" y="1513"/>
                      <a:pt x="7846" y="1514"/>
                      <a:pt x="7852" y="1514"/>
                    </a:cubicBezTo>
                    <a:cubicBezTo>
                      <a:pt x="7891" y="1514"/>
                      <a:pt x="7914" y="1462"/>
                      <a:pt x="7871" y="1439"/>
                    </a:cubicBezTo>
                    <a:cubicBezTo>
                      <a:pt x="6158" y="481"/>
                      <a:pt x="4116" y="153"/>
                      <a:pt x="2710" y="49"/>
                    </a:cubicBezTo>
                    <a:cubicBezTo>
                      <a:pt x="2281" y="17"/>
                      <a:pt x="1852" y="1"/>
                      <a:pt x="14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7" name="Google Shape;12067;p39"/>
              <p:cNvSpPr/>
              <p:nvPr/>
            </p:nvSpPr>
            <p:spPr>
              <a:xfrm rot="-6541634">
                <a:off x="-661042" y="2073725"/>
                <a:ext cx="242730" cy="51570"/>
              </a:xfrm>
              <a:custGeom>
                <a:avLst/>
                <a:gdLst/>
                <a:ahLst/>
                <a:cxnLst/>
                <a:rect l="l" t="t" r="r" b="b"/>
                <a:pathLst>
                  <a:path w="1878" h="399" extrusionOk="0">
                    <a:moveTo>
                      <a:pt x="1574" y="0"/>
                    </a:moveTo>
                    <a:cubicBezTo>
                      <a:pt x="941" y="0"/>
                      <a:pt x="70" y="311"/>
                      <a:pt x="27" y="325"/>
                    </a:cubicBezTo>
                    <a:cubicBezTo>
                      <a:pt x="11" y="331"/>
                      <a:pt x="0" y="353"/>
                      <a:pt x="6" y="375"/>
                    </a:cubicBezTo>
                    <a:lnTo>
                      <a:pt x="0" y="375"/>
                    </a:lnTo>
                    <a:cubicBezTo>
                      <a:pt x="8" y="391"/>
                      <a:pt x="23" y="399"/>
                      <a:pt x="37" y="399"/>
                    </a:cubicBezTo>
                    <a:cubicBezTo>
                      <a:pt x="41" y="399"/>
                      <a:pt x="45" y="398"/>
                      <a:pt x="49" y="397"/>
                    </a:cubicBezTo>
                    <a:cubicBezTo>
                      <a:pt x="64" y="392"/>
                      <a:pt x="952" y="79"/>
                      <a:pt x="1575" y="79"/>
                    </a:cubicBezTo>
                    <a:cubicBezTo>
                      <a:pt x="1666" y="79"/>
                      <a:pt x="1752" y="86"/>
                      <a:pt x="1828" y="101"/>
                    </a:cubicBezTo>
                    <a:cubicBezTo>
                      <a:pt x="1831" y="102"/>
                      <a:pt x="1834" y="102"/>
                      <a:pt x="1837" y="102"/>
                    </a:cubicBezTo>
                    <a:cubicBezTo>
                      <a:pt x="1856" y="102"/>
                      <a:pt x="1873" y="88"/>
                      <a:pt x="1878" y="74"/>
                    </a:cubicBezTo>
                    <a:cubicBezTo>
                      <a:pt x="1878" y="52"/>
                      <a:pt x="1867" y="30"/>
                      <a:pt x="1845" y="24"/>
                    </a:cubicBezTo>
                    <a:cubicBezTo>
                      <a:pt x="1763" y="8"/>
                      <a:pt x="1671" y="0"/>
                      <a:pt x="157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8" name="Google Shape;12068;p39"/>
              <p:cNvSpPr/>
              <p:nvPr/>
            </p:nvSpPr>
            <p:spPr>
              <a:xfrm rot="-6541634">
                <a:off x="-489985" y="2032058"/>
                <a:ext cx="202404" cy="259145"/>
              </a:xfrm>
              <a:custGeom>
                <a:avLst/>
                <a:gdLst/>
                <a:ahLst/>
                <a:cxnLst/>
                <a:rect l="l" t="t" r="r" b="b"/>
                <a:pathLst>
                  <a:path w="1566" h="2005" extrusionOk="0">
                    <a:moveTo>
                      <a:pt x="41" y="1"/>
                    </a:moveTo>
                    <a:cubicBezTo>
                      <a:pt x="35" y="1"/>
                      <a:pt x="28" y="2"/>
                      <a:pt x="22" y="6"/>
                    </a:cubicBezTo>
                    <a:cubicBezTo>
                      <a:pt x="6" y="12"/>
                      <a:pt x="0" y="34"/>
                      <a:pt x="6" y="50"/>
                    </a:cubicBezTo>
                    <a:cubicBezTo>
                      <a:pt x="6" y="50"/>
                      <a:pt x="6" y="55"/>
                      <a:pt x="6" y="55"/>
                    </a:cubicBezTo>
                    <a:cubicBezTo>
                      <a:pt x="44" y="121"/>
                      <a:pt x="964" y="1643"/>
                      <a:pt x="1500" y="1999"/>
                    </a:cubicBezTo>
                    <a:cubicBezTo>
                      <a:pt x="1506" y="2003"/>
                      <a:pt x="1512" y="2004"/>
                      <a:pt x="1519" y="2004"/>
                    </a:cubicBezTo>
                    <a:cubicBezTo>
                      <a:pt x="1531" y="2004"/>
                      <a:pt x="1544" y="1998"/>
                      <a:pt x="1555" y="1988"/>
                    </a:cubicBezTo>
                    <a:cubicBezTo>
                      <a:pt x="1566" y="1971"/>
                      <a:pt x="1560" y="1944"/>
                      <a:pt x="1544" y="1933"/>
                    </a:cubicBezTo>
                    <a:cubicBezTo>
                      <a:pt x="1018" y="1594"/>
                      <a:pt x="82" y="34"/>
                      <a:pt x="71" y="17"/>
                    </a:cubicBezTo>
                    <a:cubicBezTo>
                      <a:pt x="64" y="7"/>
                      <a:pt x="53" y="1"/>
                      <a:pt x="4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9" name="Google Shape;12069;p39"/>
              <p:cNvSpPr/>
              <p:nvPr/>
            </p:nvSpPr>
            <p:spPr>
              <a:xfrm rot="-6541634">
                <a:off x="-685080" y="2262714"/>
                <a:ext cx="266124" cy="121365"/>
              </a:xfrm>
              <a:custGeom>
                <a:avLst/>
                <a:gdLst/>
                <a:ahLst/>
                <a:cxnLst/>
                <a:rect l="l" t="t" r="r" b="b"/>
                <a:pathLst>
                  <a:path w="2059" h="939" extrusionOk="0">
                    <a:moveTo>
                      <a:pt x="2007" y="0"/>
                    </a:moveTo>
                    <a:cubicBezTo>
                      <a:pt x="2002" y="0"/>
                      <a:pt x="1998" y="1"/>
                      <a:pt x="1993" y="2"/>
                    </a:cubicBezTo>
                    <a:cubicBezTo>
                      <a:pt x="925" y="232"/>
                      <a:pt x="33" y="862"/>
                      <a:pt x="22" y="867"/>
                    </a:cubicBezTo>
                    <a:cubicBezTo>
                      <a:pt x="11" y="878"/>
                      <a:pt x="0" y="895"/>
                      <a:pt x="6" y="911"/>
                    </a:cubicBezTo>
                    <a:cubicBezTo>
                      <a:pt x="6" y="911"/>
                      <a:pt x="11" y="917"/>
                      <a:pt x="11" y="922"/>
                    </a:cubicBezTo>
                    <a:cubicBezTo>
                      <a:pt x="22" y="933"/>
                      <a:pt x="35" y="939"/>
                      <a:pt x="47" y="939"/>
                    </a:cubicBezTo>
                    <a:cubicBezTo>
                      <a:pt x="54" y="939"/>
                      <a:pt x="60" y="937"/>
                      <a:pt x="66" y="933"/>
                    </a:cubicBezTo>
                    <a:cubicBezTo>
                      <a:pt x="77" y="927"/>
                      <a:pt x="953" y="303"/>
                      <a:pt x="2009" y="79"/>
                    </a:cubicBezTo>
                    <a:cubicBezTo>
                      <a:pt x="2059" y="69"/>
                      <a:pt x="2050" y="0"/>
                      <a:pt x="20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0" name="Google Shape;12070;p39"/>
              <p:cNvSpPr/>
              <p:nvPr/>
            </p:nvSpPr>
            <p:spPr>
              <a:xfrm rot="-6541634">
                <a:off x="-466481" y="2297245"/>
                <a:ext cx="208867" cy="224377"/>
              </a:xfrm>
              <a:custGeom>
                <a:avLst/>
                <a:gdLst/>
                <a:ahLst/>
                <a:cxnLst/>
                <a:rect l="l" t="t" r="r" b="b"/>
                <a:pathLst>
                  <a:path w="1616" h="1736" extrusionOk="0">
                    <a:moveTo>
                      <a:pt x="83" y="0"/>
                    </a:moveTo>
                    <a:cubicBezTo>
                      <a:pt x="67" y="12"/>
                      <a:pt x="48" y="21"/>
                      <a:pt x="31" y="21"/>
                    </a:cubicBezTo>
                    <a:cubicBezTo>
                      <a:pt x="24" y="21"/>
                      <a:pt x="18" y="20"/>
                      <a:pt x="11" y="17"/>
                    </a:cubicBezTo>
                    <a:lnTo>
                      <a:pt x="1" y="11"/>
                    </a:lnTo>
                    <a:lnTo>
                      <a:pt x="1" y="11"/>
                    </a:lnTo>
                    <a:cubicBezTo>
                      <a:pt x="148" y="246"/>
                      <a:pt x="854" y="1341"/>
                      <a:pt x="1555" y="1730"/>
                    </a:cubicBezTo>
                    <a:cubicBezTo>
                      <a:pt x="1561" y="1734"/>
                      <a:pt x="1567" y="1736"/>
                      <a:pt x="1574" y="1736"/>
                    </a:cubicBezTo>
                    <a:cubicBezTo>
                      <a:pt x="1586" y="1736"/>
                      <a:pt x="1597" y="1729"/>
                      <a:pt x="1604" y="1719"/>
                    </a:cubicBezTo>
                    <a:cubicBezTo>
                      <a:pt x="1615" y="1697"/>
                      <a:pt x="1610" y="1675"/>
                      <a:pt x="1593" y="1664"/>
                    </a:cubicBezTo>
                    <a:cubicBezTo>
                      <a:pt x="942" y="1303"/>
                      <a:pt x="258" y="279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39"/>
              <p:cNvSpPr/>
              <p:nvPr/>
            </p:nvSpPr>
            <p:spPr>
              <a:xfrm rot="-6541634">
                <a:off x="-562321" y="2538255"/>
                <a:ext cx="165697" cy="111542"/>
              </a:xfrm>
              <a:custGeom>
                <a:avLst/>
                <a:gdLst/>
                <a:ahLst/>
                <a:cxnLst/>
                <a:rect l="l" t="t" r="r" b="b"/>
                <a:pathLst>
                  <a:path w="1282" h="863" extrusionOk="0">
                    <a:moveTo>
                      <a:pt x="1236" y="0"/>
                    </a:moveTo>
                    <a:cubicBezTo>
                      <a:pt x="1233" y="0"/>
                      <a:pt x="1230" y="0"/>
                      <a:pt x="1227" y="1"/>
                    </a:cubicBezTo>
                    <a:cubicBezTo>
                      <a:pt x="690" y="171"/>
                      <a:pt x="45" y="768"/>
                      <a:pt x="17" y="795"/>
                    </a:cubicBezTo>
                    <a:cubicBezTo>
                      <a:pt x="6" y="806"/>
                      <a:pt x="1" y="823"/>
                      <a:pt x="6" y="833"/>
                    </a:cubicBezTo>
                    <a:cubicBezTo>
                      <a:pt x="6" y="839"/>
                      <a:pt x="6" y="850"/>
                      <a:pt x="12" y="850"/>
                    </a:cubicBezTo>
                    <a:cubicBezTo>
                      <a:pt x="20" y="858"/>
                      <a:pt x="30" y="862"/>
                      <a:pt x="39" y="862"/>
                    </a:cubicBezTo>
                    <a:cubicBezTo>
                      <a:pt x="49" y="862"/>
                      <a:pt x="58" y="858"/>
                      <a:pt x="66" y="850"/>
                    </a:cubicBezTo>
                    <a:cubicBezTo>
                      <a:pt x="72" y="844"/>
                      <a:pt x="729" y="237"/>
                      <a:pt x="1249" y="73"/>
                    </a:cubicBezTo>
                    <a:cubicBezTo>
                      <a:pt x="1265" y="67"/>
                      <a:pt x="1282" y="45"/>
                      <a:pt x="1271" y="23"/>
                    </a:cubicBezTo>
                    <a:cubicBezTo>
                      <a:pt x="1266" y="10"/>
                      <a:pt x="1251" y="0"/>
                      <a:pt x="123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39"/>
              <p:cNvSpPr/>
              <p:nvPr/>
            </p:nvSpPr>
            <p:spPr>
              <a:xfrm rot="-6541634">
                <a:off x="-568947" y="1812157"/>
                <a:ext cx="249192" cy="168541"/>
              </a:xfrm>
              <a:custGeom>
                <a:avLst/>
                <a:gdLst/>
                <a:ahLst/>
                <a:cxnLst/>
                <a:rect l="l" t="t" r="r" b="b"/>
                <a:pathLst>
                  <a:path w="1928" h="1304" extrusionOk="0">
                    <a:moveTo>
                      <a:pt x="366" y="1"/>
                    </a:moveTo>
                    <a:cubicBezTo>
                      <a:pt x="152" y="1"/>
                      <a:pt x="1" y="39"/>
                      <a:pt x="1" y="39"/>
                    </a:cubicBezTo>
                    <a:cubicBezTo>
                      <a:pt x="1" y="39"/>
                      <a:pt x="110" y="756"/>
                      <a:pt x="740" y="1068"/>
                    </a:cubicBezTo>
                    <a:cubicBezTo>
                      <a:pt x="1205" y="1298"/>
                      <a:pt x="1927" y="1304"/>
                      <a:pt x="1927" y="1304"/>
                    </a:cubicBezTo>
                    <a:cubicBezTo>
                      <a:pt x="1927" y="1304"/>
                      <a:pt x="1719" y="663"/>
                      <a:pt x="1205" y="264"/>
                    </a:cubicBezTo>
                    <a:cubicBezTo>
                      <a:pt x="934" y="51"/>
                      <a:pt x="610" y="1"/>
                      <a:pt x="36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39"/>
              <p:cNvSpPr/>
              <p:nvPr/>
            </p:nvSpPr>
            <p:spPr>
              <a:xfrm rot="-6541634">
                <a:off x="-743818" y="1925661"/>
                <a:ext cx="298049" cy="122399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947" extrusionOk="0">
                    <a:moveTo>
                      <a:pt x="1073" y="1"/>
                    </a:moveTo>
                    <a:cubicBezTo>
                      <a:pt x="437" y="1"/>
                      <a:pt x="1" y="543"/>
                      <a:pt x="1" y="543"/>
                    </a:cubicBezTo>
                    <a:cubicBezTo>
                      <a:pt x="1" y="543"/>
                      <a:pt x="413" y="946"/>
                      <a:pt x="990" y="946"/>
                    </a:cubicBezTo>
                    <a:cubicBezTo>
                      <a:pt x="1061" y="946"/>
                      <a:pt x="1135" y="940"/>
                      <a:pt x="1211" y="926"/>
                    </a:cubicBezTo>
                    <a:cubicBezTo>
                      <a:pt x="1720" y="828"/>
                      <a:pt x="2305" y="401"/>
                      <a:pt x="2305" y="401"/>
                    </a:cubicBezTo>
                    <a:cubicBezTo>
                      <a:pt x="2305" y="401"/>
                      <a:pt x="1747" y="12"/>
                      <a:pt x="1101" y="1"/>
                    </a:cubicBezTo>
                    <a:cubicBezTo>
                      <a:pt x="1092" y="1"/>
                      <a:pt x="1082" y="1"/>
                      <a:pt x="107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39"/>
              <p:cNvSpPr/>
              <p:nvPr/>
            </p:nvSpPr>
            <p:spPr>
              <a:xfrm rot="-6541634">
                <a:off x="-783817" y="2133730"/>
                <a:ext cx="295851" cy="126018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975" extrusionOk="0">
                    <a:moveTo>
                      <a:pt x="1187" y="1"/>
                    </a:moveTo>
                    <a:cubicBezTo>
                      <a:pt x="1133" y="1"/>
                      <a:pt x="1079" y="3"/>
                      <a:pt x="1024" y="8"/>
                    </a:cubicBezTo>
                    <a:cubicBezTo>
                      <a:pt x="373" y="68"/>
                      <a:pt x="1" y="676"/>
                      <a:pt x="1" y="676"/>
                    </a:cubicBezTo>
                    <a:cubicBezTo>
                      <a:pt x="1" y="676"/>
                      <a:pt x="394" y="974"/>
                      <a:pt x="905" y="974"/>
                    </a:cubicBezTo>
                    <a:cubicBezTo>
                      <a:pt x="1020" y="974"/>
                      <a:pt x="1141" y="959"/>
                      <a:pt x="1265" y="922"/>
                    </a:cubicBezTo>
                    <a:cubicBezTo>
                      <a:pt x="1763" y="769"/>
                      <a:pt x="2289" y="276"/>
                      <a:pt x="2289" y="276"/>
                    </a:cubicBezTo>
                    <a:cubicBezTo>
                      <a:pt x="2289" y="276"/>
                      <a:pt x="1774" y="1"/>
                      <a:pt x="118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39"/>
              <p:cNvSpPr/>
              <p:nvPr/>
            </p:nvSpPr>
            <p:spPr>
              <a:xfrm rot="-6541634">
                <a:off x="-748821" y="2379641"/>
                <a:ext cx="289518" cy="130800"/>
              </a:xfrm>
              <a:custGeom>
                <a:avLst/>
                <a:gdLst/>
                <a:ahLst/>
                <a:cxnLst/>
                <a:rect l="l" t="t" r="r" b="b"/>
                <a:pathLst>
                  <a:path w="2240" h="1012" extrusionOk="0">
                    <a:moveTo>
                      <a:pt x="1307" y="0"/>
                    </a:moveTo>
                    <a:cubicBezTo>
                      <a:pt x="1194" y="0"/>
                      <a:pt x="1076" y="9"/>
                      <a:pt x="959" y="31"/>
                    </a:cubicBezTo>
                    <a:cubicBezTo>
                      <a:pt x="318" y="157"/>
                      <a:pt x="1" y="792"/>
                      <a:pt x="1" y="792"/>
                    </a:cubicBezTo>
                    <a:cubicBezTo>
                      <a:pt x="1" y="792"/>
                      <a:pt x="354" y="1011"/>
                      <a:pt x="802" y="1011"/>
                    </a:cubicBezTo>
                    <a:cubicBezTo>
                      <a:pt x="954" y="1011"/>
                      <a:pt x="1118" y="986"/>
                      <a:pt x="1282" y="918"/>
                    </a:cubicBezTo>
                    <a:cubicBezTo>
                      <a:pt x="1769" y="721"/>
                      <a:pt x="2240" y="179"/>
                      <a:pt x="2240" y="179"/>
                    </a:cubicBezTo>
                    <a:cubicBezTo>
                      <a:pt x="2240" y="179"/>
                      <a:pt x="1812" y="0"/>
                      <a:pt x="130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39"/>
              <p:cNvSpPr/>
              <p:nvPr/>
            </p:nvSpPr>
            <p:spPr>
              <a:xfrm rot="-6541634">
                <a:off x="-438434" y="1996287"/>
                <a:ext cx="199561" cy="239240"/>
              </a:xfrm>
              <a:custGeom>
                <a:avLst/>
                <a:gdLst/>
                <a:ahLst/>
                <a:cxnLst/>
                <a:rect l="l" t="t" r="r" b="b"/>
                <a:pathLst>
                  <a:path w="1544" h="1851" extrusionOk="0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43" y="0"/>
                      <a:pt x="0" y="717"/>
                      <a:pt x="487" y="1221"/>
                    </a:cubicBezTo>
                    <a:cubicBezTo>
                      <a:pt x="849" y="1598"/>
                      <a:pt x="1527" y="1850"/>
                      <a:pt x="1527" y="1850"/>
                    </a:cubicBezTo>
                    <a:cubicBezTo>
                      <a:pt x="1527" y="1850"/>
                      <a:pt x="1544" y="1171"/>
                      <a:pt x="1199" y="624"/>
                    </a:cubicBezTo>
                    <a:cubicBezTo>
                      <a:pt x="854" y="77"/>
                      <a:pt x="143" y="0"/>
                      <a:pt x="14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39"/>
              <p:cNvSpPr/>
              <p:nvPr/>
            </p:nvSpPr>
            <p:spPr>
              <a:xfrm rot="-6541634">
                <a:off x="-388762" y="2195126"/>
                <a:ext cx="209513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14" extrusionOk="0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" y="728"/>
                      <a:pt x="526" y="1182"/>
                    </a:cubicBezTo>
                    <a:cubicBezTo>
                      <a:pt x="926" y="1527"/>
                      <a:pt x="1621" y="1713"/>
                      <a:pt x="1621" y="1713"/>
                    </a:cubicBezTo>
                    <a:cubicBezTo>
                      <a:pt x="1621" y="1713"/>
                      <a:pt x="1577" y="1040"/>
                      <a:pt x="1183" y="526"/>
                    </a:cubicBezTo>
                    <a:cubicBezTo>
                      <a:pt x="789" y="11"/>
                      <a:pt x="78" y="0"/>
                      <a:pt x="77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39"/>
              <p:cNvSpPr/>
              <p:nvPr/>
            </p:nvSpPr>
            <p:spPr>
              <a:xfrm rot="-6541634">
                <a:off x="-409917" y="2499879"/>
                <a:ext cx="209513" cy="2251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742" extrusionOk="0">
                    <a:moveTo>
                      <a:pt x="82" y="1"/>
                    </a:moveTo>
                    <a:cubicBezTo>
                      <a:pt x="70" y="17"/>
                      <a:pt x="51" y="25"/>
                      <a:pt x="33" y="25"/>
                    </a:cubicBezTo>
                    <a:cubicBezTo>
                      <a:pt x="27" y="25"/>
                      <a:pt x="22" y="24"/>
                      <a:pt x="17" y="23"/>
                    </a:cubicBezTo>
                    <a:lnTo>
                      <a:pt x="0" y="12"/>
                    </a:lnTo>
                    <a:lnTo>
                      <a:pt x="0" y="12"/>
                    </a:lnTo>
                    <a:cubicBezTo>
                      <a:pt x="148" y="252"/>
                      <a:pt x="860" y="1347"/>
                      <a:pt x="1560" y="1736"/>
                    </a:cubicBezTo>
                    <a:cubicBezTo>
                      <a:pt x="1566" y="1740"/>
                      <a:pt x="1573" y="1741"/>
                      <a:pt x="1579" y="1741"/>
                    </a:cubicBezTo>
                    <a:cubicBezTo>
                      <a:pt x="1591" y="1741"/>
                      <a:pt x="1603" y="1735"/>
                      <a:pt x="1610" y="1725"/>
                    </a:cubicBezTo>
                    <a:cubicBezTo>
                      <a:pt x="1621" y="1703"/>
                      <a:pt x="1615" y="1681"/>
                      <a:pt x="1593" y="1670"/>
                    </a:cubicBezTo>
                    <a:cubicBezTo>
                      <a:pt x="942" y="1309"/>
                      <a:pt x="263" y="285"/>
                      <a:pt x="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39"/>
              <p:cNvSpPr/>
              <p:nvPr/>
            </p:nvSpPr>
            <p:spPr>
              <a:xfrm rot="-6541634">
                <a:off x="-331917" y="2397960"/>
                <a:ext cx="210288" cy="221533"/>
              </a:xfrm>
              <a:custGeom>
                <a:avLst/>
                <a:gdLst/>
                <a:ahLst/>
                <a:cxnLst/>
                <a:rect l="l" t="t" r="r" b="b"/>
                <a:pathLst>
                  <a:path w="1627" h="1714" extrusionOk="0">
                    <a:moveTo>
                      <a:pt x="83" y="0"/>
                    </a:moveTo>
                    <a:cubicBezTo>
                      <a:pt x="83" y="0"/>
                      <a:pt x="1" y="723"/>
                      <a:pt x="532" y="1182"/>
                    </a:cubicBezTo>
                    <a:cubicBezTo>
                      <a:pt x="926" y="1527"/>
                      <a:pt x="1626" y="1713"/>
                      <a:pt x="1626" y="1713"/>
                    </a:cubicBezTo>
                    <a:cubicBezTo>
                      <a:pt x="1626" y="1713"/>
                      <a:pt x="1583" y="1040"/>
                      <a:pt x="1188" y="526"/>
                    </a:cubicBezTo>
                    <a:cubicBezTo>
                      <a:pt x="794" y="6"/>
                      <a:pt x="83" y="0"/>
                      <a:pt x="8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39"/>
              <p:cNvSpPr/>
              <p:nvPr/>
            </p:nvSpPr>
            <p:spPr>
              <a:xfrm rot="-6541634">
                <a:off x="-740969" y="4142946"/>
                <a:ext cx="1555902" cy="738659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5715" extrusionOk="0">
                    <a:moveTo>
                      <a:pt x="6647" y="1"/>
                    </a:moveTo>
                    <a:cubicBezTo>
                      <a:pt x="6366" y="1"/>
                      <a:pt x="6026" y="117"/>
                      <a:pt x="5797" y="308"/>
                    </a:cubicBezTo>
                    <a:cubicBezTo>
                      <a:pt x="5362" y="664"/>
                      <a:pt x="4723" y="1492"/>
                      <a:pt x="4478" y="1492"/>
                    </a:cubicBezTo>
                    <a:cubicBezTo>
                      <a:pt x="4436" y="1492"/>
                      <a:pt x="4406" y="1468"/>
                      <a:pt x="4390" y="1414"/>
                    </a:cubicBezTo>
                    <a:cubicBezTo>
                      <a:pt x="4306" y="1132"/>
                      <a:pt x="4449" y="447"/>
                      <a:pt x="4059" y="447"/>
                    </a:cubicBezTo>
                    <a:cubicBezTo>
                      <a:pt x="3943" y="447"/>
                      <a:pt x="3779" y="508"/>
                      <a:pt x="3548" y="659"/>
                    </a:cubicBezTo>
                    <a:cubicBezTo>
                      <a:pt x="2535" y="1310"/>
                      <a:pt x="1" y="4961"/>
                      <a:pt x="1" y="4961"/>
                    </a:cubicBezTo>
                    <a:cubicBezTo>
                      <a:pt x="1269" y="5528"/>
                      <a:pt x="2438" y="5714"/>
                      <a:pt x="3371" y="5714"/>
                    </a:cubicBezTo>
                    <a:cubicBezTo>
                      <a:pt x="4769" y="5714"/>
                      <a:pt x="5638" y="5297"/>
                      <a:pt x="5524" y="5120"/>
                    </a:cubicBezTo>
                    <a:cubicBezTo>
                      <a:pt x="5333" y="4821"/>
                      <a:pt x="4565" y="4435"/>
                      <a:pt x="5359" y="4435"/>
                    </a:cubicBezTo>
                    <a:cubicBezTo>
                      <a:pt x="5364" y="4435"/>
                      <a:pt x="5370" y="4435"/>
                      <a:pt x="5376" y="4435"/>
                    </a:cubicBezTo>
                    <a:cubicBezTo>
                      <a:pt x="5996" y="4535"/>
                      <a:pt x="6799" y="4628"/>
                      <a:pt x="7426" y="4628"/>
                    </a:cubicBezTo>
                    <a:cubicBezTo>
                      <a:pt x="8039" y="4628"/>
                      <a:pt x="8484" y="4539"/>
                      <a:pt x="8425" y="4282"/>
                    </a:cubicBezTo>
                    <a:cubicBezTo>
                      <a:pt x="8299" y="3757"/>
                      <a:pt x="7100" y="3166"/>
                      <a:pt x="7614" y="3116"/>
                    </a:cubicBezTo>
                    <a:cubicBezTo>
                      <a:pt x="7631" y="3114"/>
                      <a:pt x="7649" y="3114"/>
                      <a:pt x="7669" y="3114"/>
                    </a:cubicBezTo>
                    <a:cubicBezTo>
                      <a:pt x="8105" y="3114"/>
                      <a:pt x="9274" y="3529"/>
                      <a:pt x="9954" y="3529"/>
                    </a:cubicBezTo>
                    <a:cubicBezTo>
                      <a:pt x="10195" y="3529"/>
                      <a:pt x="10375" y="3477"/>
                      <a:pt x="10439" y="3335"/>
                    </a:cubicBezTo>
                    <a:cubicBezTo>
                      <a:pt x="10691" y="2782"/>
                      <a:pt x="9590" y="2509"/>
                      <a:pt x="9738" y="2421"/>
                    </a:cubicBezTo>
                    <a:cubicBezTo>
                      <a:pt x="9762" y="2408"/>
                      <a:pt x="9806" y="2402"/>
                      <a:pt x="9866" y="2402"/>
                    </a:cubicBezTo>
                    <a:cubicBezTo>
                      <a:pt x="10034" y="2402"/>
                      <a:pt x="10325" y="2442"/>
                      <a:pt x="10629" y="2442"/>
                    </a:cubicBezTo>
                    <a:cubicBezTo>
                      <a:pt x="10914" y="2442"/>
                      <a:pt x="11211" y="2407"/>
                      <a:pt x="11430" y="2273"/>
                    </a:cubicBezTo>
                    <a:cubicBezTo>
                      <a:pt x="11960" y="1945"/>
                      <a:pt x="12037" y="1261"/>
                      <a:pt x="11265" y="894"/>
                    </a:cubicBezTo>
                    <a:cubicBezTo>
                      <a:pt x="11080" y="806"/>
                      <a:pt x="10883" y="775"/>
                      <a:pt x="10690" y="775"/>
                    </a:cubicBezTo>
                    <a:cubicBezTo>
                      <a:pt x="10228" y="775"/>
                      <a:pt x="9786" y="952"/>
                      <a:pt x="9577" y="952"/>
                    </a:cubicBezTo>
                    <a:cubicBezTo>
                      <a:pt x="9508" y="952"/>
                      <a:pt x="9465" y="933"/>
                      <a:pt x="9454" y="883"/>
                    </a:cubicBezTo>
                    <a:cubicBezTo>
                      <a:pt x="9394" y="641"/>
                      <a:pt x="9540" y="239"/>
                      <a:pt x="9059" y="239"/>
                    </a:cubicBezTo>
                    <a:cubicBezTo>
                      <a:pt x="9006" y="239"/>
                      <a:pt x="8947" y="243"/>
                      <a:pt x="8879" y="254"/>
                    </a:cubicBezTo>
                    <a:cubicBezTo>
                      <a:pt x="8201" y="361"/>
                      <a:pt x="7249" y="1251"/>
                      <a:pt x="7070" y="1251"/>
                    </a:cubicBezTo>
                    <a:cubicBezTo>
                      <a:pt x="7067" y="1251"/>
                      <a:pt x="7064" y="1250"/>
                      <a:pt x="7062" y="1250"/>
                    </a:cubicBezTo>
                    <a:cubicBezTo>
                      <a:pt x="6914" y="1217"/>
                      <a:pt x="6979" y="998"/>
                      <a:pt x="7111" y="571"/>
                    </a:cubicBezTo>
                    <a:cubicBezTo>
                      <a:pt x="7236" y="168"/>
                      <a:pt x="6984" y="1"/>
                      <a:pt x="664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39"/>
              <p:cNvSpPr/>
              <p:nvPr/>
            </p:nvSpPr>
            <p:spPr>
              <a:xfrm rot="-6541634">
                <a:off x="-499459" y="4286206"/>
                <a:ext cx="1176038" cy="435311"/>
              </a:xfrm>
              <a:custGeom>
                <a:avLst/>
                <a:gdLst/>
                <a:ahLst/>
                <a:cxnLst/>
                <a:rect l="l" t="t" r="r" b="b"/>
                <a:pathLst>
                  <a:path w="9099" h="3368" extrusionOk="0">
                    <a:moveTo>
                      <a:pt x="251" y="3060"/>
                    </a:moveTo>
                    <a:cubicBezTo>
                      <a:pt x="228" y="3060"/>
                      <a:pt x="6" y="3296"/>
                      <a:pt x="11" y="3296"/>
                    </a:cubicBezTo>
                    <a:cubicBezTo>
                      <a:pt x="11" y="3296"/>
                      <a:pt x="11" y="3296"/>
                      <a:pt x="12" y="3296"/>
                    </a:cubicBezTo>
                    <a:cubicBezTo>
                      <a:pt x="15" y="3293"/>
                      <a:pt x="43" y="3275"/>
                      <a:pt x="95" y="3242"/>
                    </a:cubicBezTo>
                    <a:lnTo>
                      <a:pt x="95" y="3242"/>
                    </a:lnTo>
                    <a:lnTo>
                      <a:pt x="253" y="3060"/>
                    </a:lnTo>
                    <a:cubicBezTo>
                      <a:pt x="252" y="3060"/>
                      <a:pt x="252" y="3060"/>
                      <a:pt x="251" y="3060"/>
                    </a:cubicBezTo>
                    <a:close/>
                    <a:moveTo>
                      <a:pt x="9060" y="1"/>
                    </a:moveTo>
                    <a:cubicBezTo>
                      <a:pt x="5374" y="16"/>
                      <a:pt x="767" y="2817"/>
                      <a:pt x="95" y="3242"/>
                    </a:cubicBezTo>
                    <a:lnTo>
                      <a:pt x="95" y="3242"/>
                    </a:lnTo>
                    <a:lnTo>
                      <a:pt x="1" y="3351"/>
                    </a:lnTo>
                    <a:cubicBezTo>
                      <a:pt x="8" y="3361"/>
                      <a:pt x="22" y="3367"/>
                      <a:pt x="35" y="3367"/>
                    </a:cubicBezTo>
                    <a:cubicBezTo>
                      <a:pt x="43" y="3367"/>
                      <a:pt x="50" y="3365"/>
                      <a:pt x="56" y="3361"/>
                    </a:cubicBezTo>
                    <a:cubicBezTo>
                      <a:pt x="99" y="3334"/>
                      <a:pt x="5119" y="94"/>
                      <a:pt x="9060" y="77"/>
                    </a:cubicBezTo>
                    <a:cubicBezTo>
                      <a:pt x="9082" y="77"/>
                      <a:pt x="9098" y="61"/>
                      <a:pt x="9098" y="39"/>
                    </a:cubicBezTo>
                    <a:cubicBezTo>
                      <a:pt x="9098" y="17"/>
                      <a:pt x="9082" y="1"/>
                      <a:pt x="906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39"/>
              <p:cNvSpPr/>
              <p:nvPr/>
            </p:nvSpPr>
            <p:spPr>
              <a:xfrm rot="-6541634">
                <a:off x="-343004" y="4098813"/>
                <a:ext cx="290164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245" h="2400" extrusionOk="0">
                    <a:moveTo>
                      <a:pt x="1612" y="0"/>
                    </a:moveTo>
                    <a:cubicBezTo>
                      <a:pt x="1603" y="0"/>
                      <a:pt x="1594" y="3"/>
                      <a:pt x="1587" y="7"/>
                    </a:cubicBezTo>
                    <a:cubicBezTo>
                      <a:pt x="1582" y="13"/>
                      <a:pt x="701" y="675"/>
                      <a:pt x="44" y="1447"/>
                    </a:cubicBezTo>
                    <a:lnTo>
                      <a:pt x="0" y="1502"/>
                    </a:lnTo>
                    <a:lnTo>
                      <a:pt x="71" y="1513"/>
                    </a:lnTo>
                    <a:cubicBezTo>
                      <a:pt x="909" y="1617"/>
                      <a:pt x="2168" y="2388"/>
                      <a:pt x="2184" y="2394"/>
                    </a:cubicBezTo>
                    <a:cubicBezTo>
                      <a:pt x="2190" y="2398"/>
                      <a:pt x="2196" y="2400"/>
                      <a:pt x="2203" y="2400"/>
                    </a:cubicBezTo>
                    <a:cubicBezTo>
                      <a:pt x="2215" y="2400"/>
                      <a:pt x="2226" y="2394"/>
                      <a:pt x="2233" y="2383"/>
                    </a:cubicBezTo>
                    <a:cubicBezTo>
                      <a:pt x="2244" y="2367"/>
                      <a:pt x="2239" y="2339"/>
                      <a:pt x="2222" y="2328"/>
                    </a:cubicBezTo>
                    <a:cubicBezTo>
                      <a:pt x="2173" y="2301"/>
                      <a:pt x="996" y="1584"/>
                      <a:pt x="148" y="1447"/>
                    </a:cubicBezTo>
                    <a:cubicBezTo>
                      <a:pt x="602" y="943"/>
                      <a:pt x="1095" y="478"/>
                      <a:pt x="1637" y="68"/>
                    </a:cubicBezTo>
                    <a:cubicBezTo>
                      <a:pt x="1653" y="57"/>
                      <a:pt x="1653" y="35"/>
                      <a:pt x="1642" y="18"/>
                    </a:cubicBezTo>
                    <a:cubicBezTo>
                      <a:pt x="1636" y="6"/>
                      <a:pt x="1624" y="0"/>
                      <a:pt x="16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39"/>
              <p:cNvSpPr/>
              <p:nvPr/>
            </p:nvSpPr>
            <p:spPr>
              <a:xfrm rot="-6541634">
                <a:off x="-227590" y="4253392"/>
                <a:ext cx="373659" cy="476413"/>
              </a:xfrm>
              <a:custGeom>
                <a:avLst/>
                <a:gdLst/>
                <a:ahLst/>
                <a:cxnLst/>
                <a:rect l="l" t="t" r="r" b="b"/>
                <a:pathLst>
                  <a:path w="2891" h="3686" extrusionOk="0">
                    <a:moveTo>
                      <a:pt x="1760" y="0"/>
                    </a:moveTo>
                    <a:cubicBezTo>
                      <a:pt x="1752" y="0"/>
                      <a:pt x="1743" y="4"/>
                      <a:pt x="1736" y="13"/>
                    </a:cubicBezTo>
                    <a:cubicBezTo>
                      <a:pt x="1725" y="18"/>
                      <a:pt x="630" y="1036"/>
                      <a:pt x="22" y="2427"/>
                    </a:cubicBezTo>
                    <a:lnTo>
                      <a:pt x="0" y="2470"/>
                    </a:lnTo>
                    <a:lnTo>
                      <a:pt x="50" y="2476"/>
                    </a:lnTo>
                    <a:cubicBezTo>
                      <a:pt x="1418" y="2668"/>
                      <a:pt x="2814" y="3669"/>
                      <a:pt x="2825" y="3680"/>
                    </a:cubicBezTo>
                    <a:cubicBezTo>
                      <a:pt x="2831" y="3684"/>
                      <a:pt x="2838" y="3686"/>
                      <a:pt x="2845" y="3686"/>
                    </a:cubicBezTo>
                    <a:cubicBezTo>
                      <a:pt x="2859" y="3686"/>
                      <a:pt x="2872" y="3680"/>
                      <a:pt x="2880" y="3669"/>
                    </a:cubicBezTo>
                    <a:cubicBezTo>
                      <a:pt x="2890" y="3653"/>
                      <a:pt x="2885" y="3631"/>
                      <a:pt x="2869" y="3614"/>
                    </a:cubicBezTo>
                    <a:cubicBezTo>
                      <a:pt x="2858" y="3609"/>
                      <a:pt x="1484" y="2618"/>
                      <a:pt x="110" y="2410"/>
                    </a:cubicBezTo>
                    <a:cubicBezTo>
                      <a:pt x="717" y="1058"/>
                      <a:pt x="1774" y="79"/>
                      <a:pt x="1785" y="68"/>
                    </a:cubicBezTo>
                    <a:cubicBezTo>
                      <a:pt x="1814" y="42"/>
                      <a:pt x="1788" y="0"/>
                      <a:pt x="17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39"/>
              <p:cNvSpPr/>
              <p:nvPr/>
            </p:nvSpPr>
            <p:spPr>
              <a:xfrm rot="-6541634">
                <a:off x="17409" y="4532623"/>
                <a:ext cx="298436" cy="514541"/>
              </a:xfrm>
              <a:custGeom>
                <a:avLst/>
                <a:gdLst/>
                <a:ahLst/>
                <a:cxnLst/>
                <a:rect l="l" t="t" r="r" b="b"/>
                <a:pathLst>
                  <a:path w="2309" h="3981" extrusionOk="0">
                    <a:moveTo>
                      <a:pt x="1286" y="0"/>
                    </a:moveTo>
                    <a:cubicBezTo>
                      <a:pt x="1274" y="0"/>
                      <a:pt x="1263" y="6"/>
                      <a:pt x="1254" y="20"/>
                    </a:cubicBezTo>
                    <a:cubicBezTo>
                      <a:pt x="1243" y="36"/>
                      <a:pt x="203" y="1711"/>
                      <a:pt x="6" y="3019"/>
                    </a:cubicBezTo>
                    <a:lnTo>
                      <a:pt x="1" y="3058"/>
                    </a:lnTo>
                    <a:lnTo>
                      <a:pt x="39" y="3063"/>
                    </a:lnTo>
                    <a:cubicBezTo>
                      <a:pt x="1210" y="3233"/>
                      <a:pt x="2217" y="3966"/>
                      <a:pt x="2228" y="3972"/>
                    </a:cubicBezTo>
                    <a:cubicBezTo>
                      <a:pt x="2234" y="3978"/>
                      <a:pt x="2241" y="3980"/>
                      <a:pt x="2248" y="3980"/>
                    </a:cubicBezTo>
                    <a:cubicBezTo>
                      <a:pt x="2278" y="3980"/>
                      <a:pt x="2309" y="3929"/>
                      <a:pt x="2278" y="3912"/>
                    </a:cubicBezTo>
                    <a:cubicBezTo>
                      <a:pt x="2267" y="3906"/>
                      <a:pt x="1259" y="3173"/>
                      <a:pt x="88" y="2992"/>
                    </a:cubicBezTo>
                    <a:cubicBezTo>
                      <a:pt x="296" y="1706"/>
                      <a:pt x="1309" y="75"/>
                      <a:pt x="1320" y="58"/>
                    </a:cubicBezTo>
                    <a:cubicBezTo>
                      <a:pt x="1335" y="28"/>
                      <a:pt x="1311" y="0"/>
                      <a:pt x="12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39"/>
              <p:cNvSpPr/>
              <p:nvPr/>
            </p:nvSpPr>
            <p:spPr>
              <a:xfrm rot="-6541634">
                <a:off x="-1083256" y="3020425"/>
                <a:ext cx="1627377" cy="672613"/>
              </a:xfrm>
              <a:custGeom>
                <a:avLst/>
                <a:gdLst/>
                <a:ahLst/>
                <a:cxnLst/>
                <a:rect l="l" t="t" r="r" b="b"/>
                <a:pathLst>
                  <a:path w="12591" h="5204" extrusionOk="0">
                    <a:moveTo>
                      <a:pt x="5099" y="0"/>
                    </a:moveTo>
                    <a:cubicBezTo>
                      <a:pt x="4998" y="0"/>
                      <a:pt x="4868" y="20"/>
                      <a:pt x="4703" y="65"/>
                    </a:cubicBezTo>
                    <a:cubicBezTo>
                      <a:pt x="3537" y="377"/>
                      <a:pt x="1" y="3064"/>
                      <a:pt x="1" y="3064"/>
                    </a:cubicBezTo>
                    <a:cubicBezTo>
                      <a:pt x="1791" y="4679"/>
                      <a:pt x="3647" y="5115"/>
                      <a:pt x="4585" y="5115"/>
                    </a:cubicBezTo>
                    <a:cubicBezTo>
                      <a:pt x="4998" y="5115"/>
                      <a:pt x="5233" y="5030"/>
                      <a:pt x="5206" y="4925"/>
                    </a:cubicBezTo>
                    <a:cubicBezTo>
                      <a:pt x="5133" y="4637"/>
                      <a:pt x="4691" y="4163"/>
                      <a:pt x="4997" y="4163"/>
                    </a:cubicBezTo>
                    <a:cubicBezTo>
                      <a:pt x="5058" y="4163"/>
                      <a:pt x="5149" y="4182"/>
                      <a:pt x="5278" y="4224"/>
                    </a:cubicBezTo>
                    <a:cubicBezTo>
                      <a:pt x="6117" y="4657"/>
                      <a:pt x="7355" y="5203"/>
                      <a:pt x="7921" y="5203"/>
                    </a:cubicBezTo>
                    <a:cubicBezTo>
                      <a:pt x="8100" y="5203"/>
                      <a:pt x="8212" y="5148"/>
                      <a:pt x="8222" y="5018"/>
                    </a:cubicBezTo>
                    <a:cubicBezTo>
                      <a:pt x="8264" y="4512"/>
                      <a:pt x="7419" y="3651"/>
                      <a:pt x="7740" y="3651"/>
                    </a:cubicBezTo>
                    <a:cubicBezTo>
                      <a:pt x="7760" y="3651"/>
                      <a:pt x="7783" y="3654"/>
                      <a:pt x="7812" y="3661"/>
                    </a:cubicBezTo>
                    <a:cubicBezTo>
                      <a:pt x="8246" y="3760"/>
                      <a:pt x="9578" y="4834"/>
                      <a:pt x="10199" y="4834"/>
                    </a:cubicBezTo>
                    <a:cubicBezTo>
                      <a:pt x="10297" y="4834"/>
                      <a:pt x="10377" y="4807"/>
                      <a:pt x="10434" y="4744"/>
                    </a:cubicBezTo>
                    <a:cubicBezTo>
                      <a:pt x="10844" y="4290"/>
                      <a:pt x="9881" y="3693"/>
                      <a:pt x="10051" y="3655"/>
                    </a:cubicBezTo>
                    <a:cubicBezTo>
                      <a:pt x="10056" y="3654"/>
                      <a:pt x="10062" y="3653"/>
                      <a:pt x="10069" y="3653"/>
                    </a:cubicBezTo>
                    <a:cubicBezTo>
                      <a:pt x="10251" y="3653"/>
                      <a:pt x="10915" y="4059"/>
                      <a:pt x="11475" y="4059"/>
                    </a:cubicBezTo>
                    <a:cubicBezTo>
                      <a:pt x="11554" y="4059"/>
                      <a:pt x="11631" y="4051"/>
                      <a:pt x="11704" y="4033"/>
                    </a:cubicBezTo>
                    <a:cubicBezTo>
                      <a:pt x="12311" y="3885"/>
                      <a:pt x="12590" y="3261"/>
                      <a:pt x="11972" y="2670"/>
                    </a:cubicBezTo>
                    <a:cubicBezTo>
                      <a:pt x="11348" y="2084"/>
                      <a:pt x="10226" y="2380"/>
                      <a:pt x="10248" y="2101"/>
                    </a:cubicBezTo>
                    <a:cubicBezTo>
                      <a:pt x="10269" y="1827"/>
                      <a:pt x="10592" y="1438"/>
                      <a:pt x="9897" y="1329"/>
                    </a:cubicBezTo>
                    <a:cubicBezTo>
                      <a:pt x="9837" y="1319"/>
                      <a:pt x="9773" y="1315"/>
                      <a:pt x="9705" y="1315"/>
                    </a:cubicBezTo>
                    <a:cubicBezTo>
                      <a:pt x="9053" y="1315"/>
                      <a:pt x="8125" y="1725"/>
                      <a:pt x="7899" y="1725"/>
                    </a:cubicBezTo>
                    <a:cubicBezTo>
                      <a:pt x="7883" y="1725"/>
                      <a:pt x="7870" y="1722"/>
                      <a:pt x="7861" y="1718"/>
                    </a:cubicBezTo>
                    <a:cubicBezTo>
                      <a:pt x="7730" y="1635"/>
                      <a:pt x="7861" y="1449"/>
                      <a:pt x="8118" y="1088"/>
                    </a:cubicBezTo>
                    <a:cubicBezTo>
                      <a:pt x="8457" y="609"/>
                      <a:pt x="7968" y="336"/>
                      <a:pt x="7444" y="336"/>
                    </a:cubicBezTo>
                    <a:cubicBezTo>
                      <a:pt x="7273" y="336"/>
                      <a:pt x="7098" y="365"/>
                      <a:pt x="6947" y="426"/>
                    </a:cubicBezTo>
                    <a:cubicBezTo>
                      <a:pt x="6453" y="620"/>
                      <a:pt x="5660" y="1155"/>
                      <a:pt x="5374" y="1155"/>
                    </a:cubicBezTo>
                    <a:cubicBezTo>
                      <a:pt x="5305" y="1155"/>
                      <a:pt x="5266" y="1124"/>
                      <a:pt x="5267" y="1050"/>
                    </a:cubicBezTo>
                    <a:cubicBezTo>
                      <a:pt x="5276" y="716"/>
                      <a:pt x="5708" y="0"/>
                      <a:pt x="5099" y="0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39"/>
              <p:cNvSpPr/>
              <p:nvPr/>
            </p:nvSpPr>
            <p:spPr>
              <a:xfrm rot="-6541634">
                <a:off x="-862955" y="3328598"/>
                <a:ext cx="1364613" cy="139460"/>
              </a:xfrm>
              <a:custGeom>
                <a:avLst/>
                <a:gdLst/>
                <a:ahLst/>
                <a:cxnLst/>
                <a:rect l="l" t="t" r="r" b="b"/>
                <a:pathLst>
                  <a:path w="10558" h="1079" extrusionOk="0">
                    <a:moveTo>
                      <a:pt x="7002" y="1"/>
                    </a:moveTo>
                    <a:cubicBezTo>
                      <a:pt x="3916" y="1"/>
                      <a:pt x="921" y="798"/>
                      <a:pt x="881" y="806"/>
                    </a:cubicBezTo>
                    <a:cubicBezTo>
                      <a:pt x="865" y="812"/>
                      <a:pt x="6" y="1009"/>
                      <a:pt x="11" y="1025"/>
                    </a:cubicBezTo>
                    <a:lnTo>
                      <a:pt x="0" y="1069"/>
                    </a:lnTo>
                    <a:cubicBezTo>
                      <a:pt x="2" y="1074"/>
                      <a:pt x="1" y="1079"/>
                      <a:pt x="19" y="1079"/>
                    </a:cubicBezTo>
                    <a:cubicBezTo>
                      <a:pt x="66" y="1079"/>
                      <a:pt x="239" y="1045"/>
                      <a:pt x="903" y="883"/>
                    </a:cubicBezTo>
                    <a:cubicBezTo>
                      <a:pt x="943" y="871"/>
                      <a:pt x="3931" y="77"/>
                      <a:pt x="7003" y="77"/>
                    </a:cubicBezTo>
                    <a:cubicBezTo>
                      <a:pt x="8207" y="77"/>
                      <a:pt x="9425" y="199"/>
                      <a:pt x="10482" y="538"/>
                    </a:cubicBezTo>
                    <a:cubicBezTo>
                      <a:pt x="10488" y="541"/>
                      <a:pt x="10495" y="542"/>
                      <a:pt x="10500" y="542"/>
                    </a:cubicBezTo>
                    <a:cubicBezTo>
                      <a:pt x="10542" y="542"/>
                      <a:pt x="10558" y="477"/>
                      <a:pt x="10509" y="467"/>
                    </a:cubicBezTo>
                    <a:cubicBezTo>
                      <a:pt x="9442" y="124"/>
                      <a:pt x="8215" y="1"/>
                      <a:pt x="7002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39"/>
              <p:cNvSpPr/>
              <p:nvPr/>
            </p:nvSpPr>
            <p:spPr>
              <a:xfrm rot="-6541634">
                <a:off x="-473215" y="2863270"/>
                <a:ext cx="262634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032" h="2470" extrusionOk="0">
                    <a:moveTo>
                      <a:pt x="1991" y="0"/>
                    </a:moveTo>
                    <a:cubicBezTo>
                      <a:pt x="1986" y="0"/>
                      <a:pt x="1981" y="2"/>
                      <a:pt x="1977" y="5"/>
                    </a:cubicBezTo>
                    <a:cubicBezTo>
                      <a:pt x="1966" y="5"/>
                      <a:pt x="920" y="360"/>
                      <a:pt x="61" y="897"/>
                    </a:cubicBezTo>
                    <a:lnTo>
                      <a:pt x="1" y="935"/>
                    </a:lnTo>
                    <a:lnTo>
                      <a:pt x="67" y="963"/>
                    </a:lnTo>
                    <a:cubicBezTo>
                      <a:pt x="827" y="1324"/>
                      <a:pt x="1791" y="2446"/>
                      <a:pt x="1802" y="2457"/>
                    </a:cubicBezTo>
                    <a:cubicBezTo>
                      <a:pt x="1808" y="2466"/>
                      <a:pt x="1819" y="2470"/>
                      <a:pt x="1830" y="2470"/>
                    </a:cubicBezTo>
                    <a:cubicBezTo>
                      <a:pt x="1839" y="2470"/>
                      <a:pt x="1849" y="2467"/>
                      <a:pt x="1856" y="2462"/>
                    </a:cubicBezTo>
                    <a:cubicBezTo>
                      <a:pt x="1873" y="2446"/>
                      <a:pt x="1873" y="2424"/>
                      <a:pt x="1862" y="2408"/>
                    </a:cubicBezTo>
                    <a:cubicBezTo>
                      <a:pt x="1824" y="2364"/>
                      <a:pt x="926" y="1318"/>
                      <a:pt x="160" y="924"/>
                    </a:cubicBezTo>
                    <a:cubicBezTo>
                      <a:pt x="745" y="585"/>
                      <a:pt x="1358" y="300"/>
                      <a:pt x="1999" y="76"/>
                    </a:cubicBezTo>
                    <a:cubicBezTo>
                      <a:pt x="2021" y="70"/>
                      <a:pt x="2032" y="48"/>
                      <a:pt x="2021" y="27"/>
                    </a:cubicBezTo>
                    <a:cubicBezTo>
                      <a:pt x="2017" y="11"/>
                      <a:pt x="2004" y="0"/>
                      <a:pt x="1991" y="0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39"/>
              <p:cNvSpPr/>
              <p:nvPr/>
            </p:nvSpPr>
            <p:spPr>
              <a:xfrm rot="-6541634">
                <a:off x="-414051" y="3071201"/>
                <a:ext cx="319246" cy="497092"/>
              </a:xfrm>
              <a:custGeom>
                <a:avLst/>
                <a:gdLst/>
                <a:ahLst/>
                <a:cxnLst/>
                <a:rect l="l" t="t" r="r" b="b"/>
                <a:pathLst>
                  <a:path w="2470" h="3846" extrusionOk="0">
                    <a:moveTo>
                      <a:pt x="2425" y="1"/>
                    </a:moveTo>
                    <a:cubicBezTo>
                      <a:pt x="2420" y="1"/>
                      <a:pt x="2415" y="1"/>
                      <a:pt x="2409" y="3"/>
                    </a:cubicBezTo>
                    <a:cubicBezTo>
                      <a:pt x="2398" y="8"/>
                      <a:pt x="1041" y="637"/>
                      <a:pt x="34" y="1771"/>
                    </a:cubicBezTo>
                    <a:lnTo>
                      <a:pt x="1" y="1809"/>
                    </a:lnTo>
                    <a:lnTo>
                      <a:pt x="45" y="1831"/>
                    </a:lnTo>
                    <a:cubicBezTo>
                      <a:pt x="1293" y="2438"/>
                      <a:pt x="2305" y="3818"/>
                      <a:pt x="2316" y="3829"/>
                    </a:cubicBezTo>
                    <a:cubicBezTo>
                      <a:pt x="2323" y="3839"/>
                      <a:pt x="2337" y="3845"/>
                      <a:pt x="2351" y="3845"/>
                    </a:cubicBezTo>
                    <a:cubicBezTo>
                      <a:pt x="2358" y="3845"/>
                      <a:pt x="2365" y="3843"/>
                      <a:pt x="2371" y="3840"/>
                    </a:cubicBezTo>
                    <a:cubicBezTo>
                      <a:pt x="2387" y="3823"/>
                      <a:pt x="2393" y="3801"/>
                      <a:pt x="2377" y="3785"/>
                    </a:cubicBezTo>
                    <a:cubicBezTo>
                      <a:pt x="2371" y="3768"/>
                      <a:pt x="1364" y="2411"/>
                      <a:pt x="127" y="1787"/>
                    </a:cubicBezTo>
                    <a:cubicBezTo>
                      <a:pt x="1123" y="692"/>
                      <a:pt x="2426" y="79"/>
                      <a:pt x="2442" y="74"/>
                    </a:cubicBezTo>
                    <a:cubicBezTo>
                      <a:pt x="2464" y="63"/>
                      <a:pt x="2470" y="41"/>
                      <a:pt x="2459" y="24"/>
                    </a:cubicBezTo>
                    <a:cubicBezTo>
                      <a:pt x="2454" y="8"/>
                      <a:pt x="2441" y="1"/>
                      <a:pt x="2425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39"/>
              <p:cNvSpPr/>
              <p:nvPr/>
            </p:nvSpPr>
            <p:spPr>
              <a:xfrm rot="-6541634">
                <a:off x="-301805" y="3404082"/>
                <a:ext cx="284994" cy="529275"/>
              </a:xfrm>
              <a:custGeom>
                <a:avLst/>
                <a:gdLst/>
                <a:ahLst/>
                <a:cxnLst/>
                <a:rect l="l" t="t" r="r" b="b"/>
                <a:pathLst>
                  <a:path w="2205" h="4095" extrusionOk="0">
                    <a:moveTo>
                      <a:pt x="2148" y="1"/>
                    </a:moveTo>
                    <a:cubicBezTo>
                      <a:pt x="2141" y="1"/>
                      <a:pt x="2132" y="4"/>
                      <a:pt x="2125" y="10"/>
                    </a:cubicBezTo>
                    <a:cubicBezTo>
                      <a:pt x="2108" y="21"/>
                      <a:pt x="603" y="1297"/>
                      <a:pt x="17" y="2485"/>
                    </a:cubicBezTo>
                    <a:lnTo>
                      <a:pt x="1" y="2517"/>
                    </a:lnTo>
                    <a:lnTo>
                      <a:pt x="34" y="2534"/>
                    </a:lnTo>
                    <a:cubicBezTo>
                      <a:pt x="1096" y="3054"/>
                      <a:pt x="1829" y="4066"/>
                      <a:pt x="1834" y="4072"/>
                    </a:cubicBezTo>
                    <a:cubicBezTo>
                      <a:pt x="1843" y="4088"/>
                      <a:pt x="1855" y="4095"/>
                      <a:pt x="1868" y="4095"/>
                    </a:cubicBezTo>
                    <a:cubicBezTo>
                      <a:pt x="1897" y="4095"/>
                      <a:pt x="1927" y="4059"/>
                      <a:pt x="1900" y="4028"/>
                    </a:cubicBezTo>
                    <a:cubicBezTo>
                      <a:pt x="1889" y="4017"/>
                      <a:pt x="1161" y="3016"/>
                      <a:pt x="105" y="2485"/>
                    </a:cubicBezTo>
                    <a:cubicBezTo>
                      <a:pt x="696" y="1319"/>
                      <a:pt x="2163" y="82"/>
                      <a:pt x="2174" y="71"/>
                    </a:cubicBezTo>
                    <a:cubicBezTo>
                      <a:pt x="2204" y="45"/>
                      <a:pt x="2179" y="1"/>
                      <a:pt x="2148" y="1"/>
                    </a:cubicBezTo>
                    <a:close/>
                  </a:path>
                </a:pathLst>
              </a:custGeom>
              <a:solidFill>
                <a:srgbClr val="4AA3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39"/>
              <p:cNvSpPr/>
              <p:nvPr/>
            </p:nvSpPr>
            <p:spPr>
              <a:xfrm rot="-6541634">
                <a:off x="-86210" y="3102839"/>
                <a:ext cx="263410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122" extrusionOk="0">
                    <a:moveTo>
                      <a:pt x="1542" y="1"/>
                    </a:moveTo>
                    <a:cubicBezTo>
                      <a:pt x="1439" y="1"/>
                      <a:pt x="1307" y="38"/>
                      <a:pt x="1140" y="134"/>
                    </a:cubicBezTo>
                    <a:cubicBezTo>
                      <a:pt x="478" y="506"/>
                      <a:pt x="177" y="971"/>
                      <a:pt x="84" y="1130"/>
                    </a:cubicBezTo>
                    <a:cubicBezTo>
                      <a:pt x="1" y="1264"/>
                      <a:pt x="46" y="1452"/>
                      <a:pt x="236" y="1452"/>
                    </a:cubicBezTo>
                    <a:cubicBezTo>
                      <a:pt x="272" y="1452"/>
                      <a:pt x="312" y="1446"/>
                      <a:pt x="358" y="1431"/>
                    </a:cubicBezTo>
                    <a:lnTo>
                      <a:pt x="358" y="1431"/>
                    </a:lnTo>
                    <a:cubicBezTo>
                      <a:pt x="274" y="1711"/>
                      <a:pt x="385" y="1884"/>
                      <a:pt x="577" y="1884"/>
                    </a:cubicBezTo>
                    <a:cubicBezTo>
                      <a:pt x="663" y="1884"/>
                      <a:pt x="764" y="1850"/>
                      <a:pt x="872" y="1776"/>
                    </a:cubicBezTo>
                    <a:lnTo>
                      <a:pt x="872" y="1776"/>
                    </a:lnTo>
                    <a:cubicBezTo>
                      <a:pt x="844" y="1988"/>
                      <a:pt x="1038" y="2122"/>
                      <a:pt x="1229" y="2122"/>
                    </a:cubicBezTo>
                    <a:cubicBezTo>
                      <a:pt x="1368" y="2122"/>
                      <a:pt x="1506" y="2052"/>
                      <a:pt x="1556" y="1891"/>
                    </a:cubicBezTo>
                    <a:cubicBezTo>
                      <a:pt x="1582" y="1935"/>
                      <a:pt x="1653" y="1990"/>
                      <a:pt x="1730" y="1990"/>
                    </a:cubicBezTo>
                    <a:cubicBezTo>
                      <a:pt x="1815" y="1990"/>
                      <a:pt x="1907" y="1923"/>
                      <a:pt x="1956" y="1699"/>
                    </a:cubicBezTo>
                    <a:cubicBezTo>
                      <a:pt x="2038" y="1261"/>
                      <a:pt x="2027" y="812"/>
                      <a:pt x="1923" y="375"/>
                    </a:cubicBezTo>
                    <a:cubicBezTo>
                      <a:pt x="1891" y="252"/>
                      <a:pt x="1811" y="1"/>
                      <a:pt x="15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39"/>
              <p:cNvSpPr/>
              <p:nvPr/>
            </p:nvSpPr>
            <p:spPr>
              <a:xfrm rot="-6541634">
                <a:off x="-90886" y="3119653"/>
                <a:ext cx="177718" cy="215588"/>
              </a:xfrm>
              <a:custGeom>
                <a:avLst/>
                <a:gdLst/>
                <a:ahLst/>
                <a:cxnLst/>
                <a:rect l="l" t="t" r="r" b="b"/>
                <a:pathLst>
                  <a:path w="1375" h="1668" extrusionOk="0">
                    <a:moveTo>
                      <a:pt x="1146" y="0"/>
                    </a:moveTo>
                    <a:cubicBezTo>
                      <a:pt x="1109" y="0"/>
                      <a:pt x="1065" y="9"/>
                      <a:pt x="1013" y="31"/>
                    </a:cubicBezTo>
                    <a:cubicBezTo>
                      <a:pt x="674" y="168"/>
                      <a:pt x="176" y="617"/>
                      <a:pt x="1" y="945"/>
                    </a:cubicBezTo>
                    <a:cubicBezTo>
                      <a:pt x="252" y="622"/>
                      <a:pt x="871" y="371"/>
                      <a:pt x="871" y="370"/>
                    </a:cubicBezTo>
                    <a:lnTo>
                      <a:pt x="871" y="370"/>
                    </a:lnTo>
                    <a:cubicBezTo>
                      <a:pt x="871" y="371"/>
                      <a:pt x="324" y="967"/>
                      <a:pt x="231" y="1410"/>
                    </a:cubicBezTo>
                    <a:cubicBezTo>
                      <a:pt x="263" y="1378"/>
                      <a:pt x="636" y="847"/>
                      <a:pt x="997" y="491"/>
                    </a:cubicBezTo>
                    <a:lnTo>
                      <a:pt x="997" y="491"/>
                    </a:lnTo>
                    <a:cubicBezTo>
                      <a:pt x="997" y="491"/>
                      <a:pt x="959" y="792"/>
                      <a:pt x="751" y="1668"/>
                    </a:cubicBezTo>
                    <a:cubicBezTo>
                      <a:pt x="778" y="1635"/>
                      <a:pt x="1101" y="912"/>
                      <a:pt x="1150" y="480"/>
                    </a:cubicBezTo>
                    <a:cubicBezTo>
                      <a:pt x="1183" y="551"/>
                      <a:pt x="1265" y="808"/>
                      <a:pt x="1221" y="1542"/>
                    </a:cubicBezTo>
                    <a:cubicBezTo>
                      <a:pt x="1375" y="1317"/>
                      <a:pt x="1353" y="283"/>
                      <a:pt x="1353" y="283"/>
                    </a:cubicBezTo>
                    <a:cubicBezTo>
                      <a:pt x="1353" y="283"/>
                      <a:pt x="1353" y="0"/>
                      <a:pt x="114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39"/>
              <p:cNvSpPr/>
              <p:nvPr/>
            </p:nvSpPr>
            <p:spPr>
              <a:xfrm rot="-6541634">
                <a:off x="-202600" y="2883263"/>
                <a:ext cx="289001" cy="270002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9" extrusionOk="0">
                    <a:moveTo>
                      <a:pt x="522" y="1"/>
                    </a:moveTo>
                    <a:cubicBezTo>
                      <a:pt x="323" y="1"/>
                      <a:pt x="1" y="68"/>
                      <a:pt x="106" y="671"/>
                    </a:cubicBezTo>
                    <a:cubicBezTo>
                      <a:pt x="243" y="1421"/>
                      <a:pt x="577" y="1859"/>
                      <a:pt x="697" y="1996"/>
                    </a:cubicBezTo>
                    <a:cubicBezTo>
                      <a:pt x="746" y="2054"/>
                      <a:pt x="817" y="2088"/>
                      <a:pt x="884" y="2088"/>
                    </a:cubicBezTo>
                    <a:cubicBezTo>
                      <a:pt x="982" y="2088"/>
                      <a:pt x="1072" y="2016"/>
                      <a:pt x="1075" y="1837"/>
                    </a:cubicBezTo>
                    <a:cubicBezTo>
                      <a:pt x="1176" y="1909"/>
                      <a:pt x="1270" y="1942"/>
                      <a:pt x="1349" y="1942"/>
                    </a:cubicBezTo>
                    <a:cubicBezTo>
                      <a:pt x="1542" y="1942"/>
                      <a:pt x="1651" y="1750"/>
                      <a:pt x="1573" y="1460"/>
                    </a:cubicBezTo>
                    <a:lnTo>
                      <a:pt x="1573" y="1460"/>
                    </a:lnTo>
                    <a:cubicBezTo>
                      <a:pt x="1617" y="1481"/>
                      <a:pt x="1660" y="1491"/>
                      <a:pt x="1701" y="1491"/>
                    </a:cubicBezTo>
                    <a:cubicBezTo>
                      <a:pt x="1980" y="1491"/>
                      <a:pt x="2189" y="1062"/>
                      <a:pt x="1912" y="852"/>
                    </a:cubicBezTo>
                    <a:cubicBezTo>
                      <a:pt x="2016" y="830"/>
                      <a:pt x="2235" y="644"/>
                      <a:pt x="1858" y="414"/>
                    </a:cubicBezTo>
                    <a:cubicBezTo>
                      <a:pt x="1469" y="190"/>
                      <a:pt x="1042" y="47"/>
                      <a:pt x="599" y="4"/>
                    </a:cubicBezTo>
                    <a:cubicBezTo>
                      <a:pt x="577" y="2"/>
                      <a:pt x="551" y="1"/>
                      <a:pt x="5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39"/>
              <p:cNvSpPr/>
              <p:nvPr/>
            </p:nvSpPr>
            <p:spPr>
              <a:xfrm rot="-6541634">
                <a:off x="-183615" y="2971145"/>
                <a:ext cx="194908" cy="196717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1522" extrusionOk="0">
                    <a:moveTo>
                      <a:pt x="225" y="1"/>
                    </a:moveTo>
                    <a:cubicBezTo>
                      <a:pt x="122" y="1"/>
                      <a:pt x="0" y="44"/>
                      <a:pt x="13" y="257"/>
                    </a:cubicBezTo>
                    <a:cubicBezTo>
                      <a:pt x="30" y="624"/>
                      <a:pt x="292" y="1248"/>
                      <a:pt x="544" y="1522"/>
                    </a:cubicBezTo>
                    <a:cubicBezTo>
                      <a:pt x="320" y="1171"/>
                      <a:pt x="287" y="504"/>
                      <a:pt x="287" y="504"/>
                    </a:cubicBezTo>
                    <a:lnTo>
                      <a:pt x="287" y="504"/>
                    </a:lnTo>
                    <a:cubicBezTo>
                      <a:pt x="287" y="504"/>
                      <a:pt x="670" y="1221"/>
                      <a:pt x="1059" y="1456"/>
                    </a:cubicBezTo>
                    <a:cubicBezTo>
                      <a:pt x="1031" y="1412"/>
                      <a:pt x="659" y="887"/>
                      <a:pt x="440" y="427"/>
                    </a:cubicBezTo>
                    <a:lnTo>
                      <a:pt x="440" y="427"/>
                    </a:lnTo>
                    <a:cubicBezTo>
                      <a:pt x="440" y="427"/>
                      <a:pt x="709" y="558"/>
                      <a:pt x="1469" y="1051"/>
                    </a:cubicBezTo>
                    <a:cubicBezTo>
                      <a:pt x="1447" y="1013"/>
                      <a:pt x="873" y="465"/>
                      <a:pt x="479" y="279"/>
                    </a:cubicBezTo>
                    <a:cubicBezTo>
                      <a:pt x="487" y="279"/>
                      <a:pt x="497" y="278"/>
                      <a:pt x="510" y="278"/>
                    </a:cubicBezTo>
                    <a:cubicBezTo>
                      <a:pt x="619" y="278"/>
                      <a:pt x="902" y="310"/>
                      <a:pt x="1508" y="564"/>
                    </a:cubicBezTo>
                    <a:cubicBezTo>
                      <a:pt x="1343" y="345"/>
                      <a:pt x="358" y="22"/>
                      <a:pt x="358" y="22"/>
                    </a:cubicBezTo>
                    <a:cubicBezTo>
                      <a:pt x="358" y="22"/>
                      <a:pt x="296" y="1"/>
                      <a:pt x="22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39"/>
              <p:cNvSpPr/>
              <p:nvPr/>
            </p:nvSpPr>
            <p:spPr>
              <a:xfrm rot="-6541634">
                <a:off x="-449439" y="2945322"/>
                <a:ext cx="313429" cy="246866"/>
              </a:xfrm>
              <a:custGeom>
                <a:avLst/>
                <a:gdLst/>
                <a:ahLst/>
                <a:cxnLst/>
                <a:rect l="l" t="t" r="r" b="b"/>
                <a:pathLst>
                  <a:path w="2425" h="1910" extrusionOk="0">
                    <a:moveTo>
                      <a:pt x="1231" y="0"/>
                    </a:moveTo>
                    <a:cubicBezTo>
                      <a:pt x="1165" y="0"/>
                      <a:pt x="1078" y="35"/>
                      <a:pt x="969" y="132"/>
                    </a:cubicBezTo>
                    <a:cubicBezTo>
                      <a:pt x="640" y="433"/>
                      <a:pt x="378" y="800"/>
                      <a:pt x="203" y="1210"/>
                    </a:cubicBezTo>
                    <a:cubicBezTo>
                      <a:pt x="137" y="1380"/>
                      <a:pt x="0" y="1791"/>
                      <a:pt x="690" y="1884"/>
                    </a:cubicBezTo>
                    <a:cubicBezTo>
                      <a:pt x="835" y="1902"/>
                      <a:pt x="972" y="1909"/>
                      <a:pt x="1098" y="1909"/>
                    </a:cubicBezTo>
                    <a:cubicBezTo>
                      <a:pt x="1630" y="1909"/>
                      <a:pt x="1992" y="1776"/>
                      <a:pt x="2129" y="1714"/>
                    </a:cubicBezTo>
                    <a:cubicBezTo>
                      <a:pt x="2299" y="1643"/>
                      <a:pt x="2376" y="1402"/>
                      <a:pt x="2091" y="1303"/>
                    </a:cubicBezTo>
                    <a:cubicBezTo>
                      <a:pt x="2425" y="1052"/>
                      <a:pt x="2310" y="734"/>
                      <a:pt x="1877" y="718"/>
                    </a:cubicBezTo>
                    <a:cubicBezTo>
                      <a:pt x="2090" y="500"/>
                      <a:pt x="1861" y="150"/>
                      <a:pt x="1592" y="150"/>
                    </a:cubicBezTo>
                    <a:cubicBezTo>
                      <a:pt x="1529" y="150"/>
                      <a:pt x="1464" y="169"/>
                      <a:pt x="1401" y="214"/>
                    </a:cubicBezTo>
                    <a:cubicBezTo>
                      <a:pt x="1412" y="141"/>
                      <a:pt x="1362" y="0"/>
                      <a:pt x="123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39"/>
              <p:cNvSpPr/>
              <p:nvPr/>
            </p:nvSpPr>
            <p:spPr>
              <a:xfrm rot="-6541634">
                <a:off x="-370270" y="3024547"/>
                <a:ext cx="234329" cy="177847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76" extrusionOk="0">
                    <a:moveTo>
                      <a:pt x="1095" y="0"/>
                    </a:moveTo>
                    <a:cubicBezTo>
                      <a:pt x="838" y="88"/>
                      <a:pt x="236" y="931"/>
                      <a:pt x="236" y="931"/>
                    </a:cubicBezTo>
                    <a:cubicBezTo>
                      <a:pt x="236" y="931"/>
                      <a:pt x="1" y="1243"/>
                      <a:pt x="356" y="1336"/>
                    </a:cubicBezTo>
                    <a:cubicBezTo>
                      <a:pt x="468" y="1363"/>
                      <a:pt x="609" y="1376"/>
                      <a:pt x="761" y="1376"/>
                    </a:cubicBezTo>
                    <a:cubicBezTo>
                      <a:pt x="1095" y="1376"/>
                      <a:pt x="1482" y="1313"/>
                      <a:pt x="1719" y="1204"/>
                    </a:cubicBezTo>
                    <a:lnTo>
                      <a:pt x="1719" y="1204"/>
                    </a:lnTo>
                    <a:cubicBezTo>
                      <a:pt x="1622" y="1231"/>
                      <a:pt x="1510" y="1241"/>
                      <a:pt x="1396" y="1241"/>
                    </a:cubicBezTo>
                    <a:cubicBezTo>
                      <a:pt x="1043" y="1241"/>
                      <a:pt x="674" y="1144"/>
                      <a:pt x="674" y="1144"/>
                    </a:cubicBezTo>
                    <a:cubicBezTo>
                      <a:pt x="674" y="1144"/>
                      <a:pt x="1473" y="996"/>
                      <a:pt x="1812" y="695"/>
                    </a:cubicBezTo>
                    <a:lnTo>
                      <a:pt x="1812" y="695"/>
                    </a:lnTo>
                    <a:cubicBezTo>
                      <a:pt x="1763" y="706"/>
                      <a:pt x="1150" y="903"/>
                      <a:pt x="647" y="974"/>
                    </a:cubicBezTo>
                    <a:cubicBezTo>
                      <a:pt x="647" y="974"/>
                      <a:pt x="855" y="755"/>
                      <a:pt x="1550" y="181"/>
                    </a:cubicBezTo>
                    <a:lnTo>
                      <a:pt x="1550" y="181"/>
                    </a:lnTo>
                    <a:cubicBezTo>
                      <a:pt x="1506" y="192"/>
                      <a:pt x="816" y="575"/>
                      <a:pt x="515" y="892"/>
                    </a:cubicBezTo>
                    <a:cubicBezTo>
                      <a:pt x="537" y="816"/>
                      <a:pt x="619" y="558"/>
                      <a:pt x="10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39"/>
              <p:cNvSpPr/>
              <p:nvPr/>
            </p:nvSpPr>
            <p:spPr>
              <a:xfrm rot="-6541634">
                <a:off x="-415221" y="3144521"/>
                <a:ext cx="263410" cy="286028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3" extrusionOk="0">
                    <a:moveTo>
                      <a:pt x="1298" y="1"/>
                    </a:moveTo>
                    <a:cubicBezTo>
                      <a:pt x="1176" y="1"/>
                      <a:pt x="1051" y="106"/>
                      <a:pt x="976" y="314"/>
                    </a:cubicBezTo>
                    <a:cubicBezTo>
                      <a:pt x="917" y="207"/>
                      <a:pt x="818" y="162"/>
                      <a:pt x="714" y="162"/>
                    </a:cubicBezTo>
                    <a:cubicBezTo>
                      <a:pt x="499" y="162"/>
                      <a:pt x="265" y="360"/>
                      <a:pt x="346" y="615"/>
                    </a:cubicBezTo>
                    <a:cubicBezTo>
                      <a:pt x="327" y="606"/>
                      <a:pt x="298" y="599"/>
                      <a:pt x="267" y="599"/>
                    </a:cubicBezTo>
                    <a:cubicBezTo>
                      <a:pt x="151" y="599"/>
                      <a:pt x="0" y="684"/>
                      <a:pt x="138" y="1003"/>
                    </a:cubicBezTo>
                    <a:cubicBezTo>
                      <a:pt x="324" y="1408"/>
                      <a:pt x="598" y="1770"/>
                      <a:pt x="932" y="2060"/>
                    </a:cubicBezTo>
                    <a:cubicBezTo>
                      <a:pt x="1001" y="2117"/>
                      <a:pt x="1124" y="2212"/>
                      <a:pt x="1267" y="2212"/>
                    </a:cubicBezTo>
                    <a:cubicBezTo>
                      <a:pt x="1409" y="2212"/>
                      <a:pt x="1570" y="2119"/>
                      <a:pt x="1715" y="1803"/>
                    </a:cubicBezTo>
                    <a:cubicBezTo>
                      <a:pt x="2038" y="1113"/>
                      <a:pt x="2016" y="560"/>
                      <a:pt x="1999" y="379"/>
                    </a:cubicBezTo>
                    <a:cubicBezTo>
                      <a:pt x="1989" y="264"/>
                      <a:pt x="1905" y="165"/>
                      <a:pt x="1799" y="165"/>
                    </a:cubicBezTo>
                    <a:cubicBezTo>
                      <a:pt x="1734" y="165"/>
                      <a:pt x="1662" y="201"/>
                      <a:pt x="1594" y="292"/>
                    </a:cubicBezTo>
                    <a:cubicBezTo>
                      <a:pt x="1527" y="97"/>
                      <a:pt x="1414" y="1"/>
                      <a:pt x="12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39"/>
              <p:cNvSpPr/>
              <p:nvPr/>
            </p:nvSpPr>
            <p:spPr>
              <a:xfrm rot="-6541634">
                <a:off x="-332472" y="3147205"/>
                <a:ext cx="179915" cy="222309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20" extrusionOk="0">
                    <a:moveTo>
                      <a:pt x="888" y="0"/>
                    </a:moveTo>
                    <a:cubicBezTo>
                      <a:pt x="882" y="55"/>
                      <a:pt x="882" y="701"/>
                      <a:pt x="795" y="1199"/>
                    </a:cubicBezTo>
                    <a:cubicBezTo>
                      <a:pt x="795" y="1199"/>
                      <a:pt x="652" y="936"/>
                      <a:pt x="318" y="99"/>
                    </a:cubicBezTo>
                    <a:lnTo>
                      <a:pt x="318" y="99"/>
                    </a:lnTo>
                    <a:cubicBezTo>
                      <a:pt x="313" y="137"/>
                      <a:pt x="466" y="914"/>
                      <a:pt x="680" y="1298"/>
                    </a:cubicBezTo>
                    <a:cubicBezTo>
                      <a:pt x="608" y="1254"/>
                      <a:pt x="395" y="1095"/>
                      <a:pt x="1" y="471"/>
                    </a:cubicBezTo>
                    <a:lnTo>
                      <a:pt x="1" y="471"/>
                    </a:lnTo>
                    <a:cubicBezTo>
                      <a:pt x="12" y="745"/>
                      <a:pt x="630" y="1577"/>
                      <a:pt x="630" y="1577"/>
                    </a:cubicBezTo>
                    <a:cubicBezTo>
                      <a:pt x="630" y="1577"/>
                      <a:pt x="734" y="1719"/>
                      <a:pt x="860" y="1719"/>
                    </a:cubicBezTo>
                    <a:cubicBezTo>
                      <a:pt x="921" y="1719"/>
                      <a:pt x="989" y="1685"/>
                      <a:pt x="1052" y="1582"/>
                    </a:cubicBezTo>
                    <a:cubicBezTo>
                      <a:pt x="1249" y="1276"/>
                      <a:pt x="1391" y="619"/>
                      <a:pt x="1347" y="247"/>
                    </a:cubicBezTo>
                    <a:lnTo>
                      <a:pt x="1347" y="247"/>
                    </a:lnTo>
                    <a:cubicBezTo>
                      <a:pt x="1325" y="663"/>
                      <a:pt x="970" y="1221"/>
                      <a:pt x="970" y="1221"/>
                    </a:cubicBezTo>
                    <a:cubicBezTo>
                      <a:pt x="970" y="1221"/>
                      <a:pt x="1068" y="422"/>
                      <a:pt x="8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39"/>
              <p:cNvSpPr/>
              <p:nvPr/>
            </p:nvSpPr>
            <p:spPr>
              <a:xfrm rot="-6541634">
                <a:off x="-292546" y="3241408"/>
                <a:ext cx="322735" cy="255009"/>
              </a:xfrm>
              <a:custGeom>
                <a:avLst/>
                <a:gdLst/>
                <a:ahLst/>
                <a:cxnLst/>
                <a:rect l="l" t="t" r="r" b="b"/>
                <a:pathLst>
                  <a:path w="2497" h="1973" extrusionOk="0">
                    <a:moveTo>
                      <a:pt x="738" y="1"/>
                    </a:moveTo>
                    <a:cubicBezTo>
                      <a:pt x="588" y="1"/>
                      <a:pt x="456" y="133"/>
                      <a:pt x="586" y="352"/>
                    </a:cubicBezTo>
                    <a:cubicBezTo>
                      <a:pt x="573" y="351"/>
                      <a:pt x="559" y="351"/>
                      <a:pt x="546" y="351"/>
                    </a:cubicBezTo>
                    <a:cubicBezTo>
                      <a:pt x="158" y="351"/>
                      <a:pt x="66" y="657"/>
                      <a:pt x="367" y="938"/>
                    </a:cubicBezTo>
                    <a:cubicBezTo>
                      <a:pt x="1" y="976"/>
                      <a:pt x="12" y="1600"/>
                      <a:pt x="411" y="1633"/>
                    </a:cubicBezTo>
                    <a:cubicBezTo>
                      <a:pt x="336" y="1703"/>
                      <a:pt x="250" y="1973"/>
                      <a:pt x="666" y="1973"/>
                    </a:cubicBezTo>
                    <a:cubicBezTo>
                      <a:pt x="674" y="1973"/>
                      <a:pt x="682" y="1972"/>
                      <a:pt x="690" y="1972"/>
                    </a:cubicBezTo>
                    <a:cubicBezTo>
                      <a:pt x="1134" y="1956"/>
                      <a:pt x="1566" y="1841"/>
                      <a:pt x="1966" y="1644"/>
                    </a:cubicBezTo>
                    <a:cubicBezTo>
                      <a:pt x="2125" y="1562"/>
                      <a:pt x="2497" y="1332"/>
                      <a:pt x="2031" y="817"/>
                    </a:cubicBezTo>
                    <a:cubicBezTo>
                      <a:pt x="1511" y="259"/>
                      <a:pt x="991" y="67"/>
                      <a:pt x="816" y="13"/>
                    </a:cubicBezTo>
                    <a:cubicBezTo>
                      <a:pt x="791" y="5"/>
                      <a:pt x="764" y="1"/>
                      <a:pt x="7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39"/>
              <p:cNvSpPr/>
              <p:nvPr/>
            </p:nvSpPr>
            <p:spPr>
              <a:xfrm rot="-6541634">
                <a:off x="-254363" y="3236342"/>
                <a:ext cx="241308" cy="174745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52" extrusionOk="0">
                    <a:moveTo>
                      <a:pt x="531" y="1"/>
                    </a:moveTo>
                    <a:lnTo>
                      <a:pt x="531" y="1"/>
                    </a:lnTo>
                    <a:cubicBezTo>
                      <a:pt x="903" y="176"/>
                      <a:pt x="1292" y="723"/>
                      <a:pt x="1292" y="723"/>
                    </a:cubicBezTo>
                    <a:cubicBezTo>
                      <a:pt x="1292" y="723"/>
                      <a:pt x="605" y="334"/>
                      <a:pt x="150" y="334"/>
                    </a:cubicBezTo>
                    <a:cubicBezTo>
                      <a:pt x="144" y="334"/>
                      <a:pt x="138" y="335"/>
                      <a:pt x="131" y="335"/>
                    </a:cubicBezTo>
                    <a:cubicBezTo>
                      <a:pt x="175" y="357"/>
                      <a:pt x="772" y="597"/>
                      <a:pt x="1199" y="871"/>
                    </a:cubicBezTo>
                    <a:cubicBezTo>
                      <a:pt x="1199" y="871"/>
                      <a:pt x="947" y="899"/>
                      <a:pt x="198" y="899"/>
                    </a:cubicBezTo>
                    <a:cubicBezTo>
                      <a:pt x="135" y="899"/>
                      <a:pt x="70" y="899"/>
                      <a:pt x="0" y="898"/>
                    </a:cubicBezTo>
                    <a:lnTo>
                      <a:pt x="0" y="898"/>
                    </a:lnTo>
                    <a:cubicBezTo>
                      <a:pt x="33" y="913"/>
                      <a:pt x="616" y="1029"/>
                      <a:pt x="1053" y="1029"/>
                    </a:cubicBezTo>
                    <a:cubicBezTo>
                      <a:pt x="1123" y="1029"/>
                      <a:pt x="1189" y="1026"/>
                      <a:pt x="1248" y="1019"/>
                    </a:cubicBezTo>
                    <a:lnTo>
                      <a:pt x="1248" y="1019"/>
                    </a:lnTo>
                    <a:cubicBezTo>
                      <a:pt x="1188" y="1063"/>
                      <a:pt x="953" y="1205"/>
                      <a:pt x="230" y="1331"/>
                    </a:cubicBezTo>
                    <a:cubicBezTo>
                      <a:pt x="269" y="1345"/>
                      <a:pt x="325" y="1351"/>
                      <a:pt x="392" y="1351"/>
                    </a:cubicBezTo>
                    <a:cubicBezTo>
                      <a:pt x="765" y="1351"/>
                      <a:pt x="1483" y="1167"/>
                      <a:pt x="1483" y="1167"/>
                    </a:cubicBezTo>
                    <a:cubicBezTo>
                      <a:pt x="1483" y="1167"/>
                      <a:pt x="1867" y="1079"/>
                      <a:pt x="1653" y="784"/>
                    </a:cubicBezTo>
                    <a:cubicBezTo>
                      <a:pt x="1440" y="483"/>
                      <a:pt x="892" y="99"/>
                      <a:pt x="5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39"/>
              <p:cNvSpPr/>
              <p:nvPr/>
            </p:nvSpPr>
            <p:spPr>
              <a:xfrm rot="-6541634">
                <a:off x="-203952" y="3134738"/>
                <a:ext cx="132351" cy="132351"/>
              </a:xfrm>
              <a:custGeom>
                <a:avLst/>
                <a:gdLst/>
                <a:ahLst/>
                <a:cxnLst/>
                <a:rect l="l" t="t" r="r" b="b"/>
                <a:pathLst>
                  <a:path w="1024" h="1024" extrusionOk="0">
                    <a:moveTo>
                      <a:pt x="515" y="0"/>
                    </a:moveTo>
                    <a:cubicBezTo>
                      <a:pt x="230" y="0"/>
                      <a:pt x="0" y="230"/>
                      <a:pt x="0" y="515"/>
                    </a:cubicBezTo>
                    <a:cubicBezTo>
                      <a:pt x="0" y="794"/>
                      <a:pt x="230" y="1024"/>
                      <a:pt x="515" y="1024"/>
                    </a:cubicBezTo>
                    <a:cubicBezTo>
                      <a:pt x="799" y="1024"/>
                      <a:pt x="1024" y="794"/>
                      <a:pt x="1024" y="515"/>
                    </a:cubicBezTo>
                    <a:cubicBezTo>
                      <a:pt x="1024" y="230"/>
                      <a:pt x="799" y="0"/>
                      <a:pt x="51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39"/>
              <p:cNvSpPr/>
              <p:nvPr/>
            </p:nvSpPr>
            <p:spPr>
              <a:xfrm rot="-6541634">
                <a:off x="-320359" y="3564187"/>
                <a:ext cx="1403775" cy="289906"/>
              </a:xfrm>
              <a:custGeom>
                <a:avLst/>
                <a:gdLst/>
                <a:ahLst/>
                <a:cxnLst/>
                <a:rect l="l" t="t" r="r" b="b"/>
                <a:pathLst>
                  <a:path w="10861" h="2243" extrusionOk="0">
                    <a:moveTo>
                      <a:pt x="822" y="1"/>
                    </a:moveTo>
                    <a:cubicBezTo>
                      <a:pt x="548" y="1"/>
                      <a:pt x="275" y="5"/>
                      <a:pt x="1" y="14"/>
                    </a:cubicBezTo>
                    <a:lnTo>
                      <a:pt x="6" y="91"/>
                    </a:lnTo>
                    <a:cubicBezTo>
                      <a:pt x="279" y="82"/>
                      <a:pt x="552" y="77"/>
                      <a:pt x="825" y="77"/>
                    </a:cubicBezTo>
                    <a:cubicBezTo>
                      <a:pt x="3174" y="77"/>
                      <a:pt x="5517" y="414"/>
                      <a:pt x="7773" y="1076"/>
                    </a:cubicBezTo>
                    <a:cubicBezTo>
                      <a:pt x="9667" y="1640"/>
                      <a:pt x="10806" y="2237"/>
                      <a:pt x="10822" y="2242"/>
                    </a:cubicBezTo>
                    <a:lnTo>
                      <a:pt x="10860" y="2171"/>
                    </a:lnTo>
                    <a:cubicBezTo>
                      <a:pt x="10849" y="2166"/>
                      <a:pt x="9700" y="1569"/>
                      <a:pt x="7801" y="1005"/>
                    </a:cubicBezTo>
                    <a:cubicBezTo>
                      <a:pt x="5530" y="338"/>
                      <a:pt x="3180" y="1"/>
                      <a:pt x="8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39"/>
              <p:cNvSpPr/>
              <p:nvPr/>
            </p:nvSpPr>
            <p:spPr>
              <a:xfrm rot="-6541634">
                <a:off x="104891" y="2822339"/>
                <a:ext cx="379993" cy="190772"/>
              </a:xfrm>
              <a:custGeom>
                <a:avLst/>
                <a:gdLst/>
                <a:ahLst/>
                <a:cxnLst/>
                <a:rect l="l" t="t" r="r" b="b"/>
                <a:pathLst>
                  <a:path w="2940" h="1476" extrusionOk="0">
                    <a:moveTo>
                      <a:pt x="285" y="1"/>
                    </a:moveTo>
                    <a:cubicBezTo>
                      <a:pt x="113" y="1"/>
                      <a:pt x="0" y="14"/>
                      <a:pt x="0" y="14"/>
                    </a:cubicBezTo>
                    <a:cubicBezTo>
                      <a:pt x="712" y="1202"/>
                      <a:pt x="2939" y="1476"/>
                      <a:pt x="2939" y="1476"/>
                    </a:cubicBezTo>
                    <a:cubicBezTo>
                      <a:pt x="2939" y="1476"/>
                      <a:pt x="2064" y="710"/>
                      <a:pt x="1483" y="305"/>
                    </a:cubicBezTo>
                    <a:cubicBezTo>
                      <a:pt x="1109" y="46"/>
                      <a:pt x="599" y="1"/>
                      <a:pt x="28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39"/>
              <p:cNvSpPr/>
              <p:nvPr/>
            </p:nvSpPr>
            <p:spPr>
              <a:xfrm rot="-6541634">
                <a:off x="236711" y="2933958"/>
                <a:ext cx="279566" cy="319892"/>
              </a:xfrm>
              <a:custGeom>
                <a:avLst/>
                <a:gdLst/>
                <a:ahLst/>
                <a:cxnLst/>
                <a:rect l="l" t="t" r="r" b="b"/>
                <a:pathLst>
                  <a:path w="2163" h="247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03" y="1374"/>
                      <a:pt x="2163" y="2474"/>
                      <a:pt x="2163" y="2474"/>
                    </a:cubicBezTo>
                    <a:cubicBezTo>
                      <a:pt x="2163" y="2474"/>
                      <a:pt x="1648" y="1429"/>
                      <a:pt x="1265" y="838"/>
                    </a:cubicBezTo>
                    <a:cubicBezTo>
                      <a:pt x="882" y="247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39"/>
              <p:cNvSpPr/>
              <p:nvPr/>
            </p:nvSpPr>
            <p:spPr>
              <a:xfrm rot="-6541634">
                <a:off x="-31269" y="3068402"/>
                <a:ext cx="418250" cy="108569"/>
              </a:xfrm>
              <a:custGeom>
                <a:avLst/>
                <a:gdLst/>
                <a:ahLst/>
                <a:cxnLst/>
                <a:rect l="l" t="t" r="r" b="b"/>
                <a:pathLst>
                  <a:path w="3236" h="840" extrusionOk="0">
                    <a:moveTo>
                      <a:pt x="2164" y="1"/>
                    </a:moveTo>
                    <a:cubicBezTo>
                      <a:pt x="1454" y="1"/>
                      <a:pt x="556" y="116"/>
                      <a:pt x="0" y="615"/>
                    </a:cubicBezTo>
                    <a:cubicBezTo>
                      <a:pt x="0" y="615"/>
                      <a:pt x="506" y="840"/>
                      <a:pt x="1045" y="840"/>
                    </a:cubicBezTo>
                    <a:cubicBezTo>
                      <a:pt x="1199" y="840"/>
                      <a:pt x="1357" y="821"/>
                      <a:pt x="1505" y="774"/>
                    </a:cubicBezTo>
                    <a:cubicBezTo>
                      <a:pt x="2179" y="560"/>
                      <a:pt x="3235" y="84"/>
                      <a:pt x="3235" y="84"/>
                    </a:cubicBezTo>
                    <a:cubicBezTo>
                      <a:pt x="3235" y="84"/>
                      <a:pt x="2768" y="1"/>
                      <a:pt x="216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39"/>
              <p:cNvSpPr/>
              <p:nvPr/>
            </p:nvSpPr>
            <p:spPr>
              <a:xfrm rot="-6541634">
                <a:off x="-40717" y="3266303"/>
                <a:ext cx="407652" cy="133902"/>
              </a:xfrm>
              <a:custGeom>
                <a:avLst/>
                <a:gdLst/>
                <a:ahLst/>
                <a:cxnLst/>
                <a:rect l="l" t="t" r="r" b="b"/>
                <a:pathLst>
                  <a:path w="3154" h="1036" extrusionOk="0">
                    <a:moveTo>
                      <a:pt x="2911" y="0"/>
                    </a:moveTo>
                    <a:cubicBezTo>
                      <a:pt x="2308" y="0"/>
                      <a:pt x="731" y="84"/>
                      <a:pt x="1" y="920"/>
                    </a:cubicBezTo>
                    <a:cubicBezTo>
                      <a:pt x="1" y="920"/>
                      <a:pt x="370" y="1035"/>
                      <a:pt x="804" y="1035"/>
                    </a:cubicBezTo>
                    <a:cubicBezTo>
                      <a:pt x="1039" y="1035"/>
                      <a:pt x="1292" y="1002"/>
                      <a:pt x="1517" y="898"/>
                    </a:cubicBezTo>
                    <a:cubicBezTo>
                      <a:pt x="2163" y="602"/>
                      <a:pt x="3153" y="6"/>
                      <a:pt x="3153" y="6"/>
                    </a:cubicBezTo>
                    <a:cubicBezTo>
                      <a:pt x="3153" y="6"/>
                      <a:pt x="3063" y="0"/>
                      <a:pt x="291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39"/>
              <p:cNvSpPr/>
              <p:nvPr/>
            </p:nvSpPr>
            <p:spPr>
              <a:xfrm rot="-6541634">
                <a:off x="-38176" y="3453389"/>
                <a:ext cx="390591" cy="170997"/>
              </a:xfrm>
              <a:custGeom>
                <a:avLst/>
                <a:gdLst/>
                <a:ahLst/>
                <a:cxnLst/>
                <a:rect l="l" t="t" r="r" b="b"/>
                <a:pathLst>
                  <a:path w="3022" h="1323" extrusionOk="0">
                    <a:moveTo>
                      <a:pt x="3022" y="0"/>
                    </a:moveTo>
                    <a:cubicBezTo>
                      <a:pt x="3022" y="0"/>
                      <a:pt x="778" y="142"/>
                      <a:pt x="1" y="1286"/>
                    </a:cubicBezTo>
                    <a:cubicBezTo>
                      <a:pt x="1" y="1286"/>
                      <a:pt x="198" y="1322"/>
                      <a:pt x="470" y="1322"/>
                    </a:cubicBezTo>
                    <a:cubicBezTo>
                      <a:pt x="778" y="1322"/>
                      <a:pt x="1183" y="1276"/>
                      <a:pt x="1506" y="1078"/>
                    </a:cubicBezTo>
                    <a:cubicBezTo>
                      <a:pt x="2113" y="712"/>
                      <a:pt x="3022" y="0"/>
                      <a:pt x="30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39"/>
              <p:cNvSpPr/>
              <p:nvPr/>
            </p:nvSpPr>
            <p:spPr>
              <a:xfrm rot="-6541634">
                <a:off x="-27737" y="3582829"/>
                <a:ext cx="364483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2820" h="1678" extrusionOk="0">
                    <a:moveTo>
                      <a:pt x="2819" y="1"/>
                    </a:moveTo>
                    <a:cubicBezTo>
                      <a:pt x="2819" y="1"/>
                      <a:pt x="619" y="439"/>
                      <a:pt x="0" y="1676"/>
                    </a:cubicBezTo>
                    <a:cubicBezTo>
                      <a:pt x="0" y="1676"/>
                      <a:pt x="25" y="1677"/>
                      <a:pt x="69" y="1677"/>
                    </a:cubicBezTo>
                    <a:cubicBezTo>
                      <a:pt x="290" y="1677"/>
                      <a:pt x="1000" y="1646"/>
                      <a:pt x="1462" y="1276"/>
                    </a:cubicBezTo>
                    <a:cubicBezTo>
                      <a:pt x="2009" y="833"/>
                      <a:pt x="2819" y="1"/>
                      <a:pt x="28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39"/>
              <p:cNvSpPr/>
              <p:nvPr/>
            </p:nvSpPr>
            <p:spPr>
              <a:xfrm rot="-6541634">
                <a:off x="11895" y="3779039"/>
                <a:ext cx="365129" cy="216751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677" extrusionOk="0">
                    <a:moveTo>
                      <a:pt x="2825" y="0"/>
                    </a:moveTo>
                    <a:cubicBezTo>
                      <a:pt x="2825" y="0"/>
                      <a:pt x="619" y="433"/>
                      <a:pt x="0" y="1675"/>
                    </a:cubicBezTo>
                    <a:cubicBezTo>
                      <a:pt x="0" y="1675"/>
                      <a:pt x="25" y="1677"/>
                      <a:pt x="69" y="1677"/>
                    </a:cubicBezTo>
                    <a:cubicBezTo>
                      <a:pt x="292" y="1677"/>
                      <a:pt x="1005" y="1646"/>
                      <a:pt x="1462" y="1276"/>
                    </a:cubicBezTo>
                    <a:cubicBezTo>
                      <a:pt x="2009" y="827"/>
                      <a:pt x="2825" y="0"/>
                      <a:pt x="282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39"/>
              <p:cNvSpPr/>
              <p:nvPr/>
            </p:nvSpPr>
            <p:spPr>
              <a:xfrm rot="-6541634">
                <a:off x="64074" y="3962049"/>
                <a:ext cx="356728" cy="229288"/>
              </a:xfrm>
              <a:custGeom>
                <a:avLst/>
                <a:gdLst/>
                <a:ahLst/>
                <a:cxnLst/>
                <a:rect l="l" t="t" r="r" b="b"/>
                <a:pathLst>
                  <a:path w="2760" h="1774" extrusionOk="0">
                    <a:moveTo>
                      <a:pt x="2760" y="0"/>
                    </a:moveTo>
                    <a:cubicBezTo>
                      <a:pt x="2759" y="0"/>
                      <a:pt x="581" y="509"/>
                      <a:pt x="1" y="1774"/>
                    </a:cubicBezTo>
                    <a:cubicBezTo>
                      <a:pt x="1" y="1774"/>
                      <a:pt x="3" y="1774"/>
                      <a:pt x="6" y="1774"/>
                    </a:cubicBezTo>
                    <a:cubicBezTo>
                      <a:pt x="82" y="1774"/>
                      <a:pt x="939" y="1764"/>
                      <a:pt x="1446" y="1319"/>
                    </a:cubicBezTo>
                    <a:cubicBezTo>
                      <a:pt x="1977" y="854"/>
                      <a:pt x="2760" y="0"/>
                      <a:pt x="276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39"/>
              <p:cNvSpPr/>
              <p:nvPr/>
            </p:nvSpPr>
            <p:spPr>
              <a:xfrm rot="-6541634">
                <a:off x="111722" y="4115279"/>
                <a:ext cx="338374" cy="256947"/>
              </a:xfrm>
              <a:custGeom>
                <a:avLst/>
                <a:gdLst/>
                <a:ahLst/>
                <a:cxnLst/>
                <a:rect l="l" t="t" r="r" b="b"/>
                <a:pathLst>
                  <a:path w="2618" h="1988" extrusionOk="0">
                    <a:moveTo>
                      <a:pt x="2617" y="1"/>
                    </a:moveTo>
                    <a:lnTo>
                      <a:pt x="2617" y="1"/>
                    </a:lnTo>
                    <a:cubicBezTo>
                      <a:pt x="2617" y="1"/>
                      <a:pt x="477" y="685"/>
                      <a:pt x="1" y="1988"/>
                    </a:cubicBezTo>
                    <a:cubicBezTo>
                      <a:pt x="1" y="1988"/>
                      <a:pt x="915" y="1928"/>
                      <a:pt x="1408" y="1424"/>
                    </a:cubicBezTo>
                    <a:cubicBezTo>
                      <a:pt x="1906" y="921"/>
                      <a:pt x="2617" y="1"/>
                      <a:pt x="2617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39"/>
              <p:cNvSpPr/>
              <p:nvPr/>
            </p:nvSpPr>
            <p:spPr>
              <a:xfrm rot="-6541634">
                <a:off x="242586" y="3129641"/>
                <a:ext cx="278920" cy="31911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69" extrusionOk="0">
                    <a:moveTo>
                      <a:pt x="1" y="0"/>
                    </a:moveTo>
                    <a:cubicBezTo>
                      <a:pt x="209" y="1369"/>
                      <a:pt x="2157" y="2469"/>
                      <a:pt x="2157" y="2469"/>
                    </a:cubicBezTo>
                    <a:cubicBezTo>
                      <a:pt x="2157" y="2469"/>
                      <a:pt x="1648" y="1429"/>
                      <a:pt x="1265" y="832"/>
                    </a:cubicBezTo>
                    <a:cubicBezTo>
                      <a:pt x="882" y="24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39"/>
              <p:cNvSpPr/>
              <p:nvPr/>
            </p:nvSpPr>
            <p:spPr>
              <a:xfrm rot="-6541634">
                <a:off x="258804" y="3308822"/>
                <a:ext cx="278920" cy="319246"/>
              </a:xfrm>
              <a:custGeom>
                <a:avLst/>
                <a:gdLst/>
                <a:ahLst/>
                <a:cxnLst/>
                <a:rect l="l" t="t" r="r" b="b"/>
                <a:pathLst>
                  <a:path w="2158" h="2470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03" y="1369"/>
                      <a:pt x="2158" y="2469"/>
                      <a:pt x="2158" y="2469"/>
                    </a:cubicBezTo>
                    <a:cubicBezTo>
                      <a:pt x="2158" y="2469"/>
                      <a:pt x="1648" y="1429"/>
                      <a:pt x="1265" y="838"/>
                    </a:cubicBezTo>
                    <a:cubicBezTo>
                      <a:pt x="882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39"/>
              <p:cNvSpPr/>
              <p:nvPr/>
            </p:nvSpPr>
            <p:spPr>
              <a:xfrm rot="-6541634">
                <a:off x="332306" y="3458288"/>
                <a:ext cx="226574" cy="360218"/>
              </a:xfrm>
              <a:custGeom>
                <a:avLst/>
                <a:gdLst/>
                <a:ahLst/>
                <a:cxnLst/>
                <a:rect l="l" t="t" r="r" b="b"/>
                <a:pathLst>
                  <a:path w="1753" h="2787" extrusionOk="0">
                    <a:moveTo>
                      <a:pt x="17" y="1"/>
                    </a:moveTo>
                    <a:cubicBezTo>
                      <a:pt x="0" y="1385"/>
                      <a:pt x="1752" y="2787"/>
                      <a:pt x="1752" y="2787"/>
                    </a:cubicBezTo>
                    <a:cubicBezTo>
                      <a:pt x="1752" y="2787"/>
                      <a:pt x="1413" y="1670"/>
                      <a:pt x="1134" y="1030"/>
                    </a:cubicBezTo>
                    <a:cubicBezTo>
                      <a:pt x="849" y="384"/>
                      <a:pt x="17" y="1"/>
                      <a:pt x="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4" name="Google Shape;12114;p39"/>
              <p:cNvSpPr/>
              <p:nvPr/>
            </p:nvSpPr>
            <p:spPr>
              <a:xfrm rot="-6541634">
                <a:off x="361014" y="3621885"/>
                <a:ext cx="227220" cy="359571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782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1" y="1385"/>
                      <a:pt x="1758" y="2781"/>
                      <a:pt x="1758" y="2781"/>
                    </a:cubicBezTo>
                    <a:cubicBezTo>
                      <a:pt x="1758" y="2781"/>
                      <a:pt x="1418" y="1670"/>
                      <a:pt x="1134" y="1030"/>
                    </a:cubicBezTo>
                    <a:cubicBezTo>
                      <a:pt x="849" y="38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5" name="Google Shape;12115;p39"/>
              <p:cNvSpPr/>
              <p:nvPr/>
            </p:nvSpPr>
            <p:spPr>
              <a:xfrm rot="-6541634">
                <a:off x="370675" y="3842889"/>
                <a:ext cx="221662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217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1167"/>
                      <a:pt x="1714" y="2174"/>
                      <a:pt x="1714" y="2174"/>
                    </a:cubicBezTo>
                    <a:cubicBezTo>
                      <a:pt x="1714" y="2174"/>
                      <a:pt x="1320" y="1276"/>
                      <a:pt x="1030" y="761"/>
                    </a:cubicBezTo>
                    <a:cubicBezTo>
                      <a:pt x="734" y="24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39"/>
              <p:cNvSpPr/>
              <p:nvPr/>
            </p:nvSpPr>
            <p:spPr>
              <a:xfrm rot="-6541634">
                <a:off x="415524" y="3980540"/>
                <a:ext cx="220887" cy="280988"/>
              </a:xfrm>
              <a:custGeom>
                <a:avLst/>
                <a:gdLst/>
                <a:ahLst/>
                <a:cxnLst/>
                <a:rect l="l" t="t" r="r" b="b"/>
                <a:pathLst>
                  <a:path w="1709" h="2174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0" y="1161"/>
                      <a:pt x="1708" y="2174"/>
                      <a:pt x="1708" y="2174"/>
                    </a:cubicBezTo>
                    <a:cubicBezTo>
                      <a:pt x="1708" y="2174"/>
                      <a:pt x="1320" y="1276"/>
                      <a:pt x="1024" y="756"/>
                    </a:cubicBezTo>
                    <a:cubicBezTo>
                      <a:pt x="728" y="242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089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39"/>
              <p:cNvSpPr/>
              <p:nvPr/>
            </p:nvSpPr>
            <p:spPr>
              <a:xfrm rot="-6541634">
                <a:off x="922418" y="4374523"/>
                <a:ext cx="1332301" cy="1122658"/>
              </a:xfrm>
              <a:custGeom>
                <a:avLst/>
                <a:gdLst/>
                <a:ahLst/>
                <a:cxnLst/>
                <a:rect l="l" t="t" r="r" b="b"/>
                <a:pathLst>
                  <a:path w="10308" h="8686" extrusionOk="0">
                    <a:moveTo>
                      <a:pt x="5166" y="815"/>
                    </a:moveTo>
                    <a:cubicBezTo>
                      <a:pt x="5342" y="815"/>
                      <a:pt x="5532" y="858"/>
                      <a:pt x="5699" y="966"/>
                    </a:cubicBezTo>
                    <a:cubicBezTo>
                      <a:pt x="6367" y="1399"/>
                      <a:pt x="6695" y="1875"/>
                      <a:pt x="6711" y="2220"/>
                    </a:cubicBezTo>
                    <a:cubicBezTo>
                      <a:pt x="6722" y="2445"/>
                      <a:pt x="6621" y="2532"/>
                      <a:pt x="6525" y="2532"/>
                    </a:cubicBezTo>
                    <a:cubicBezTo>
                      <a:pt x="6474" y="2532"/>
                      <a:pt x="6424" y="2508"/>
                      <a:pt x="6394" y="2466"/>
                    </a:cubicBezTo>
                    <a:cubicBezTo>
                      <a:pt x="6027" y="1968"/>
                      <a:pt x="5513" y="1601"/>
                      <a:pt x="4927" y="1415"/>
                    </a:cubicBezTo>
                    <a:lnTo>
                      <a:pt x="4927" y="1421"/>
                    </a:lnTo>
                    <a:cubicBezTo>
                      <a:pt x="4229" y="1207"/>
                      <a:pt x="4637" y="815"/>
                      <a:pt x="5166" y="815"/>
                    </a:cubicBezTo>
                    <a:close/>
                    <a:moveTo>
                      <a:pt x="3158" y="2572"/>
                    </a:moveTo>
                    <a:cubicBezTo>
                      <a:pt x="3881" y="2572"/>
                      <a:pt x="5249" y="3034"/>
                      <a:pt x="5157" y="3358"/>
                    </a:cubicBezTo>
                    <a:cubicBezTo>
                      <a:pt x="5094" y="3593"/>
                      <a:pt x="4962" y="3706"/>
                      <a:pt x="4680" y="3706"/>
                    </a:cubicBezTo>
                    <a:cubicBezTo>
                      <a:pt x="4521" y="3706"/>
                      <a:pt x="4314" y="3670"/>
                      <a:pt x="4046" y="3599"/>
                    </a:cubicBezTo>
                    <a:cubicBezTo>
                      <a:pt x="3668" y="3502"/>
                      <a:pt x="3267" y="3478"/>
                      <a:pt x="2963" y="3478"/>
                    </a:cubicBezTo>
                    <a:cubicBezTo>
                      <a:pt x="2667" y="3478"/>
                      <a:pt x="2464" y="3500"/>
                      <a:pt x="2464" y="3500"/>
                    </a:cubicBezTo>
                    <a:cubicBezTo>
                      <a:pt x="2464" y="3500"/>
                      <a:pt x="2323" y="3565"/>
                      <a:pt x="2204" y="3565"/>
                    </a:cubicBezTo>
                    <a:cubicBezTo>
                      <a:pt x="2114" y="3565"/>
                      <a:pt x="2038" y="3529"/>
                      <a:pt x="2042" y="3402"/>
                    </a:cubicBezTo>
                    <a:cubicBezTo>
                      <a:pt x="2053" y="3106"/>
                      <a:pt x="2322" y="2740"/>
                      <a:pt x="2907" y="2592"/>
                    </a:cubicBezTo>
                    <a:lnTo>
                      <a:pt x="2913" y="2597"/>
                    </a:lnTo>
                    <a:cubicBezTo>
                      <a:pt x="2980" y="2580"/>
                      <a:pt x="3064" y="2572"/>
                      <a:pt x="3158" y="2572"/>
                    </a:cubicBezTo>
                    <a:close/>
                    <a:moveTo>
                      <a:pt x="6383" y="4206"/>
                    </a:moveTo>
                    <a:cubicBezTo>
                      <a:pt x="6433" y="4206"/>
                      <a:pt x="6494" y="4229"/>
                      <a:pt x="6569" y="4283"/>
                    </a:cubicBezTo>
                    <a:lnTo>
                      <a:pt x="6569" y="4289"/>
                    </a:lnTo>
                    <a:cubicBezTo>
                      <a:pt x="6569" y="4289"/>
                      <a:pt x="7390" y="4803"/>
                      <a:pt x="7242" y="5203"/>
                    </a:cubicBezTo>
                    <a:cubicBezTo>
                      <a:pt x="7181" y="5373"/>
                      <a:pt x="7081" y="5445"/>
                      <a:pt x="6971" y="5445"/>
                    </a:cubicBezTo>
                    <a:cubicBezTo>
                      <a:pt x="6826" y="5445"/>
                      <a:pt x="6663" y="5321"/>
                      <a:pt x="6542" y="5132"/>
                    </a:cubicBezTo>
                    <a:cubicBezTo>
                      <a:pt x="6328" y="4803"/>
                      <a:pt x="6120" y="4573"/>
                      <a:pt x="6191" y="4398"/>
                    </a:cubicBezTo>
                    <a:cubicBezTo>
                      <a:pt x="6234" y="4285"/>
                      <a:pt x="6290" y="4206"/>
                      <a:pt x="6383" y="4206"/>
                    </a:cubicBezTo>
                    <a:close/>
                    <a:moveTo>
                      <a:pt x="2900" y="5192"/>
                    </a:moveTo>
                    <a:cubicBezTo>
                      <a:pt x="3122" y="5192"/>
                      <a:pt x="3314" y="5235"/>
                      <a:pt x="3427" y="5312"/>
                    </a:cubicBezTo>
                    <a:cubicBezTo>
                      <a:pt x="3756" y="5541"/>
                      <a:pt x="3446" y="5757"/>
                      <a:pt x="2950" y="5757"/>
                    </a:cubicBezTo>
                    <a:cubicBezTo>
                      <a:pt x="2901" y="5757"/>
                      <a:pt x="2850" y="5755"/>
                      <a:pt x="2798" y="5750"/>
                    </a:cubicBezTo>
                    <a:lnTo>
                      <a:pt x="2798" y="5756"/>
                    </a:lnTo>
                    <a:cubicBezTo>
                      <a:pt x="2746" y="5751"/>
                      <a:pt x="2692" y="5749"/>
                      <a:pt x="2639" y="5749"/>
                    </a:cubicBezTo>
                    <a:cubicBezTo>
                      <a:pt x="2135" y="5749"/>
                      <a:pt x="1581" y="5924"/>
                      <a:pt x="1512" y="5924"/>
                    </a:cubicBezTo>
                    <a:cubicBezTo>
                      <a:pt x="1507" y="5924"/>
                      <a:pt x="1504" y="5923"/>
                      <a:pt x="1506" y="5920"/>
                    </a:cubicBezTo>
                    <a:cubicBezTo>
                      <a:pt x="1777" y="5401"/>
                      <a:pt x="2412" y="5192"/>
                      <a:pt x="2900" y="5192"/>
                    </a:cubicBezTo>
                    <a:close/>
                    <a:moveTo>
                      <a:pt x="4934" y="1"/>
                    </a:moveTo>
                    <a:cubicBezTo>
                      <a:pt x="4905" y="1"/>
                      <a:pt x="4875" y="1"/>
                      <a:pt x="4845" y="3"/>
                    </a:cubicBezTo>
                    <a:cubicBezTo>
                      <a:pt x="3252" y="79"/>
                      <a:pt x="2749" y="807"/>
                      <a:pt x="2655" y="1749"/>
                    </a:cubicBezTo>
                    <a:cubicBezTo>
                      <a:pt x="2798" y="1703"/>
                      <a:pt x="2972" y="1683"/>
                      <a:pt x="3159" y="1683"/>
                    </a:cubicBezTo>
                    <a:cubicBezTo>
                      <a:pt x="3836" y="1683"/>
                      <a:pt x="4692" y="1940"/>
                      <a:pt x="4911" y="2138"/>
                    </a:cubicBezTo>
                    <a:cubicBezTo>
                      <a:pt x="5134" y="2339"/>
                      <a:pt x="4990" y="2512"/>
                      <a:pt x="4716" y="2512"/>
                    </a:cubicBezTo>
                    <a:cubicBezTo>
                      <a:pt x="4647" y="2512"/>
                      <a:pt x="4570" y="2501"/>
                      <a:pt x="4489" y="2477"/>
                    </a:cubicBezTo>
                    <a:cubicBezTo>
                      <a:pt x="4193" y="2389"/>
                      <a:pt x="3159" y="1903"/>
                      <a:pt x="2402" y="1903"/>
                    </a:cubicBezTo>
                    <a:cubicBezTo>
                      <a:pt x="2124" y="1903"/>
                      <a:pt x="1883" y="1968"/>
                      <a:pt x="1730" y="2143"/>
                    </a:cubicBezTo>
                    <a:cubicBezTo>
                      <a:pt x="964" y="3013"/>
                      <a:pt x="844" y="4748"/>
                      <a:pt x="844" y="4748"/>
                    </a:cubicBezTo>
                    <a:cubicBezTo>
                      <a:pt x="1238" y="4579"/>
                      <a:pt x="1648" y="4442"/>
                      <a:pt x="2064" y="4343"/>
                    </a:cubicBezTo>
                    <a:cubicBezTo>
                      <a:pt x="2324" y="4286"/>
                      <a:pt x="2693" y="4260"/>
                      <a:pt x="3045" y="4260"/>
                    </a:cubicBezTo>
                    <a:cubicBezTo>
                      <a:pt x="3472" y="4260"/>
                      <a:pt x="3873" y="4299"/>
                      <a:pt x="4029" y="4371"/>
                    </a:cubicBezTo>
                    <a:cubicBezTo>
                      <a:pt x="4270" y="4477"/>
                      <a:pt x="4155" y="4764"/>
                      <a:pt x="3581" y="4764"/>
                    </a:cubicBezTo>
                    <a:cubicBezTo>
                      <a:pt x="3476" y="4764"/>
                      <a:pt x="3355" y="4754"/>
                      <a:pt x="3219" y="4732"/>
                    </a:cubicBezTo>
                    <a:cubicBezTo>
                      <a:pt x="2949" y="4690"/>
                      <a:pt x="2623" y="4668"/>
                      <a:pt x="2297" y="4668"/>
                    </a:cubicBezTo>
                    <a:cubicBezTo>
                      <a:pt x="1564" y="4668"/>
                      <a:pt x="834" y="4779"/>
                      <a:pt x="751" y="5022"/>
                    </a:cubicBezTo>
                    <a:cubicBezTo>
                      <a:pt x="630" y="5378"/>
                      <a:pt x="488" y="6363"/>
                      <a:pt x="663" y="7173"/>
                    </a:cubicBezTo>
                    <a:cubicBezTo>
                      <a:pt x="663" y="7173"/>
                      <a:pt x="1774" y="6467"/>
                      <a:pt x="2028" y="6467"/>
                    </a:cubicBezTo>
                    <a:cubicBezTo>
                      <a:pt x="2087" y="6467"/>
                      <a:pt x="2100" y="6505"/>
                      <a:pt x="2042" y="6599"/>
                    </a:cubicBezTo>
                    <a:cubicBezTo>
                      <a:pt x="1" y="7693"/>
                      <a:pt x="1150" y="8651"/>
                      <a:pt x="1150" y="8651"/>
                    </a:cubicBezTo>
                    <a:cubicBezTo>
                      <a:pt x="1150" y="8651"/>
                      <a:pt x="1271" y="8671"/>
                      <a:pt x="1444" y="8671"/>
                    </a:cubicBezTo>
                    <a:cubicBezTo>
                      <a:pt x="1747" y="8671"/>
                      <a:pt x="2210" y="8609"/>
                      <a:pt x="2464" y="8268"/>
                    </a:cubicBezTo>
                    <a:cubicBezTo>
                      <a:pt x="2862" y="7746"/>
                      <a:pt x="3297" y="6521"/>
                      <a:pt x="3431" y="6521"/>
                    </a:cubicBezTo>
                    <a:cubicBezTo>
                      <a:pt x="3434" y="6521"/>
                      <a:pt x="3436" y="6521"/>
                      <a:pt x="3438" y="6522"/>
                    </a:cubicBezTo>
                    <a:cubicBezTo>
                      <a:pt x="3559" y="6566"/>
                      <a:pt x="3608" y="7660"/>
                      <a:pt x="2617" y="8684"/>
                    </a:cubicBezTo>
                    <a:cubicBezTo>
                      <a:pt x="2621" y="8685"/>
                      <a:pt x="2628" y="8685"/>
                      <a:pt x="2639" y="8685"/>
                    </a:cubicBezTo>
                    <a:cubicBezTo>
                      <a:pt x="2867" y="8685"/>
                      <a:pt x="4648" y="8476"/>
                      <a:pt x="4648" y="8476"/>
                    </a:cubicBezTo>
                    <a:cubicBezTo>
                      <a:pt x="4648" y="8476"/>
                      <a:pt x="5168" y="7452"/>
                      <a:pt x="5097" y="6741"/>
                    </a:cubicBezTo>
                    <a:cubicBezTo>
                      <a:pt x="5031" y="6029"/>
                      <a:pt x="4648" y="5383"/>
                      <a:pt x="5097" y="5318"/>
                    </a:cubicBezTo>
                    <a:cubicBezTo>
                      <a:pt x="5113" y="5315"/>
                      <a:pt x="5130" y="5314"/>
                      <a:pt x="5145" y="5314"/>
                    </a:cubicBezTo>
                    <a:cubicBezTo>
                      <a:pt x="5549" y="5314"/>
                      <a:pt x="5518" y="6184"/>
                      <a:pt x="5524" y="6801"/>
                    </a:cubicBezTo>
                    <a:cubicBezTo>
                      <a:pt x="5529" y="7436"/>
                      <a:pt x="4954" y="8476"/>
                      <a:pt x="4954" y="8476"/>
                    </a:cubicBezTo>
                    <a:cubicBezTo>
                      <a:pt x="5070" y="8493"/>
                      <a:pt x="5186" y="8501"/>
                      <a:pt x="5303" y="8501"/>
                    </a:cubicBezTo>
                    <a:cubicBezTo>
                      <a:pt x="5602" y="8501"/>
                      <a:pt x="5903" y="8447"/>
                      <a:pt x="6186" y="8345"/>
                    </a:cubicBezTo>
                    <a:cubicBezTo>
                      <a:pt x="6755" y="8137"/>
                      <a:pt x="6690" y="7365"/>
                      <a:pt x="6602" y="6807"/>
                    </a:cubicBezTo>
                    <a:cubicBezTo>
                      <a:pt x="6525" y="6279"/>
                      <a:pt x="6496" y="5698"/>
                      <a:pt x="6708" y="5698"/>
                    </a:cubicBezTo>
                    <a:cubicBezTo>
                      <a:pt x="6723" y="5698"/>
                      <a:pt x="6738" y="5701"/>
                      <a:pt x="6755" y="5706"/>
                    </a:cubicBezTo>
                    <a:cubicBezTo>
                      <a:pt x="7018" y="5794"/>
                      <a:pt x="7073" y="6380"/>
                      <a:pt x="6657" y="8164"/>
                    </a:cubicBezTo>
                    <a:cubicBezTo>
                      <a:pt x="6657" y="8164"/>
                      <a:pt x="8091" y="7535"/>
                      <a:pt x="8321" y="6856"/>
                    </a:cubicBezTo>
                    <a:cubicBezTo>
                      <a:pt x="8551" y="6177"/>
                      <a:pt x="8167" y="5690"/>
                      <a:pt x="7719" y="5143"/>
                    </a:cubicBezTo>
                    <a:cubicBezTo>
                      <a:pt x="7313" y="4648"/>
                      <a:pt x="6872" y="3639"/>
                      <a:pt x="7174" y="3639"/>
                    </a:cubicBezTo>
                    <a:cubicBezTo>
                      <a:pt x="7206" y="3639"/>
                      <a:pt x="7247" y="3651"/>
                      <a:pt x="7297" y="3676"/>
                    </a:cubicBezTo>
                    <a:cubicBezTo>
                      <a:pt x="8633" y="4332"/>
                      <a:pt x="8633" y="6341"/>
                      <a:pt x="8633" y="6341"/>
                    </a:cubicBezTo>
                    <a:cubicBezTo>
                      <a:pt x="8633" y="6341"/>
                      <a:pt x="8939" y="5947"/>
                      <a:pt x="9103" y="5006"/>
                    </a:cubicBezTo>
                    <a:cubicBezTo>
                      <a:pt x="8917" y="4447"/>
                      <a:pt x="8857" y="4081"/>
                      <a:pt x="8200" y="3687"/>
                    </a:cubicBezTo>
                    <a:cubicBezTo>
                      <a:pt x="7598" y="3326"/>
                      <a:pt x="7433" y="2859"/>
                      <a:pt x="7877" y="2859"/>
                    </a:cubicBezTo>
                    <a:cubicBezTo>
                      <a:pt x="7917" y="2859"/>
                      <a:pt x="7963" y="2863"/>
                      <a:pt x="8014" y="2871"/>
                    </a:cubicBezTo>
                    <a:cubicBezTo>
                      <a:pt x="8622" y="2975"/>
                      <a:pt x="9268" y="4081"/>
                      <a:pt x="9421" y="5044"/>
                    </a:cubicBezTo>
                    <a:cubicBezTo>
                      <a:pt x="9705" y="4480"/>
                      <a:pt x="10308" y="3079"/>
                      <a:pt x="9158" y="2280"/>
                    </a:cubicBezTo>
                    <a:cubicBezTo>
                      <a:pt x="8610" y="1895"/>
                      <a:pt x="8202" y="1794"/>
                      <a:pt x="7925" y="1794"/>
                    </a:cubicBezTo>
                    <a:cubicBezTo>
                      <a:pt x="7623" y="1794"/>
                      <a:pt x="7478" y="1913"/>
                      <a:pt x="7478" y="1913"/>
                    </a:cubicBezTo>
                    <a:cubicBezTo>
                      <a:pt x="7478" y="1913"/>
                      <a:pt x="6471" y="1"/>
                      <a:pt x="493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39"/>
              <p:cNvSpPr/>
              <p:nvPr/>
            </p:nvSpPr>
            <p:spPr>
              <a:xfrm rot="-6541634">
                <a:off x="1169399" y="4540506"/>
                <a:ext cx="938220" cy="1113223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8613" extrusionOk="0">
                    <a:moveTo>
                      <a:pt x="4946" y="814"/>
                    </a:moveTo>
                    <a:cubicBezTo>
                      <a:pt x="5123" y="814"/>
                      <a:pt x="5313" y="858"/>
                      <a:pt x="5480" y="966"/>
                    </a:cubicBezTo>
                    <a:cubicBezTo>
                      <a:pt x="6148" y="1404"/>
                      <a:pt x="6476" y="1880"/>
                      <a:pt x="6492" y="2225"/>
                    </a:cubicBezTo>
                    <a:cubicBezTo>
                      <a:pt x="6503" y="2450"/>
                      <a:pt x="6402" y="2537"/>
                      <a:pt x="6306" y="2537"/>
                    </a:cubicBezTo>
                    <a:cubicBezTo>
                      <a:pt x="6255" y="2537"/>
                      <a:pt x="6205" y="2513"/>
                      <a:pt x="6175" y="2471"/>
                    </a:cubicBezTo>
                    <a:cubicBezTo>
                      <a:pt x="5808" y="1973"/>
                      <a:pt x="5294" y="1606"/>
                      <a:pt x="4708" y="1420"/>
                    </a:cubicBezTo>
                    <a:cubicBezTo>
                      <a:pt x="4006" y="1206"/>
                      <a:pt x="4416" y="814"/>
                      <a:pt x="4946" y="814"/>
                    </a:cubicBezTo>
                    <a:close/>
                    <a:moveTo>
                      <a:pt x="2925" y="2574"/>
                    </a:moveTo>
                    <a:cubicBezTo>
                      <a:pt x="3646" y="2574"/>
                      <a:pt x="5030" y="3037"/>
                      <a:pt x="4938" y="3363"/>
                    </a:cubicBezTo>
                    <a:cubicBezTo>
                      <a:pt x="4871" y="3597"/>
                      <a:pt x="4740" y="3709"/>
                      <a:pt x="4460" y="3709"/>
                    </a:cubicBezTo>
                    <a:cubicBezTo>
                      <a:pt x="4302" y="3709"/>
                      <a:pt x="4096" y="3673"/>
                      <a:pt x="3827" y="3604"/>
                    </a:cubicBezTo>
                    <a:cubicBezTo>
                      <a:pt x="3444" y="3503"/>
                      <a:pt x="3036" y="3478"/>
                      <a:pt x="2731" y="3478"/>
                    </a:cubicBezTo>
                    <a:cubicBezTo>
                      <a:pt x="2442" y="3478"/>
                      <a:pt x="2245" y="3500"/>
                      <a:pt x="2245" y="3500"/>
                    </a:cubicBezTo>
                    <a:cubicBezTo>
                      <a:pt x="2245" y="3500"/>
                      <a:pt x="2104" y="3564"/>
                      <a:pt x="1984" y="3564"/>
                    </a:cubicBezTo>
                    <a:cubicBezTo>
                      <a:pt x="1894" y="3564"/>
                      <a:pt x="1816" y="3528"/>
                      <a:pt x="1818" y="3401"/>
                    </a:cubicBezTo>
                    <a:cubicBezTo>
                      <a:pt x="1829" y="3106"/>
                      <a:pt x="2103" y="2745"/>
                      <a:pt x="2688" y="2597"/>
                    </a:cubicBezTo>
                    <a:cubicBezTo>
                      <a:pt x="2754" y="2581"/>
                      <a:pt x="2834" y="2574"/>
                      <a:pt x="2925" y="2574"/>
                    </a:cubicBezTo>
                    <a:close/>
                    <a:moveTo>
                      <a:pt x="2676" y="5193"/>
                    </a:moveTo>
                    <a:cubicBezTo>
                      <a:pt x="2901" y="5193"/>
                      <a:pt x="3094" y="5238"/>
                      <a:pt x="3208" y="5317"/>
                    </a:cubicBezTo>
                    <a:cubicBezTo>
                      <a:pt x="3537" y="5542"/>
                      <a:pt x="3226" y="5762"/>
                      <a:pt x="2729" y="5762"/>
                    </a:cubicBezTo>
                    <a:cubicBezTo>
                      <a:pt x="2680" y="5762"/>
                      <a:pt x="2630" y="5759"/>
                      <a:pt x="2579" y="5755"/>
                    </a:cubicBezTo>
                    <a:cubicBezTo>
                      <a:pt x="2527" y="5751"/>
                      <a:pt x="2474" y="5749"/>
                      <a:pt x="2420" y="5749"/>
                    </a:cubicBezTo>
                    <a:cubicBezTo>
                      <a:pt x="1910" y="5749"/>
                      <a:pt x="1349" y="5928"/>
                      <a:pt x="1291" y="5928"/>
                    </a:cubicBezTo>
                    <a:cubicBezTo>
                      <a:pt x="1287" y="5928"/>
                      <a:pt x="1286" y="5927"/>
                      <a:pt x="1287" y="5925"/>
                    </a:cubicBezTo>
                    <a:cubicBezTo>
                      <a:pt x="1557" y="5404"/>
                      <a:pt x="2189" y="5193"/>
                      <a:pt x="2676" y="5193"/>
                    </a:cubicBezTo>
                    <a:close/>
                    <a:moveTo>
                      <a:pt x="4710" y="0"/>
                    </a:moveTo>
                    <a:cubicBezTo>
                      <a:pt x="4681" y="0"/>
                      <a:pt x="4651" y="1"/>
                      <a:pt x="4620" y="2"/>
                    </a:cubicBezTo>
                    <a:cubicBezTo>
                      <a:pt x="3033" y="79"/>
                      <a:pt x="2530" y="802"/>
                      <a:pt x="2431" y="1748"/>
                    </a:cubicBezTo>
                    <a:cubicBezTo>
                      <a:pt x="2575" y="1702"/>
                      <a:pt x="2749" y="1682"/>
                      <a:pt x="2938" y="1682"/>
                    </a:cubicBezTo>
                    <a:cubicBezTo>
                      <a:pt x="3617" y="1682"/>
                      <a:pt x="4473" y="1940"/>
                      <a:pt x="4692" y="2137"/>
                    </a:cubicBezTo>
                    <a:cubicBezTo>
                      <a:pt x="4916" y="2339"/>
                      <a:pt x="4766" y="2516"/>
                      <a:pt x="4489" y="2516"/>
                    </a:cubicBezTo>
                    <a:cubicBezTo>
                      <a:pt x="4421" y="2516"/>
                      <a:pt x="4345" y="2506"/>
                      <a:pt x="4265" y="2482"/>
                    </a:cubicBezTo>
                    <a:cubicBezTo>
                      <a:pt x="3968" y="2394"/>
                      <a:pt x="2934" y="1908"/>
                      <a:pt x="2179" y="1908"/>
                    </a:cubicBezTo>
                    <a:cubicBezTo>
                      <a:pt x="1902" y="1908"/>
                      <a:pt x="1663" y="1973"/>
                      <a:pt x="1511" y="2148"/>
                    </a:cubicBezTo>
                    <a:cubicBezTo>
                      <a:pt x="745" y="3018"/>
                      <a:pt x="625" y="4748"/>
                      <a:pt x="625" y="4748"/>
                    </a:cubicBezTo>
                    <a:cubicBezTo>
                      <a:pt x="1019" y="4578"/>
                      <a:pt x="1429" y="4441"/>
                      <a:pt x="1845" y="4343"/>
                    </a:cubicBezTo>
                    <a:cubicBezTo>
                      <a:pt x="2105" y="4286"/>
                      <a:pt x="2474" y="4259"/>
                      <a:pt x="2826" y="4259"/>
                    </a:cubicBezTo>
                    <a:cubicBezTo>
                      <a:pt x="3253" y="4259"/>
                      <a:pt x="3654" y="4298"/>
                      <a:pt x="3810" y="4370"/>
                    </a:cubicBezTo>
                    <a:cubicBezTo>
                      <a:pt x="4051" y="4477"/>
                      <a:pt x="3936" y="4763"/>
                      <a:pt x="3362" y="4763"/>
                    </a:cubicBezTo>
                    <a:cubicBezTo>
                      <a:pt x="3257" y="4763"/>
                      <a:pt x="3136" y="4754"/>
                      <a:pt x="3000" y="4732"/>
                    </a:cubicBezTo>
                    <a:cubicBezTo>
                      <a:pt x="2730" y="4690"/>
                      <a:pt x="2404" y="4668"/>
                      <a:pt x="2078" y="4668"/>
                    </a:cubicBezTo>
                    <a:cubicBezTo>
                      <a:pt x="1345" y="4668"/>
                      <a:pt x="615" y="4779"/>
                      <a:pt x="532" y="5022"/>
                    </a:cubicBezTo>
                    <a:cubicBezTo>
                      <a:pt x="411" y="5377"/>
                      <a:pt x="269" y="6363"/>
                      <a:pt x="444" y="7173"/>
                    </a:cubicBezTo>
                    <a:cubicBezTo>
                      <a:pt x="444" y="7173"/>
                      <a:pt x="1559" y="6463"/>
                      <a:pt x="1811" y="6463"/>
                    </a:cubicBezTo>
                    <a:cubicBezTo>
                      <a:pt x="1868" y="6463"/>
                      <a:pt x="1881" y="6501"/>
                      <a:pt x="1823" y="6593"/>
                    </a:cubicBezTo>
                    <a:cubicBezTo>
                      <a:pt x="1" y="7572"/>
                      <a:pt x="718" y="8437"/>
                      <a:pt x="898" y="8612"/>
                    </a:cubicBezTo>
                    <a:cubicBezTo>
                      <a:pt x="1183" y="8098"/>
                      <a:pt x="1856" y="7118"/>
                      <a:pt x="3203" y="6105"/>
                    </a:cubicBezTo>
                    <a:cubicBezTo>
                      <a:pt x="5119" y="4666"/>
                      <a:pt x="6821" y="3002"/>
                      <a:pt x="7259" y="1913"/>
                    </a:cubicBezTo>
                    <a:lnTo>
                      <a:pt x="7253" y="1913"/>
                    </a:lnTo>
                    <a:cubicBezTo>
                      <a:pt x="7253" y="1913"/>
                      <a:pt x="6252" y="0"/>
                      <a:pt x="47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39"/>
              <p:cNvSpPr/>
              <p:nvPr/>
            </p:nvSpPr>
            <p:spPr>
              <a:xfrm rot="-6541634">
                <a:off x="1239100" y="4556424"/>
                <a:ext cx="810909" cy="851235"/>
              </a:xfrm>
              <a:custGeom>
                <a:avLst/>
                <a:gdLst/>
                <a:ahLst/>
                <a:cxnLst/>
                <a:rect l="l" t="t" r="r" b="b"/>
                <a:pathLst>
                  <a:path w="6274" h="6586" extrusionOk="0">
                    <a:moveTo>
                      <a:pt x="6126" y="1"/>
                    </a:moveTo>
                    <a:cubicBezTo>
                      <a:pt x="5989" y="275"/>
                      <a:pt x="5847" y="543"/>
                      <a:pt x="5699" y="805"/>
                    </a:cubicBezTo>
                    <a:lnTo>
                      <a:pt x="5611" y="953"/>
                    </a:lnTo>
                    <a:lnTo>
                      <a:pt x="5568" y="1024"/>
                    </a:lnTo>
                    <a:lnTo>
                      <a:pt x="5524" y="1096"/>
                    </a:lnTo>
                    <a:cubicBezTo>
                      <a:pt x="5464" y="1189"/>
                      <a:pt x="5409" y="1287"/>
                      <a:pt x="5338" y="1380"/>
                    </a:cubicBezTo>
                    <a:lnTo>
                      <a:pt x="5245" y="1517"/>
                    </a:lnTo>
                    <a:cubicBezTo>
                      <a:pt x="5212" y="1566"/>
                      <a:pt x="5173" y="1610"/>
                      <a:pt x="5141" y="1654"/>
                    </a:cubicBezTo>
                    <a:lnTo>
                      <a:pt x="5037" y="1791"/>
                    </a:lnTo>
                    <a:lnTo>
                      <a:pt x="4927" y="1922"/>
                    </a:lnTo>
                    <a:cubicBezTo>
                      <a:pt x="4637" y="2272"/>
                      <a:pt x="4336" y="2612"/>
                      <a:pt x="4024" y="2940"/>
                    </a:cubicBezTo>
                    <a:cubicBezTo>
                      <a:pt x="3706" y="3263"/>
                      <a:pt x="3373" y="3575"/>
                      <a:pt x="3028" y="3865"/>
                    </a:cubicBezTo>
                    <a:cubicBezTo>
                      <a:pt x="2853" y="4013"/>
                      <a:pt x="2672" y="4150"/>
                      <a:pt x="2491" y="4287"/>
                    </a:cubicBezTo>
                    <a:cubicBezTo>
                      <a:pt x="2305" y="4418"/>
                      <a:pt x="2119" y="4549"/>
                      <a:pt x="1933" y="4681"/>
                    </a:cubicBezTo>
                    <a:cubicBezTo>
                      <a:pt x="1747" y="4818"/>
                      <a:pt x="1566" y="4954"/>
                      <a:pt x="1386" y="5091"/>
                    </a:cubicBezTo>
                    <a:cubicBezTo>
                      <a:pt x="1298" y="5162"/>
                      <a:pt x="1205" y="5234"/>
                      <a:pt x="1117" y="5310"/>
                    </a:cubicBezTo>
                    <a:cubicBezTo>
                      <a:pt x="1035" y="5381"/>
                      <a:pt x="948" y="5458"/>
                      <a:pt x="866" y="5535"/>
                    </a:cubicBezTo>
                    <a:cubicBezTo>
                      <a:pt x="521" y="5841"/>
                      <a:pt x="231" y="6192"/>
                      <a:pt x="1" y="6586"/>
                    </a:cubicBezTo>
                    <a:cubicBezTo>
                      <a:pt x="236" y="6197"/>
                      <a:pt x="537" y="5847"/>
                      <a:pt x="882" y="5551"/>
                    </a:cubicBezTo>
                    <a:cubicBezTo>
                      <a:pt x="964" y="5474"/>
                      <a:pt x="1052" y="5403"/>
                      <a:pt x="1139" y="5332"/>
                    </a:cubicBezTo>
                    <a:cubicBezTo>
                      <a:pt x="1227" y="5256"/>
                      <a:pt x="1315" y="5190"/>
                      <a:pt x="1408" y="5119"/>
                    </a:cubicBezTo>
                    <a:cubicBezTo>
                      <a:pt x="1588" y="4982"/>
                      <a:pt x="1774" y="4850"/>
                      <a:pt x="1960" y="4719"/>
                    </a:cubicBezTo>
                    <a:cubicBezTo>
                      <a:pt x="2152" y="4593"/>
                      <a:pt x="2338" y="4462"/>
                      <a:pt x="2524" y="4330"/>
                    </a:cubicBezTo>
                    <a:cubicBezTo>
                      <a:pt x="2710" y="4205"/>
                      <a:pt x="2896" y="4068"/>
                      <a:pt x="3072" y="3920"/>
                    </a:cubicBezTo>
                    <a:cubicBezTo>
                      <a:pt x="3427" y="3635"/>
                      <a:pt x="3767" y="3329"/>
                      <a:pt x="4095" y="3006"/>
                    </a:cubicBezTo>
                    <a:cubicBezTo>
                      <a:pt x="4418" y="2683"/>
                      <a:pt x="4725" y="2344"/>
                      <a:pt x="5026" y="1999"/>
                    </a:cubicBezTo>
                    <a:lnTo>
                      <a:pt x="5135" y="1867"/>
                    </a:lnTo>
                    <a:lnTo>
                      <a:pt x="5245" y="1731"/>
                    </a:lnTo>
                    <a:cubicBezTo>
                      <a:pt x="5283" y="1687"/>
                      <a:pt x="5316" y="1643"/>
                      <a:pt x="5349" y="1594"/>
                    </a:cubicBezTo>
                    <a:lnTo>
                      <a:pt x="5447" y="1457"/>
                    </a:lnTo>
                    <a:cubicBezTo>
                      <a:pt x="5518" y="1364"/>
                      <a:pt x="5578" y="1271"/>
                      <a:pt x="5644" y="1172"/>
                    </a:cubicBezTo>
                    <a:lnTo>
                      <a:pt x="5688" y="1101"/>
                    </a:lnTo>
                    <a:lnTo>
                      <a:pt x="5737" y="1030"/>
                    </a:lnTo>
                    <a:lnTo>
                      <a:pt x="5825" y="882"/>
                    </a:lnTo>
                    <a:cubicBezTo>
                      <a:pt x="5984" y="608"/>
                      <a:pt x="6131" y="335"/>
                      <a:pt x="6274" y="61"/>
                    </a:cubicBezTo>
                    <a:lnTo>
                      <a:pt x="6126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39"/>
              <p:cNvSpPr/>
              <p:nvPr/>
            </p:nvSpPr>
            <p:spPr>
              <a:xfrm rot="-6541634">
                <a:off x="1102511" y="3566992"/>
                <a:ext cx="472794" cy="930594"/>
              </a:xfrm>
              <a:custGeom>
                <a:avLst/>
                <a:gdLst/>
                <a:ahLst/>
                <a:cxnLst/>
                <a:rect l="l" t="t" r="r" b="b"/>
                <a:pathLst>
                  <a:path w="3658" h="7200" extrusionOk="0">
                    <a:moveTo>
                      <a:pt x="50" y="0"/>
                    </a:moveTo>
                    <a:cubicBezTo>
                      <a:pt x="34" y="0"/>
                      <a:pt x="23" y="6"/>
                      <a:pt x="12" y="17"/>
                    </a:cubicBezTo>
                    <a:cubicBezTo>
                      <a:pt x="6" y="27"/>
                      <a:pt x="1" y="44"/>
                      <a:pt x="1" y="60"/>
                    </a:cubicBezTo>
                    <a:cubicBezTo>
                      <a:pt x="1" y="93"/>
                      <a:pt x="171" y="3624"/>
                      <a:pt x="3559" y="7187"/>
                    </a:cubicBezTo>
                    <a:cubicBezTo>
                      <a:pt x="3570" y="7195"/>
                      <a:pt x="3585" y="7199"/>
                      <a:pt x="3600" y="7199"/>
                    </a:cubicBezTo>
                    <a:cubicBezTo>
                      <a:pt x="3615" y="7199"/>
                      <a:pt x="3630" y="7195"/>
                      <a:pt x="3641" y="7187"/>
                    </a:cubicBezTo>
                    <a:cubicBezTo>
                      <a:pt x="3657" y="7165"/>
                      <a:pt x="3657" y="7127"/>
                      <a:pt x="3641" y="7105"/>
                    </a:cubicBezTo>
                    <a:cubicBezTo>
                      <a:pt x="280" y="3580"/>
                      <a:pt x="105" y="88"/>
                      <a:pt x="105" y="55"/>
                    </a:cubicBezTo>
                    <a:cubicBezTo>
                      <a:pt x="105" y="22"/>
                      <a:pt x="83" y="0"/>
                      <a:pt x="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39"/>
              <p:cNvSpPr/>
              <p:nvPr/>
            </p:nvSpPr>
            <p:spPr>
              <a:xfrm rot="-6541634">
                <a:off x="1319822" y="3696177"/>
                <a:ext cx="380639" cy="16518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78" extrusionOk="0">
                    <a:moveTo>
                      <a:pt x="59" y="0"/>
                    </a:moveTo>
                    <a:cubicBezTo>
                      <a:pt x="45" y="0"/>
                      <a:pt x="31" y="6"/>
                      <a:pt x="23" y="19"/>
                    </a:cubicBezTo>
                    <a:cubicBezTo>
                      <a:pt x="17" y="24"/>
                      <a:pt x="12" y="35"/>
                      <a:pt x="6" y="46"/>
                    </a:cubicBezTo>
                    <a:cubicBezTo>
                      <a:pt x="1" y="73"/>
                      <a:pt x="23" y="106"/>
                      <a:pt x="50" y="112"/>
                    </a:cubicBezTo>
                    <a:cubicBezTo>
                      <a:pt x="1369" y="380"/>
                      <a:pt x="2820" y="1261"/>
                      <a:pt x="2836" y="1267"/>
                    </a:cubicBezTo>
                    <a:cubicBezTo>
                      <a:pt x="2847" y="1274"/>
                      <a:pt x="2857" y="1278"/>
                      <a:pt x="2867" y="1278"/>
                    </a:cubicBezTo>
                    <a:cubicBezTo>
                      <a:pt x="2914" y="1278"/>
                      <a:pt x="2945" y="1205"/>
                      <a:pt x="2891" y="1174"/>
                    </a:cubicBezTo>
                    <a:cubicBezTo>
                      <a:pt x="2880" y="1168"/>
                      <a:pt x="1413" y="276"/>
                      <a:pt x="72" y="2"/>
                    </a:cubicBezTo>
                    <a:cubicBezTo>
                      <a:pt x="68" y="1"/>
                      <a:pt x="63" y="0"/>
                      <a:pt x="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39"/>
              <p:cNvSpPr/>
              <p:nvPr/>
            </p:nvSpPr>
            <p:spPr>
              <a:xfrm rot="-6541634">
                <a:off x="1670278" y="3702067"/>
                <a:ext cx="58162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693" extrusionOk="0">
                    <a:moveTo>
                      <a:pt x="303" y="1"/>
                    </a:moveTo>
                    <a:cubicBezTo>
                      <a:pt x="288" y="1"/>
                      <a:pt x="276" y="7"/>
                      <a:pt x="263" y="19"/>
                    </a:cubicBezTo>
                    <a:cubicBezTo>
                      <a:pt x="258" y="25"/>
                      <a:pt x="252" y="30"/>
                      <a:pt x="252" y="41"/>
                    </a:cubicBezTo>
                    <a:cubicBezTo>
                      <a:pt x="242" y="74"/>
                      <a:pt x="1" y="912"/>
                      <a:pt x="335" y="1661"/>
                    </a:cubicBezTo>
                    <a:cubicBezTo>
                      <a:pt x="343" y="1682"/>
                      <a:pt x="363" y="1693"/>
                      <a:pt x="384" y="1693"/>
                    </a:cubicBezTo>
                    <a:cubicBezTo>
                      <a:pt x="391" y="1693"/>
                      <a:pt x="399" y="1692"/>
                      <a:pt x="406" y="1689"/>
                    </a:cubicBezTo>
                    <a:cubicBezTo>
                      <a:pt x="433" y="1678"/>
                      <a:pt x="450" y="1645"/>
                      <a:pt x="433" y="1618"/>
                    </a:cubicBezTo>
                    <a:cubicBezTo>
                      <a:pt x="121" y="901"/>
                      <a:pt x="356" y="80"/>
                      <a:pt x="356" y="74"/>
                    </a:cubicBezTo>
                    <a:cubicBezTo>
                      <a:pt x="362" y="41"/>
                      <a:pt x="346" y="14"/>
                      <a:pt x="318" y="3"/>
                    </a:cubicBezTo>
                    <a:cubicBezTo>
                      <a:pt x="313" y="2"/>
                      <a:pt x="308" y="1"/>
                      <a:pt x="3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39"/>
              <p:cNvSpPr/>
              <p:nvPr/>
            </p:nvSpPr>
            <p:spPr>
              <a:xfrm rot="-6541634">
                <a:off x="1107762" y="3890943"/>
                <a:ext cx="410495" cy="147990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1145" extrusionOk="0">
                    <a:moveTo>
                      <a:pt x="57" y="1"/>
                    </a:moveTo>
                    <a:cubicBezTo>
                      <a:pt x="42" y="1"/>
                      <a:pt x="31" y="7"/>
                      <a:pt x="23" y="19"/>
                    </a:cubicBezTo>
                    <a:cubicBezTo>
                      <a:pt x="12" y="24"/>
                      <a:pt x="6" y="35"/>
                      <a:pt x="6" y="46"/>
                    </a:cubicBezTo>
                    <a:cubicBezTo>
                      <a:pt x="1" y="79"/>
                      <a:pt x="23" y="107"/>
                      <a:pt x="50" y="112"/>
                    </a:cubicBezTo>
                    <a:cubicBezTo>
                      <a:pt x="1118" y="276"/>
                      <a:pt x="2141" y="627"/>
                      <a:pt x="3088" y="1136"/>
                    </a:cubicBezTo>
                    <a:cubicBezTo>
                      <a:pt x="3098" y="1142"/>
                      <a:pt x="3109" y="1145"/>
                      <a:pt x="3120" y="1145"/>
                    </a:cubicBezTo>
                    <a:cubicBezTo>
                      <a:pt x="3138" y="1145"/>
                      <a:pt x="3154" y="1136"/>
                      <a:pt x="3165" y="1119"/>
                    </a:cubicBezTo>
                    <a:cubicBezTo>
                      <a:pt x="3176" y="1092"/>
                      <a:pt x="3170" y="1059"/>
                      <a:pt x="3143" y="1043"/>
                    </a:cubicBezTo>
                    <a:cubicBezTo>
                      <a:pt x="2185" y="523"/>
                      <a:pt x="1145" y="172"/>
                      <a:pt x="72" y="3"/>
                    </a:cubicBezTo>
                    <a:cubicBezTo>
                      <a:pt x="67" y="1"/>
                      <a:pt x="62" y="1"/>
                      <a:pt x="5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39"/>
              <p:cNvSpPr/>
              <p:nvPr/>
            </p:nvSpPr>
            <p:spPr>
              <a:xfrm rot="-6541634">
                <a:off x="1521182" y="3904963"/>
                <a:ext cx="73026" cy="300504"/>
              </a:xfrm>
              <a:custGeom>
                <a:avLst/>
                <a:gdLst/>
                <a:ahLst/>
                <a:cxnLst/>
                <a:rect l="l" t="t" r="r" b="b"/>
                <a:pathLst>
                  <a:path w="565" h="2325" extrusionOk="0">
                    <a:moveTo>
                      <a:pt x="502" y="0"/>
                    </a:moveTo>
                    <a:cubicBezTo>
                      <a:pt x="487" y="0"/>
                      <a:pt x="473" y="6"/>
                      <a:pt x="460" y="16"/>
                    </a:cubicBezTo>
                    <a:cubicBezTo>
                      <a:pt x="460" y="21"/>
                      <a:pt x="455" y="21"/>
                      <a:pt x="455" y="27"/>
                    </a:cubicBezTo>
                    <a:cubicBezTo>
                      <a:pt x="438" y="54"/>
                      <a:pt x="0" y="738"/>
                      <a:pt x="444" y="2287"/>
                    </a:cubicBezTo>
                    <a:cubicBezTo>
                      <a:pt x="452" y="2313"/>
                      <a:pt x="474" y="2325"/>
                      <a:pt x="495" y="2325"/>
                    </a:cubicBezTo>
                    <a:cubicBezTo>
                      <a:pt x="528" y="2325"/>
                      <a:pt x="561" y="2298"/>
                      <a:pt x="548" y="2255"/>
                    </a:cubicBezTo>
                    <a:cubicBezTo>
                      <a:pt x="121" y="766"/>
                      <a:pt x="542" y="92"/>
                      <a:pt x="548" y="87"/>
                    </a:cubicBezTo>
                    <a:cubicBezTo>
                      <a:pt x="564" y="60"/>
                      <a:pt x="559" y="27"/>
                      <a:pt x="531" y="10"/>
                    </a:cubicBezTo>
                    <a:cubicBezTo>
                      <a:pt x="522" y="3"/>
                      <a:pt x="512" y="0"/>
                      <a:pt x="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39"/>
              <p:cNvSpPr/>
              <p:nvPr/>
            </p:nvSpPr>
            <p:spPr>
              <a:xfrm rot="-6541634">
                <a:off x="1383850" y="4022158"/>
                <a:ext cx="172935" cy="420448"/>
              </a:xfrm>
              <a:custGeom>
                <a:avLst/>
                <a:gdLst/>
                <a:ahLst/>
                <a:cxnLst/>
                <a:rect l="l" t="t" r="r" b="b"/>
                <a:pathLst>
                  <a:path w="1338" h="3253" extrusionOk="0">
                    <a:moveTo>
                      <a:pt x="1261" y="0"/>
                    </a:moveTo>
                    <a:cubicBezTo>
                      <a:pt x="1248" y="0"/>
                      <a:pt x="1234" y="5"/>
                      <a:pt x="1222" y="17"/>
                    </a:cubicBezTo>
                    <a:cubicBezTo>
                      <a:pt x="1211" y="33"/>
                      <a:pt x="1" y="1369"/>
                      <a:pt x="565" y="3219"/>
                    </a:cubicBezTo>
                    <a:cubicBezTo>
                      <a:pt x="575" y="3242"/>
                      <a:pt x="596" y="3252"/>
                      <a:pt x="616" y="3252"/>
                    </a:cubicBezTo>
                    <a:cubicBezTo>
                      <a:pt x="648" y="3252"/>
                      <a:pt x="681" y="3226"/>
                      <a:pt x="674" y="3186"/>
                    </a:cubicBezTo>
                    <a:cubicBezTo>
                      <a:pt x="121" y="1402"/>
                      <a:pt x="1293" y="104"/>
                      <a:pt x="1304" y="93"/>
                    </a:cubicBezTo>
                    <a:cubicBezTo>
                      <a:pt x="1337" y="52"/>
                      <a:pt x="1303" y="0"/>
                      <a:pt x="12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39"/>
              <p:cNvSpPr/>
              <p:nvPr/>
            </p:nvSpPr>
            <p:spPr>
              <a:xfrm rot="-6541634">
                <a:off x="1630449" y="3569948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5" y="1"/>
                    </a:cubicBezTo>
                    <a:cubicBezTo>
                      <a:pt x="225" y="12"/>
                      <a:pt x="1" y="570"/>
                      <a:pt x="329" y="888"/>
                    </a:cubicBezTo>
                    <a:cubicBezTo>
                      <a:pt x="429" y="988"/>
                      <a:pt x="559" y="1037"/>
                      <a:pt x="690" y="1037"/>
                    </a:cubicBezTo>
                    <a:cubicBezTo>
                      <a:pt x="825" y="1037"/>
                      <a:pt x="960" y="985"/>
                      <a:pt x="1062" y="882"/>
                    </a:cubicBezTo>
                    <a:cubicBezTo>
                      <a:pt x="1378" y="555"/>
                      <a:pt x="1147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39"/>
              <p:cNvSpPr/>
              <p:nvPr/>
            </p:nvSpPr>
            <p:spPr>
              <a:xfrm rot="-6541634">
                <a:off x="1736949" y="3671104"/>
                <a:ext cx="179010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85" h="1038" extrusionOk="0">
                    <a:moveTo>
                      <a:pt x="692" y="0"/>
                    </a:moveTo>
                    <a:cubicBezTo>
                      <a:pt x="690" y="0"/>
                      <a:pt x="687" y="0"/>
                      <a:pt x="685" y="0"/>
                    </a:cubicBezTo>
                    <a:cubicBezTo>
                      <a:pt x="225" y="6"/>
                      <a:pt x="1" y="570"/>
                      <a:pt x="335" y="893"/>
                    </a:cubicBezTo>
                    <a:cubicBezTo>
                      <a:pt x="434" y="989"/>
                      <a:pt x="563" y="1037"/>
                      <a:pt x="693" y="1037"/>
                    </a:cubicBezTo>
                    <a:cubicBezTo>
                      <a:pt x="827" y="1037"/>
                      <a:pt x="962" y="985"/>
                      <a:pt x="1063" y="882"/>
                    </a:cubicBezTo>
                    <a:cubicBezTo>
                      <a:pt x="1384" y="555"/>
                      <a:pt x="1153" y="0"/>
                      <a:pt x="69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39"/>
              <p:cNvSpPr/>
              <p:nvPr/>
            </p:nvSpPr>
            <p:spPr>
              <a:xfrm rot="-6541634">
                <a:off x="1636961" y="3893449"/>
                <a:ext cx="178881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84" h="1037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24" y="6"/>
                      <a:pt x="0" y="570"/>
                      <a:pt x="334" y="887"/>
                    </a:cubicBezTo>
                    <a:cubicBezTo>
                      <a:pt x="434" y="987"/>
                      <a:pt x="564" y="1037"/>
                      <a:pt x="695" y="1037"/>
                    </a:cubicBezTo>
                    <a:cubicBezTo>
                      <a:pt x="828" y="1037"/>
                      <a:pt x="962" y="985"/>
                      <a:pt x="1062" y="882"/>
                    </a:cubicBezTo>
                    <a:cubicBezTo>
                      <a:pt x="1383" y="550"/>
                      <a:pt x="1152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39"/>
              <p:cNvSpPr/>
              <p:nvPr/>
            </p:nvSpPr>
            <p:spPr>
              <a:xfrm rot="-6541634">
                <a:off x="1444986" y="3500745"/>
                <a:ext cx="178235" cy="13403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7" extrusionOk="0">
                    <a:moveTo>
                      <a:pt x="692" y="1"/>
                    </a:moveTo>
                    <a:cubicBezTo>
                      <a:pt x="690" y="1"/>
                      <a:pt x="687" y="1"/>
                      <a:pt x="685" y="1"/>
                    </a:cubicBezTo>
                    <a:cubicBezTo>
                      <a:pt x="225" y="6"/>
                      <a:pt x="1" y="570"/>
                      <a:pt x="329" y="887"/>
                    </a:cubicBezTo>
                    <a:cubicBezTo>
                      <a:pt x="429" y="987"/>
                      <a:pt x="560" y="1037"/>
                      <a:pt x="691" y="1037"/>
                    </a:cubicBezTo>
                    <a:cubicBezTo>
                      <a:pt x="825" y="1037"/>
                      <a:pt x="960" y="985"/>
                      <a:pt x="1063" y="882"/>
                    </a:cubicBezTo>
                    <a:cubicBezTo>
                      <a:pt x="1379" y="550"/>
                      <a:pt x="1147" y="1"/>
                      <a:pt x="6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39"/>
              <p:cNvSpPr/>
              <p:nvPr/>
            </p:nvSpPr>
            <p:spPr>
              <a:xfrm rot="-6541634">
                <a:off x="1225849" y="3699232"/>
                <a:ext cx="178105" cy="133644"/>
              </a:xfrm>
              <a:custGeom>
                <a:avLst/>
                <a:gdLst/>
                <a:ahLst/>
                <a:cxnLst/>
                <a:rect l="l" t="t" r="r" b="b"/>
                <a:pathLst>
                  <a:path w="1378" h="1034" extrusionOk="0">
                    <a:moveTo>
                      <a:pt x="691" y="1"/>
                    </a:moveTo>
                    <a:cubicBezTo>
                      <a:pt x="689" y="1"/>
                      <a:pt x="687" y="1"/>
                      <a:pt x="684" y="1"/>
                    </a:cubicBezTo>
                    <a:cubicBezTo>
                      <a:pt x="219" y="6"/>
                      <a:pt x="0" y="565"/>
                      <a:pt x="329" y="888"/>
                    </a:cubicBezTo>
                    <a:cubicBezTo>
                      <a:pt x="428" y="985"/>
                      <a:pt x="559" y="1034"/>
                      <a:pt x="689" y="1034"/>
                    </a:cubicBezTo>
                    <a:cubicBezTo>
                      <a:pt x="823" y="1034"/>
                      <a:pt x="957" y="982"/>
                      <a:pt x="1057" y="877"/>
                    </a:cubicBezTo>
                    <a:cubicBezTo>
                      <a:pt x="1378" y="550"/>
                      <a:pt x="1146" y="1"/>
                      <a:pt x="691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39"/>
              <p:cNvSpPr/>
              <p:nvPr/>
            </p:nvSpPr>
            <p:spPr>
              <a:xfrm rot="-6541634">
                <a:off x="1560523" y="4111050"/>
                <a:ext cx="178235" cy="134161"/>
              </a:xfrm>
              <a:custGeom>
                <a:avLst/>
                <a:gdLst/>
                <a:ahLst/>
                <a:cxnLst/>
                <a:rect l="l" t="t" r="r" b="b"/>
                <a:pathLst>
                  <a:path w="1379" h="1038" extrusionOk="0">
                    <a:moveTo>
                      <a:pt x="691" y="0"/>
                    </a:moveTo>
                    <a:cubicBezTo>
                      <a:pt x="689" y="0"/>
                      <a:pt x="687" y="1"/>
                      <a:pt x="684" y="1"/>
                    </a:cubicBezTo>
                    <a:cubicBezTo>
                      <a:pt x="225" y="6"/>
                      <a:pt x="0" y="570"/>
                      <a:pt x="329" y="893"/>
                    </a:cubicBezTo>
                    <a:cubicBezTo>
                      <a:pt x="428" y="989"/>
                      <a:pt x="557" y="1037"/>
                      <a:pt x="687" y="1037"/>
                    </a:cubicBezTo>
                    <a:cubicBezTo>
                      <a:pt x="823" y="1037"/>
                      <a:pt x="959" y="985"/>
                      <a:pt x="1062" y="882"/>
                    </a:cubicBezTo>
                    <a:cubicBezTo>
                      <a:pt x="1378" y="555"/>
                      <a:pt x="1147" y="0"/>
                      <a:pt x="6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39"/>
              <p:cNvSpPr/>
              <p:nvPr/>
            </p:nvSpPr>
            <p:spPr>
              <a:xfrm rot="-6541634">
                <a:off x="239832" y="4616733"/>
                <a:ext cx="1202793" cy="1546596"/>
              </a:xfrm>
              <a:custGeom>
                <a:avLst/>
                <a:gdLst/>
                <a:ahLst/>
                <a:cxnLst/>
                <a:rect l="l" t="t" r="r" b="b"/>
                <a:pathLst>
                  <a:path w="9306" h="11966" extrusionOk="0">
                    <a:moveTo>
                      <a:pt x="8939" y="1"/>
                    </a:moveTo>
                    <a:cubicBezTo>
                      <a:pt x="8939" y="1"/>
                      <a:pt x="3931" y="1451"/>
                      <a:pt x="2820" y="2332"/>
                    </a:cubicBezTo>
                    <a:cubicBezTo>
                      <a:pt x="1714" y="3214"/>
                      <a:pt x="2984" y="3296"/>
                      <a:pt x="3351" y="3559"/>
                    </a:cubicBezTo>
                    <a:cubicBezTo>
                      <a:pt x="3723" y="3821"/>
                      <a:pt x="2250" y="4297"/>
                      <a:pt x="1594" y="4708"/>
                    </a:cubicBezTo>
                    <a:cubicBezTo>
                      <a:pt x="931" y="5118"/>
                      <a:pt x="482" y="6252"/>
                      <a:pt x="1397" y="6273"/>
                    </a:cubicBezTo>
                    <a:cubicBezTo>
                      <a:pt x="1922" y="6284"/>
                      <a:pt x="2190" y="6290"/>
                      <a:pt x="2168" y="6470"/>
                    </a:cubicBezTo>
                    <a:cubicBezTo>
                      <a:pt x="2152" y="6651"/>
                      <a:pt x="762" y="7390"/>
                      <a:pt x="384" y="8123"/>
                    </a:cubicBezTo>
                    <a:cubicBezTo>
                      <a:pt x="1" y="8851"/>
                      <a:pt x="592" y="8824"/>
                      <a:pt x="866" y="8994"/>
                    </a:cubicBezTo>
                    <a:cubicBezTo>
                      <a:pt x="1145" y="9169"/>
                      <a:pt x="83" y="10023"/>
                      <a:pt x="203" y="11019"/>
                    </a:cubicBezTo>
                    <a:cubicBezTo>
                      <a:pt x="282" y="11667"/>
                      <a:pt x="640" y="11965"/>
                      <a:pt x="1038" y="11965"/>
                    </a:cubicBezTo>
                    <a:cubicBezTo>
                      <a:pt x="1251" y="11965"/>
                      <a:pt x="1477" y="11879"/>
                      <a:pt x="1676" y="11714"/>
                    </a:cubicBezTo>
                    <a:cubicBezTo>
                      <a:pt x="2245" y="11243"/>
                      <a:pt x="2316" y="10023"/>
                      <a:pt x="2469" y="9891"/>
                    </a:cubicBezTo>
                    <a:cubicBezTo>
                      <a:pt x="2477" y="9885"/>
                      <a:pt x="2483" y="9882"/>
                      <a:pt x="2490" y="9882"/>
                    </a:cubicBezTo>
                    <a:cubicBezTo>
                      <a:pt x="2611" y="9882"/>
                      <a:pt x="2556" y="11011"/>
                      <a:pt x="3172" y="11011"/>
                    </a:cubicBezTo>
                    <a:cubicBezTo>
                      <a:pt x="3191" y="11011"/>
                      <a:pt x="3210" y="11010"/>
                      <a:pt x="3230" y="11008"/>
                    </a:cubicBezTo>
                    <a:cubicBezTo>
                      <a:pt x="3942" y="10937"/>
                      <a:pt x="3794" y="8337"/>
                      <a:pt x="4040" y="7784"/>
                    </a:cubicBezTo>
                    <a:cubicBezTo>
                      <a:pt x="4076" y="7702"/>
                      <a:pt x="4111" y="7666"/>
                      <a:pt x="4147" y="7666"/>
                    </a:cubicBezTo>
                    <a:cubicBezTo>
                      <a:pt x="4353" y="7666"/>
                      <a:pt x="4580" y="8835"/>
                      <a:pt x="5036" y="9120"/>
                    </a:cubicBezTo>
                    <a:cubicBezTo>
                      <a:pt x="5073" y="9142"/>
                      <a:pt x="5109" y="9152"/>
                      <a:pt x="5145" y="9152"/>
                    </a:cubicBezTo>
                    <a:cubicBezTo>
                      <a:pt x="5644" y="9152"/>
                      <a:pt x="6126" y="7129"/>
                      <a:pt x="6350" y="5781"/>
                    </a:cubicBezTo>
                    <a:cubicBezTo>
                      <a:pt x="6438" y="5510"/>
                      <a:pt x="6512" y="5409"/>
                      <a:pt x="6581" y="5409"/>
                    </a:cubicBezTo>
                    <a:cubicBezTo>
                      <a:pt x="6743" y="5409"/>
                      <a:pt x="6871" y="5980"/>
                      <a:pt x="7056" y="6208"/>
                    </a:cubicBezTo>
                    <a:cubicBezTo>
                      <a:pt x="7072" y="6227"/>
                      <a:pt x="7093" y="6236"/>
                      <a:pt x="7119" y="6236"/>
                    </a:cubicBezTo>
                    <a:cubicBezTo>
                      <a:pt x="7546" y="6236"/>
                      <a:pt x="9305" y="3819"/>
                      <a:pt x="89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39"/>
              <p:cNvSpPr/>
              <p:nvPr/>
            </p:nvSpPr>
            <p:spPr>
              <a:xfrm rot="-6541634">
                <a:off x="373937" y="4793902"/>
                <a:ext cx="921934" cy="1150835"/>
              </a:xfrm>
              <a:custGeom>
                <a:avLst/>
                <a:gdLst/>
                <a:ahLst/>
                <a:cxnLst/>
                <a:rect l="l" t="t" r="r" b="b"/>
                <a:pathLst>
                  <a:path w="7133" h="8904" extrusionOk="0">
                    <a:moveTo>
                      <a:pt x="7056" y="1"/>
                    </a:moveTo>
                    <a:cubicBezTo>
                      <a:pt x="7039" y="1"/>
                      <a:pt x="6690" y="161"/>
                      <a:pt x="6705" y="177"/>
                    </a:cubicBez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6286" y="629"/>
                      <a:pt x="1405" y="4726"/>
                      <a:pt x="6" y="8842"/>
                    </a:cubicBezTo>
                    <a:cubicBezTo>
                      <a:pt x="0" y="8869"/>
                      <a:pt x="11" y="8891"/>
                      <a:pt x="39" y="8902"/>
                    </a:cubicBezTo>
                    <a:cubicBezTo>
                      <a:pt x="42" y="8903"/>
                      <a:pt x="46" y="8903"/>
                      <a:pt x="50" y="8903"/>
                    </a:cubicBezTo>
                    <a:cubicBezTo>
                      <a:pt x="69" y="8903"/>
                      <a:pt x="89" y="8893"/>
                      <a:pt x="93" y="8874"/>
                    </a:cubicBezTo>
                    <a:cubicBezTo>
                      <a:pt x="1582" y="4485"/>
                      <a:pt x="7067" y="111"/>
                      <a:pt x="7110" y="73"/>
                    </a:cubicBezTo>
                    <a:cubicBezTo>
                      <a:pt x="7132" y="56"/>
                      <a:pt x="7132" y="29"/>
                      <a:pt x="7121" y="7"/>
                    </a:cubicBezTo>
                    <a:lnTo>
                      <a:pt x="7121" y="7"/>
                    </a:lnTo>
                    <a:lnTo>
                      <a:pt x="6975" y="67"/>
                    </a:lnTo>
                    <a:lnTo>
                      <a:pt x="6975" y="67"/>
                    </a:lnTo>
                    <a:cubicBezTo>
                      <a:pt x="7025" y="26"/>
                      <a:pt x="7052" y="4"/>
                      <a:pt x="7056" y="2"/>
                    </a:cubicBezTo>
                    <a:cubicBezTo>
                      <a:pt x="7056" y="1"/>
                      <a:pt x="7056" y="1"/>
                      <a:pt x="7056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39"/>
              <p:cNvSpPr/>
              <p:nvPr/>
            </p:nvSpPr>
            <p:spPr>
              <a:xfrm rot="-6541634">
                <a:off x="1109686" y="5430994"/>
                <a:ext cx="319375" cy="364224"/>
              </a:xfrm>
              <a:custGeom>
                <a:avLst/>
                <a:gdLst/>
                <a:ahLst/>
                <a:cxnLst/>
                <a:rect l="l" t="t" r="r" b="b"/>
                <a:pathLst>
                  <a:path w="2471" h="2818" extrusionOk="0">
                    <a:moveTo>
                      <a:pt x="2283" y="1"/>
                    </a:moveTo>
                    <a:lnTo>
                      <a:pt x="2207" y="28"/>
                    </a:lnTo>
                    <a:cubicBezTo>
                      <a:pt x="1101" y="466"/>
                      <a:pt x="34" y="1205"/>
                      <a:pt x="23" y="1210"/>
                    </a:cubicBezTo>
                    <a:cubicBezTo>
                      <a:pt x="6" y="1227"/>
                      <a:pt x="1" y="1254"/>
                      <a:pt x="12" y="1276"/>
                    </a:cubicBezTo>
                    <a:cubicBezTo>
                      <a:pt x="22" y="1287"/>
                      <a:pt x="38" y="1293"/>
                      <a:pt x="53" y="1293"/>
                    </a:cubicBezTo>
                    <a:cubicBezTo>
                      <a:pt x="61" y="1293"/>
                      <a:pt x="70" y="1291"/>
                      <a:pt x="77" y="1287"/>
                    </a:cubicBezTo>
                    <a:cubicBezTo>
                      <a:pt x="88" y="1276"/>
                      <a:pt x="1096" y="581"/>
                      <a:pt x="2163" y="143"/>
                    </a:cubicBezTo>
                    <a:lnTo>
                      <a:pt x="2163" y="143"/>
                    </a:lnTo>
                    <a:cubicBezTo>
                      <a:pt x="1999" y="1139"/>
                      <a:pt x="2360" y="2716"/>
                      <a:pt x="2371" y="2781"/>
                    </a:cubicBezTo>
                    <a:cubicBezTo>
                      <a:pt x="2378" y="2807"/>
                      <a:pt x="2397" y="2817"/>
                      <a:pt x="2417" y="2817"/>
                    </a:cubicBezTo>
                    <a:cubicBezTo>
                      <a:pt x="2443" y="2817"/>
                      <a:pt x="2470" y="2797"/>
                      <a:pt x="2464" y="2765"/>
                    </a:cubicBezTo>
                    <a:cubicBezTo>
                      <a:pt x="2459" y="2748"/>
                      <a:pt x="2070" y="1052"/>
                      <a:pt x="2267" y="83"/>
                    </a:cubicBezTo>
                    <a:lnTo>
                      <a:pt x="2283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39"/>
              <p:cNvSpPr/>
              <p:nvPr/>
            </p:nvSpPr>
            <p:spPr>
              <a:xfrm rot="-6541634">
                <a:off x="726871" y="5293003"/>
                <a:ext cx="482229" cy="472923"/>
              </a:xfrm>
              <a:custGeom>
                <a:avLst/>
                <a:gdLst/>
                <a:ahLst/>
                <a:cxnLst/>
                <a:rect l="l" t="t" r="r" b="b"/>
                <a:pathLst>
                  <a:path w="3731" h="3659" extrusionOk="0">
                    <a:moveTo>
                      <a:pt x="3435" y="1"/>
                    </a:moveTo>
                    <a:lnTo>
                      <a:pt x="3375" y="6"/>
                    </a:lnTo>
                    <a:cubicBezTo>
                      <a:pt x="1602" y="171"/>
                      <a:pt x="63" y="1003"/>
                      <a:pt x="47" y="1013"/>
                    </a:cubicBezTo>
                    <a:cubicBezTo>
                      <a:pt x="0" y="1037"/>
                      <a:pt x="25" y="1096"/>
                      <a:pt x="68" y="1096"/>
                    </a:cubicBezTo>
                    <a:cubicBezTo>
                      <a:pt x="75" y="1096"/>
                      <a:pt x="83" y="1094"/>
                      <a:pt x="91" y="1090"/>
                    </a:cubicBezTo>
                    <a:cubicBezTo>
                      <a:pt x="107" y="1085"/>
                      <a:pt x="1596" y="275"/>
                      <a:pt x="3326" y="105"/>
                    </a:cubicBezTo>
                    <a:lnTo>
                      <a:pt x="3326" y="105"/>
                    </a:lnTo>
                    <a:cubicBezTo>
                      <a:pt x="3047" y="1709"/>
                      <a:pt x="3632" y="3608"/>
                      <a:pt x="3638" y="3624"/>
                    </a:cubicBezTo>
                    <a:cubicBezTo>
                      <a:pt x="3642" y="3647"/>
                      <a:pt x="3662" y="3659"/>
                      <a:pt x="3681" y="3659"/>
                    </a:cubicBezTo>
                    <a:cubicBezTo>
                      <a:pt x="3685" y="3659"/>
                      <a:pt x="3689" y="3658"/>
                      <a:pt x="3692" y="3657"/>
                    </a:cubicBezTo>
                    <a:cubicBezTo>
                      <a:pt x="3720" y="3646"/>
                      <a:pt x="3731" y="3624"/>
                      <a:pt x="3725" y="3597"/>
                    </a:cubicBezTo>
                    <a:cubicBezTo>
                      <a:pt x="3720" y="3581"/>
                      <a:pt x="3129" y="1659"/>
                      <a:pt x="3424" y="61"/>
                    </a:cubicBezTo>
                    <a:lnTo>
                      <a:pt x="3435" y="1"/>
                    </a:ln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39"/>
              <p:cNvSpPr/>
              <p:nvPr/>
            </p:nvSpPr>
            <p:spPr>
              <a:xfrm rot="-6541634">
                <a:off x="295516" y="5209717"/>
                <a:ext cx="528500" cy="383482"/>
              </a:xfrm>
              <a:custGeom>
                <a:avLst/>
                <a:gdLst/>
                <a:ahLst/>
                <a:cxnLst/>
                <a:rect l="l" t="t" r="r" b="b"/>
                <a:pathLst>
                  <a:path w="4089" h="2967" extrusionOk="0">
                    <a:moveTo>
                      <a:pt x="2839" y="1"/>
                    </a:moveTo>
                    <a:cubicBezTo>
                      <a:pt x="1486" y="1"/>
                      <a:pt x="56" y="338"/>
                      <a:pt x="39" y="342"/>
                    </a:cubicBezTo>
                    <a:cubicBezTo>
                      <a:pt x="12" y="347"/>
                      <a:pt x="1" y="369"/>
                      <a:pt x="6" y="397"/>
                    </a:cubicBezTo>
                    <a:cubicBezTo>
                      <a:pt x="11" y="416"/>
                      <a:pt x="28" y="431"/>
                      <a:pt x="50" y="431"/>
                    </a:cubicBezTo>
                    <a:cubicBezTo>
                      <a:pt x="54" y="431"/>
                      <a:pt x="57" y="430"/>
                      <a:pt x="61" y="429"/>
                    </a:cubicBezTo>
                    <a:cubicBezTo>
                      <a:pt x="79" y="425"/>
                      <a:pt x="1505" y="87"/>
                      <a:pt x="2846" y="87"/>
                    </a:cubicBezTo>
                    <a:cubicBezTo>
                      <a:pt x="3171" y="87"/>
                      <a:pt x="3490" y="107"/>
                      <a:pt x="3783" y="156"/>
                    </a:cubicBezTo>
                    <a:cubicBezTo>
                      <a:pt x="3548" y="1530"/>
                      <a:pt x="3985" y="2920"/>
                      <a:pt x="3991" y="2936"/>
                    </a:cubicBezTo>
                    <a:cubicBezTo>
                      <a:pt x="3997" y="2957"/>
                      <a:pt x="4014" y="2966"/>
                      <a:pt x="4031" y="2966"/>
                    </a:cubicBezTo>
                    <a:cubicBezTo>
                      <a:pt x="4059" y="2966"/>
                      <a:pt x="4089" y="2943"/>
                      <a:pt x="4079" y="2909"/>
                    </a:cubicBezTo>
                    <a:cubicBezTo>
                      <a:pt x="4073" y="2893"/>
                      <a:pt x="3630" y="1491"/>
                      <a:pt x="3881" y="128"/>
                    </a:cubicBezTo>
                    <a:lnTo>
                      <a:pt x="3892" y="85"/>
                    </a:lnTo>
                    <a:lnTo>
                      <a:pt x="3843" y="79"/>
                    </a:lnTo>
                    <a:cubicBezTo>
                      <a:pt x="3531" y="23"/>
                      <a:pt x="3187" y="1"/>
                      <a:pt x="2839" y="1"/>
                    </a:cubicBezTo>
                    <a:close/>
                  </a:path>
                </a:pathLst>
              </a:custGeom>
              <a:solidFill>
                <a:srgbClr val="ABDB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39"/>
              <p:cNvSpPr/>
              <p:nvPr/>
            </p:nvSpPr>
            <p:spPr>
              <a:xfrm rot="-6541634">
                <a:off x="345853" y="3200224"/>
                <a:ext cx="1085435" cy="1218949"/>
              </a:xfrm>
              <a:custGeom>
                <a:avLst/>
                <a:gdLst/>
                <a:ahLst/>
                <a:cxnLst/>
                <a:rect l="l" t="t" r="r" b="b"/>
                <a:pathLst>
                  <a:path w="8398" h="943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2" y="3232"/>
                      <a:pt x="1700" y="5116"/>
                      <a:pt x="2088" y="5116"/>
                    </a:cubicBezTo>
                    <a:cubicBezTo>
                      <a:pt x="2117" y="5116"/>
                      <a:pt x="2139" y="5106"/>
                      <a:pt x="2152" y="5085"/>
                    </a:cubicBezTo>
                    <a:cubicBezTo>
                      <a:pt x="2289" y="4874"/>
                      <a:pt x="2345" y="4370"/>
                      <a:pt x="2487" y="4370"/>
                    </a:cubicBezTo>
                    <a:cubicBezTo>
                      <a:pt x="2544" y="4370"/>
                      <a:pt x="2615" y="4451"/>
                      <a:pt x="2710" y="4664"/>
                    </a:cubicBezTo>
                    <a:cubicBezTo>
                      <a:pt x="3017" y="5770"/>
                      <a:pt x="3592" y="7413"/>
                      <a:pt x="4015" y="7413"/>
                    </a:cubicBezTo>
                    <a:cubicBezTo>
                      <a:pt x="4052" y="7413"/>
                      <a:pt x="4088" y="7400"/>
                      <a:pt x="4123" y="7373"/>
                    </a:cubicBezTo>
                    <a:cubicBezTo>
                      <a:pt x="4485" y="7091"/>
                      <a:pt x="4568" y="6063"/>
                      <a:pt x="4748" y="6063"/>
                    </a:cubicBezTo>
                    <a:cubicBezTo>
                      <a:pt x="4777" y="6063"/>
                      <a:pt x="4809" y="6090"/>
                      <a:pt x="4845" y="6152"/>
                    </a:cubicBezTo>
                    <a:cubicBezTo>
                      <a:pt x="5102" y="6601"/>
                      <a:pt x="5206" y="8813"/>
                      <a:pt x="5819" y="8813"/>
                    </a:cubicBezTo>
                    <a:cubicBezTo>
                      <a:pt x="6406" y="8813"/>
                      <a:pt x="6236" y="7794"/>
                      <a:pt x="6345" y="7794"/>
                    </a:cubicBezTo>
                    <a:cubicBezTo>
                      <a:pt x="6350" y="7794"/>
                      <a:pt x="6355" y="7796"/>
                      <a:pt x="6361" y="7800"/>
                    </a:cubicBezTo>
                    <a:cubicBezTo>
                      <a:pt x="6504" y="7899"/>
                      <a:pt x="6673" y="8922"/>
                      <a:pt x="7199" y="9272"/>
                    </a:cubicBezTo>
                    <a:cubicBezTo>
                      <a:pt x="7357" y="9377"/>
                      <a:pt x="7527" y="9431"/>
                      <a:pt x="7687" y="9431"/>
                    </a:cubicBezTo>
                    <a:cubicBezTo>
                      <a:pt x="8056" y="9431"/>
                      <a:pt x="8375" y="9148"/>
                      <a:pt x="8387" y="8550"/>
                    </a:cubicBezTo>
                    <a:cubicBezTo>
                      <a:pt x="8397" y="7691"/>
                      <a:pt x="7423" y="7067"/>
                      <a:pt x="7642" y="6897"/>
                    </a:cubicBezTo>
                    <a:cubicBezTo>
                      <a:pt x="7861" y="6727"/>
                      <a:pt x="8359" y="6700"/>
                      <a:pt x="7971" y="6114"/>
                    </a:cubicBezTo>
                    <a:cubicBezTo>
                      <a:pt x="7587" y="5528"/>
                      <a:pt x="6339" y="5030"/>
                      <a:pt x="6312" y="4877"/>
                    </a:cubicBezTo>
                    <a:cubicBezTo>
                      <a:pt x="6279" y="4724"/>
                      <a:pt x="6504" y="4697"/>
                      <a:pt x="6947" y="4642"/>
                    </a:cubicBezTo>
                    <a:cubicBezTo>
                      <a:pt x="7719" y="4538"/>
                      <a:pt x="7237" y="3618"/>
                      <a:pt x="6640" y="3328"/>
                    </a:cubicBezTo>
                    <a:cubicBezTo>
                      <a:pt x="6049" y="3043"/>
                      <a:pt x="4752" y="2770"/>
                      <a:pt x="5048" y="2513"/>
                    </a:cubicBezTo>
                    <a:cubicBezTo>
                      <a:pt x="5338" y="2261"/>
                      <a:pt x="6405" y="2080"/>
                      <a:pt x="5387" y="1429"/>
                    </a:cubicBezTo>
                    <a:cubicBezTo>
                      <a:pt x="4374" y="78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39"/>
              <p:cNvSpPr/>
              <p:nvPr/>
            </p:nvSpPr>
            <p:spPr>
              <a:xfrm rot="-6541634">
                <a:off x="452622" y="3385318"/>
                <a:ext cx="883677" cy="893241"/>
              </a:xfrm>
              <a:custGeom>
                <a:avLst/>
                <a:gdLst/>
                <a:ahLst/>
                <a:cxnLst/>
                <a:rect l="l" t="t" r="r" b="b"/>
                <a:pathLst>
                  <a:path w="6837" h="6911" extrusionOk="0">
                    <a:moveTo>
                      <a:pt x="66" y="0"/>
                    </a:moveTo>
                    <a:cubicBezTo>
                      <a:pt x="65" y="0"/>
                      <a:pt x="65" y="1"/>
                      <a:pt x="66" y="1"/>
                    </a:cubicBezTo>
                    <a:cubicBezTo>
                      <a:pt x="69" y="3"/>
                      <a:pt x="95" y="19"/>
                      <a:pt x="141" y="50"/>
                    </a:cubicBezTo>
                    <a:lnTo>
                      <a:pt x="141" y="50"/>
                    </a:lnTo>
                    <a:lnTo>
                      <a:pt x="16" y="12"/>
                    </a:lnTo>
                    <a:lnTo>
                      <a:pt x="16" y="12"/>
                    </a:lnTo>
                    <a:cubicBezTo>
                      <a:pt x="0" y="29"/>
                      <a:pt x="6" y="56"/>
                      <a:pt x="27" y="67"/>
                    </a:cubicBezTo>
                    <a:cubicBezTo>
                      <a:pt x="71" y="94"/>
                      <a:pt x="5101" y="3307"/>
                      <a:pt x="6760" y="6887"/>
                    </a:cubicBezTo>
                    <a:cubicBezTo>
                      <a:pt x="6764" y="6904"/>
                      <a:pt x="6778" y="6911"/>
                      <a:pt x="6794" y="6911"/>
                    </a:cubicBezTo>
                    <a:cubicBezTo>
                      <a:pt x="6799" y="6911"/>
                      <a:pt x="6804" y="6910"/>
                      <a:pt x="6809" y="6909"/>
                    </a:cubicBezTo>
                    <a:cubicBezTo>
                      <a:pt x="6831" y="6898"/>
                      <a:pt x="6837" y="6876"/>
                      <a:pt x="6831" y="6860"/>
                    </a:cubicBezTo>
                    <a:cubicBezTo>
                      <a:pt x="5275" y="3501"/>
                      <a:pt x="777" y="467"/>
                      <a:pt x="141" y="50"/>
                    </a:cubicBezTo>
                    <a:lnTo>
                      <a:pt x="141" y="50"/>
                    </a:lnTo>
                    <a:lnTo>
                      <a:pt x="378" y="122"/>
                    </a:lnTo>
                    <a:cubicBezTo>
                      <a:pt x="388" y="106"/>
                      <a:pt x="79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39"/>
              <p:cNvSpPr/>
              <p:nvPr/>
            </p:nvSpPr>
            <p:spPr>
              <a:xfrm rot="-6541634">
                <a:off x="895353" y="3264578"/>
                <a:ext cx="264702" cy="310198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2400" extrusionOk="0">
                    <a:moveTo>
                      <a:pt x="0" y="1"/>
                    </a:moveTo>
                    <a:lnTo>
                      <a:pt x="22" y="66"/>
                    </a:lnTo>
                    <a:cubicBezTo>
                      <a:pt x="274" y="871"/>
                      <a:pt x="99" y="2343"/>
                      <a:pt x="99" y="2360"/>
                    </a:cubicBezTo>
                    <a:cubicBezTo>
                      <a:pt x="96" y="2386"/>
                      <a:pt x="116" y="2399"/>
                      <a:pt x="136" y="2399"/>
                    </a:cubicBezTo>
                    <a:cubicBezTo>
                      <a:pt x="154" y="2399"/>
                      <a:pt x="173" y="2388"/>
                      <a:pt x="175" y="2365"/>
                    </a:cubicBezTo>
                    <a:cubicBezTo>
                      <a:pt x="181" y="2305"/>
                      <a:pt x="345" y="942"/>
                      <a:pt x="115" y="115"/>
                    </a:cubicBezTo>
                    <a:lnTo>
                      <a:pt x="115" y="115"/>
                    </a:lnTo>
                    <a:cubicBezTo>
                      <a:pt x="761" y="313"/>
                      <a:pt x="1390" y="575"/>
                      <a:pt x="1987" y="893"/>
                    </a:cubicBezTo>
                    <a:cubicBezTo>
                      <a:pt x="1992" y="896"/>
                      <a:pt x="1997" y="897"/>
                      <a:pt x="2002" y="897"/>
                    </a:cubicBezTo>
                    <a:cubicBezTo>
                      <a:pt x="2015" y="897"/>
                      <a:pt x="2028" y="888"/>
                      <a:pt x="2036" y="876"/>
                    </a:cubicBezTo>
                    <a:cubicBezTo>
                      <a:pt x="2047" y="860"/>
                      <a:pt x="2042" y="833"/>
                      <a:pt x="2020" y="822"/>
                    </a:cubicBezTo>
                    <a:cubicBezTo>
                      <a:pt x="2014" y="816"/>
                      <a:pt x="1046" y="291"/>
                      <a:pt x="71" y="22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39"/>
              <p:cNvSpPr/>
              <p:nvPr/>
            </p:nvSpPr>
            <p:spPr>
              <a:xfrm rot="-6541634">
                <a:off x="706231" y="3446930"/>
                <a:ext cx="386197" cy="402611"/>
              </a:xfrm>
              <a:custGeom>
                <a:avLst/>
                <a:gdLst/>
                <a:ahLst/>
                <a:cxnLst/>
                <a:rect l="l" t="t" r="r" b="b"/>
                <a:pathLst>
                  <a:path w="2988" h="3115" extrusionOk="0">
                    <a:moveTo>
                      <a:pt x="136" y="1"/>
                    </a:moveTo>
                    <a:cubicBezTo>
                      <a:pt x="107" y="1"/>
                      <a:pt x="79" y="1"/>
                      <a:pt x="50" y="2"/>
                    </a:cubicBezTo>
                    <a:lnTo>
                      <a:pt x="1" y="2"/>
                    </a:lnTo>
                    <a:lnTo>
                      <a:pt x="12" y="51"/>
                    </a:lnTo>
                    <a:cubicBezTo>
                      <a:pt x="411" y="1375"/>
                      <a:pt x="83" y="3056"/>
                      <a:pt x="77" y="3072"/>
                    </a:cubicBezTo>
                    <a:cubicBezTo>
                      <a:pt x="74" y="3098"/>
                      <a:pt x="96" y="3114"/>
                      <a:pt x="117" y="3114"/>
                    </a:cubicBezTo>
                    <a:cubicBezTo>
                      <a:pt x="132" y="3114"/>
                      <a:pt x="147" y="3107"/>
                      <a:pt x="154" y="3089"/>
                    </a:cubicBezTo>
                    <a:cubicBezTo>
                      <a:pt x="154" y="3072"/>
                      <a:pt x="483" y="1414"/>
                      <a:pt x="99" y="78"/>
                    </a:cubicBezTo>
                    <a:cubicBezTo>
                      <a:pt x="114" y="78"/>
                      <a:pt x="128" y="78"/>
                      <a:pt x="143" y="78"/>
                    </a:cubicBezTo>
                    <a:cubicBezTo>
                      <a:pt x="1609" y="78"/>
                      <a:pt x="2913" y="620"/>
                      <a:pt x="2929" y="626"/>
                    </a:cubicBezTo>
                    <a:cubicBezTo>
                      <a:pt x="2931" y="626"/>
                      <a:pt x="2933" y="626"/>
                      <a:pt x="2935" y="626"/>
                    </a:cubicBezTo>
                    <a:cubicBezTo>
                      <a:pt x="2970" y="626"/>
                      <a:pt x="2988" y="580"/>
                      <a:pt x="2957" y="554"/>
                    </a:cubicBezTo>
                    <a:cubicBezTo>
                      <a:pt x="2946" y="549"/>
                      <a:pt x="1618" y="1"/>
                      <a:pt x="1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39"/>
              <p:cNvSpPr/>
              <p:nvPr/>
            </p:nvSpPr>
            <p:spPr>
              <a:xfrm rot="-6541634">
                <a:off x="505003" y="3801013"/>
                <a:ext cx="431305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3337" h="2667" extrusionOk="0">
                    <a:moveTo>
                      <a:pt x="1837" y="1"/>
                    </a:moveTo>
                    <a:cubicBezTo>
                      <a:pt x="1249" y="1"/>
                      <a:pt x="581" y="46"/>
                      <a:pt x="39" y="202"/>
                    </a:cubicBezTo>
                    <a:lnTo>
                      <a:pt x="1" y="213"/>
                    </a:lnTo>
                    <a:lnTo>
                      <a:pt x="12" y="252"/>
                    </a:lnTo>
                    <a:cubicBezTo>
                      <a:pt x="346" y="1379"/>
                      <a:pt x="99" y="2605"/>
                      <a:pt x="99" y="2616"/>
                    </a:cubicBezTo>
                    <a:cubicBezTo>
                      <a:pt x="94" y="2638"/>
                      <a:pt x="105" y="2660"/>
                      <a:pt x="127" y="2665"/>
                    </a:cubicBezTo>
                    <a:cubicBezTo>
                      <a:pt x="130" y="2666"/>
                      <a:pt x="133" y="2666"/>
                      <a:pt x="135" y="2666"/>
                    </a:cubicBezTo>
                    <a:cubicBezTo>
                      <a:pt x="154" y="2666"/>
                      <a:pt x="171" y="2652"/>
                      <a:pt x="171" y="2633"/>
                    </a:cubicBezTo>
                    <a:cubicBezTo>
                      <a:pt x="171" y="2622"/>
                      <a:pt x="422" y="1401"/>
                      <a:pt x="99" y="262"/>
                    </a:cubicBezTo>
                    <a:cubicBezTo>
                      <a:pt x="622" y="119"/>
                      <a:pt x="1259" y="77"/>
                      <a:pt x="1824" y="77"/>
                    </a:cubicBezTo>
                    <a:cubicBezTo>
                      <a:pt x="2615" y="77"/>
                      <a:pt x="3267" y="158"/>
                      <a:pt x="3280" y="158"/>
                    </a:cubicBezTo>
                    <a:cubicBezTo>
                      <a:pt x="3283" y="159"/>
                      <a:pt x="3286" y="160"/>
                      <a:pt x="3289" y="160"/>
                    </a:cubicBezTo>
                    <a:cubicBezTo>
                      <a:pt x="3330" y="160"/>
                      <a:pt x="3336" y="92"/>
                      <a:pt x="3285" y="82"/>
                    </a:cubicBezTo>
                    <a:cubicBezTo>
                      <a:pt x="3276" y="82"/>
                      <a:pt x="2628" y="1"/>
                      <a:pt x="18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39"/>
              <p:cNvSpPr/>
              <p:nvPr/>
            </p:nvSpPr>
            <p:spPr>
              <a:xfrm rot="-6541634">
                <a:off x="1064353" y="4042494"/>
                <a:ext cx="263539" cy="274267"/>
              </a:xfrm>
              <a:custGeom>
                <a:avLst/>
                <a:gdLst/>
                <a:ahLst/>
                <a:cxnLst/>
                <a:rect l="l" t="t" r="r" b="b"/>
                <a:pathLst>
                  <a:path w="2039" h="2122" extrusionOk="0">
                    <a:moveTo>
                      <a:pt x="1541" y="1"/>
                    </a:moveTo>
                    <a:cubicBezTo>
                      <a:pt x="1437" y="1"/>
                      <a:pt x="1306" y="39"/>
                      <a:pt x="1140" y="136"/>
                    </a:cubicBezTo>
                    <a:cubicBezTo>
                      <a:pt x="478" y="508"/>
                      <a:pt x="177" y="968"/>
                      <a:pt x="79" y="1132"/>
                    </a:cubicBezTo>
                    <a:cubicBezTo>
                      <a:pt x="0" y="1266"/>
                      <a:pt x="46" y="1454"/>
                      <a:pt x="233" y="1454"/>
                    </a:cubicBezTo>
                    <a:cubicBezTo>
                      <a:pt x="268" y="1454"/>
                      <a:pt x="308" y="1448"/>
                      <a:pt x="352" y="1433"/>
                    </a:cubicBezTo>
                    <a:lnTo>
                      <a:pt x="352" y="1433"/>
                    </a:lnTo>
                    <a:cubicBezTo>
                      <a:pt x="273" y="1712"/>
                      <a:pt x="383" y="1882"/>
                      <a:pt x="574" y="1882"/>
                    </a:cubicBezTo>
                    <a:cubicBezTo>
                      <a:pt x="661" y="1882"/>
                      <a:pt x="763" y="1848"/>
                      <a:pt x="872" y="1773"/>
                    </a:cubicBezTo>
                    <a:lnTo>
                      <a:pt x="872" y="1773"/>
                    </a:lnTo>
                    <a:cubicBezTo>
                      <a:pt x="844" y="1988"/>
                      <a:pt x="1038" y="2121"/>
                      <a:pt x="1229" y="2121"/>
                    </a:cubicBezTo>
                    <a:cubicBezTo>
                      <a:pt x="1368" y="2121"/>
                      <a:pt x="1506" y="2052"/>
                      <a:pt x="1556" y="1893"/>
                    </a:cubicBezTo>
                    <a:cubicBezTo>
                      <a:pt x="1582" y="1937"/>
                      <a:pt x="1652" y="1992"/>
                      <a:pt x="1729" y="1992"/>
                    </a:cubicBezTo>
                    <a:cubicBezTo>
                      <a:pt x="1814" y="1992"/>
                      <a:pt x="1907" y="1924"/>
                      <a:pt x="1956" y="1696"/>
                    </a:cubicBezTo>
                    <a:cubicBezTo>
                      <a:pt x="2038" y="1258"/>
                      <a:pt x="2027" y="809"/>
                      <a:pt x="1923" y="377"/>
                    </a:cubicBezTo>
                    <a:cubicBezTo>
                      <a:pt x="1892" y="254"/>
                      <a:pt x="1809" y="1"/>
                      <a:pt x="154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39"/>
              <p:cNvSpPr/>
              <p:nvPr/>
            </p:nvSpPr>
            <p:spPr>
              <a:xfrm rot="-6541634">
                <a:off x="1059947" y="4059888"/>
                <a:ext cx="177071" cy="215329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1666" extrusionOk="0">
                    <a:moveTo>
                      <a:pt x="1143" y="0"/>
                    </a:moveTo>
                    <a:cubicBezTo>
                      <a:pt x="1106" y="0"/>
                      <a:pt x="1064" y="9"/>
                      <a:pt x="1013" y="29"/>
                    </a:cubicBezTo>
                    <a:cubicBezTo>
                      <a:pt x="674" y="171"/>
                      <a:pt x="181" y="620"/>
                      <a:pt x="1" y="949"/>
                    </a:cubicBezTo>
                    <a:cubicBezTo>
                      <a:pt x="253" y="626"/>
                      <a:pt x="876" y="374"/>
                      <a:pt x="877" y="374"/>
                    </a:cubicBezTo>
                    <a:lnTo>
                      <a:pt x="877" y="374"/>
                    </a:lnTo>
                    <a:cubicBezTo>
                      <a:pt x="876" y="374"/>
                      <a:pt x="329" y="970"/>
                      <a:pt x="231" y="1414"/>
                    </a:cubicBezTo>
                    <a:lnTo>
                      <a:pt x="231" y="1414"/>
                    </a:lnTo>
                    <a:cubicBezTo>
                      <a:pt x="264" y="1375"/>
                      <a:pt x="641" y="850"/>
                      <a:pt x="1002" y="494"/>
                    </a:cubicBezTo>
                    <a:lnTo>
                      <a:pt x="1002" y="494"/>
                    </a:lnTo>
                    <a:cubicBezTo>
                      <a:pt x="1002" y="494"/>
                      <a:pt x="964" y="790"/>
                      <a:pt x="751" y="1666"/>
                    </a:cubicBezTo>
                    <a:cubicBezTo>
                      <a:pt x="778" y="1638"/>
                      <a:pt x="1106" y="916"/>
                      <a:pt x="1150" y="478"/>
                    </a:cubicBezTo>
                    <a:cubicBezTo>
                      <a:pt x="1178" y="554"/>
                      <a:pt x="1265" y="812"/>
                      <a:pt x="1221" y="1545"/>
                    </a:cubicBezTo>
                    <a:cubicBezTo>
                      <a:pt x="1369" y="1321"/>
                      <a:pt x="1353" y="286"/>
                      <a:pt x="1353" y="286"/>
                    </a:cubicBezTo>
                    <a:cubicBezTo>
                      <a:pt x="1353" y="286"/>
                      <a:pt x="1353" y="0"/>
                      <a:pt x="11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39"/>
              <p:cNvSpPr/>
              <p:nvPr/>
            </p:nvSpPr>
            <p:spPr>
              <a:xfrm rot="-6541634">
                <a:off x="948537" y="3822940"/>
                <a:ext cx="289001" cy="269743"/>
              </a:xfrm>
              <a:custGeom>
                <a:avLst/>
                <a:gdLst/>
                <a:ahLst/>
                <a:cxnLst/>
                <a:rect l="l" t="t" r="r" b="b"/>
                <a:pathLst>
                  <a:path w="2236" h="2087" extrusionOk="0">
                    <a:moveTo>
                      <a:pt x="500" y="0"/>
                    </a:moveTo>
                    <a:cubicBezTo>
                      <a:pt x="299" y="0"/>
                      <a:pt x="0" y="87"/>
                      <a:pt x="106" y="669"/>
                    </a:cubicBezTo>
                    <a:cubicBezTo>
                      <a:pt x="243" y="1419"/>
                      <a:pt x="577" y="1857"/>
                      <a:pt x="697" y="1999"/>
                    </a:cubicBezTo>
                    <a:cubicBezTo>
                      <a:pt x="746" y="2054"/>
                      <a:pt x="816" y="2087"/>
                      <a:pt x="882" y="2087"/>
                    </a:cubicBezTo>
                    <a:cubicBezTo>
                      <a:pt x="981" y="2087"/>
                      <a:pt x="1072" y="2014"/>
                      <a:pt x="1075" y="1835"/>
                    </a:cubicBezTo>
                    <a:cubicBezTo>
                      <a:pt x="1176" y="1907"/>
                      <a:pt x="1270" y="1939"/>
                      <a:pt x="1349" y="1939"/>
                    </a:cubicBezTo>
                    <a:cubicBezTo>
                      <a:pt x="1542" y="1939"/>
                      <a:pt x="1651" y="1748"/>
                      <a:pt x="1573" y="1457"/>
                    </a:cubicBezTo>
                    <a:lnTo>
                      <a:pt x="1573" y="1457"/>
                    </a:lnTo>
                    <a:cubicBezTo>
                      <a:pt x="1617" y="1480"/>
                      <a:pt x="1662" y="1490"/>
                      <a:pt x="1704" y="1490"/>
                    </a:cubicBezTo>
                    <a:cubicBezTo>
                      <a:pt x="1981" y="1490"/>
                      <a:pt x="2188" y="1058"/>
                      <a:pt x="1913" y="849"/>
                    </a:cubicBezTo>
                    <a:cubicBezTo>
                      <a:pt x="2017" y="833"/>
                      <a:pt x="2236" y="641"/>
                      <a:pt x="1858" y="412"/>
                    </a:cubicBezTo>
                    <a:cubicBezTo>
                      <a:pt x="1469" y="187"/>
                      <a:pt x="1042" y="50"/>
                      <a:pt x="599" y="6"/>
                    </a:cubicBezTo>
                    <a:cubicBezTo>
                      <a:pt x="571" y="3"/>
                      <a:pt x="537" y="0"/>
                      <a:pt x="5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39"/>
              <p:cNvSpPr/>
              <p:nvPr/>
            </p:nvSpPr>
            <p:spPr>
              <a:xfrm rot="-6541634">
                <a:off x="967252" y="3911590"/>
                <a:ext cx="194520" cy="196200"/>
              </a:xfrm>
              <a:custGeom>
                <a:avLst/>
                <a:gdLst/>
                <a:ahLst/>
                <a:cxnLst/>
                <a:rect l="l" t="t" r="r" b="b"/>
                <a:pathLst>
                  <a:path w="1505" h="1518" extrusionOk="0">
                    <a:moveTo>
                      <a:pt x="223" y="0"/>
                    </a:moveTo>
                    <a:cubicBezTo>
                      <a:pt x="121" y="0"/>
                      <a:pt x="0" y="45"/>
                      <a:pt x="10" y="259"/>
                    </a:cubicBezTo>
                    <a:cubicBezTo>
                      <a:pt x="32" y="625"/>
                      <a:pt x="295" y="1244"/>
                      <a:pt x="546" y="1517"/>
                    </a:cubicBezTo>
                    <a:cubicBezTo>
                      <a:pt x="322" y="1173"/>
                      <a:pt x="289" y="505"/>
                      <a:pt x="289" y="505"/>
                    </a:cubicBezTo>
                    <a:lnTo>
                      <a:pt x="289" y="505"/>
                    </a:lnTo>
                    <a:cubicBezTo>
                      <a:pt x="289" y="505"/>
                      <a:pt x="672" y="1216"/>
                      <a:pt x="1061" y="1457"/>
                    </a:cubicBezTo>
                    <a:cubicBezTo>
                      <a:pt x="1034" y="1413"/>
                      <a:pt x="661" y="883"/>
                      <a:pt x="442" y="423"/>
                    </a:cubicBezTo>
                    <a:lnTo>
                      <a:pt x="442" y="423"/>
                    </a:lnTo>
                    <a:cubicBezTo>
                      <a:pt x="442" y="423"/>
                      <a:pt x="711" y="560"/>
                      <a:pt x="1471" y="1047"/>
                    </a:cubicBezTo>
                    <a:cubicBezTo>
                      <a:pt x="1450" y="1014"/>
                      <a:pt x="875" y="467"/>
                      <a:pt x="481" y="275"/>
                    </a:cubicBezTo>
                    <a:cubicBezTo>
                      <a:pt x="557" y="275"/>
                      <a:pt x="831" y="275"/>
                      <a:pt x="1504" y="560"/>
                    </a:cubicBezTo>
                    <a:cubicBezTo>
                      <a:pt x="1346" y="346"/>
                      <a:pt x="360" y="23"/>
                      <a:pt x="360" y="23"/>
                    </a:cubicBezTo>
                    <a:cubicBezTo>
                      <a:pt x="360" y="23"/>
                      <a:pt x="296" y="0"/>
                      <a:pt x="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39"/>
              <p:cNvSpPr/>
              <p:nvPr/>
            </p:nvSpPr>
            <p:spPr>
              <a:xfrm rot="-6541634">
                <a:off x="701009" y="3885577"/>
                <a:ext cx="314205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2431" h="1907" extrusionOk="0">
                    <a:moveTo>
                      <a:pt x="1234" y="0"/>
                    </a:moveTo>
                    <a:cubicBezTo>
                      <a:pt x="1168" y="0"/>
                      <a:pt x="1081" y="35"/>
                      <a:pt x="970" y="132"/>
                    </a:cubicBezTo>
                    <a:cubicBezTo>
                      <a:pt x="647" y="433"/>
                      <a:pt x="384" y="800"/>
                      <a:pt x="209" y="1205"/>
                    </a:cubicBezTo>
                    <a:cubicBezTo>
                      <a:pt x="143" y="1375"/>
                      <a:pt x="1" y="1791"/>
                      <a:pt x="690" y="1878"/>
                    </a:cubicBezTo>
                    <a:cubicBezTo>
                      <a:pt x="839" y="1898"/>
                      <a:pt x="979" y="1906"/>
                      <a:pt x="1109" y="1906"/>
                    </a:cubicBezTo>
                    <a:cubicBezTo>
                      <a:pt x="1637" y="1906"/>
                      <a:pt x="1999" y="1771"/>
                      <a:pt x="2135" y="1714"/>
                    </a:cubicBezTo>
                    <a:cubicBezTo>
                      <a:pt x="2305" y="1638"/>
                      <a:pt x="2382" y="1402"/>
                      <a:pt x="2097" y="1304"/>
                    </a:cubicBezTo>
                    <a:cubicBezTo>
                      <a:pt x="2431" y="1046"/>
                      <a:pt x="2316" y="734"/>
                      <a:pt x="1884" y="718"/>
                    </a:cubicBezTo>
                    <a:cubicBezTo>
                      <a:pt x="2097" y="500"/>
                      <a:pt x="1862" y="148"/>
                      <a:pt x="1593" y="148"/>
                    </a:cubicBezTo>
                    <a:cubicBezTo>
                      <a:pt x="1531" y="148"/>
                      <a:pt x="1468" y="166"/>
                      <a:pt x="1407" y="209"/>
                    </a:cubicBezTo>
                    <a:cubicBezTo>
                      <a:pt x="1415" y="140"/>
                      <a:pt x="1366" y="0"/>
                      <a:pt x="123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39"/>
              <p:cNvSpPr/>
              <p:nvPr/>
            </p:nvSpPr>
            <p:spPr>
              <a:xfrm rot="-6541634">
                <a:off x="780317" y="3963832"/>
                <a:ext cx="234329" cy="178752"/>
              </a:xfrm>
              <a:custGeom>
                <a:avLst/>
                <a:gdLst/>
                <a:ahLst/>
                <a:cxnLst/>
                <a:rect l="l" t="t" r="r" b="b"/>
                <a:pathLst>
                  <a:path w="1813" h="1383" extrusionOk="0">
                    <a:moveTo>
                      <a:pt x="1095" y="1"/>
                    </a:moveTo>
                    <a:lnTo>
                      <a:pt x="1095" y="1"/>
                    </a:lnTo>
                    <a:cubicBezTo>
                      <a:pt x="838" y="94"/>
                      <a:pt x="236" y="931"/>
                      <a:pt x="236" y="931"/>
                    </a:cubicBezTo>
                    <a:cubicBezTo>
                      <a:pt x="236" y="931"/>
                      <a:pt x="1" y="1249"/>
                      <a:pt x="357" y="1342"/>
                    </a:cubicBezTo>
                    <a:cubicBezTo>
                      <a:pt x="468" y="1369"/>
                      <a:pt x="609" y="1382"/>
                      <a:pt x="761" y="1382"/>
                    </a:cubicBezTo>
                    <a:cubicBezTo>
                      <a:pt x="1095" y="1382"/>
                      <a:pt x="1482" y="1320"/>
                      <a:pt x="1719" y="1211"/>
                    </a:cubicBezTo>
                    <a:lnTo>
                      <a:pt x="1719" y="1211"/>
                    </a:lnTo>
                    <a:cubicBezTo>
                      <a:pt x="1622" y="1237"/>
                      <a:pt x="1510" y="1247"/>
                      <a:pt x="1396" y="1247"/>
                    </a:cubicBezTo>
                    <a:cubicBezTo>
                      <a:pt x="1043" y="1247"/>
                      <a:pt x="674" y="1150"/>
                      <a:pt x="674" y="1150"/>
                    </a:cubicBezTo>
                    <a:cubicBezTo>
                      <a:pt x="674" y="1150"/>
                      <a:pt x="1473" y="997"/>
                      <a:pt x="1813" y="702"/>
                    </a:cubicBezTo>
                    <a:lnTo>
                      <a:pt x="1813" y="702"/>
                    </a:lnTo>
                    <a:cubicBezTo>
                      <a:pt x="1763" y="707"/>
                      <a:pt x="1150" y="910"/>
                      <a:pt x="641" y="975"/>
                    </a:cubicBezTo>
                    <a:cubicBezTo>
                      <a:pt x="641" y="975"/>
                      <a:pt x="855" y="762"/>
                      <a:pt x="1550" y="187"/>
                    </a:cubicBezTo>
                    <a:lnTo>
                      <a:pt x="1550" y="187"/>
                    </a:lnTo>
                    <a:cubicBezTo>
                      <a:pt x="1506" y="192"/>
                      <a:pt x="811" y="576"/>
                      <a:pt x="515" y="899"/>
                    </a:cubicBezTo>
                    <a:cubicBezTo>
                      <a:pt x="537" y="822"/>
                      <a:pt x="619" y="565"/>
                      <a:pt x="109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39"/>
              <p:cNvSpPr/>
              <p:nvPr/>
            </p:nvSpPr>
            <p:spPr>
              <a:xfrm rot="-6541634">
                <a:off x="735611" y="4084368"/>
                <a:ext cx="263410" cy="285641"/>
              </a:xfrm>
              <a:custGeom>
                <a:avLst/>
                <a:gdLst/>
                <a:ahLst/>
                <a:cxnLst/>
                <a:rect l="l" t="t" r="r" b="b"/>
                <a:pathLst>
                  <a:path w="2038" h="2210" extrusionOk="0">
                    <a:moveTo>
                      <a:pt x="1298" y="0"/>
                    </a:moveTo>
                    <a:cubicBezTo>
                      <a:pt x="1176" y="0"/>
                      <a:pt x="1052" y="106"/>
                      <a:pt x="976" y="313"/>
                    </a:cubicBezTo>
                    <a:cubicBezTo>
                      <a:pt x="917" y="206"/>
                      <a:pt x="817" y="160"/>
                      <a:pt x="712" y="160"/>
                    </a:cubicBezTo>
                    <a:cubicBezTo>
                      <a:pt x="497" y="160"/>
                      <a:pt x="265" y="356"/>
                      <a:pt x="346" y="614"/>
                    </a:cubicBezTo>
                    <a:cubicBezTo>
                      <a:pt x="327" y="605"/>
                      <a:pt x="298" y="599"/>
                      <a:pt x="267" y="599"/>
                    </a:cubicBezTo>
                    <a:cubicBezTo>
                      <a:pt x="151" y="599"/>
                      <a:pt x="0" y="683"/>
                      <a:pt x="138" y="1003"/>
                    </a:cubicBezTo>
                    <a:cubicBezTo>
                      <a:pt x="325" y="1408"/>
                      <a:pt x="593" y="1769"/>
                      <a:pt x="932" y="2059"/>
                    </a:cubicBezTo>
                    <a:cubicBezTo>
                      <a:pt x="1000" y="2117"/>
                      <a:pt x="1124" y="2210"/>
                      <a:pt x="1266" y="2210"/>
                    </a:cubicBezTo>
                    <a:cubicBezTo>
                      <a:pt x="1408" y="2210"/>
                      <a:pt x="1570" y="2117"/>
                      <a:pt x="1715" y="1802"/>
                    </a:cubicBezTo>
                    <a:cubicBezTo>
                      <a:pt x="2038" y="1112"/>
                      <a:pt x="2016" y="559"/>
                      <a:pt x="1999" y="373"/>
                    </a:cubicBezTo>
                    <a:cubicBezTo>
                      <a:pt x="1989" y="261"/>
                      <a:pt x="1905" y="161"/>
                      <a:pt x="1799" y="161"/>
                    </a:cubicBezTo>
                    <a:cubicBezTo>
                      <a:pt x="1735" y="161"/>
                      <a:pt x="1663" y="198"/>
                      <a:pt x="1594" y="291"/>
                    </a:cubicBezTo>
                    <a:cubicBezTo>
                      <a:pt x="1528" y="96"/>
                      <a:pt x="1414" y="0"/>
                      <a:pt x="12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39"/>
              <p:cNvSpPr/>
              <p:nvPr/>
            </p:nvSpPr>
            <p:spPr>
              <a:xfrm rot="-6541634">
                <a:off x="818177" y="4087180"/>
                <a:ext cx="179915" cy="221792"/>
              </a:xfrm>
              <a:custGeom>
                <a:avLst/>
                <a:gdLst/>
                <a:ahLst/>
                <a:cxnLst/>
                <a:rect l="l" t="t" r="r" b="b"/>
                <a:pathLst>
                  <a:path w="1392" h="1716" extrusionOk="0">
                    <a:moveTo>
                      <a:pt x="888" y="1"/>
                    </a:moveTo>
                    <a:cubicBezTo>
                      <a:pt x="882" y="50"/>
                      <a:pt x="882" y="696"/>
                      <a:pt x="795" y="1199"/>
                    </a:cubicBezTo>
                    <a:cubicBezTo>
                      <a:pt x="795" y="1199"/>
                      <a:pt x="652" y="931"/>
                      <a:pt x="318" y="94"/>
                    </a:cubicBezTo>
                    <a:lnTo>
                      <a:pt x="318" y="94"/>
                    </a:lnTo>
                    <a:cubicBezTo>
                      <a:pt x="313" y="137"/>
                      <a:pt x="466" y="915"/>
                      <a:pt x="680" y="1292"/>
                    </a:cubicBezTo>
                    <a:cubicBezTo>
                      <a:pt x="609" y="1254"/>
                      <a:pt x="390" y="1095"/>
                      <a:pt x="1" y="471"/>
                    </a:cubicBezTo>
                    <a:lnTo>
                      <a:pt x="1" y="471"/>
                    </a:lnTo>
                    <a:cubicBezTo>
                      <a:pt x="12" y="740"/>
                      <a:pt x="630" y="1572"/>
                      <a:pt x="630" y="1572"/>
                    </a:cubicBezTo>
                    <a:cubicBezTo>
                      <a:pt x="630" y="1572"/>
                      <a:pt x="735" y="1716"/>
                      <a:pt x="862" y="1716"/>
                    </a:cubicBezTo>
                    <a:cubicBezTo>
                      <a:pt x="923" y="1716"/>
                      <a:pt x="990" y="1682"/>
                      <a:pt x="1052" y="1582"/>
                    </a:cubicBezTo>
                    <a:cubicBezTo>
                      <a:pt x="1249" y="1270"/>
                      <a:pt x="1391" y="619"/>
                      <a:pt x="1342" y="247"/>
                    </a:cubicBezTo>
                    <a:lnTo>
                      <a:pt x="1342" y="247"/>
                    </a:lnTo>
                    <a:cubicBezTo>
                      <a:pt x="1326" y="657"/>
                      <a:pt x="970" y="1221"/>
                      <a:pt x="970" y="1221"/>
                    </a:cubicBezTo>
                    <a:cubicBezTo>
                      <a:pt x="970" y="1221"/>
                      <a:pt x="1068" y="417"/>
                      <a:pt x="88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39"/>
              <p:cNvSpPr/>
              <p:nvPr/>
            </p:nvSpPr>
            <p:spPr>
              <a:xfrm rot="-6541634">
                <a:off x="857945" y="4181215"/>
                <a:ext cx="323381" cy="25539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1976" extrusionOk="0">
                    <a:moveTo>
                      <a:pt x="745" y="0"/>
                    </a:moveTo>
                    <a:cubicBezTo>
                      <a:pt x="590" y="0"/>
                      <a:pt x="454" y="129"/>
                      <a:pt x="586" y="350"/>
                    </a:cubicBezTo>
                    <a:cubicBezTo>
                      <a:pt x="572" y="349"/>
                      <a:pt x="559" y="349"/>
                      <a:pt x="546" y="349"/>
                    </a:cubicBezTo>
                    <a:cubicBezTo>
                      <a:pt x="158" y="349"/>
                      <a:pt x="66" y="655"/>
                      <a:pt x="373" y="936"/>
                    </a:cubicBezTo>
                    <a:cubicBezTo>
                      <a:pt x="0" y="974"/>
                      <a:pt x="11" y="1598"/>
                      <a:pt x="411" y="1631"/>
                    </a:cubicBezTo>
                    <a:cubicBezTo>
                      <a:pt x="335" y="1707"/>
                      <a:pt x="254" y="1976"/>
                      <a:pt x="677" y="1976"/>
                    </a:cubicBezTo>
                    <a:cubicBezTo>
                      <a:pt x="681" y="1976"/>
                      <a:pt x="686" y="1976"/>
                      <a:pt x="690" y="1976"/>
                    </a:cubicBezTo>
                    <a:cubicBezTo>
                      <a:pt x="1139" y="1954"/>
                      <a:pt x="1571" y="1844"/>
                      <a:pt x="1971" y="1647"/>
                    </a:cubicBezTo>
                    <a:cubicBezTo>
                      <a:pt x="2130" y="1565"/>
                      <a:pt x="2502" y="1335"/>
                      <a:pt x="2031" y="815"/>
                    </a:cubicBezTo>
                    <a:cubicBezTo>
                      <a:pt x="1517" y="257"/>
                      <a:pt x="997" y="60"/>
                      <a:pt x="821" y="11"/>
                    </a:cubicBezTo>
                    <a:cubicBezTo>
                      <a:pt x="796" y="4"/>
                      <a:pt x="771" y="0"/>
                      <a:pt x="7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39"/>
              <p:cNvSpPr/>
              <p:nvPr/>
            </p:nvSpPr>
            <p:spPr>
              <a:xfrm rot="-6541634">
                <a:off x="896407" y="4176274"/>
                <a:ext cx="241308" cy="174228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348" extrusionOk="0">
                    <a:moveTo>
                      <a:pt x="531" y="0"/>
                    </a:moveTo>
                    <a:lnTo>
                      <a:pt x="531" y="0"/>
                    </a:lnTo>
                    <a:cubicBezTo>
                      <a:pt x="903" y="170"/>
                      <a:pt x="1292" y="717"/>
                      <a:pt x="1292" y="717"/>
                    </a:cubicBezTo>
                    <a:cubicBezTo>
                      <a:pt x="1292" y="717"/>
                      <a:pt x="596" y="329"/>
                      <a:pt x="141" y="329"/>
                    </a:cubicBezTo>
                    <a:cubicBezTo>
                      <a:pt x="138" y="329"/>
                      <a:pt x="135" y="329"/>
                      <a:pt x="132" y="329"/>
                    </a:cubicBezTo>
                    <a:cubicBezTo>
                      <a:pt x="175" y="356"/>
                      <a:pt x="772" y="597"/>
                      <a:pt x="1199" y="870"/>
                    </a:cubicBezTo>
                    <a:cubicBezTo>
                      <a:pt x="1199" y="870"/>
                      <a:pt x="982" y="895"/>
                      <a:pt x="351" y="895"/>
                    </a:cubicBezTo>
                    <a:cubicBezTo>
                      <a:pt x="246" y="895"/>
                      <a:pt x="129" y="894"/>
                      <a:pt x="0" y="892"/>
                    </a:cubicBezTo>
                    <a:lnTo>
                      <a:pt x="0" y="892"/>
                    </a:lnTo>
                    <a:cubicBezTo>
                      <a:pt x="33" y="911"/>
                      <a:pt x="599" y="1024"/>
                      <a:pt x="1034" y="1024"/>
                    </a:cubicBezTo>
                    <a:cubicBezTo>
                      <a:pt x="1111" y="1024"/>
                      <a:pt x="1183" y="1021"/>
                      <a:pt x="1248" y="1013"/>
                    </a:cubicBezTo>
                    <a:lnTo>
                      <a:pt x="1248" y="1013"/>
                    </a:lnTo>
                    <a:cubicBezTo>
                      <a:pt x="1188" y="1062"/>
                      <a:pt x="953" y="1204"/>
                      <a:pt x="230" y="1325"/>
                    </a:cubicBezTo>
                    <a:cubicBezTo>
                      <a:pt x="271" y="1341"/>
                      <a:pt x="330" y="1347"/>
                      <a:pt x="402" y="1347"/>
                    </a:cubicBezTo>
                    <a:cubicBezTo>
                      <a:pt x="778" y="1347"/>
                      <a:pt x="1484" y="1166"/>
                      <a:pt x="1484" y="1166"/>
                    </a:cubicBezTo>
                    <a:cubicBezTo>
                      <a:pt x="1484" y="1166"/>
                      <a:pt x="1867" y="1078"/>
                      <a:pt x="1653" y="777"/>
                    </a:cubicBezTo>
                    <a:cubicBezTo>
                      <a:pt x="1440" y="476"/>
                      <a:pt x="892" y="99"/>
                      <a:pt x="5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39"/>
              <p:cNvSpPr/>
              <p:nvPr/>
            </p:nvSpPr>
            <p:spPr>
              <a:xfrm rot="-6541634">
                <a:off x="937652" y="4074217"/>
                <a:ext cx="150188" cy="132093"/>
              </a:xfrm>
              <a:custGeom>
                <a:avLst/>
                <a:gdLst/>
                <a:ahLst/>
                <a:cxnLst/>
                <a:rect l="l" t="t" r="r" b="b"/>
                <a:pathLst>
                  <a:path w="1162" h="1022" extrusionOk="0">
                    <a:moveTo>
                      <a:pt x="580" y="0"/>
                    </a:moveTo>
                    <a:cubicBezTo>
                      <a:pt x="515" y="0"/>
                      <a:pt x="448" y="13"/>
                      <a:pt x="384" y="40"/>
                    </a:cubicBezTo>
                    <a:cubicBezTo>
                      <a:pt x="121" y="144"/>
                      <a:pt x="1" y="445"/>
                      <a:pt x="105" y="708"/>
                    </a:cubicBezTo>
                    <a:cubicBezTo>
                      <a:pt x="187" y="905"/>
                      <a:pt x="377" y="1022"/>
                      <a:pt x="577" y="1022"/>
                    </a:cubicBezTo>
                    <a:cubicBezTo>
                      <a:pt x="644" y="1022"/>
                      <a:pt x="712" y="1009"/>
                      <a:pt x="778" y="981"/>
                    </a:cubicBezTo>
                    <a:cubicBezTo>
                      <a:pt x="1035" y="877"/>
                      <a:pt x="1161" y="576"/>
                      <a:pt x="1052" y="314"/>
                    </a:cubicBezTo>
                    <a:cubicBezTo>
                      <a:pt x="969" y="120"/>
                      <a:pt x="781" y="0"/>
                      <a:pt x="58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39"/>
              <p:cNvSpPr/>
              <p:nvPr/>
            </p:nvSpPr>
            <p:spPr>
              <a:xfrm rot="-6541634">
                <a:off x="764351" y="4217995"/>
                <a:ext cx="384387" cy="276206"/>
              </a:xfrm>
              <a:custGeom>
                <a:avLst/>
                <a:gdLst/>
                <a:ahLst/>
                <a:cxnLst/>
                <a:rect l="l" t="t" r="r" b="b"/>
                <a:pathLst>
                  <a:path w="2974" h="2137" extrusionOk="0">
                    <a:moveTo>
                      <a:pt x="1850" y="0"/>
                    </a:moveTo>
                    <a:cubicBezTo>
                      <a:pt x="1597" y="0"/>
                      <a:pt x="1319" y="64"/>
                      <a:pt x="1052" y="195"/>
                    </a:cubicBezTo>
                    <a:cubicBezTo>
                      <a:pt x="362" y="540"/>
                      <a:pt x="1" y="1203"/>
                      <a:pt x="236" y="1684"/>
                    </a:cubicBezTo>
                    <a:cubicBezTo>
                      <a:pt x="384" y="1979"/>
                      <a:pt x="722" y="2136"/>
                      <a:pt x="1120" y="2136"/>
                    </a:cubicBezTo>
                    <a:cubicBezTo>
                      <a:pt x="1372" y="2136"/>
                      <a:pt x="1649" y="2073"/>
                      <a:pt x="1917" y="1941"/>
                    </a:cubicBezTo>
                    <a:cubicBezTo>
                      <a:pt x="2606" y="1602"/>
                      <a:pt x="2973" y="934"/>
                      <a:pt x="2732" y="453"/>
                    </a:cubicBezTo>
                    <a:cubicBezTo>
                      <a:pt x="2588" y="158"/>
                      <a:pt x="2249" y="0"/>
                      <a:pt x="18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39"/>
              <p:cNvSpPr/>
              <p:nvPr/>
            </p:nvSpPr>
            <p:spPr>
              <a:xfrm rot="-6541634">
                <a:off x="650237" y="4976786"/>
                <a:ext cx="305804" cy="348327"/>
              </a:xfrm>
              <a:custGeom>
                <a:avLst/>
                <a:gdLst/>
                <a:ahLst/>
                <a:cxnLst/>
                <a:rect l="l" t="t" r="r" b="b"/>
                <a:pathLst>
                  <a:path w="2366" h="2695" extrusionOk="0">
                    <a:moveTo>
                      <a:pt x="1426" y="1"/>
                    </a:moveTo>
                    <a:cubicBezTo>
                      <a:pt x="985" y="1"/>
                      <a:pt x="507" y="397"/>
                      <a:pt x="274" y="996"/>
                    </a:cubicBezTo>
                    <a:cubicBezTo>
                      <a:pt x="1" y="1713"/>
                      <a:pt x="181" y="2452"/>
                      <a:pt x="679" y="2649"/>
                    </a:cubicBezTo>
                    <a:cubicBezTo>
                      <a:pt x="761" y="2680"/>
                      <a:pt x="846" y="2695"/>
                      <a:pt x="932" y="2695"/>
                    </a:cubicBezTo>
                    <a:cubicBezTo>
                      <a:pt x="1377" y="2695"/>
                      <a:pt x="1858" y="2298"/>
                      <a:pt x="2092" y="1697"/>
                    </a:cubicBezTo>
                    <a:cubicBezTo>
                      <a:pt x="2365" y="980"/>
                      <a:pt x="2185" y="241"/>
                      <a:pt x="1681" y="49"/>
                    </a:cubicBezTo>
                    <a:cubicBezTo>
                      <a:pt x="1599" y="16"/>
                      <a:pt x="1513" y="1"/>
                      <a:pt x="14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39"/>
              <p:cNvSpPr/>
              <p:nvPr/>
            </p:nvSpPr>
            <p:spPr>
              <a:xfrm rot="-6541634">
                <a:off x="964348" y="4687475"/>
                <a:ext cx="377925" cy="287321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2223" extrusionOk="0">
                    <a:moveTo>
                      <a:pt x="1056" y="1"/>
                    </a:moveTo>
                    <a:cubicBezTo>
                      <a:pt x="725" y="1"/>
                      <a:pt x="439" y="123"/>
                      <a:pt x="285" y="364"/>
                    </a:cubicBezTo>
                    <a:cubicBezTo>
                      <a:pt x="0" y="818"/>
                      <a:pt x="291" y="1519"/>
                      <a:pt x="936" y="1935"/>
                    </a:cubicBezTo>
                    <a:cubicBezTo>
                      <a:pt x="1242" y="2128"/>
                      <a:pt x="1573" y="2223"/>
                      <a:pt x="1867" y="2223"/>
                    </a:cubicBezTo>
                    <a:cubicBezTo>
                      <a:pt x="2199" y="2223"/>
                      <a:pt x="2485" y="2102"/>
                      <a:pt x="2639" y="1864"/>
                    </a:cubicBezTo>
                    <a:cubicBezTo>
                      <a:pt x="2923" y="1410"/>
                      <a:pt x="2633" y="703"/>
                      <a:pt x="1982" y="293"/>
                    </a:cubicBezTo>
                    <a:cubicBezTo>
                      <a:pt x="1678" y="97"/>
                      <a:pt x="1349" y="1"/>
                      <a:pt x="1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39"/>
              <p:cNvSpPr/>
              <p:nvPr/>
            </p:nvSpPr>
            <p:spPr>
              <a:xfrm rot="-6541634">
                <a:off x="305191" y="4235618"/>
                <a:ext cx="317824" cy="336565"/>
              </a:xfrm>
              <a:custGeom>
                <a:avLst/>
                <a:gdLst/>
                <a:ahLst/>
                <a:cxnLst/>
                <a:rect l="l" t="t" r="r" b="b"/>
                <a:pathLst>
                  <a:path w="2459" h="2604" extrusionOk="0">
                    <a:moveTo>
                      <a:pt x="896" y="1"/>
                    </a:moveTo>
                    <a:cubicBezTo>
                      <a:pt x="767" y="1"/>
                      <a:pt x="643" y="31"/>
                      <a:pt x="531" y="95"/>
                    </a:cubicBezTo>
                    <a:cubicBezTo>
                      <a:pt x="66" y="364"/>
                      <a:pt x="0" y="1119"/>
                      <a:pt x="389" y="1787"/>
                    </a:cubicBezTo>
                    <a:cubicBezTo>
                      <a:pt x="681" y="2295"/>
                      <a:pt x="1150" y="2604"/>
                      <a:pt x="1563" y="2604"/>
                    </a:cubicBezTo>
                    <a:cubicBezTo>
                      <a:pt x="1692" y="2604"/>
                      <a:pt x="1816" y="2573"/>
                      <a:pt x="1927" y="2509"/>
                    </a:cubicBezTo>
                    <a:cubicBezTo>
                      <a:pt x="2392" y="2241"/>
                      <a:pt x="2458" y="1480"/>
                      <a:pt x="2075" y="812"/>
                    </a:cubicBezTo>
                    <a:cubicBezTo>
                      <a:pt x="1779" y="308"/>
                      <a:pt x="1309" y="1"/>
                      <a:pt x="89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39"/>
              <p:cNvSpPr/>
              <p:nvPr/>
            </p:nvSpPr>
            <p:spPr>
              <a:xfrm rot="-6541634">
                <a:off x="236405" y="4726614"/>
                <a:ext cx="365129" cy="251648"/>
              </a:xfrm>
              <a:custGeom>
                <a:avLst/>
                <a:gdLst/>
                <a:ahLst/>
                <a:cxnLst/>
                <a:rect l="l" t="t" r="r" b="b"/>
                <a:pathLst>
                  <a:path w="2825" h="1947" extrusionOk="0">
                    <a:moveTo>
                      <a:pt x="1365" y="1"/>
                    </a:moveTo>
                    <a:cubicBezTo>
                      <a:pt x="638" y="1"/>
                      <a:pt x="44" y="400"/>
                      <a:pt x="22" y="916"/>
                    </a:cubicBezTo>
                    <a:cubicBezTo>
                      <a:pt x="1" y="1453"/>
                      <a:pt x="603" y="1913"/>
                      <a:pt x="1374" y="1945"/>
                    </a:cubicBezTo>
                    <a:cubicBezTo>
                      <a:pt x="1399" y="1946"/>
                      <a:pt x="1423" y="1947"/>
                      <a:pt x="1447" y="1947"/>
                    </a:cubicBezTo>
                    <a:cubicBezTo>
                      <a:pt x="2181" y="1947"/>
                      <a:pt x="2782" y="1545"/>
                      <a:pt x="2803" y="1026"/>
                    </a:cubicBezTo>
                    <a:cubicBezTo>
                      <a:pt x="2825" y="495"/>
                      <a:pt x="2223" y="35"/>
                      <a:pt x="1451" y="2"/>
                    </a:cubicBezTo>
                    <a:cubicBezTo>
                      <a:pt x="1422" y="1"/>
                      <a:pt x="1394" y="1"/>
                      <a:pt x="13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39"/>
              <p:cNvSpPr/>
              <p:nvPr/>
            </p:nvSpPr>
            <p:spPr>
              <a:xfrm rot="-6541634">
                <a:off x="241960" y="4222399"/>
                <a:ext cx="1127182" cy="967172"/>
              </a:xfrm>
              <a:custGeom>
                <a:avLst/>
                <a:gdLst/>
                <a:ahLst/>
                <a:cxnLst/>
                <a:rect l="l" t="t" r="r" b="b"/>
                <a:pathLst>
                  <a:path w="8721" h="7483" extrusionOk="0">
                    <a:moveTo>
                      <a:pt x="2177" y="1"/>
                    </a:moveTo>
                    <a:cubicBezTo>
                      <a:pt x="1880" y="1"/>
                      <a:pt x="1588" y="77"/>
                      <a:pt x="1314" y="296"/>
                    </a:cubicBezTo>
                    <a:cubicBezTo>
                      <a:pt x="242" y="1144"/>
                      <a:pt x="1528" y="1938"/>
                      <a:pt x="767" y="3120"/>
                    </a:cubicBezTo>
                    <a:cubicBezTo>
                      <a:pt x="1" y="4297"/>
                      <a:pt x="242" y="5096"/>
                      <a:pt x="1096" y="5534"/>
                    </a:cubicBezTo>
                    <a:cubicBezTo>
                      <a:pt x="1949" y="5972"/>
                      <a:pt x="2354" y="5616"/>
                      <a:pt x="3181" y="6716"/>
                    </a:cubicBezTo>
                    <a:cubicBezTo>
                      <a:pt x="3565" y="7228"/>
                      <a:pt x="4063" y="7482"/>
                      <a:pt x="4571" y="7482"/>
                    </a:cubicBezTo>
                    <a:cubicBezTo>
                      <a:pt x="5151" y="7482"/>
                      <a:pt x="5745" y="7151"/>
                      <a:pt x="6197" y="6492"/>
                    </a:cubicBezTo>
                    <a:cubicBezTo>
                      <a:pt x="6867" y="5520"/>
                      <a:pt x="7284" y="5417"/>
                      <a:pt x="7430" y="5417"/>
                    </a:cubicBezTo>
                    <a:cubicBezTo>
                      <a:pt x="7469" y="5417"/>
                      <a:pt x="7489" y="5425"/>
                      <a:pt x="7489" y="5425"/>
                    </a:cubicBezTo>
                    <a:cubicBezTo>
                      <a:pt x="8282" y="5288"/>
                      <a:pt x="8720" y="4625"/>
                      <a:pt x="8611" y="3558"/>
                    </a:cubicBezTo>
                    <a:cubicBezTo>
                      <a:pt x="8501" y="2485"/>
                      <a:pt x="7543" y="2485"/>
                      <a:pt x="7346" y="1144"/>
                    </a:cubicBezTo>
                    <a:cubicBezTo>
                      <a:pt x="7228" y="309"/>
                      <a:pt x="6496" y="2"/>
                      <a:pt x="5761" y="2"/>
                    </a:cubicBezTo>
                    <a:cubicBezTo>
                      <a:pt x="5312" y="2"/>
                      <a:pt x="4861" y="117"/>
                      <a:pt x="4549" y="296"/>
                    </a:cubicBezTo>
                    <a:cubicBezTo>
                      <a:pt x="4420" y="369"/>
                      <a:pt x="4277" y="398"/>
                      <a:pt x="4124" y="398"/>
                    </a:cubicBezTo>
                    <a:cubicBezTo>
                      <a:pt x="3557" y="398"/>
                      <a:pt x="2854" y="1"/>
                      <a:pt x="217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9" name="Google Shape;12159;p39"/>
              <p:cNvSpPr/>
              <p:nvPr/>
            </p:nvSpPr>
            <p:spPr>
              <a:xfrm rot="-6541634">
                <a:off x="892564" y="4473693"/>
                <a:ext cx="426005" cy="144630"/>
              </a:xfrm>
              <a:custGeom>
                <a:avLst/>
                <a:gdLst/>
                <a:ahLst/>
                <a:cxnLst/>
                <a:rect l="l" t="t" r="r" b="b"/>
                <a:pathLst>
                  <a:path w="3296" h="1119" extrusionOk="0">
                    <a:moveTo>
                      <a:pt x="3295" y="0"/>
                    </a:moveTo>
                    <a:cubicBezTo>
                      <a:pt x="3295" y="1"/>
                      <a:pt x="2514" y="844"/>
                      <a:pt x="1484" y="844"/>
                    </a:cubicBezTo>
                    <a:cubicBezTo>
                      <a:pt x="1023" y="844"/>
                      <a:pt x="513" y="675"/>
                      <a:pt x="0" y="187"/>
                    </a:cubicBezTo>
                    <a:lnTo>
                      <a:pt x="0" y="187"/>
                    </a:lnTo>
                    <a:cubicBezTo>
                      <a:pt x="271" y="831"/>
                      <a:pt x="876" y="1118"/>
                      <a:pt x="1501" y="1118"/>
                    </a:cubicBezTo>
                    <a:cubicBezTo>
                      <a:pt x="2251" y="1118"/>
                      <a:pt x="3030" y="705"/>
                      <a:pt x="3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0" name="Google Shape;12160;p39"/>
              <p:cNvSpPr/>
              <p:nvPr/>
            </p:nvSpPr>
            <p:spPr>
              <a:xfrm rot="-6541634">
                <a:off x="828398" y="4801187"/>
                <a:ext cx="295851" cy="324286"/>
              </a:xfrm>
              <a:custGeom>
                <a:avLst/>
                <a:gdLst/>
                <a:ahLst/>
                <a:cxnLst/>
                <a:rect l="l" t="t" r="r" b="b"/>
                <a:pathLst>
                  <a:path w="2289" h="2509" extrusionOk="0">
                    <a:moveTo>
                      <a:pt x="619" y="0"/>
                    </a:moveTo>
                    <a:lnTo>
                      <a:pt x="619" y="0"/>
                    </a:lnTo>
                    <a:cubicBezTo>
                      <a:pt x="1" y="766"/>
                      <a:pt x="317" y="2509"/>
                      <a:pt x="1890" y="2509"/>
                    </a:cubicBezTo>
                    <a:cubicBezTo>
                      <a:pt x="2015" y="2509"/>
                      <a:pt x="2148" y="2498"/>
                      <a:pt x="2289" y="2474"/>
                    </a:cubicBezTo>
                    <a:cubicBezTo>
                      <a:pt x="2289" y="2474"/>
                      <a:pt x="203" y="2349"/>
                      <a:pt x="61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39"/>
              <p:cNvSpPr/>
              <p:nvPr/>
            </p:nvSpPr>
            <p:spPr>
              <a:xfrm rot="-6541634">
                <a:off x="406738" y="4899308"/>
                <a:ext cx="367972" cy="215717"/>
              </a:xfrm>
              <a:custGeom>
                <a:avLst/>
                <a:gdLst/>
                <a:ahLst/>
                <a:cxnLst/>
                <a:rect l="l" t="t" r="r" b="b"/>
                <a:pathLst>
                  <a:path w="2847" h="1669" extrusionOk="0">
                    <a:moveTo>
                      <a:pt x="2044" y="1"/>
                    </a:moveTo>
                    <a:cubicBezTo>
                      <a:pt x="1176" y="1"/>
                      <a:pt x="122" y="661"/>
                      <a:pt x="0" y="1668"/>
                    </a:cubicBezTo>
                    <a:cubicBezTo>
                      <a:pt x="0" y="1668"/>
                      <a:pt x="727" y="224"/>
                      <a:pt x="2375" y="224"/>
                    </a:cubicBezTo>
                    <a:cubicBezTo>
                      <a:pt x="2524" y="224"/>
                      <a:pt x="2682" y="236"/>
                      <a:pt x="2846" y="262"/>
                    </a:cubicBezTo>
                    <a:cubicBezTo>
                      <a:pt x="2635" y="83"/>
                      <a:pt x="2351" y="1"/>
                      <a:pt x="20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39"/>
              <p:cNvSpPr/>
              <p:nvPr/>
            </p:nvSpPr>
            <p:spPr>
              <a:xfrm rot="-6541634">
                <a:off x="240742" y="4508233"/>
                <a:ext cx="372108" cy="213261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1650" extrusionOk="0">
                    <a:moveTo>
                      <a:pt x="843" y="1"/>
                    </a:moveTo>
                    <a:cubicBezTo>
                      <a:pt x="554" y="1"/>
                      <a:pt x="265" y="68"/>
                      <a:pt x="1" y="221"/>
                    </a:cubicBezTo>
                    <a:cubicBezTo>
                      <a:pt x="1" y="221"/>
                      <a:pt x="152" y="193"/>
                      <a:pt x="389" y="193"/>
                    </a:cubicBezTo>
                    <a:cubicBezTo>
                      <a:pt x="993" y="193"/>
                      <a:pt x="2157" y="373"/>
                      <a:pt x="2836" y="1650"/>
                    </a:cubicBezTo>
                    <a:cubicBezTo>
                      <a:pt x="2879" y="823"/>
                      <a:pt x="1858" y="1"/>
                      <a:pt x="8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39"/>
              <p:cNvSpPr/>
              <p:nvPr/>
            </p:nvSpPr>
            <p:spPr>
              <a:xfrm rot="-6541634">
                <a:off x="571145" y="4096191"/>
                <a:ext cx="230064" cy="394856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055" extrusionOk="0">
                    <a:moveTo>
                      <a:pt x="881" y="0"/>
                    </a:moveTo>
                    <a:cubicBezTo>
                      <a:pt x="881" y="0"/>
                      <a:pt x="1571" y="1796"/>
                      <a:pt x="0" y="3055"/>
                    </a:cubicBezTo>
                    <a:cubicBezTo>
                      <a:pt x="1056" y="2912"/>
                      <a:pt x="1779" y="1040"/>
                      <a:pt x="8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39"/>
              <p:cNvSpPr/>
              <p:nvPr/>
            </p:nvSpPr>
            <p:spPr>
              <a:xfrm rot="-6541634">
                <a:off x="712521" y="4319297"/>
                <a:ext cx="335014" cy="271294"/>
              </a:xfrm>
              <a:custGeom>
                <a:avLst/>
                <a:gdLst/>
                <a:ahLst/>
                <a:cxnLst/>
                <a:rect l="l" t="t" r="r" b="b"/>
                <a:pathLst>
                  <a:path w="2592" h="2099" extrusionOk="0">
                    <a:moveTo>
                      <a:pt x="2491" y="0"/>
                    </a:moveTo>
                    <a:cubicBezTo>
                      <a:pt x="2491" y="0"/>
                      <a:pt x="2009" y="1867"/>
                      <a:pt x="1" y="1976"/>
                    </a:cubicBezTo>
                    <a:cubicBezTo>
                      <a:pt x="157" y="2059"/>
                      <a:pt x="335" y="2098"/>
                      <a:pt x="521" y="2098"/>
                    </a:cubicBezTo>
                    <a:cubicBezTo>
                      <a:pt x="1447" y="2098"/>
                      <a:pt x="2591" y="1144"/>
                      <a:pt x="24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39"/>
              <p:cNvSpPr/>
              <p:nvPr/>
            </p:nvSpPr>
            <p:spPr>
              <a:xfrm rot="-6541634">
                <a:off x="783151" y="4592019"/>
                <a:ext cx="396924" cy="160398"/>
              </a:xfrm>
              <a:custGeom>
                <a:avLst/>
                <a:gdLst/>
                <a:ahLst/>
                <a:cxnLst/>
                <a:rect l="l" t="t" r="r" b="b"/>
                <a:pathLst>
                  <a:path w="3071" h="124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0" y="704"/>
                      <a:pt x="993" y="1241"/>
                      <a:pt x="1871" y="1241"/>
                    </a:cubicBezTo>
                    <a:cubicBezTo>
                      <a:pt x="2303" y="1241"/>
                      <a:pt x="2735" y="1110"/>
                      <a:pt x="3071" y="805"/>
                    </a:cubicBezTo>
                    <a:lnTo>
                      <a:pt x="3071" y="805"/>
                    </a:lnTo>
                    <a:cubicBezTo>
                      <a:pt x="3071" y="805"/>
                      <a:pt x="2647" y="980"/>
                      <a:pt x="2063" y="980"/>
                    </a:cubicBezTo>
                    <a:cubicBezTo>
                      <a:pt x="1450" y="980"/>
                      <a:pt x="661" y="78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39"/>
              <p:cNvSpPr/>
              <p:nvPr/>
            </p:nvSpPr>
            <p:spPr>
              <a:xfrm rot="-6541634">
                <a:off x="727001" y="4813142"/>
                <a:ext cx="191806" cy="406876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48" extrusionOk="0">
                    <a:moveTo>
                      <a:pt x="1484" y="0"/>
                    </a:moveTo>
                    <a:lnTo>
                      <a:pt x="1484" y="0"/>
                    </a:lnTo>
                    <a:cubicBezTo>
                      <a:pt x="460" y="290"/>
                      <a:pt x="1" y="2239"/>
                      <a:pt x="1041" y="3147"/>
                    </a:cubicBezTo>
                    <a:cubicBezTo>
                      <a:pt x="1041" y="3147"/>
                      <a:pt x="105" y="1467"/>
                      <a:pt x="148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39"/>
              <p:cNvSpPr/>
              <p:nvPr/>
            </p:nvSpPr>
            <p:spPr>
              <a:xfrm rot="-6541634">
                <a:off x="306417" y="4749566"/>
                <a:ext cx="410495" cy="105855"/>
              </a:xfrm>
              <a:custGeom>
                <a:avLst/>
                <a:gdLst/>
                <a:ahLst/>
                <a:cxnLst/>
                <a:rect l="l" t="t" r="r" b="b"/>
                <a:pathLst>
                  <a:path w="3176" h="819" extrusionOk="0">
                    <a:moveTo>
                      <a:pt x="1649" y="0"/>
                    </a:moveTo>
                    <a:cubicBezTo>
                      <a:pt x="1018" y="0"/>
                      <a:pt x="360" y="254"/>
                      <a:pt x="1" y="818"/>
                    </a:cubicBezTo>
                    <a:cubicBezTo>
                      <a:pt x="1" y="818"/>
                      <a:pt x="692" y="284"/>
                      <a:pt x="1649" y="284"/>
                    </a:cubicBezTo>
                    <a:cubicBezTo>
                      <a:pt x="2112" y="284"/>
                      <a:pt x="2637" y="409"/>
                      <a:pt x="3175" y="780"/>
                    </a:cubicBezTo>
                    <a:cubicBezTo>
                      <a:pt x="2951" y="283"/>
                      <a:pt x="2315" y="0"/>
                      <a:pt x="164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39"/>
              <p:cNvSpPr/>
              <p:nvPr/>
            </p:nvSpPr>
            <p:spPr>
              <a:xfrm rot="-6541634">
                <a:off x="500568" y="4259792"/>
                <a:ext cx="157813" cy="340442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2634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221" y="1303"/>
                      <a:pt x="148" y="2633"/>
                    </a:cubicBezTo>
                    <a:cubicBezTo>
                      <a:pt x="1095" y="2305"/>
                      <a:pt x="1177" y="657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39"/>
              <p:cNvSpPr/>
              <p:nvPr/>
            </p:nvSpPr>
            <p:spPr>
              <a:xfrm rot="-6541634">
                <a:off x="469116" y="4441978"/>
                <a:ext cx="284865" cy="267158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2067" extrusionOk="0">
                    <a:moveTo>
                      <a:pt x="211" y="1"/>
                    </a:moveTo>
                    <a:cubicBezTo>
                      <a:pt x="142" y="1"/>
                      <a:pt x="72" y="5"/>
                      <a:pt x="1" y="13"/>
                    </a:cubicBezTo>
                    <a:cubicBezTo>
                      <a:pt x="1" y="13"/>
                      <a:pt x="1752" y="353"/>
                      <a:pt x="1654" y="2066"/>
                    </a:cubicBezTo>
                    <a:cubicBezTo>
                      <a:pt x="2203" y="1289"/>
                      <a:pt x="1432" y="1"/>
                      <a:pt x="2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39"/>
              <p:cNvSpPr/>
              <p:nvPr/>
            </p:nvSpPr>
            <p:spPr>
              <a:xfrm rot="-6541634">
                <a:off x="583667" y="4781759"/>
                <a:ext cx="234975" cy="230968"/>
              </a:xfrm>
              <a:custGeom>
                <a:avLst/>
                <a:gdLst/>
                <a:ahLst/>
                <a:cxnLst/>
                <a:rect l="l" t="t" r="r" b="b"/>
                <a:pathLst>
                  <a:path w="1818" h="1787" extrusionOk="0">
                    <a:moveTo>
                      <a:pt x="1302" y="0"/>
                    </a:moveTo>
                    <a:cubicBezTo>
                      <a:pt x="636" y="0"/>
                      <a:pt x="0" y="763"/>
                      <a:pt x="252" y="1786"/>
                    </a:cubicBezTo>
                    <a:cubicBezTo>
                      <a:pt x="252" y="1786"/>
                      <a:pt x="315" y="164"/>
                      <a:pt x="1720" y="164"/>
                    </a:cubicBezTo>
                    <a:cubicBezTo>
                      <a:pt x="1752" y="164"/>
                      <a:pt x="1784" y="165"/>
                      <a:pt x="1817" y="166"/>
                    </a:cubicBezTo>
                    <a:cubicBezTo>
                      <a:pt x="1654" y="53"/>
                      <a:pt x="1477" y="0"/>
                      <a:pt x="13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39"/>
              <p:cNvSpPr/>
              <p:nvPr/>
            </p:nvSpPr>
            <p:spPr>
              <a:xfrm rot="-6541634">
                <a:off x="775047" y="4705475"/>
                <a:ext cx="231485" cy="261083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2020" extrusionOk="0">
                    <a:moveTo>
                      <a:pt x="783" y="0"/>
                    </a:moveTo>
                    <a:cubicBezTo>
                      <a:pt x="1" y="564"/>
                      <a:pt x="466" y="1889"/>
                      <a:pt x="1791" y="2020"/>
                    </a:cubicBezTo>
                    <a:cubicBezTo>
                      <a:pt x="1791" y="2020"/>
                      <a:pt x="209" y="1390"/>
                      <a:pt x="78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39"/>
              <p:cNvSpPr/>
              <p:nvPr/>
            </p:nvSpPr>
            <p:spPr>
              <a:xfrm rot="-6541634">
                <a:off x="714811" y="4535662"/>
                <a:ext cx="246090" cy="196588"/>
              </a:xfrm>
              <a:custGeom>
                <a:avLst/>
                <a:gdLst/>
                <a:ahLst/>
                <a:cxnLst/>
                <a:rect l="l" t="t" r="r" b="b"/>
                <a:pathLst>
                  <a:path w="1904" h="1521" extrusionOk="0">
                    <a:moveTo>
                      <a:pt x="1900" y="0"/>
                    </a:moveTo>
                    <a:cubicBezTo>
                      <a:pt x="1900" y="1"/>
                      <a:pt x="1539" y="1285"/>
                      <a:pt x="455" y="1285"/>
                    </a:cubicBezTo>
                    <a:cubicBezTo>
                      <a:pt x="316" y="1285"/>
                      <a:pt x="164" y="1264"/>
                      <a:pt x="0" y="1216"/>
                    </a:cubicBezTo>
                    <a:lnTo>
                      <a:pt x="0" y="1216"/>
                    </a:lnTo>
                    <a:cubicBezTo>
                      <a:pt x="186" y="1424"/>
                      <a:pt x="425" y="1521"/>
                      <a:pt x="670" y="1521"/>
                    </a:cubicBezTo>
                    <a:cubicBezTo>
                      <a:pt x="1268" y="1521"/>
                      <a:pt x="1903" y="944"/>
                      <a:pt x="190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39"/>
              <p:cNvSpPr/>
              <p:nvPr/>
            </p:nvSpPr>
            <p:spPr>
              <a:xfrm rot="-6541634">
                <a:off x="519097" y="4596393"/>
                <a:ext cx="254362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1282" extrusionOk="0">
                    <a:moveTo>
                      <a:pt x="668" y="1"/>
                    </a:moveTo>
                    <a:cubicBezTo>
                      <a:pt x="464" y="1"/>
                      <a:pt x="238" y="42"/>
                      <a:pt x="1" y="137"/>
                    </a:cubicBezTo>
                    <a:cubicBezTo>
                      <a:pt x="1" y="137"/>
                      <a:pt x="79" y="128"/>
                      <a:pt x="200" y="128"/>
                    </a:cubicBezTo>
                    <a:cubicBezTo>
                      <a:pt x="625" y="128"/>
                      <a:pt x="1579" y="244"/>
                      <a:pt x="1604" y="1281"/>
                    </a:cubicBezTo>
                    <a:cubicBezTo>
                      <a:pt x="1967" y="657"/>
                      <a:pt x="1479" y="1"/>
                      <a:pt x="6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39"/>
              <p:cNvSpPr/>
              <p:nvPr/>
            </p:nvSpPr>
            <p:spPr>
              <a:xfrm rot="-6541634">
                <a:off x="674316" y="4691479"/>
                <a:ext cx="187153" cy="235621"/>
              </a:xfrm>
              <a:custGeom>
                <a:avLst/>
                <a:gdLst/>
                <a:ahLst/>
                <a:cxnLst/>
                <a:rect l="l" t="t" r="r" b="b"/>
                <a:pathLst>
                  <a:path w="1448" h="1823" extrusionOk="0">
                    <a:moveTo>
                      <a:pt x="1123" y="0"/>
                    </a:moveTo>
                    <a:cubicBezTo>
                      <a:pt x="448" y="0"/>
                      <a:pt x="0" y="878"/>
                      <a:pt x="555" y="1822"/>
                    </a:cubicBezTo>
                    <a:cubicBezTo>
                      <a:pt x="555" y="1822"/>
                      <a:pt x="128" y="295"/>
                      <a:pt x="1447" y="65"/>
                    </a:cubicBezTo>
                    <a:cubicBezTo>
                      <a:pt x="1336" y="21"/>
                      <a:pt x="1227" y="0"/>
                      <a:pt x="11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39"/>
              <p:cNvSpPr/>
              <p:nvPr/>
            </p:nvSpPr>
            <p:spPr>
              <a:xfrm rot="-6541634">
                <a:off x="714963" y="4363968"/>
                <a:ext cx="183405" cy="246090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904" extrusionOk="0">
                    <a:moveTo>
                      <a:pt x="739" y="0"/>
                    </a:moveTo>
                    <a:cubicBezTo>
                      <a:pt x="739" y="0"/>
                      <a:pt x="1330" y="1538"/>
                      <a:pt x="0" y="1856"/>
                    </a:cubicBezTo>
                    <a:cubicBezTo>
                      <a:pt x="101" y="1888"/>
                      <a:pt x="198" y="1904"/>
                      <a:pt x="290" y="1904"/>
                    </a:cubicBezTo>
                    <a:cubicBezTo>
                      <a:pt x="1013" y="1904"/>
                      <a:pt x="1419" y="952"/>
                      <a:pt x="7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39"/>
              <p:cNvSpPr/>
              <p:nvPr/>
            </p:nvSpPr>
            <p:spPr>
              <a:xfrm rot="-6541634">
                <a:off x="792271" y="4643075"/>
                <a:ext cx="40455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4" extrusionOk="0">
                    <a:moveTo>
                      <a:pt x="134" y="0"/>
                    </a:moveTo>
                    <a:cubicBezTo>
                      <a:pt x="67" y="0"/>
                      <a:pt x="5" y="52"/>
                      <a:pt x="5" y="132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12" y="121"/>
                      <a:pt x="230" y="39"/>
                    </a:cubicBezTo>
                    <a:cubicBezTo>
                      <a:pt x="201" y="12"/>
                      <a:pt x="167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39"/>
              <p:cNvSpPr/>
              <p:nvPr/>
            </p:nvSpPr>
            <p:spPr>
              <a:xfrm rot="-6541634">
                <a:off x="782500" y="4589432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3"/>
                      <a:pt x="0" y="132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52" y="263"/>
                      <a:pt x="307" y="121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39"/>
              <p:cNvSpPr/>
              <p:nvPr/>
            </p:nvSpPr>
            <p:spPr>
              <a:xfrm rot="-6541634">
                <a:off x="688482" y="4614270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2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2"/>
                      <a:pt x="225" y="40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39"/>
              <p:cNvSpPr/>
              <p:nvPr/>
            </p:nvSpPr>
            <p:spPr>
              <a:xfrm rot="-6541634">
                <a:off x="807508" y="4744889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60" y="0"/>
                      <a:pt x="0" y="61"/>
                      <a:pt x="0" y="132"/>
                    </a:cubicBezTo>
                    <a:cubicBezTo>
                      <a:pt x="0" y="208"/>
                      <a:pt x="60" y="263"/>
                      <a:pt x="131" y="263"/>
                    </a:cubicBezTo>
                    <a:cubicBezTo>
                      <a:pt x="203" y="263"/>
                      <a:pt x="263" y="208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39"/>
              <p:cNvSpPr/>
              <p:nvPr/>
            </p:nvSpPr>
            <p:spPr>
              <a:xfrm rot="-6541634">
                <a:off x="842913" y="4710755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0" y="53"/>
                      <a:pt x="0" y="131"/>
                    </a:cubicBezTo>
                    <a:cubicBezTo>
                      <a:pt x="0" y="203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39"/>
              <p:cNvSpPr/>
              <p:nvPr/>
            </p:nvSpPr>
            <p:spPr>
              <a:xfrm rot="-6541634">
                <a:off x="738795" y="4632166"/>
                <a:ext cx="39809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4" extrusionOk="0">
                    <a:moveTo>
                      <a:pt x="135" y="1"/>
                    </a:moveTo>
                    <a:cubicBezTo>
                      <a:pt x="67" y="1"/>
                      <a:pt x="1" y="55"/>
                      <a:pt x="1" y="137"/>
                    </a:cubicBezTo>
                    <a:cubicBezTo>
                      <a:pt x="1" y="208"/>
                      <a:pt x="61" y="263"/>
                      <a:pt x="132" y="263"/>
                    </a:cubicBezTo>
                    <a:cubicBezTo>
                      <a:pt x="247" y="263"/>
                      <a:pt x="307" y="121"/>
                      <a:pt x="225" y="39"/>
                    </a:cubicBezTo>
                    <a:cubicBezTo>
                      <a:pt x="199" y="13"/>
                      <a:pt x="167" y="1"/>
                      <a:pt x="13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39"/>
              <p:cNvSpPr/>
              <p:nvPr/>
            </p:nvSpPr>
            <p:spPr>
              <a:xfrm rot="-6541634">
                <a:off x="695987" y="4674027"/>
                <a:ext cx="40455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5" extrusionOk="0">
                    <a:moveTo>
                      <a:pt x="133" y="1"/>
                    </a:moveTo>
                    <a:cubicBezTo>
                      <a:pt x="68" y="1"/>
                      <a:pt x="6" y="52"/>
                      <a:pt x="6" y="133"/>
                    </a:cubicBezTo>
                    <a:cubicBezTo>
                      <a:pt x="0" y="204"/>
                      <a:pt x="61" y="264"/>
                      <a:pt x="137" y="264"/>
                    </a:cubicBezTo>
                    <a:cubicBezTo>
                      <a:pt x="252" y="264"/>
                      <a:pt x="312" y="122"/>
                      <a:pt x="225" y="40"/>
                    </a:cubicBezTo>
                    <a:cubicBezTo>
                      <a:pt x="198" y="13"/>
                      <a:pt x="165" y="1"/>
                      <a:pt x="13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39"/>
              <p:cNvSpPr/>
              <p:nvPr/>
            </p:nvSpPr>
            <p:spPr>
              <a:xfrm rot="-6541634">
                <a:off x="643221" y="4672075"/>
                <a:ext cx="33993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3" h="264" extrusionOk="0">
                    <a:moveTo>
                      <a:pt x="131" y="0"/>
                    </a:moveTo>
                    <a:cubicBezTo>
                      <a:pt x="55" y="0"/>
                      <a:pt x="0" y="61"/>
                      <a:pt x="0" y="132"/>
                    </a:cubicBezTo>
                    <a:cubicBezTo>
                      <a:pt x="0" y="203"/>
                      <a:pt x="55" y="263"/>
                      <a:pt x="131" y="263"/>
                    </a:cubicBezTo>
                    <a:cubicBezTo>
                      <a:pt x="203" y="263"/>
                      <a:pt x="263" y="203"/>
                      <a:pt x="263" y="132"/>
                    </a:cubicBezTo>
                    <a:cubicBezTo>
                      <a:pt x="263" y="61"/>
                      <a:pt x="203" y="0"/>
                      <a:pt x="13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39"/>
              <p:cNvSpPr/>
              <p:nvPr/>
            </p:nvSpPr>
            <p:spPr>
              <a:xfrm rot="-6541634">
                <a:off x="707935" y="4722877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2" y="0"/>
                    </a:moveTo>
                    <a:cubicBezTo>
                      <a:pt x="65" y="0"/>
                      <a:pt x="0" y="51"/>
                      <a:pt x="0" y="132"/>
                    </a:cubicBezTo>
                    <a:cubicBezTo>
                      <a:pt x="0" y="204"/>
                      <a:pt x="60" y="264"/>
                      <a:pt x="132" y="264"/>
                    </a:cubicBezTo>
                    <a:cubicBezTo>
                      <a:pt x="247" y="264"/>
                      <a:pt x="307" y="121"/>
                      <a:pt x="225" y="39"/>
                    </a:cubicBezTo>
                    <a:cubicBezTo>
                      <a:pt x="198" y="12"/>
                      <a:pt x="164" y="0"/>
                      <a:pt x="1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39"/>
              <p:cNvSpPr/>
              <p:nvPr/>
            </p:nvSpPr>
            <p:spPr>
              <a:xfrm rot="-6541634">
                <a:off x="731208" y="4777946"/>
                <a:ext cx="34122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264" h="264" extrusionOk="0">
                    <a:moveTo>
                      <a:pt x="132" y="1"/>
                    </a:moveTo>
                    <a:cubicBezTo>
                      <a:pt x="56" y="1"/>
                      <a:pt x="1" y="61"/>
                      <a:pt x="1" y="132"/>
                    </a:cubicBezTo>
                    <a:cubicBezTo>
                      <a:pt x="1" y="204"/>
                      <a:pt x="56" y="264"/>
                      <a:pt x="132" y="264"/>
                    </a:cubicBezTo>
                    <a:cubicBezTo>
                      <a:pt x="203" y="264"/>
                      <a:pt x="264" y="204"/>
                      <a:pt x="264" y="132"/>
                    </a:cubicBezTo>
                    <a:cubicBezTo>
                      <a:pt x="264" y="61"/>
                      <a:pt x="203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39"/>
              <p:cNvSpPr/>
              <p:nvPr/>
            </p:nvSpPr>
            <p:spPr>
              <a:xfrm rot="-6541634">
                <a:off x="658612" y="4733806"/>
                <a:ext cx="39680" cy="34251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5" extrusionOk="0">
                    <a:moveTo>
                      <a:pt x="131" y="1"/>
                    </a:moveTo>
                    <a:cubicBezTo>
                      <a:pt x="64" y="1"/>
                      <a:pt x="0" y="52"/>
                      <a:pt x="0" y="133"/>
                    </a:cubicBezTo>
                    <a:cubicBezTo>
                      <a:pt x="0" y="204"/>
                      <a:pt x="60" y="264"/>
                      <a:pt x="131" y="264"/>
                    </a:cubicBezTo>
                    <a:cubicBezTo>
                      <a:pt x="252" y="264"/>
                      <a:pt x="307" y="122"/>
                      <a:pt x="224" y="40"/>
                    </a:cubicBezTo>
                    <a:cubicBezTo>
                      <a:pt x="198" y="13"/>
                      <a:pt x="164" y="1"/>
                      <a:pt x="13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39"/>
              <p:cNvSpPr/>
              <p:nvPr/>
            </p:nvSpPr>
            <p:spPr>
              <a:xfrm rot="-6541634">
                <a:off x="762849" y="4728889"/>
                <a:ext cx="40455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13" h="263" extrusionOk="0">
                    <a:moveTo>
                      <a:pt x="137" y="0"/>
                    </a:moveTo>
                    <a:cubicBezTo>
                      <a:pt x="69" y="0"/>
                      <a:pt x="6" y="53"/>
                      <a:pt x="6" y="131"/>
                    </a:cubicBezTo>
                    <a:cubicBezTo>
                      <a:pt x="0" y="202"/>
                      <a:pt x="60" y="262"/>
                      <a:pt x="132" y="262"/>
                    </a:cubicBezTo>
                    <a:cubicBezTo>
                      <a:pt x="252" y="262"/>
                      <a:pt x="312" y="120"/>
                      <a:pt x="230" y="38"/>
                    </a:cubicBezTo>
                    <a:cubicBezTo>
                      <a:pt x="202" y="12"/>
                      <a:pt x="169" y="0"/>
                      <a:pt x="13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39"/>
              <p:cNvSpPr/>
              <p:nvPr/>
            </p:nvSpPr>
            <p:spPr>
              <a:xfrm rot="-6541634">
                <a:off x="804350" y="4692442"/>
                <a:ext cx="39680" cy="34510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7" extrusionOk="0">
                    <a:moveTo>
                      <a:pt x="132" y="1"/>
                    </a:moveTo>
                    <a:cubicBezTo>
                      <a:pt x="65" y="1"/>
                      <a:pt x="0" y="54"/>
                      <a:pt x="0" y="135"/>
                    </a:cubicBezTo>
                    <a:cubicBezTo>
                      <a:pt x="0" y="206"/>
                      <a:pt x="61" y="261"/>
                      <a:pt x="132" y="266"/>
                    </a:cubicBezTo>
                    <a:cubicBezTo>
                      <a:pt x="247" y="266"/>
                      <a:pt x="307" y="124"/>
                      <a:pt x="225" y="42"/>
                    </a:cubicBezTo>
                    <a:cubicBezTo>
                      <a:pt x="198" y="13"/>
                      <a:pt x="164" y="1"/>
                      <a:pt x="13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39"/>
              <p:cNvSpPr/>
              <p:nvPr/>
            </p:nvSpPr>
            <p:spPr>
              <a:xfrm rot="-6541634">
                <a:off x="846203" y="4657259"/>
                <a:ext cx="39809" cy="33993"/>
              </a:xfrm>
              <a:custGeom>
                <a:avLst/>
                <a:gdLst/>
                <a:ahLst/>
                <a:cxnLst/>
                <a:rect l="l" t="t" r="r" b="b"/>
                <a:pathLst>
                  <a:path w="308" h="263" extrusionOk="0">
                    <a:moveTo>
                      <a:pt x="134" y="0"/>
                    </a:moveTo>
                    <a:cubicBezTo>
                      <a:pt x="66" y="0"/>
                      <a:pt x="1" y="53"/>
                      <a:pt x="1" y="131"/>
                    </a:cubicBezTo>
                    <a:cubicBezTo>
                      <a:pt x="1" y="202"/>
                      <a:pt x="61" y="263"/>
                      <a:pt x="132" y="263"/>
                    </a:cubicBezTo>
                    <a:cubicBezTo>
                      <a:pt x="247" y="263"/>
                      <a:pt x="307" y="126"/>
                      <a:pt x="225" y="38"/>
                    </a:cubicBezTo>
                    <a:cubicBezTo>
                      <a:pt x="199" y="12"/>
                      <a:pt x="166" y="0"/>
                      <a:pt x="13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39"/>
              <p:cNvSpPr/>
              <p:nvPr/>
            </p:nvSpPr>
            <p:spPr>
              <a:xfrm rot="-6541634">
                <a:off x="753468" y="4683250"/>
                <a:ext cx="39680" cy="34122"/>
              </a:xfrm>
              <a:custGeom>
                <a:avLst/>
                <a:gdLst/>
                <a:ahLst/>
                <a:cxnLst/>
                <a:rect l="l" t="t" r="r" b="b"/>
                <a:pathLst>
                  <a:path w="307" h="264" extrusionOk="0">
                    <a:moveTo>
                      <a:pt x="134" y="1"/>
                    </a:moveTo>
                    <a:cubicBezTo>
                      <a:pt x="66" y="1"/>
                      <a:pt x="0" y="54"/>
                      <a:pt x="0" y="132"/>
                    </a:cubicBezTo>
                    <a:cubicBezTo>
                      <a:pt x="0" y="208"/>
                      <a:pt x="61" y="263"/>
                      <a:pt x="132" y="263"/>
                    </a:cubicBezTo>
                    <a:cubicBezTo>
                      <a:pt x="252" y="263"/>
                      <a:pt x="307" y="126"/>
                      <a:pt x="225" y="39"/>
                    </a:cubicBezTo>
                    <a:cubicBezTo>
                      <a:pt x="199" y="12"/>
                      <a:pt x="166" y="1"/>
                      <a:pt x="1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39"/>
              <p:cNvSpPr/>
              <p:nvPr/>
            </p:nvSpPr>
            <p:spPr>
              <a:xfrm rot="-6541634">
                <a:off x="204028" y="4279035"/>
                <a:ext cx="329715" cy="229547"/>
              </a:xfrm>
              <a:custGeom>
                <a:avLst/>
                <a:gdLst/>
                <a:ahLst/>
                <a:cxnLst/>
                <a:rect l="l" t="t" r="r" b="b"/>
                <a:pathLst>
                  <a:path w="2551" h="1776" extrusionOk="0">
                    <a:moveTo>
                      <a:pt x="2499" y="1"/>
                    </a:moveTo>
                    <a:cubicBezTo>
                      <a:pt x="2482" y="1"/>
                      <a:pt x="2455" y="22"/>
                      <a:pt x="2414" y="79"/>
                    </a:cubicBezTo>
                    <a:cubicBezTo>
                      <a:pt x="2245" y="309"/>
                      <a:pt x="1342" y="478"/>
                      <a:pt x="816" y="593"/>
                    </a:cubicBezTo>
                    <a:cubicBezTo>
                      <a:pt x="291" y="708"/>
                      <a:pt x="1" y="1551"/>
                      <a:pt x="1046" y="1759"/>
                    </a:cubicBezTo>
                    <a:cubicBezTo>
                      <a:pt x="1103" y="1770"/>
                      <a:pt x="1158" y="1775"/>
                      <a:pt x="1212" y="1775"/>
                    </a:cubicBezTo>
                    <a:cubicBezTo>
                      <a:pt x="2141" y="1775"/>
                      <a:pt x="2513" y="199"/>
                      <a:pt x="2513" y="199"/>
                    </a:cubicBezTo>
                    <a:cubicBezTo>
                      <a:pt x="2513" y="199"/>
                      <a:pt x="2550" y="1"/>
                      <a:pt x="2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39"/>
              <p:cNvSpPr/>
              <p:nvPr/>
            </p:nvSpPr>
            <p:spPr>
              <a:xfrm rot="-6541634">
                <a:off x="211837" y="4263480"/>
                <a:ext cx="223860" cy="174616"/>
              </a:xfrm>
              <a:custGeom>
                <a:avLst/>
                <a:gdLst/>
                <a:ahLst/>
                <a:cxnLst/>
                <a:rect l="l" t="t" r="r" b="b"/>
                <a:pathLst>
                  <a:path w="1732" h="1351" extrusionOk="0">
                    <a:moveTo>
                      <a:pt x="1730" y="0"/>
                    </a:moveTo>
                    <a:cubicBezTo>
                      <a:pt x="1730" y="0"/>
                      <a:pt x="1730" y="0"/>
                      <a:pt x="1730" y="0"/>
                    </a:cubicBezTo>
                    <a:cubicBezTo>
                      <a:pt x="1489" y="383"/>
                      <a:pt x="1106" y="498"/>
                      <a:pt x="487" y="794"/>
                    </a:cubicBezTo>
                    <a:cubicBezTo>
                      <a:pt x="1" y="1026"/>
                      <a:pt x="279" y="1350"/>
                      <a:pt x="647" y="1350"/>
                    </a:cubicBezTo>
                    <a:cubicBezTo>
                      <a:pt x="747" y="1350"/>
                      <a:pt x="853" y="1326"/>
                      <a:pt x="952" y="1270"/>
                    </a:cubicBezTo>
                    <a:cubicBezTo>
                      <a:pt x="1415" y="1009"/>
                      <a:pt x="1732" y="0"/>
                      <a:pt x="173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39"/>
              <p:cNvSpPr/>
              <p:nvPr/>
            </p:nvSpPr>
            <p:spPr>
              <a:xfrm rot="-6541634">
                <a:off x="49875" y="4346231"/>
                <a:ext cx="369523" cy="186377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1442" extrusionOk="0">
                    <a:moveTo>
                      <a:pt x="811" y="0"/>
                    </a:moveTo>
                    <a:cubicBezTo>
                      <a:pt x="394" y="0"/>
                      <a:pt x="0" y="404"/>
                      <a:pt x="500" y="1091"/>
                    </a:cubicBezTo>
                    <a:cubicBezTo>
                      <a:pt x="689" y="1351"/>
                      <a:pt x="957" y="1442"/>
                      <a:pt x="1240" y="1442"/>
                    </a:cubicBezTo>
                    <a:cubicBezTo>
                      <a:pt x="1898" y="1442"/>
                      <a:pt x="2635" y="949"/>
                      <a:pt x="2635" y="949"/>
                    </a:cubicBezTo>
                    <a:cubicBezTo>
                      <a:pt x="2635" y="949"/>
                      <a:pt x="2858" y="781"/>
                      <a:pt x="2718" y="781"/>
                    </a:cubicBezTo>
                    <a:cubicBezTo>
                      <a:pt x="2701" y="781"/>
                      <a:pt x="2677" y="784"/>
                      <a:pt x="2646" y="790"/>
                    </a:cubicBezTo>
                    <a:cubicBezTo>
                      <a:pt x="2631" y="793"/>
                      <a:pt x="2615" y="794"/>
                      <a:pt x="2598" y="794"/>
                    </a:cubicBezTo>
                    <a:cubicBezTo>
                      <a:pt x="2285" y="794"/>
                      <a:pt x="1560" y="343"/>
                      <a:pt x="1124" y="84"/>
                    </a:cubicBezTo>
                    <a:cubicBezTo>
                      <a:pt x="1028" y="27"/>
                      <a:pt x="919" y="0"/>
                      <a:pt x="8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39"/>
              <p:cNvSpPr/>
              <p:nvPr/>
            </p:nvSpPr>
            <p:spPr>
              <a:xfrm rot="-6541634">
                <a:off x="105922" y="4342157"/>
                <a:ext cx="268192" cy="92930"/>
              </a:xfrm>
              <a:custGeom>
                <a:avLst/>
                <a:gdLst/>
                <a:ahLst/>
                <a:cxnLst/>
                <a:rect l="l" t="t" r="r" b="b"/>
                <a:pathLst>
                  <a:path w="2075" h="719" extrusionOk="0">
                    <a:moveTo>
                      <a:pt x="412" y="0"/>
                    </a:moveTo>
                    <a:cubicBezTo>
                      <a:pt x="0" y="0"/>
                      <a:pt x="174" y="593"/>
                      <a:pt x="631" y="699"/>
                    </a:cubicBezTo>
                    <a:cubicBezTo>
                      <a:pt x="687" y="712"/>
                      <a:pt x="747" y="718"/>
                      <a:pt x="810" y="718"/>
                    </a:cubicBezTo>
                    <a:cubicBezTo>
                      <a:pt x="1338" y="718"/>
                      <a:pt x="2074" y="299"/>
                      <a:pt x="2060" y="299"/>
                    </a:cubicBezTo>
                    <a:lnTo>
                      <a:pt x="2060" y="299"/>
                    </a:lnTo>
                    <a:cubicBezTo>
                      <a:pt x="1962" y="326"/>
                      <a:pt x="1868" y="339"/>
                      <a:pt x="1773" y="339"/>
                    </a:cubicBezTo>
                    <a:cubicBezTo>
                      <a:pt x="1449" y="339"/>
                      <a:pt x="1119" y="197"/>
                      <a:pt x="615" y="36"/>
                    </a:cubicBezTo>
                    <a:cubicBezTo>
                      <a:pt x="536" y="11"/>
                      <a:pt x="468" y="0"/>
                      <a:pt x="41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39"/>
              <p:cNvSpPr/>
              <p:nvPr/>
            </p:nvSpPr>
            <p:spPr>
              <a:xfrm rot="-6541634">
                <a:off x="-35750" y="4274677"/>
                <a:ext cx="252424" cy="294947"/>
              </a:xfrm>
              <a:custGeom>
                <a:avLst/>
                <a:gdLst/>
                <a:ahLst/>
                <a:cxnLst/>
                <a:rect l="l" t="t" r="r" b="b"/>
                <a:pathLst>
                  <a:path w="1953" h="2282" extrusionOk="0">
                    <a:moveTo>
                      <a:pt x="924" y="1"/>
                    </a:moveTo>
                    <a:cubicBezTo>
                      <a:pt x="690" y="1"/>
                      <a:pt x="441" y="177"/>
                      <a:pt x="301" y="650"/>
                    </a:cubicBezTo>
                    <a:cubicBezTo>
                      <a:pt x="0" y="1673"/>
                      <a:pt x="1719" y="2254"/>
                      <a:pt x="1719" y="2254"/>
                    </a:cubicBezTo>
                    <a:cubicBezTo>
                      <a:pt x="1719" y="2254"/>
                      <a:pt x="1812" y="2282"/>
                      <a:pt x="1872" y="2282"/>
                    </a:cubicBezTo>
                    <a:cubicBezTo>
                      <a:pt x="1927" y="2282"/>
                      <a:pt x="1953" y="2258"/>
                      <a:pt x="1850" y="2166"/>
                    </a:cubicBezTo>
                    <a:cubicBezTo>
                      <a:pt x="1637" y="1975"/>
                      <a:pt x="1549" y="1055"/>
                      <a:pt x="1484" y="524"/>
                    </a:cubicBezTo>
                    <a:cubicBezTo>
                      <a:pt x="1448" y="239"/>
                      <a:pt x="1196" y="1"/>
                      <a:pt x="92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39"/>
              <p:cNvSpPr/>
              <p:nvPr/>
            </p:nvSpPr>
            <p:spPr>
              <a:xfrm rot="-6541634">
                <a:off x="38618" y="4269435"/>
                <a:ext cx="173582" cy="206411"/>
              </a:xfrm>
              <a:custGeom>
                <a:avLst/>
                <a:gdLst/>
                <a:ahLst/>
                <a:cxnLst/>
                <a:rect l="l" t="t" r="r" b="b"/>
                <a:pathLst>
                  <a:path w="1343" h="1597" extrusionOk="0">
                    <a:moveTo>
                      <a:pt x="390" y="0"/>
                    </a:moveTo>
                    <a:cubicBezTo>
                      <a:pt x="184" y="0"/>
                      <a:pt x="0" y="374"/>
                      <a:pt x="149" y="710"/>
                    </a:cubicBezTo>
                    <a:cubicBezTo>
                      <a:pt x="365" y="1190"/>
                      <a:pt x="1328" y="1597"/>
                      <a:pt x="1342" y="1597"/>
                    </a:cubicBezTo>
                    <a:cubicBezTo>
                      <a:pt x="1343" y="1597"/>
                      <a:pt x="1343" y="1596"/>
                      <a:pt x="1343" y="1596"/>
                    </a:cubicBezTo>
                    <a:cubicBezTo>
                      <a:pt x="987" y="1328"/>
                      <a:pt x="905" y="934"/>
                      <a:pt x="664" y="288"/>
                    </a:cubicBezTo>
                    <a:cubicBezTo>
                      <a:pt x="589" y="82"/>
                      <a:pt x="487" y="0"/>
                      <a:pt x="39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39"/>
              <p:cNvSpPr/>
              <p:nvPr/>
            </p:nvSpPr>
            <p:spPr>
              <a:xfrm rot="-6541634">
                <a:off x="-111979" y="4105028"/>
                <a:ext cx="275430" cy="301280"/>
              </a:xfrm>
              <a:custGeom>
                <a:avLst/>
                <a:gdLst/>
                <a:ahLst/>
                <a:cxnLst/>
                <a:rect l="l" t="t" r="r" b="b"/>
                <a:pathLst>
                  <a:path w="2131" h="2331" extrusionOk="0">
                    <a:moveTo>
                      <a:pt x="1436" y="1"/>
                    </a:moveTo>
                    <a:cubicBezTo>
                      <a:pt x="1316" y="1"/>
                      <a:pt x="1175" y="25"/>
                      <a:pt x="1013" y="82"/>
                    </a:cubicBezTo>
                    <a:cubicBezTo>
                      <a:pt x="0" y="427"/>
                      <a:pt x="526" y="2162"/>
                      <a:pt x="526" y="2162"/>
                    </a:cubicBezTo>
                    <a:cubicBezTo>
                      <a:pt x="526" y="2162"/>
                      <a:pt x="585" y="2330"/>
                      <a:pt x="630" y="2330"/>
                    </a:cubicBezTo>
                    <a:cubicBezTo>
                      <a:pt x="649" y="2330"/>
                      <a:pt x="665" y="2301"/>
                      <a:pt x="673" y="2217"/>
                    </a:cubicBezTo>
                    <a:cubicBezTo>
                      <a:pt x="701" y="1932"/>
                      <a:pt x="1401" y="1330"/>
                      <a:pt x="1795" y="969"/>
                    </a:cubicBezTo>
                    <a:cubicBezTo>
                      <a:pt x="2131" y="666"/>
                      <a:pt x="2061" y="1"/>
                      <a:pt x="143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39"/>
              <p:cNvSpPr/>
              <p:nvPr/>
            </p:nvSpPr>
            <p:spPr>
              <a:xfrm rot="-6541634">
                <a:off x="-3087" y="4145150"/>
                <a:ext cx="145922" cy="231615"/>
              </a:xfrm>
              <a:custGeom>
                <a:avLst/>
                <a:gdLst/>
                <a:ahLst/>
                <a:cxnLst/>
                <a:rect l="l" t="t" r="r" b="b"/>
                <a:pathLst>
                  <a:path w="1129" h="1792" extrusionOk="0">
                    <a:moveTo>
                      <a:pt x="771" y="0"/>
                    </a:moveTo>
                    <a:cubicBezTo>
                      <a:pt x="602" y="0"/>
                      <a:pt x="388" y="100"/>
                      <a:pt x="268" y="302"/>
                    </a:cubicBezTo>
                    <a:cubicBezTo>
                      <a:pt x="1" y="760"/>
                      <a:pt x="232" y="1791"/>
                      <a:pt x="235" y="1791"/>
                    </a:cubicBezTo>
                    <a:cubicBezTo>
                      <a:pt x="235" y="1791"/>
                      <a:pt x="235" y="1791"/>
                      <a:pt x="235" y="1791"/>
                    </a:cubicBezTo>
                    <a:cubicBezTo>
                      <a:pt x="251" y="1337"/>
                      <a:pt x="525" y="1047"/>
                      <a:pt x="913" y="477"/>
                    </a:cubicBezTo>
                    <a:cubicBezTo>
                      <a:pt x="1128" y="162"/>
                      <a:pt x="986" y="0"/>
                      <a:pt x="77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39"/>
              <p:cNvSpPr/>
              <p:nvPr/>
            </p:nvSpPr>
            <p:spPr>
              <a:xfrm rot="-6541634">
                <a:off x="-116193" y="4036270"/>
                <a:ext cx="375081" cy="169316"/>
              </a:xfrm>
              <a:custGeom>
                <a:avLst/>
                <a:gdLst/>
                <a:ahLst/>
                <a:cxnLst/>
                <a:rect l="l" t="t" r="r" b="b"/>
                <a:pathLst>
                  <a:path w="2902" h="1310" extrusionOk="0">
                    <a:moveTo>
                      <a:pt x="1617" y="0"/>
                    </a:moveTo>
                    <a:cubicBezTo>
                      <a:pt x="853" y="0"/>
                      <a:pt x="123" y="1033"/>
                      <a:pt x="123" y="1033"/>
                    </a:cubicBezTo>
                    <a:cubicBezTo>
                      <a:pt x="123" y="1033"/>
                      <a:pt x="1" y="1224"/>
                      <a:pt x="73" y="1224"/>
                    </a:cubicBezTo>
                    <a:cubicBezTo>
                      <a:pt x="92" y="1224"/>
                      <a:pt x="123" y="1212"/>
                      <a:pt x="172" y="1180"/>
                    </a:cubicBezTo>
                    <a:cubicBezTo>
                      <a:pt x="237" y="1138"/>
                      <a:pt x="355" y="1121"/>
                      <a:pt x="502" y="1121"/>
                    </a:cubicBezTo>
                    <a:cubicBezTo>
                      <a:pt x="884" y="1121"/>
                      <a:pt x="1464" y="1234"/>
                      <a:pt x="1847" y="1301"/>
                    </a:cubicBezTo>
                    <a:cubicBezTo>
                      <a:pt x="1880" y="1307"/>
                      <a:pt x="1913" y="1310"/>
                      <a:pt x="1946" y="1310"/>
                    </a:cubicBezTo>
                    <a:cubicBezTo>
                      <a:pt x="2440" y="1310"/>
                      <a:pt x="2902" y="684"/>
                      <a:pt x="2066" y="135"/>
                    </a:cubicBezTo>
                    <a:cubicBezTo>
                      <a:pt x="1918" y="40"/>
                      <a:pt x="1767" y="0"/>
                      <a:pt x="16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39"/>
              <p:cNvSpPr/>
              <p:nvPr/>
            </p:nvSpPr>
            <p:spPr>
              <a:xfrm rot="-6541634">
                <a:off x="-34373" y="4108339"/>
                <a:ext cx="271682" cy="115420"/>
              </a:xfrm>
              <a:custGeom>
                <a:avLst/>
                <a:gdLst/>
                <a:ahLst/>
                <a:cxnLst/>
                <a:rect l="l" t="t" r="r" b="b"/>
                <a:pathLst>
                  <a:path w="2102" h="893" extrusionOk="0">
                    <a:moveTo>
                      <a:pt x="1279" y="1"/>
                    </a:moveTo>
                    <a:cubicBezTo>
                      <a:pt x="1251" y="1"/>
                      <a:pt x="1224" y="2"/>
                      <a:pt x="1196" y="6"/>
                    </a:cubicBezTo>
                    <a:cubicBezTo>
                      <a:pt x="669" y="71"/>
                      <a:pt x="1" y="893"/>
                      <a:pt x="3" y="893"/>
                    </a:cubicBezTo>
                    <a:cubicBezTo>
                      <a:pt x="3" y="893"/>
                      <a:pt x="3" y="893"/>
                      <a:pt x="3" y="893"/>
                    </a:cubicBezTo>
                    <a:cubicBezTo>
                      <a:pt x="369" y="630"/>
                      <a:pt x="764" y="663"/>
                      <a:pt x="1453" y="619"/>
                    </a:cubicBezTo>
                    <a:cubicBezTo>
                      <a:pt x="2102" y="578"/>
                      <a:pt x="1767" y="1"/>
                      <a:pt x="127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39"/>
              <p:cNvSpPr/>
              <p:nvPr/>
            </p:nvSpPr>
            <p:spPr>
              <a:xfrm rot="-6541634">
                <a:off x="114502" y="3989570"/>
                <a:ext cx="296368" cy="240533"/>
              </a:xfrm>
              <a:custGeom>
                <a:avLst/>
                <a:gdLst/>
                <a:ahLst/>
                <a:cxnLst/>
                <a:rect l="l" t="t" r="r" b="b"/>
                <a:pathLst>
                  <a:path w="2293" h="1861" extrusionOk="0">
                    <a:moveTo>
                      <a:pt x="417" y="0"/>
                    </a:moveTo>
                    <a:cubicBezTo>
                      <a:pt x="378" y="0"/>
                      <a:pt x="356" y="1"/>
                      <a:pt x="356" y="1"/>
                    </a:cubicBezTo>
                    <a:cubicBezTo>
                      <a:pt x="356" y="1"/>
                      <a:pt x="1" y="34"/>
                      <a:pt x="263" y="132"/>
                    </a:cubicBezTo>
                    <a:cubicBezTo>
                      <a:pt x="532" y="231"/>
                      <a:pt x="937" y="1058"/>
                      <a:pt x="1188" y="1534"/>
                    </a:cubicBezTo>
                    <a:cubicBezTo>
                      <a:pt x="1292" y="1734"/>
                      <a:pt x="1510" y="1861"/>
                      <a:pt x="1722" y="1861"/>
                    </a:cubicBezTo>
                    <a:cubicBezTo>
                      <a:pt x="2013" y="1861"/>
                      <a:pt x="2292" y="1621"/>
                      <a:pt x="2245" y="1003"/>
                    </a:cubicBezTo>
                    <a:cubicBezTo>
                      <a:pt x="2177" y="52"/>
                      <a:pt x="733" y="0"/>
                      <a:pt x="41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39"/>
              <p:cNvSpPr/>
              <p:nvPr/>
            </p:nvSpPr>
            <p:spPr>
              <a:xfrm rot="-6541634">
                <a:off x="117288" y="4066491"/>
                <a:ext cx="221404" cy="151092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169" extrusionOk="0">
                    <a:moveTo>
                      <a:pt x="10" y="1"/>
                    </a:moveTo>
                    <a:cubicBezTo>
                      <a:pt x="3" y="1"/>
                      <a:pt x="0" y="1"/>
                      <a:pt x="1" y="1"/>
                    </a:cubicBezTo>
                    <a:cubicBezTo>
                      <a:pt x="433" y="127"/>
                      <a:pt x="647" y="466"/>
                      <a:pt x="1096" y="986"/>
                    </a:cubicBezTo>
                    <a:cubicBezTo>
                      <a:pt x="1208" y="1116"/>
                      <a:pt x="1309" y="1169"/>
                      <a:pt x="1390" y="1169"/>
                    </a:cubicBezTo>
                    <a:cubicBezTo>
                      <a:pt x="1636" y="1169"/>
                      <a:pt x="1713" y="695"/>
                      <a:pt x="1430" y="412"/>
                    </a:cubicBezTo>
                    <a:cubicBezTo>
                      <a:pt x="1074" y="51"/>
                      <a:pt x="111" y="1"/>
                      <a:pt x="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39"/>
              <p:cNvSpPr/>
              <p:nvPr/>
            </p:nvSpPr>
            <p:spPr>
              <a:xfrm rot="-6541634">
                <a:off x="207639" y="4007292"/>
                <a:ext cx="254362" cy="326096"/>
              </a:xfrm>
              <a:custGeom>
                <a:avLst/>
                <a:gdLst/>
                <a:ahLst/>
                <a:cxnLst/>
                <a:rect l="l" t="t" r="r" b="b"/>
                <a:pathLst>
                  <a:path w="1968" h="2523" extrusionOk="0">
                    <a:moveTo>
                      <a:pt x="543" y="0"/>
                    </a:moveTo>
                    <a:cubicBezTo>
                      <a:pt x="517" y="0"/>
                      <a:pt x="509" y="30"/>
                      <a:pt x="545" y="121"/>
                    </a:cubicBezTo>
                    <a:cubicBezTo>
                      <a:pt x="649" y="390"/>
                      <a:pt x="309" y="1243"/>
                      <a:pt x="123" y="1747"/>
                    </a:cubicBezTo>
                    <a:cubicBezTo>
                      <a:pt x="1" y="2092"/>
                      <a:pt x="215" y="2522"/>
                      <a:pt x="594" y="2522"/>
                    </a:cubicBezTo>
                    <a:cubicBezTo>
                      <a:pt x="775" y="2522"/>
                      <a:pt x="992" y="2425"/>
                      <a:pt x="1229" y="2174"/>
                    </a:cubicBezTo>
                    <a:cubicBezTo>
                      <a:pt x="1968" y="1402"/>
                      <a:pt x="704" y="105"/>
                      <a:pt x="704" y="105"/>
                    </a:cubicBezTo>
                    <a:cubicBezTo>
                      <a:pt x="704" y="105"/>
                      <a:pt x="592" y="0"/>
                      <a:pt x="54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39"/>
              <p:cNvSpPr/>
              <p:nvPr/>
            </p:nvSpPr>
            <p:spPr>
              <a:xfrm rot="-6541634">
                <a:off x="247342" y="4077253"/>
                <a:ext cx="92155" cy="242213"/>
              </a:xfrm>
              <a:custGeom>
                <a:avLst/>
                <a:gdLst/>
                <a:ahLst/>
                <a:cxnLst/>
                <a:rect l="l" t="t" r="r" b="b"/>
                <a:pathLst>
                  <a:path w="713" h="1874" extrusionOk="0">
                    <a:moveTo>
                      <a:pt x="29" y="1"/>
                    </a:moveTo>
                    <a:cubicBezTo>
                      <a:pt x="29" y="1"/>
                      <a:pt x="29" y="1"/>
                      <a:pt x="29" y="1"/>
                    </a:cubicBezTo>
                    <a:cubicBezTo>
                      <a:pt x="220" y="406"/>
                      <a:pt x="116" y="789"/>
                      <a:pt x="34" y="1473"/>
                    </a:cubicBezTo>
                    <a:cubicBezTo>
                      <a:pt x="0" y="1758"/>
                      <a:pt x="102" y="1874"/>
                      <a:pt x="236" y="1874"/>
                    </a:cubicBezTo>
                    <a:cubicBezTo>
                      <a:pt x="422" y="1874"/>
                      <a:pt x="670" y="1646"/>
                      <a:pt x="686" y="1336"/>
                    </a:cubicBezTo>
                    <a:cubicBezTo>
                      <a:pt x="713" y="803"/>
                      <a:pt x="32" y="1"/>
                      <a:pt x="2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39"/>
              <p:cNvSpPr/>
              <p:nvPr/>
            </p:nvSpPr>
            <p:spPr>
              <a:xfrm rot="-6541634">
                <a:off x="127626" y="4206678"/>
                <a:ext cx="123950" cy="106372"/>
              </a:xfrm>
              <a:custGeom>
                <a:avLst/>
                <a:gdLst/>
                <a:ahLst/>
                <a:cxnLst/>
                <a:rect l="l" t="t" r="r" b="b"/>
                <a:pathLst>
                  <a:path w="959" h="823" extrusionOk="0">
                    <a:moveTo>
                      <a:pt x="414" y="1"/>
                    </a:moveTo>
                    <a:cubicBezTo>
                      <a:pt x="203" y="1"/>
                      <a:pt x="0" y="164"/>
                      <a:pt x="0" y="412"/>
                    </a:cubicBezTo>
                    <a:cubicBezTo>
                      <a:pt x="0" y="641"/>
                      <a:pt x="186" y="822"/>
                      <a:pt x="411" y="822"/>
                    </a:cubicBezTo>
                    <a:cubicBezTo>
                      <a:pt x="778" y="822"/>
                      <a:pt x="958" y="379"/>
                      <a:pt x="701" y="121"/>
                    </a:cubicBezTo>
                    <a:cubicBezTo>
                      <a:pt x="618" y="38"/>
                      <a:pt x="515" y="1"/>
                      <a:pt x="41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39"/>
              <p:cNvSpPr/>
              <p:nvPr/>
            </p:nvSpPr>
            <p:spPr>
              <a:xfrm rot="-6541634">
                <a:off x="-166929" y="2683019"/>
                <a:ext cx="180561" cy="125630"/>
              </a:xfrm>
              <a:custGeom>
                <a:avLst/>
                <a:gdLst/>
                <a:ahLst/>
                <a:cxnLst/>
                <a:rect l="l" t="t" r="r" b="b"/>
                <a:pathLst>
                  <a:path w="1397" h="972" extrusionOk="0">
                    <a:moveTo>
                      <a:pt x="1367" y="0"/>
                    </a:moveTo>
                    <a:cubicBezTo>
                      <a:pt x="1358" y="0"/>
                      <a:pt x="1343" y="12"/>
                      <a:pt x="1320" y="43"/>
                    </a:cubicBezTo>
                    <a:cubicBezTo>
                      <a:pt x="1227" y="169"/>
                      <a:pt x="729" y="262"/>
                      <a:pt x="444" y="328"/>
                    </a:cubicBezTo>
                    <a:cubicBezTo>
                      <a:pt x="165" y="388"/>
                      <a:pt x="1" y="848"/>
                      <a:pt x="576" y="963"/>
                    </a:cubicBezTo>
                    <a:cubicBezTo>
                      <a:pt x="606" y="969"/>
                      <a:pt x="636" y="971"/>
                      <a:pt x="664" y="971"/>
                    </a:cubicBezTo>
                    <a:cubicBezTo>
                      <a:pt x="1169" y="971"/>
                      <a:pt x="1375" y="109"/>
                      <a:pt x="1375" y="109"/>
                    </a:cubicBezTo>
                    <a:cubicBezTo>
                      <a:pt x="1375" y="109"/>
                      <a:pt x="1396" y="0"/>
                      <a:pt x="136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39"/>
              <p:cNvSpPr/>
              <p:nvPr/>
            </p:nvSpPr>
            <p:spPr>
              <a:xfrm rot="-6541634">
                <a:off x="-162610" y="2674971"/>
                <a:ext cx="122399" cy="95644"/>
              </a:xfrm>
              <a:custGeom>
                <a:avLst/>
                <a:gdLst/>
                <a:ahLst/>
                <a:cxnLst/>
                <a:rect l="l" t="t" r="r" b="b"/>
                <a:pathLst>
                  <a:path w="947" h="740" extrusionOk="0">
                    <a:moveTo>
                      <a:pt x="946" y="1"/>
                    </a:moveTo>
                    <a:cubicBezTo>
                      <a:pt x="946" y="1"/>
                      <a:pt x="946" y="1"/>
                      <a:pt x="946" y="1"/>
                    </a:cubicBezTo>
                    <a:lnTo>
                      <a:pt x="946" y="1"/>
                    </a:lnTo>
                    <a:cubicBezTo>
                      <a:pt x="946" y="1"/>
                      <a:pt x="946" y="1"/>
                      <a:pt x="946" y="1"/>
                    </a:cubicBezTo>
                    <a:cubicBezTo>
                      <a:pt x="946" y="1"/>
                      <a:pt x="946" y="1"/>
                      <a:pt x="946" y="1"/>
                    </a:cubicBezTo>
                    <a:close/>
                    <a:moveTo>
                      <a:pt x="946" y="1"/>
                    </a:moveTo>
                    <a:cubicBezTo>
                      <a:pt x="814" y="214"/>
                      <a:pt x="607" y="275"/>
                      <a:pt x="267" y="439"/>
                    </a:cubicBezTo>
                    <a:cubicBezTo>
                      <a:pt x="0" y="564"/>
                      <a:pt x="153" y="739"/>
                      <a:pt x="353" y="739"/>
                    </a:cubicBezTo>
                    <a:cubicBezTo>
                      <a:pt x="408" y="739"/>
                      <a:pt x="465" y="726"/>
                      <a:pt x="519" y="696"/>
                    </a:cubicBezTo>
                    <a:cubicBezTo>
                      <a:pt x="771" y="556"/>
                      <a:pt x="939" y="17"/>
                      <a:pt x="9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39"/>
              <p:cNvSpPr/>
              <p:nvPr/>
            </p:nvSpPr>
            <p:spPr>
              <a:xfrm rot="-6541634">
                <a:off x="-251527" y="2719499"/>
                <a:ext cx="202016" cy="101978"/>
              </a:xfrm>
              <a:custGeom>
                <a:avLst/>
                <a:gdLst/>
                <a:ahLst/>
                <a:cxnLst/>
                <a:rect l="l" t="t" r="r" b="b"/>
                <a:pathLst>
                  <a:path w="1563" h="789" extrusionOk="0">
                    <a:moveTo>
                      <a:pt x="446" y="1"/>
                    </a:moveTo>
                    <a:cubicBezTo>
                      <a:pt x="219" y="1"/>
                      <a:pt x="0" y="223"/>
                      <a:pt x="275" y="598"/>
                    </a:cubicBezTo>
                    <a:cubicBezTo>
                      <a:pt x="377" y="739"/>
                      <a:pt x="523" y="789"/>
                      <a:pt x="676" y="789"/>
                    </a:cubicBezTo>
                    <a:cubicBezTo>
                      <a:pt x="1034" y="789"/>
                      <a:pt x="1435" y="521"/>
                      <a:pt x="1435" y="521"/>
                    </a:cubicBezTo>
                    <a:cubicBezTo>
                      <a:pt x="1435" y="521"/>
                      <a:pt x="1562" y="428"/>
                      <a:pt x="1489" y="428"/>
                    </a:cubicBezTo>
                    <a:cubicBezTo>
                      <a:pt x="1478" y="428"/>
                      <a:pt x="1465" y="430"/>
                      <a:pt x="1446" y="434"/>
                    </a:cubicBezTo>
                    <a:cubicBezTo>
                      <a:pt x="1438" y="436"/>
                      <a:pt x="1428" y="436"/>
                      <a:pt x="1418" y="436"/>
                    </a:cubicBezTo>
                    <a:cubicBezTo>
                      <a:pt x="1246" y="436"/>
                      <a:pt x="857" y="185"/>
                      <a:pt x="614" y="45"/>
                    </a:cubicBezTo>
                    <a:cubicBezTo>
                      <a:pt x="563" y="15"/>
                      <a:pt x="504" y="1"/>
                      <a:pt x="4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39"/>
              <p:cNvSpPr/>
              <p:nvPr/>
            </p:nvSpPr>
            <p:spPr>
              <a:xfrm rot="-6541634">
                <a:off x="-220135" y="2717690"/>
                <a:ext cx="146310" cy="5079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93" extrusionOk="0">
                    <a:moveTo>
                      <a:pt x="222" y="0"/>
                    </a:moveTo>
                    <a:cubicBezTo>
                      <a:pt x="0" y="0"/>
                      <a:pt x="94" y="324"/>
                      <a:pt x="344" y="382"/>
                    </a:cubicBezTo>
                    <a:cubicBezTo>
                      <a:pt x="375" y="389"/>
                      <a:pt x="409" y="393"/>
                      <a:pt x="444" y="393"/>
                    </a:cubicBezTo>
                    <a:cubicBezTo>
                      <a:pt x="733" y="393"/>
                      <a:pt x="1132" y="163"/>
                      <a:pt x="1127" y="163"/>
                    </a:cubicBezTo>
                    <a:lnTo>
                      <a:pt x="1127" y="163"/>
                    </a:lnTo>
                    <a:cubicBezTo>
                      <a:pt x="1073" y="178"/>
                      <a:pt x="1021" y="184"/>
                      <a:pt x="968" y="184"/>
                    </a:cubicBezTo>
                    <a:cubicBezTo>
                      <a:pt x="792" y="184"/>
                      <a:pt x="611" y="109"/>
                      <a:pt x="333" y="20"/>
                    </a:cubicBezTo>
                    <a:cubicBezTo>
                      <a:pt x="290" y="6"/>
                      <a:pt x="253" y="0"/>
                      <a:pt x="22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39"/>
              <p:cNvSpPr/>
              <p:nvPr/>
            </p:nvSpPr>
            <p:spPr>
              <a:xfrm rot="-6541634">
                <a:off x="-297851" y="2680893"/>
                <a:ext cx="137521" cy="160786"/>
              </a:xfrm>
              <a:custGeom>
                <a:avLst/>
                <a:gdLst/>
                <a:ahLst/>
                <a:cxnLst/>
                <a:rect l="l" t="t" r="r" b="b"/>
                <a:pathLst>
                  <a:path w="1064" h="1244" extrusionOk="0">
                    <a:moveTo>
                      <a:pt x="499" y="0"/>
                    </a:moveTo>
                    <a:cubicBezTo>
                      <a:pt x="371" y="0"/>
                      <a:pt x="235" y="96"/>
                      <a:pt x="159" y="353"/>
                    </a:cubicBezTo>
                    <a:cubicBezTo>
                      <a:pt x="1" y="917"/>
                      <a:pt x="937" y="1229"/>
                      <a:pt x="937" y="1229"/>
                    </a:cubicBezTo>
                    <a:cubicBezTo>
                      <a:pt x="937" y="1229"/>
                      <a:pt x="986" y="1244"/>
                      <a:pt x="1018" y="1244"/>
                    </a:cubicBezTo>
                    <a:cubicBezTo>
                      <a:pt x="1048" y="1244"/>
                      <a:pt x="1064" y="1231"/>
                      <a:pt x="1008" y="1180"/>
                    </a:cubicBezTo>
                    <a:cubicBezTo>
                      <a:pt x="893" y="1081"/>
                      <a:pt x="844" y="578"/>
                      <a:pt x="805" y="288"/>
                    </a:cubicBezTo>
                    <a:cubicBezTo>
                      <a:pt x="788" y="131"/>
                      <a:pt x="649" y="0"/>
                      <a:pt x="49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39"/>
              <p:cNvSpPr/>
              <p:nvPr/>
            </p:nvSpPr>
            <p:spPr>
              <a:xfrm rot="-6541634">
                <a:off x="-257206" y="2678020"/>
                <a:ext cx="94998" cy="112835"/>
              </a:xfrm>
              <a:custGeom>
                <a:avLst/>
                <a:gdLst/>
                <a:ahLst/>
                <a:cxnLst/>
                <a:rect l="l" t="t" r="r" b="b"/>
                <a:pathLst>
                  <a:path w="735" h="873" extrusionOk="0">
                    <a:moveTo>
                      <a:pt x="217" y="1"/>
                    </a:moveTo>
                    <a:cubicBezTo>
                      <a:pt x="102" y="1"/>
                      <a:pt x="0" y="206"/>
                      <a:pt x="83" y="385"/>
                    </a:cubicBezTo>
                    <a:cubicBezTo>
                      <a:pt x="202" y="650"/>
                      <a:pt x="727" y="873"/>
                      <a:pt x="734" y="873"/>
                    </a:cubicBezTo>
                    <a:cubicBezTo>
                      <a:pt x="734" y="873"/>
                      <a:pt x="734" y="873"/>
                      <a:pt x="734" y="872"/>
                    </a:cubicBezTo>
                    <a:cubicBezTo>
                      <a:pt x="537" y="725"/>
                      <a:pt x="493" y="511"/>
                      <a:pt x="367" y="155"/>
                    </a:cubicBezTo>
                    <a:cubicBezTo>
                      <a:pt x="326" y="45"/>
                      <a:pt x="270" y="1"/>
                      <a:pt x="2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39"/>
              <p:cNvSpPr/>
              <p:nvPr/>
            </p:nvSpPr>
            <p:spPr>
              <a:xfrm rot="-6541634">
                <a:off x="-339587" y="2587708"/>
                <a:ext cx="151222" cy="165051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1277" extrusionOk="0">
                    <a:moveTo>
                      <a:pt x="792" y="1"/>
                    </a:moveTo>
                    <a:cubicBezTo>
                      <a:pt x="726" y="1"/>
                      <a:pt x="648" y="14"/>
                      <a:pt x="559" y="45"/>
                    </a:cubicBezTo>
                    <a:cubicBezTo>
                      <a:pt x="0" y="231"/>
                      <a:pt x="290" y="1184"/>
                      <a:pt x="290" y="1184"/>
                    </a:cubicBezTo>
                    <a:cubicBezTo>
                      <a:pt x="290" y="1184"/>
                      <a:pt x="321" y="1277"/>
                      <a:pt x="344" y="1277"/>
                    </a:cubicBezTo>
                    <a:cubicBezTo>
                      <a:pt x="354" y="1277"/>
                      <a:pt x="362" y="1261"/>
                      <a:pt x="367" y="1216"/>
                    </a:cubicBezTo>
                    <a:cubicBezTo>
                      <a:pt x="383" y="1058"/>
                      <a:pt x="767" y="729"/>
                      <a:pt x="986" y="532"/>
                    </a:cubicBezTo>
                    <a:cubicBezTo>
                      <a:pt x="1169" y="362"/>
                      <a:pt x="1133" y="1"/>
                      <a:pt x="79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39"/>
              <p:cNvSpPr/>
              <p:nvPr/>
            </p:nvSpPr>
            <p:spPr>
              <a:xfrm rot="-6541634">
                <a:off x="-279969" y="2610324"/>
                <a:ext cx="79876" cy="126276"/>
              </a:xfrm>
              <a:custGeom>
                <a:avLst/>
                <a:gdLst/>
                <a:ahLst/>
                <a:cxnLst/>
                <a:rect l="l" t="t" r="r" b="b"/>
                <a:pathLst>
                  <a:path w="618" h="977" extrusionOk="0">
                    <a:moveTo>
                      <a:pt x="425" y="0"/>
                    </a:moveTo>
                    <a:cubicBezTo>
                      <a:pt x="333" y="0"/>
                      <a:pt x="215" y="55"/>
                      <a:pt x="148" y="166"/>
                    </a:cubicBezTo>
                    <a:cubicBezTo>
                      <a:pt x="1" y="417"/>
                      <a:pt x="130" y="976"/>
                      <a:pt x="131" y="976"/>
                    </a:cubicBezTo>
                    <a:cubicBezTo>
                      <a:pt x="131" y="976"/>
                      <a:pt x="131" y="976"/>
                      <a:pt x="131" y="976"/>
                    </a:cubicBezTo>
                    <a:cubicBezTo>
                      <a:pt x="137" y="730"/>
                      <a:pt x="290" y="571"/>
                      <a:pt x="498" y="259"/>
                    </a:cubicBezTo>
                    <a:cubicBezTo>
                      <a:pt x="617" y="88"/>
                      <a:pt x="542" y="0"/>
                      <a:pt x="4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39"/>
              <p:cNvSpPr/>
              <p:nvPr/>
            </p:nvSpPr>
            <p:spPr>
              <a:xfrm rot="-6541634">
                <a:off x="-341546" y="2550466"/>
                <a:ext cx="205118" cy="92284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714" extrusionOk="0">
                    <a:moveTo>
                      <a:pt x="884" y="0"/>
                    </a:moveTo>
                    <a:cubicBezTo>
                      <a:pt x="465" y="0"/>
                      <a:pt x="67" y="566"/>
                      <a:pt x="67" y="566"/>
                    </a:cubicBezTo>
                    <a:cubicBezTo>
                      <a:pt x="67" y="566"/>
                      <a:pt x="1" y="665"/>
                      <a:pt x="41" y="665"/>
                    </a:cubicBezTo>
                    <a:cubicBezTo>
                      <a:pt x="51" y="665"/>
                      <a:pt x="68" y="658"/>
                      <a:pt x="95" y="643"/>
                    </a:cubicBezTo>
                    <a:cubicBezTo>
                      <a:pt x="130" y="621"/>
                      <a:pt x="191" y="612"/>
                      <a:pt x="267" y="612"/>
                    </a:cubicBezTo>
                    <a:cubicBezTo>
                      <a:pt x="476" y="612"/>
                      <a:pt x="796" y="677"/>
                      <a:pt x="1009" y="709"/>
                    </a:cubicBezTo>
                    <a:cubicBezTo>
                      <a:pt x="1026" y="712"/>
                      <a:pt x="1044" y="713"/>
                      <a:pt x="1062" y="713"/>
                    </a:cubicBezTo>
                    <a:cubicBezTo>
                      <a:pt x="1335" y="713"/>
                      <a:pt x="1586" y="372"/>
                      <a:pt x="1129" y="74"/>
                    </a:cubicBezTo>
                    <a:cubicBezTo>
                      <a:pt x="1048" y="22"/>
                      <a:pt x="966" y="0"/>
                      <a:pt x="88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39"/>
              <p:cNvSpPr/>
              <p:nvPr/>
            </p:nvSpPr>
            <p:spPr>
              <a:xfrm rot="-6541634">
                <a:off x="-297075" y="2589519"/>
                <a:ext cx="148895" cy="63461"/>
              </a:xfrm>
              <a:custGeom>
                <a:avLst/>
                <a:gdLst/>
                <a:ahLst/>
                <a:cxnLst/>
                <a:rect l="l" t="t" r="r" b="b"/>
                <a:pathLst>
                  <a:path w="1152" h="491" extrusionOk="0">
                    <a:moveTo>
                      <a:pt x="701" y="0"/>
                    </a:moveTo>
                    <a:cubicBezTo>
                      <a:pt x="687" y="0"/>
                      <a:pt x="672" y="1"/>
                      <a:pt x="657" y="3"/>
                    </a:cubicBezTo>
                    <a:cubicBezTo>
                      <a:pt x="367" y="42"/>
                      <a:pt x="0" y="490"/>
                      <a:pt x="6" y="490"/>
                    </a:cubicBezTo>
                    <a:cubicBezTo>
                      <a:pt x="203" y="343"/>
                      <a:pt x="416" y="359"/>
                      <a:pt x="794" y="337"/>
                    </a:cubicBezTo>
                    <a:cubicBezTo>
                      <a:pt x="1152" y="316"/>
                      <a:pt x="969" y="0"/>
                      <a:pt x="70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39"/>
              <p:cNvSpPr/>
              <p:nvPr/>
            </p:nvSpPr>
            <p:spPr>
              <a:xfrm rot="-6541634">
                <a:off x="-215956" y="2524651"/>
                <a:ext cx="162595" cy="131705"/>
              </a:xfrm>
              <a:custGeom>
                <a:avLst/>
                <a:gdLst/>
                <a:ahLst/>
                <a:cxnLst/>
                <a:rect l="l" t="t" r="r" b="b"/>
                <a:pathLst>
                  <a:path w="1258" h="1019" extrusionOk="0">
                    <a:moveTo>
                      <a:pt x="226" y="0"/>
                    </a:moveTo>
                    <a:cubicBezTo>
                      <a:pt x="208" y="0"/>
                      <a:pt x="198" y="1"/>
                      <a:pt x="198" y="1"/>
                    </a:cubicBezTo>
                    <a:cubicBezTo>
                      <a:pt x="198" y="1"/>
                      <a:pt x="1" y="17"/>
                      <a:pt x="149" y="72"/>
                    </a:cubicBezTo>
                    <a:cubicBezTo>
                      <a:pt x="291" y="127"/>
                      <a:pt x="515" y="581"/>
                      <a:pt x="652" y="838"/>
                    </a:cubicBezTo>
                    <a:cubicBezTo>
                      <a:pt x="710" y="949"/>
                      <a:pt x="830" y="1019"/>
                      <a:pt x="946" y="1019"/>
                    </a:cubicBezTo>
                    <a:cubicBezTo>
                      <a:pt x="1105" y="1019"/>
                      <a:pt x="1258" y="887"/>
                      <a:pt x="1232" y="548"/>
                    </a:cubicBezTo>
                    <a:cubicBezTo>
                      <a:pt x="1188" y="27"/>
                      <a:pt x="389" y="0"/>
                      <a:pt x="22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39"/>
              <p:cNvSpPr/>
              <p:nvPr/>
            </p:nvSpPr>
            <p:spPr>
              <a:xfrm rot="-6541634">
                <a:off x="-214371" y="2566895"/>
                <a:ext cx="121494" cy="82719"/>
              </a:xfrm>
              <a:custGeom>
                <a:avLst/>
                <a:gdLst/>
                <a:ahLst/>
                <a:cxnLst/>
                <a:rect l="l" t="t" r="r" b="b"/>
                <a:pathLst>
                  <a:path w="940" h="640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  <a:moveTo>
                      <a:pt x="0" y="0"/>
                    </a:moveTo>
                    <a:cubicBezTo>
                      <a:pt x="236" y="71"/>
                      <a:pt x="356" y="257"/>
                      <a:pt x="603" y="542"/>
                    </a:cubicBezTo>
                    <a:cubicBezTo>
                      <a:pt x="664" y="611"/>
                      <a:pt x="718" y="639"/>
                      <a:pt x="763" y="639"/>
                    </a:cubicBezTo>
                    <a:cubicBezTo>
                      <a:pt x="898" y="639"/>
                      <a:pt x="940" y="381"/>
                      <a:pt x="783" y="225"/>
                    </a:cubicBezTo>
                    <a:cubicBezTo>
                      <a:pt x="577" y="19"/>
                      <a:pt x="7" y="0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39"/>
              <p:cNvSpPr/>
              <p:nvPr/>
            </p:nvSpPr>
            <p:spPr>
              <a:xfrm rot="-6541634">
                <a:off x="-164504" y="2534755"/>
                <a:ext cx="138943" cy="178364"/>
              </a:xfrm>
              <a:custGeom>
                <a:avLst/>
                <a:gdLst/>
                <a:ahLst/>
                <a:cxnLst/>
                <a:rect l="l" t="t" r="r" b="b"/>
                <a:pathLst>
                  <a:path w="1075" h="1380" extrusionOk="0">
                    <a:moveTo>
                      <a:pt x="298" y="0"/>
                    </a:moveTo>
                    <a:cubicBezTo>
                      <a:pt x="283" y="0"/>
                      <a:pt x="278" y="17"/>
                      <a:pt x="298" y="69"/>
                    </a:cubicBezTo>
                    <a:cubicBezTo>
                      <a:pt x="358" y="211"/>
                      <a:pt x="172" y="682"/>
                      <a:pt x="68" y="955"/>
                    </a:cubicBezTo>
                    <a:cubicBezTo>
                      <a:pt x="1" y="1145"/>
                      <a:pt x="118" y="1379"/>
                      <a:pt x="326" y="1379"/>
                    </a:cubicBezTo>
                    <a:cubicBezTo>
                      <a:pt x="425" y="1379"/>
                      <a:pt x="545" y="1326"/>
                      <a:pt x="675" y="1191"/>
                    </a:cubicBezTo>
                    <a:cubicBezTo>
                      <a:pt x="1075" y="764"/>
                      <a:pt x="385" y="58"/>
                      <a:pt x="385" y="58"/>
                    </a:cubicBezTo>
                    <a:cubicBezTo>
                      <a:pt x="385" y="58"/>
                      <a:pt x="325" y="0"/>
                      <a:pt x="29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39"/>
              <p:cNvSpPr/>
              <p:nvPr/>
            </p:nvSpPr>
            <p:spPr>
              <a:xfrm rot="-6541634">
                <a:off x="-143113" y="2573209"/>
                <a:ext cx="50666" cy="132868"/>
              </a:xfrm>
              <a:custGeom>
                <a:avLst/>
                <a:gdLst/>
                <a:ahLst/>
                <a:cxnLst/>
                <a:rect l="l" t="t" r="r" b="b"/>
                <a:pathLst>
                  <a:path w="392" h="1028" extrusionOk="0">
                    <a:moveTo>
                      <a:pt x="19" y="0"/>
                    </a:moveTo>
                    <a:cubicBezTo>
                      <a:pt x="19" y="0"/>
                      <a:pt x="19" y="0"/>
                      <a:pt x="19" y="0"/>
                    </a:cubicBezTo>
                    <a:cubicBezTo>
                      <a:pt x="129" y="225"/>
                      <a:pt x="63" y="433"/>
                      <a:pt x="19" y="810"/>
                    </a:cubicBezTo>
                    <a:cubicBezTo>
                      <a:pt x="1" y="965"/>
                      <a:pt x="56" y="1028"/>
                      <a:pt x="129" y="1028"/>
                    </a:cubicBezTo>
                    <a:cubicBezTo>
                      <a:pt x="230" y="1028"/>
                      <a:pt x="365" y="903"/>
                      <a:pt x="375" y="734"/>
                    </a:cubicBezTo>
                    <a:cubicBezTo>
                      <a:pt x="391" y="440"/>
                      <a:pt x="24" y="0"/>
                      <a:pt x="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39"/>
              <p:cNvSpPr/>
              <p:nvPr/>
            </p:nvSpPr>
            <p:spPr>
              <a:xfrm rot="-6541634">
                <a:off x="-208680" y="2643110"/>
                <a:ext cx="67985" cy="58291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1" extrusionOk="0">
                    <a:moveTo>
                      <a:pt x="225" y="1"/>
                    </a:moveTo>
                    <a:cubicBezTo>
                      <a:pt x="110" y="1"/>
                      <a:pt x="0" y="90"/>
                      <a:pt x="0" y="227"/>
                    </a:cubicBezTo>
                    <a:cubicBezTo>
                      <a:pt x="0" y="352"/>
                      <a:pt x="99" y="451"/>
                      <a:pt x="225" y="451"/>
                    </a:cubicBezTo>
                    <a:cubicBezTo>
                      <a:pt x="422" y="451"/>
                      <a:pt x="526" y="210"/>
                      <a:pt x="384" y="68"/>
                    </a:cubicBezTo>
                    <a:cubicBezTo>
                      <a:pt x="337" y="22"/>
                      <a:pt x="280" y="1"/>
                      <a:pt x="2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39"/>
              <p:cNvSpPr/>
              <p:nvPr/>
            </p:nvSpPr>
            <p:spPr>
              <a:xfrm rot="-6541634">
                <a:off x="1812443" y="4477057"/>
                <a:ext cx="331524" cy="344708"/>
              </a:xfrm>
              <a:custGeom>
                <a:avLst/>
                <a:gdLst/>
                <a:ahLst/>
                <a:cxnLst/>
                <a:rect l="l" t="t" r="r" b="b"/>
                <a:pathLst>
                  <a:path w="2565" h="2667" extrusionOk="0">
                    <a:moveTo>
                      <a:pt x="1931" y="1"/>
                    </a:moveTo>
                    <a:cubicBezTo>
                      <a:pt x="1801" y="1"/>
                      <a:pt x="1636" y="47"/>
                      <a:pt x="1426" y="164"/>
                    </a:cubicBezTo>
                    <a:cubicBezTo>
                      <a:pt x="594" y="635"/>
                      <a:pt x="217" y="1215"/>
                      <a:pt x="102" y="1418"/>
                    </a:cubicBezTo>
                    <a:cubicBezTo>
                      <a:pt x="0" y="1584"/>
                      <a:pt x="58" y="1823"/>
                      <a:pt x="294" y="1823"/>
                    </a:cubicBezTo>
                    <a:cubicBezTo>
                      <a:pt x="339" y="1823"/>
                      <a:pt x="389" y="1815"/>
                      <a:pt x="447" y="1795"/>
                    </a:cubicBezTo>
                    <a:lnTo>
                      <a:pt x="447" y="1795"/>
                    </a:lnTo>
                    <a:cubicBezTo>
                      <a:pt x="344" y="2147"/>
                      <a:pt x="483" y="2366"/>
                      <a:pt x="725" y="2366"/>
                    </a:cubicBezTo>
                    <a:cubicBezTo>
                      <a:pt x="833" y="2366"/>
                      <a:pt x="961" y="2322"/>
                      <a:pt x="1098" y="2228"/>
                    </a:cubicBezTo>
                    <a:lnTo>
                      <a:pt x="1098" y="2228"/>
                    </a:lnTo>
                    <a:cubicBezTo>
                      <a:pt x="1066" y="2498"/>
                      <a:pt x="1311" y="2666"/>
                      <a:pt x="1552" y="2666"/>
                    </a:cubicBezTo>
                    <a:cubicBezTo>
                      <a:pt x="1726" y="2666"/>
                      <a:pt x="1898" y="2578"/>
                      <a:pt x="1963" y="2376"/>
                    </a:cubicBezTo>
                    <a:cubicBezTo>
                      <a:pt x="1994" y="2433"/>
                      <a:pt x="2080" y="2502"/>
                      <a:pt x="2176" y="2502"/>
                    </a:cubicBezTo>
                    <a:cubicBezTo>
                      <a:pt x="2281" y="2502"/>
                      <a:pt x="2398" y="2417"/>
                      <a:pt x="2461" y="2135"/>
                    </a:cubicBezTo>
                    <a:cubicBezTo>
                      <a:pt x="2565" y="1582"/>
                      <a:pt x="2548" y="1018"/>
                      <a:pt x="2417" y="476"/>
                    </a:cubicBezTo>
                    <a:cubicBezTo>
                      <a:pt x="2377" y="318"/>
                      <a:pt x="2275" y="1"/>
                      <a:pt x="19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39"/>
              <p:cNvSpPr/>
              <p:nvPr/>
            </p:nvSpPr>
            <p:spPr>
              <a:xfrm rot="-6541634">
                <a:off x="1806970" y="4498388"/>
                <a:ext cx="222955" cy="270260"/>
              </a:xfrm>
              <a:custGeom>
                <a:avLst/>
                <a:gdLst/>
                <a:ahLst/>
                <a:cxnLst/>
                <a:rect l="l" t="t" r="r" b="b"/>
                <a:pathLst>
                  <a:path w="1725" h="2091" extrusionOk="0">
                    <a:moveTo>
                      <a:pt x="1436" y="0"/>
                    </a:moveTo>
                    <a:cubicBezTo>
                      <a:pt x="1389" y="0"/>
                      <a:pt x="1335" y="12"/>
                      <a:pt x="1270" y="38"/>
                    </a:cubicBezTo>
                    <a:cubicBezTo>
                      <a:pt x="849" y="213"/>
                      <a:pt x="225" y="777"/>
                      <a:pt x="0" y="1187"/>
                    </a:cubicBezTo>
                    <a:cubicBezTo>
                      <a:pt x="318" y="782"/>
                      <a:pt x="1095" y="465"/>
                      <a:pt x="1095" y="465"/>
                    </a:cubicBezTo>
                    <a:lnTo>
                      <a:pt x="1095" y="465"/>
                    </a:lnTo>
                    <a:cubicBezTo>
                      <a:pt x="1095" y="465"/>
                      <a:pt x="405" y="1215"/>
                      <a:pt x="285" y="1773"/>
                    </a:cubicBezTo>
                    <a:cubicBezTo>
                      <a:pt x="329" y="1724"/>
                      <a:pt x="800" y="1067"/>
                      <a:pt x="1254" y="618"/>
                    </a:cubicBezTo>
                    <a:lnTo>
                      <a:pt x="1254" y="618"/>
                    </a:lnTo>
                    <a:cubicBezTo>
                      <a:pt x="1254" y="618"/>
                      <a:pt x="1205" y="990"/>
                      <a:pt x="942" y="2091"/>
                    </a:cubicBezTo>
                    <a:cubicBezTo>
                      <a:pt x="975" y="2052"/>
                      <a:pt x="1385" y="1149"/>
                      <a:pt x="1445" y="602"/>
                    </a:cubicBezTo>
                    <a:cubicBezTo>
                      <a:pt x="1484" y="695"/>
                      <a:pt x="1588" y="1018"/>
                      <a:pt x="1533" y="1937"/>
                    </a:cubicBezTo>
                    <a:cubicBezTo>
                      <a:pt x="1725" y="1653"/>
                      <a:pt x="1697" y="355"/>
                      <a:pt x="1697" y="355"/>
                    </a:cubicBezTo>
                    <a:cubicBezTo>
                      <a:pt x="1697" y="355"/>
                      <a:pt x="1697" y="0"/>
                      <a:pt x="14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39"/>
              <p:cNvSpPr/>
              <p:nvPr/>
            </p:nvSpPr>
            <p:spPr>
              <a:xfrm rot="-6541634">
                <a:off x="1667226" y="4202206"/>
                <a:ext cx="361898" cy="338116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616" extrusionOk="0">
                    <a:moveTo>
                      <a:pt x="651" y="1"/>
                    </a:moveTo>
                    <a:cubicBezTo>
                      <a:pt x="400" y="1"/>
                      <a:pt x="1" y="91"/>
                      <a:pt x="134" y="837"/>
                    </a:cubicBezTo>
                    <a:cubicBezTo>
                      <a:pt x="303" y="1779"/>
                      <a:pt x="725" y="2331"/>
                      <a:pt x="873" y="2507"/>
                    </a:cubicBezTo>
                    <a:cubicBezTo>
                      <a:pt x="934" y="2575"/>
                      <a:pt x="1021" y="2615"/>
                      <a:pt x="1104" y="2615"/>
                    </a:cubicBezTo>
                    <a:cubicBezTo>
                      <a:pt x="1228" y="2615"/>
                      <a:pt x="1342" y="2525"/>
                      <a:pt x="1349" y="2299"/>
                    </a:cubicBezTo>
                    <a:cubicBezTo>
                      <a:pt x="1477" y="2391"/>
                      <a:pt x="1595" y="2433"/>
                      <a:pt x="1696" y="2433"/>
                    </a:cubicBezTo>
                    <a:cubicBezTo>
                      <a:pt x="1935" y="2433"/>
                      <a:pt x="2069" y="2194"/>
                      <a:pt x="1973" y="1828"/>
                    </a:cubicBezTo>
                    <a:lnTo>
                      <a:pt x="1973" y="1828"/>
                    </a:lnTo>
                    <a:cubicBezTo>
                      <a:pt x="2027" y="1855"/>
                      <a:pt x="2082" y="1867"/>
                      <a:pt x="2134" y="1867"/>
                    </a:cubicBezTo>
                    <a:cubicBezTo>
                      <a:pt x="2481" y="1867"/>
                      <a:pt x="2742" y="1328"/>
                      <a:pt x="2394" y="1062"/>
                    </a:cubicBezTo>
                    <a:cubicBezTo>
                      <a:pt x="2526" y="1040"/>
                      <a:pt x="2799" y="804"/>
                      <a:pt x="2329" y="514"/>
                    </a:cubicBezTo>
                    <a:cubicBezTo>
                      <a:pt x="1847" y="235"/>
                      <a:pt x="1311" y="60"/>
                      <a:pt x="752" y="5"/>
                    </a:cubicBezTo>
                    <a:cubicBezTo>
                      <a:pt x="723" y="3"/>
                      <a:pt x="689" y="1"/>
                      <a:pt x="6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39"/>
              <p:cNvSpPr/>
              <p:nvPr/>
            </p:nvSpPr>
            <p:spPr>
              <a:xfrm rot="-6541634">
                <a:off x="1690288" y="4312993"/>
                <a:ext cx="245056" cy="246478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907" extrusionOk="0">
                    <a:moveTo>
                      <a:pt x="283" y="1"/>
                    </a:moveTo>
                    <a:cubicBezTo>
                      <a:pt x="153" y="1"/>
                      <a:pt x="0" y="57"/>
                      <a:pt x="13" y="325"/>
                    </a:cubicBezTo>
                    <a:cubicBezTo>
                      <a:pt x="40" y="785"/>
                      <a:pt x="369" y="1562"/>
                      <a:pt x="681" y="1907"/>
                    </a:cubicBezTo>
                    <a:cubicBezTo>
                      <a:pt x="402" y="1469"/>
                      <a:pt x="363" y="632"/>
                      <a:pt x="363" y="631"/>
                    </a:cubicBezTo>
                    <a:lnTo>
                      <a:pt x="363" y="631"/>
                    </a:lnTo>
                    <a:cubicBezTo>
                      <a:pt x="363" y="632"/>
                      <a:pt x="840" y="1529"/>
                      <a:pt x="1327" y="1830"/>
                    </a:cubicBezTo>
                    <a:cubicBezTo>
                      <a:pt x="1299" y="1770"/>
                      <a:pt x="834" y="1113"/>
                      <a:pt x="560" y="533"/>
                    </a:cubicBezTo>
                    <a:lnTo>
                      <a:pt x="560" y="533"/>
                    </a:lnTo>
                    <a:cubicBezTo>
                      <a:pt x="560" y="533"/>
                      <a:pt x="894" y="703"/>
                      <a:pt x="1847" y="1316"/>
                    </a:cubicBezTo>
                    <a:cubicBezTo>
                      <a:pt x="1819" y="1272"/>
                      <a:pt x="1097" y="588"/>
                      <a:pt x="604" y="352"/>
                    </a:cubicBezTo>
                    <a:cubicBezTo>
                      <a:pt x="614" y="352"/>
                      <a:pt x="627" y="351"/>
                      <a:pt x="642" y="351"/>
                    </a:cubicBezTo>
                    <a:cubicBezTo>
                      <a:pt x="780" y="351"/>
                      <a:pt x="1131" y="387"/>
                      <a:pt x="1896" y="708"/>
                    </a:cubicBezTo>
                    <a:cubicBezTo>
                      <a:pt x="1688" y="434"/>
                      <a:pt x="456" y="29"/>
                      <a:pt x="456" y="29"/>
                    </a:cubicBezTo>
                    <a:cubicBezTo>
                      <a:pt x="456" y="29"/>
                      <a:pt x="376" y="1"/>
                      <a:pt x="28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39"/>
              <p:cNvSpPr/>
              <p:nvPr/>
            </p:nvSpPr>
            <p:spPr>
              <a:xfrm rot="-6541634">
                <a:off x="1355800" y="4279837"/>
                <a:ext cx="394856" cy="309035"/>
              </a:xfrm>
              <a:custGeom>
                <a:avLst/>
                <a:gdLst/>
                <a:ahLst/>
                <a:cxnLst/>
                <a:rect l="l" t="t" r="r" b="b"/>
                <a:pathLst>
                  <a:path w="3055" h="2391" extrusionOk="0">
                    <a:moveTo>
                      <a:pt x="1546" y="1"/>
                    </a:moveTo>
                    <a:cubicBezTo>
                      <a:pt x="1463" y="1"/>
                      <a:pt x="1354" y="45"/>
                      <a:pt x="1216" y="168"/>
                    </a:cubicBezTo>
                    <a:cubicBezTo>
                      <a:pt x="805" y="545"/>
                      <a:pt x="477" y="1005"/>
                      <a:pt x="258" y="1519"/>
                    </a:cubicBezTo>
                    <a:cubicBezTo>
                      <a:pt x="176" y="1727"/>
                      <a:pt x="1" y="2247"/>
                      <a:pt x="871" y="2357"/>
                    </a:cubicBezTo>
                    <a:cubicBezTo>
                      <a:pt x="1057" y="2381"/>
                      <a:pt x="1231" y="2391"/>
                      <a:pt x="1393" y="2391"/>
                    </a:cubicBezTo>
                    <a:cubicBezTo>
                      <a:pt x="2057" y="2391"/>
                      <a:pt x="2511" y="2224"/>
                      <a:pt x="2683" y="2149"/>
                    </a:cubicBezTo>
                    <a:cubicBezTo>
                      <a:pt x="2896" y="2061"/>
                      <a:pt x="2989" y="1760"/>
                      <a:pt x="2633" y="1640"/>
                    </a:cubicBezTo>
                    <a:cubicBezTo>
                      <a:pt x="3055" y="1317"/>
                      <a:pt x="2907" y="928"/>
                      <a:pt x="2371" y="901"/>
                    </a:cubicBezTo>
                    <a:cubicBezTo>
                      <a:pt x="2633" y="630"/>
                      <a:pt x="2339" y="188"/>
                      <a:pt x="1999" y="188"/>
                    </a:cubicBezTo>
                    <a:cubicBezTo>
                      <a:pt x="1921" y="188"/>
                      <a:pt x="1840" y="212"/>
                      <a:pt x="1763" y="266"/>
                    </a:cubicBezTo>
                    <a:cubicBezTo>
                      <a:pt x="1774" y="178"/>
                      <a:pt x="1712" y="1"/>
                      <a:pt x="154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6" name="Google Shape;12226;p39"/>
              <p:cNvSpPr/>
              <p:nvPr/>
            </p:nvSpPr>
            <p:spPr>
              <a:xfrm rot="-6541634">
                <a:off x="1456321" y="4379303"/>
                <a:ext cx="294430" cy="223472"/>
              </a:xfrm>
              <a:custGeom>
                <a:avLst/>
                <a:gdLst/>
                <a:ahLst/>
                <a:cxnLst/>
                <a:rect l="l" t="t" r="r" b="b"/>
                <a:pathLst>
                  <a:path w="2278" h="1729" extrusionOk="0">
                    <a:moveTo>
                      <a:pt x="1380" y="0"/>
                    </a:moveTo>
                    <a:lnTo>
                      <a:pt x="1380" y="0"/>
                    </a:lnTo>
                    <a:cubicBezTo>
                      <a:pt x="1057" y="115"/>
                      <a:pt x="301" y="1166"/>
                      <a:pt x="301" y="1166"/>
                    </a:cubicBezTo>
                    <a:cubicBezTo>
                      <a:pt x="301" y="1166"/>
                      <a:pt x="0" y="1566"/>
                      <a:pt x="449" y="1675"/>
                    </a:cubicBezTo>
                    <a:cubicBezTo>
                      <a:pt x="592" y="1712"/>
                      <a:pt x="775" y="1729"/>
                      <a:pt x="971" y="1729"/>
                    </a:cubicBezTo>
                    <a:cubicBezTo>
                      <a:pt x="1390" y="1729"/>
                      <a:pt x="1872" y="1651"/>
                      <a:pt x="2162" y="1516"/>
                    </a:cubicBezTo>
                    <a:lnTo>
                      <a:pt x="2162" y="1516"/>
                    </a:lnTo>
                    <a:cubicBezTo>
                      <a:pt x="2040" y="1550"/>
                      <a:pt x="1900" y="1562"/>
                      <a:pt x="1758" y="1562"/>
                    </a:cubicBezTo>
                    <a:cubicBezTo>
                      <a:pt x="1313" y="1562"/>
                      <a:pt x="849" y="1440"/>
                      <a:pt x="849" y="1440"/>
                    </a:cubicBezTo>
                    <a:cubicBezTo>
                      <a:pt x="849" y="1440"/>
                      <a:pt x="1850" y="1248"/>
                      <a:pt x="2277" y="876"/>
                    </a:cubicBezTo>
                    <a:lnTo>
                      <a:pt x="2277" y="876"/>
                    </a:lnTo>
                    <a:cubicBezTo>
                      <a:pt x="2217" y="887"/>
                      <a:pt x="1445" y="1139"/>
                      <a:pt x="810" y="1221"/>
                    </a:cubicBezTo>
                    <a:cubicBezTo>
                      <a:pt x="810" y="1221"/>
                      <a:pt x="1073" y="953"/>
                      <a:pt x="1944" y="230"/>
                    </a:cubicBezTo>
                    <a:lnTo>
                      <a:pt x="1944" y="230"/>
                    </a:lnTo>
                    <a:cubicBezTo>
                      <a:pt x="1894" y="241"/>
                      <a:pt x="1024" y="723"/>
                      <a:pt x="652" y="1122"/>
                    </a:cubicBezTo>
                    <a:cubicBezTo>
                      <a:pt x="679" y="1024"/>
                      <a:pt x="783" y="701"/>
                      <a:pt x="13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7" name="Google Shape;12227;p39"/>
              <p:cNvSpPr/>
              <p:nvPr/>
            </p:nvSpPr>
            <p:spPr>
              <a:xfrm rot="-6541634">
                <a:off x="1399818" y="4528908"/>
                <a:ext cx="330749" cy="358796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776" extrusionOk="0">
                    <a:moveTo>
                      <a:pt x="1629" y="1"/>
                    </a:moveTo>
                    <a:cubicBezTo>
                      <a:pt x="1475" y="1"/>
                      <a:pt x="1318" y="134"/>
                      <a:pt x="1223" y="394"/>
                    </a:cubicBezTo>
                    <a:cubicBezTo>
                      <a:pt x="1152" y="259"/>
                      <a:pt x="1027" y="201"/>
                      <a:pt x="897" y="201"/>
                    </a:cubicBezTo>
                    <a:cubicBezTo>
                      <a:pt x="627" y="201"/>
                      <a:pt x="331" y="450"/>
                      <a:pt x="435" y="772"/>
                    </a:cubicBezTo>
                    <a:cubicBezTo>
                      <a:pt x="409" y="759"/>
                      <a:pt x="371" y="750"/>
                      <a:pt x="331" y="750"/>
                    </a:cubicBezTo>
                    <a:cubicBezTo>
                      <a:pt x="185" y="750"/>
                      <a:pt x="0" y="860"/>
                      <a:pt x="172" y="1259"/>
                    </a:cubicBezTo>
                    <a:cubicBezTo>
                      <a:pt x="407" y="1768"/>
                      <a:pt x="747" y="2217"/>
                      <a:pt x="1168" y="2584"/>
                    </a:cubicBezTo>
                    <a:cubicBezTo>
                      <a:pt x="1253" y="2658"/>
                      <a:pt x="1406" y="2775"/>
                      <a:pt x="1585" y="2775"/>
                    </a:cubicBezTo>
                    <a:cubicBezTo>
                      <a:pt x="1763" y="2775"/>
                      <a:pt x="1967" y="2658"/>
                      <a:pt x="2153" y="2261"/>
                    </a:cubicBezTo>
                    <a:cubicBezTo>
                      <a:pt x="2558" y="1396"/>
                      <a:pt x="2531" y="701"/>
                      <a:pt x="2509" y="471"/>
                    </a:cubicBezTo>
                    <a:cubicBezTo>
                      <a:pt x="2496" y="328"/>
                      <a:pt x="2391" y="204"/>
                      <a:pt x="2260" y="204"/>
                    </a:cubicBezTo>
                    <a:cubicBezTo>
                      <a:pt x="2181" y="204"/>
                      <a:pt x="2091" y="251"/>
                      <a:pt x="2006" y="367"/>
                    </a:cubicBezTo>
                    <a:cubicBezTo>
                      <a:pt x="1920" y="121"/>
                      <a:pt x="1776" y="1"/>
                      <a:pt x="162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39"/>
              <p:cNvSpPr/>
              <p:nvPr/>
            </p:nvSpPr>
            <p:spPr>
              <a:xfrm rot="-6541634">
                <a:off x="1504482" y="4532852"/>
                <a:ext cx="225023" cy="278274"/>
              </a:xfrm>
              <a:custGeom>
                <a:avLst/>
                <a:gdLst/>
                <a:ahLst/>
                <a:cxnLst/>
                <a:rect l="l" t="t" r="r" b="b"/>
                <a:pathLst>
                  <a:path w="1741" h="2153" extrusionOk="0">
                    <a:moveTo>
                      <a:pt x="1111" y="1"/>
                    </a:moveTo>
                    <a:cubicBezTo>
                      <a:pt x="1100" y="61"/>
                      <a:pt x="1106" y="871"/>
                      <a:pt x="991" y="1501"/>
                    </a:cubicBezTo>
                    <a:cubicBezTo>
                      <a:pt x="991" y="1501"/>
                      <a:pt x="816" y="1167"/>
                      <a:pt x="394" y="116"/>
                    </a:cubicBezTo>
                    <a:lnTo>
                      <a:pt x="394" y="116"/>
                    </a:lnTo>
                    <a:cubicBezTo>
                      <a:pt x="389" y="171"/>
                      <a:pt x="580" y="1145"/>
                      <a:pt x="849" y="1621"/>
                    </a:cubicBezTo>
                    <a:cubicBezTo>
                      <a:pt x="761" y="1572"/>
                      <a:pt x="487" y="1369"/>
                      <a:pt x="0" y="587"/>
                    </a:cubicBezTo>
                    <a:lnTo>
                      <a:pt x="0" y="587"/>
                    </a:lnTo>
                    <a:cubicBezTo>
                      <a:pt x="11" y="926"/>
                      <a:pt x="783" y="1971"/>
                      <a:pt x="783" y="1971"/>
                    </a:cubicBezTo>
                    <a:cubicBezTo>
                      <a:pt x="783" y="1971"/>
                      <a:pt x="914" y="2152"/>
                      <a:pt x="1073" y="2152"/>
                    </a:cubicBezTo>
                    <a:cubicBezTo>
                      <a:pt x="1151" y="2152"/>
                      <a:pt x="1235" y="2109"/>
                      <a:pt x="1314" y="1982"/>
                    </a:cubicBezTo>
                    <a:cubicBezTo>
                      <a:pt x="1560" y="1594"/>
                      <a:pt x="1741" y="773"/>
                      <a:pt x="1681" y="307"/>
                    </a:cubicBezTo>
                    <a:lnTo>
                      <a:pt x="1681" y="307"/>
                    </a:lnTo>
                    <a:cubicBezTo>
                      <a:pt x="1659" y="822"/>
                      <a:pt x="1210" y="1528"/>
                      <a:pt x="1210" y="1528"/>
                    </a:cubicBezTo>
                    <a:cubicBezTo>
                      <a:pt x="1210" y="1528"/>
                      <a:pt x="1336" y="521"/>
                      <a:pt x="111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39"/>
              <p:cNvSpPr/>
              <p:nvPr/>
            </p:nvSpPr>
            <p:spPr>
              <a:xfrm rot="-6541634">
                <a:off x="1553712" y="4651063"/>
                <a:ext cx="406101" cy="319633"/>
              </a:xfrm>
              <a:custGeom>
                <a:avLst/>
                <a:gdLst/>
                <a:ahLst/>
                <a:cxnLst/>
                <a:rect l="l" t="t" r="r" b="b"/>
                <a:pathLst>
                  <a:path w="3142" h="2473" extrusionOk="0">
                    <a:moveTo>
                      <a:pt x="930" y="0"/>
                    </a:moveTo>
                    <a:cubicBezTo>
                      <a:pt x="738" y="0"/>
                      <a:pt x="571" y="161"/>
                      <a:pt x="739" y="441"/>
                    </a:cubicBezTo>
                    <a:cubicBezTo>
                      <a:pt x="718" y="440"/>
                      <a:pt x="698" y="439"/>
                      <a:pt x="679" y="439"/>
                    </a:cubicBezTo>
                    <a:cubicBezTo>
                      <a:pt x="198" y="439"/>
                      <a:pt x="81" y="822"/>
                      <a:pt x="465" y="1169"/>
                    </a:cubicBezTo>
                    <a:cubicBezTo>
                      <a:pt x="0" y="1219"/>
                      <a:pt x="17" y="2007"/>
                      <a:pt x="515" y="2045"/>
                    </a:cubicBezTo>
                    <a:cubicBezTo>
                      <a:pt x="418" y="2131"/>
                      <a:pt x="315" y="2472"/>
                      <a:pt x="840" y="2472"/>
                    </a:cubicBezTo>
                    <a:cubicBezTo>
                      <a:pt x="848" y="2472"/>
                      <a:pt x="856" y="2472"/>
                      <a:pt x="865" y="2472"/>
                    </a:cubicBezTo>
                    <a:cubicBezTo>
                      <a:pt x="1423" y="2450"/>
                      <a:pt x="1971" y="2308"/>
                      <a:pt x="2474" y="2061"/>
                    </a:cubicBezTo>
                    <a:cubicBezTo>
                      <a:pt x="2671" y="1957"/>
                      <a:pt x="3142" y="1667"/>
                      <a:pt x="2551" y="1021"/>
                    </a:cubicBezTo>
                    <a:cubicBezTo>
                      <a:pt x="1899" y="321"/>
                      <a:pt x="1254" y="80"/>
                      <a:pt x="1029" y="14"/>
                    </a:cubicBezTo>
                    <a:cubicBezTo>
                      <a:pt x="996" y="5"/>
                      <a:pt x="963" y="0"/>
                      <a:pt x="93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39"/>
              <p:cNvSpPr/>
              <p:nvPr/>
            </p:nvSpPr>
            <p:spPr>
              <a:xfrm rot="-6541634">
                <a:off x="1601465" y="4644412"/>
                <a:ext cx="302960" cy="218819"/>
              </a:xfrm>
              <a:custGeom>
                <a:avLst/>
                <a:gdLst/>
                <a:ahLst/>
                <a:cxnLst/>
                <a:rect l="l" t="t" r="r" b="b"/>
                <a:pathLst>
                  <a:path w="2344" h="1693" extrusionOk="0">
                    <a:moveTo>
                      <a:pt x="663" y="1"/>
                    </a:moveTo>
                    <a:cubicBezTo>
                      <a:pt x="1134" y="220"/>
                      <a:pt x="1615" y="904"/>
                      <a:pt x="1615" y="904"/>
                    </a:cubicBezTo>
                    <a:cubicBezTo>
                      <a:pt x="1615" y="904"/>
                      <a:pt x="748" y="417"/>
                      <a:pt x="178" y="417"/>
                    </a:cubicBezTo>
                    <a:cubicBezTo>
                      <a:pt x="172" y="417"/>
                      <a:pt x="166" y="417"/>
                      <a:pt x="159" y="417"/>
                    </a:cubicBezTo>
                    <a:cubicBezTo>
                      <a:pt x="214" y="450"/>
                      <a:pt x="964" y="751"/>
                      <a:pt x="1506" y="1096"/>
                    </a:cubicBezTo>
                    <a:cubicBezTo>
                      <a:pt x="1506" y="1096"/>
                      <a:pt x="1217" y="1125"/>
                      <a:pt x="389" y="1125"/>
                    </a:cubicBezTo>
                    <a:cubicBezTo>
                      <a:pt x="271" y="1125"/>
                      <a:pt x="142" y="1124"/>
                      <a:pt x="1" y="1123"/>
                    </a:cubicBezTo>
                    <a:lnTo>
                      <a:pt x="1" y="1123"/>
                    </a:lnTo>
                    <a:cubicBezTo>
                      <a:pt x="38" y="1146"/>
                      <a:pt x="756" y="1290"/>
                      <a:pt x="1305" y="1290"/>
                    </a:cubicBezTo>
                    <a:cubicBezTo>
                      <a:pt x="1399" y="1290"/>
                      <a:pt x="1487" y="1286"/>
                      <a:pt x="1566" y="1276"/>
                    </a:cubicBezTo>
                    <a:lnTo>
                      <a:pt x="1566" y="1276"/>
                    </a:lnTo>
                    <a:cubicBezTo>
                      <a:pt x="1484" y="1337"/>
                      <a:pt x="1194" y="1512"/>
                      <a:pt x="285" y="1665"/>
                    </a:cubicBezTo>
                    <a:cubicBezTo>
                      <a:pt x="336" y="1684"/>
                      <a:pt x="410" y="1692"/>
                      <a:pt x="500" y="1692"/>
                    </a:cubicBezTo>
                    <a:cubicBezTo>
                      <a:pt x="972" y="1692"/>
                      <a:pt x="1862" y="1468"/>
                      <a:pt x="1862" y="1468"/>
                    </a:cubicBezTo>
                    <a:cubicBezTo>
                      <a:pt x="1862" y="1468"/>
                      <a:pt x="2343" y="1353"/>
                      <a:pt x="2075" y="981"/>
                    </a:cubicBezTo>
                    <a:cubicBezTo>
                      <a:pt x="1807" y="603"/>
                      <a:pt x="1117" y="127"/>
                      <a:pt x="66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39"/>
              <p:cNvSpPr/>
              <p:nvPr/>
            </p:nvSpPr>
            <p:spPr>
              <a:xfrm rot="-6541634">
                <a:off x="1665383" y="4516973"/>
                <a:ext cx="165568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281" h="1282" extrusionOk="0">
                    <a:moveTo>
                      <a:pt x="641" y="0"/>
                    </a:moveTo>
                    <a:cubicBezTo>
                      <a:pt x="285" y="0"/>
                      <a:pt x="0" y="285"/>
                      <a:pt x="0" y="641"/>
                    </a:cubicBezTo>
                    <a:cubicBezTo>
                      <a:pt x="0" y="996"/>
                      <a:pt x="285" y="1281"/>
                      <a:pt x="641" y="1281"/>
                    </a:cubicBezTo>
                    <a:cubicBezTo>
                      <a:pt x="996" y="1281"/>
                      <a:pt x="1281" y="996"/>
                      <a:pt x="1281" y="641"/>
                    </a:cubicBezTo>
                    <a:cubicBezTo>
                      <a:pt x="1281" y="285"/>
                      <a:pt x="996" y="0"/>
                      <a:pt x="641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39"/>
              <p:cNvSpPr/>
              <p:nvPr/>
            </p:nvSpPr>
            <p:spPr>
              <a:xfrm rot="-6541634">
                <a:off x="635100" y="3258219"/>
                <a:ext cx="161432" cy="365904"/>
              </a:xfrm>
              <a:custGeom>
                <a:avLst/>
                <a:gdLst/>
                <a:ahLst/>
                <a:cxnLst/>
                <a:rect l="l" t="t" r="r" b="b"/>
                <a:pathLst>
                  <a:path w="1249" h="2831" extrusionOk="0">
                    <a:moveTo>
                      <a:pt x="389" y="1"/>
                    </a:moveTo>
                    <a:lnTo>
                      <a:pt x="356" y="6"/>
                    </a:lnTo>
                    <a:cubicBezTo>
                      <a:pt x="356" y="6"/>
                      <a:pt x="0" y="795"/>
                      <a:pt x="33" y="1096"/>
                    </a:cubicBezTo>
                    <a:cubicBezTo>
                      <a:pt x="60" y="1397"/>
                      <a:pt x="131" y="1648"/>
                      <a:pt x="1111" y="2831"/>
                    </a:cubicBezTo>
                    <a:cubicBezTo>
                      <a:pt x="1122" y="2568"/>
                      <a:pt x="1248" y="2048"/>
                      <a:pt x="1248" y="1227"/>
                    </a:cubicBezTo>
                    <a:cubicBezTo>
                      <a:pt x="1248" y="406"/>
                      <a:pt x="389" y="1"/>
                      <a:pt x="3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39"/>
              <p:cNvSpPr/>
              <p:nvPr/>
            </p:nvSpPr>
            <p:spPr>
              <a:xfrm rot="-6541634">
                <a:off x="577456" y="3362712"/>
                <a:ext cx="94869" cy="176296"/>
              </a:xfrm>
              <a:custGeom>
                <a:avLst/>
                <a:gdLst/>
                <a:ahLst/>
                <a:cxnLst/>
                <a:rect l="l" t="t" r="r" b="b"/>
                <a:pathLst>
                  <a:path w="734" h="1364" extrusionOk="0">
                    <a:moveTo>
                      <a:pt x="11" y="1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0" y="12"/>
                      <a:pt x="0" y="23"/>
                      <a:pt x="6" y="28"/>
                    </a:cubicBezTo>
                    <a:cubicBezTo>
                      <a:pt x="11" y="33"/>
                      <a:pt x="701" y="581"/>
                      <a:pt x="684" y="1347"/>
                    </a:cubicBezTo>
                    <a:cubicBezTo>
                      <a:pt x="679" y="1353"/>
                      <a:pt x="690" y="1358"/>
                      <a:pt x="695" y="1364"/>
                    </a:cubicBezTo>
                    <a:cubicBezTo>
                      <a:pt x="706" y="1364"/>
                      <a:pt x="712" y="1358"/>
                      <a:pt x="712" y="1347"/>
                    </a:cubicBezTo>
                    <a:cubicBezTo>
                      <a:pt x="734" y="570"/>
                      <a:pt x="27" y="12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39"/>
              <p:cNvSpPr/>
              <p:nvPr/>
            </p:nvSpPr>
            <p:spPr>
              <a:xfrm rot="-6541634">
                <a:off x="619731" y="3331356"/>
                <a:ext cx="83624" cy="240662"/>
              </a:xfrm>
              <a:custGeom>
                <a:avLst/>
                <a:gdLst/>
                <a:ahLst/>
                <a:cxnLst/>
                <a:rect l="l" t="t" r="r" b="b"/>
                <a:pathLst>
                  <a:path w="647" h="1862" extrusionOk="0">
                    <a:moveTo>
                      <a:pt x="11" y="0"/>
                    </a:moveTo>
                    <a:cubicBezTo>
                      <a:pt x="11" y="0"/>
                      <a:pt x="6" y="0"/>
                      <a:pt x="6" y="6"/>
                    </a:cubicBezTo>
                    <a:cubicBezTo>
                      <a:pt x="0" y="11"/>
                      <a:pt x="0" y="16"/>
                      <a:pt x="6" y="22"/>
                    </a:cubicBezTo>
                    <a:cubicBezTo>
                      <a:pt x="597" y="619"/>
                      <a:pt x="613" y="1834"/>
                      <a:pt x="613" y="1845"/>
                    </a:cubicBezTo>
                    <a:cubicBezTo>
                      <a:pt x="613" y="1856"/>
                      <a:pt x="624" y="1861"/>
                      <a:pt x="630" y="1861"/>
                    </a:cubicBezTo>
                    <a:cubicBezTo>
                      <a:pt x="641" y="1861"/>
                      <a:pt x="646" y="1850"/>
                      <a:pt x="646" y="1845"/>
                    </a:cubicBezTo>
                    <a:cubicBezTo>
                      <a:pt x="646" y="1834"/>
                      <a:pt x="630" y="608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39"/>
              <p:cNvSpPr/>
              <p:nvPr/>
            </p:nvSpPr>
            <p:spPr>
              <a:xfrm rot="-6541634">
                <a:off x="632406" y="3358006"/>
                <a:ext cx="57516" cy="216880"/>
              </a:xfrm>
              <a:custGeom>
                <a:avLst/>
                <a:gdLst/>
                <a:ahLst/>
                <a:cxnLst/>
                <a:rect l="l" t="t" r="r" b="b"/>
                <a:pathLst>
                  <a:path w="445" h="1678" extrusionOk="0">
                    <a:moveTo>
                      <a:pt x="17" y="1"/>
                    </a:moveTo>
                    <a:cubicBezTo>
                      <a:pt x="15" y="1"/>
                      <a:pt x="13" y="1"/>
                      <a:pt x="12" y="3"/>
                    </a:cubicBezTo>
                    <a:cubicBezTo>
                      <a:pt x="1" y="3"/>
                      <a:pt x="1" y="14"/>
                      <a:pt x="6" y="19"/>
                    </a:cubicBezTo>
                    <a:cubicBezTo>
                      <a:pt x="362" y="627"/>
                      <a:pt x="417" y="1656"/>
                      <a:pt x="417" y="1661"/>
                    </a:cubicBezTo>
                    <a:cubicBezTo>
                      <a:pt x="417" y="1672"/>
                      <a:pt x="422" y="1678"/>
                      <a:pt x="428" y="1678"/>
                    </a:cubicBezTo>
                    <a:cubicBezTo>
                      <a:pt x="439" y="1678"/>
                      <a:pt x="444" y="1672"/>
                      <a:pt x="444" y="1661"/>
                    </a:cubicBezTo>
                    <a:cubicBezTo>
                      <a:pt x="444" y="1650"/>
                      <a:pt x="395" y="621"/>
                      <a:pt x="28" y="8"/>
                    </a:cubicBezTo>
                    <a:cubicBezTo>
                      <a:pt x="24" y="4"/>
                      <a:pt x="21" y="1"/>
                      <a:pt x="1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39"/>
              <p:cNvSpPr/>
              <p:nvPr/>
            </p:nvSpPr>
            <p:spPr>
              <a:xfrm rot="-6541634">
                <a:off x="644646" y="3390418"/>
                <a:ext cx="31925" cy="186894"/>
              </a:xfrm>
              <a:custGeom>
                <a:avLst/>
                <a:gdLst/>
                <a:ahLst/>
                <a:cxnLst/>
                <a:rect l="l" t="t" r="r" b="b"/>
                <a:pathLst>
                  <a:path w="247" h="1446" extrusionOk="0">
                    <a:moveTo>
                      <a:pt x="11" y="0"/>
                    </a:moveTo>
                    <a:cubicBezTo>
                      <a:pt x="6" y="0"/>
                      <a:pt x="1" y="11"/>
                      <a:pt x="6" y="17"/>
                    </a:cubicBezTo>
                    <a:cubicBezTo>
                      <a:pt x="154" y="471"/>
                      <a:pt x="219" y="947"/>
                      <a:pt x="187" y="1429"/>
                    </a:cubicBezTo>
                    <a:cubicBezTo>
                      <a:pt x="181" y="1435"/>
                      <a:pt x="187" y="1440"/>
                      <a:pt x="198" y="1446"/>
                    </a:cubicBezTo>
                    <a:cubicBezTo>
                      <a:pt x="203" y="1446"/>
                      <a:pt x="214" y="1440"/>
                      <a:pt x="214" y="1429"/>
                    </a:cubicBezTo>
                    <a:cubicBezTo>
                      <a:pt x="247" y="947"/>
                      <a:pt x="181" y="466"/>
                      <a:pt x="28" y="11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39"/>
              <p:cNvSpPr/>
              <p:nvPr/>
            </p:nvSpPr>
            <p:spPr>
              <a:xfrm rot="-6541634">
                <a:off x="655843" y="3425902"/>
                <a:ext cx="7238" cy="159235"/>
              </a:xfrm>
              <a:custGeom>
                <a:avLst/>
                <a:gdLst/>
                <a:ahLst/>
                <a:cxnLst/>
                <a:rect l="l" t="t" r="r" b="b"/>
                <a:pathLst>
                  <a:path w="56" h="1232" extrusionOk="0">
                    <a:moveTo>
                      <a:pt x="33" y="0"/>
                    </a:moveTo>
                    <a:cubicBezTo>
                      <a:pt x="28" y="0"/>
                      <a:pt x="22" y="6"/>
                      <a:pt x="22" y="11"/>
                    </a:cubicBezTo>
                    <a:cubicBezTo>
                      <a:pt x="0" y="438"/>
                      <a:pt x="6" y="980"/>
                      <a:pt x="6" y="1155"/>
                    </a:cubicBezTo>
                    <a:lnTo>
                      <a:pt x="6" y="1215"/>
                    </a:lnTo>
                    <a:cubicBezTo>
                      <a:pt x="6" y="1221"/>
                      <a:pt x="11" y="1232"/>
                      <a:pt x="17" y="1232"/>
                    </a:cubicBezTo>
                    <a:cubicBezTo>
                      <a:pt x="28" y="1232"/>
                      <a:pt x="33" y="1226"/>
                      <a:pt x="33" y="1215"/>
                    </a:cubicBezTo>
                    <a:lnTo>
                      <a:pt x="33" y="1155"/>
                    </a:lnTo>
                    <a:cubicBezTo>
                      <a:pt x="33" y="980"/>
                      <a:pt x="33" y="438"/>
                      <a:pt x="55" y="17"/>
                    </a:cubicBezTo>
                    <a:cubicBezTo>
                      <a:pt x="55" y="6"/>
                      <a:pt x="50" y="0"/>
                      <a:pt x="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39"/>
              <p:cNvSpPr/>
              <p:nvPr/>
            </p:nvSpPr>
            <p:spPr>
              <a:xfrm rot="-6541634">
                <a:off x="529072" y="3562250"/>
                <a:ext cx="322089" cy="207445"/>
              </a:xfrm>
              <a:custGeom>
                <a:avLst/>
                <a:gdLst/>
                <a:ahLst/>
                <a:cxnLst/>
                <a:rect l="l" t="t" r="r" b="b"/>
                <a:pathLst>
                  <a:path w="2492" h="1605" extrusionOk="0">
                    <a:moveTo>
                      <a:pt x="1774" y="0"/>
                    </a:moveTo>
                    <a:cubicBezTo>
                      <a:pt x="1599" y="0"/>
                      <a:pt x="1434" y="14"/>
                      <a:pt x="1336" y="55"/>
                    </a:cubicBezTo>
                    <a:cubicBezTo>
                      <a:pt x="1057" y="176"/>
                      <a:pt x="833" y="313"/>
                      <a:pt x="1" y="1604"/>
                    </a:cubicBezTo>
                    <a:cubicBezTo>
                      <a:pt x="253" y="1533"/>
                      <a:pt x="783" y="1500"/>
                      <a:pt x="1572" y="1259"/>
                    </a:cubicBezTo>
                    <a:cubicBezTo>
                      <a:pt x="2360" y="1019"/>
                      <a:pt x="2491" y="77"/>
                      <a:pt x="2491" y="77"/>
                    </a:cubicBezTo>
                    <a:lnTo>
                      <a:pt x="2475" y="50"/>
                    </a:lnTo>
                    <a:cubicBezTo>
                      <a:pt x="2475" y="50"/>
                      <a:pt x="2107" y="0"/>
                      <a:pt x="177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39"/>
              <p:cNvSpPr/>
              <p:nvPr/>
            </p:nvSpPr>
            <p:spPr>
              <a:xfrm rot="-6541634">
                <a:off x="572768" y="3521945"/>
                <a:ext cx="143079" cy="139331"/>
              </a:xfrm>
              <a:custGeom>
                <a:avLst/>
                <a:gdLst/>
                <a:ahLst/>
                <a:cxnLst/>
                <a:rect l="l" t="t" r="r" b="b"/>
                <a:pathLst>
                  <a:path w="1107" h="1078" extrusionOk="0">
                    <a:moveTo>
                      <a:pt x="1090" y="1"/>
                    </a:moveTo>
                    <a:cubicBezTo>
                      <a:pt x="1089" y="1"/>
                      <a:pt x="1087" y="2"/>
                      <a:pt x="1084" y="5"/>
                    </a:cubicBezTo>
                    <a:cubicBezTo>
                      <a:pt x="1079" y="5"/>
                      <a:pt x="1074" y="5"/>
                      <a:pt x="1074" y="10"/>
                    </a:cubicBezTo>
                    <a:cubicBezTo>
                      <a:pt x="1074" y="21"/>
                      <a:pt x="751" y="842"/>
                      <a:pt x="12" y="1050"/>
                    </a:cubicBezTo>
                    <a:cubicBezTo>
                      <a:pt x="6" y="1050"/>
                      <a:pt x="1" y="1056"/>
                      <a:pt x="6" y="1067"/>
                    </a:cubicBezTo>
                    <a:cubicBezTo>
                      <a:pt x="6" y="1072"/>
                      <a:pt x="12" y="1078"/>
                      <a:pt x="23" y="1078"/>
                    </a:cubicBezTo>
                    <a:cubicBezTo>
                      <a:pt x="772" y="870"/>
                      <a:pt x="1101" y="32"/>
                      <a:pt x="1101" y="21"/>
                    </a:cubicBezTo>
                    <a:cubicBezTo>
                      <a:pt x="1106" y="16"/>
                      <a:pt x="1101" y="5"/>
                      <a:pt x="1095" y="5"/>
                    </a:cubicBezTo>
                    <a:cubicBezTo>
                      <a:pt x="1093" y="2"/>
                      <a:pt x="1091" y="1"/>
                      <a:pt x="10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39"/>
              <p:cNvSpPr/>
              <p:nvPr/>
            </p:nvSpPr>
            <p:spPr>
              <a:xfrm rot="-6541634">
                <a:off x="551810" y="3550597"/>
                <a:ext cx="207316" cy="149929"/>
              </a:xfrm>
              <a:custGeom>
                <a:avLst/>
                <a:gdLst/>
                <a:ahLst/>
                <a:cxnLst/>
                <a:rect l="l" t="t" r="r" b="b"/>
                <a:pathLst>
                  <a:path w="1604" h="1160" extrusionOk="0">
                    <a:moveTo>
                      <a:pt x="1582" y="1"/>
                    </a:moveTo>
                    <a:cubicBezTo>
                      <a:pt x="1577" y="1"/>
                      <a:pt x="1571" y="6"/>
                      <a:pt x="1571" y="12"/>
                    </a:cubicBezTo>
                    <a:cubicBezTo>
                      <a:pt x="1177" y="756"/>
                      <a:pt x="22" y="1128"/>
                      <a:pt x="11" y="1134"/>
                    </a:cubicBezTo>
                    <a:cubicBezTo>
                      <a:pt x="0" y="1134"/>
                      <a:pt x="0" y="1145"/>
                      <a:pt x="0" y="1150"/>
                    </a:cubicBezTo>
                    <a:cubicBezTo>
                      <a:pt x="3" y="1157"/>
                      <a:pt x="9" y="1159"/>
                      <a:pt x="13" y="1159"/>
                    </a:cubicBezTo>
                    <a:cubicBezTo>
                      <a:pt x="17" y="1159"/>
                      <a:pt x="20" y="1158"/>
                      <a:pt x="22" y="1156"/>
                    </a:cubicBezTo>
                    <a:cubicBezTo>
                      <a:pt x="33" y="1150"/>
                      <a:pt x="1199" y="772"/>
                      <a:pt x="1599" y="23"/>
                    </a:cubicBezTo>
                    <a:cubicBezTo>
                      <a:pt x="1604" y="12"/>
                      <a:pt x="1599" y="6"/>
                      <a:pt x="159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39"/>
              <p:cNvSpPr/>
              <p:nvPr/>
            </p:nvSpPr>
            <p:spPr>
              <a:xfrm rot="-6541634">
                <a:off x="544877" y="3571016"/>
                <a:ext cx="192581" cy="118134"/>
              </a:xfrm>
              <a:custGeom>
                <a:avLst/>
                <a:gdLst/>
                <a:ahLst/>
                <a:cxnLst/>
                <a:rect l="l" t="t" r="r" b="b"/>
                <a:pathLst>
                  <a:path w="1490" h="914" extrusionOk="0">
                    <a:moveTo>
                      <a:pt x="1476" y="1"/>
                    </a:moveTo>
                    <a:cubicBezTo>
                      <a:pt x="1473" y="1"/>
                      <a:pt x="1470" y="2"/>
                      <a:pt x="1467" y="5"/>
                    </a:cubicBezTo>
                    <a:lnTo>
                      <a:pt x="1462" y="5"/>
                    </a:lnTo>
                    <a:cubicBezTo>
                      <a:pt x="991" y="530"/>
                      <a:pt x="22" y="886"/>
                      <a:pt x="11" y="886"/>
                    </a:cubicBezTo>
                    <a:cubicBezTo>
                      <a:pt x="6" y="886"/>
                      <a:pt x="0" y="891"/>
                      <a:pt x="6" y="902"/>
                    </a:cubicBezTo>
                    <a:cubicBezTo>
                      <a:pt x="6" y="908"/>
                      <a:pt x="17" y="913"/>
                      <a:pt x="22" y="913"/>
                    </a:cubicBezTo>
                    <a:cubicBezTo>
                      <a:pt x="33" y="908"/>
                      <a:pt x="1002" y="557"/>
                      <a:pt x="1484" y="27"/>
                    </a:cubicBezTo>
                    <a:cubicBezTo>
                      <a:pt x="1489" y="21"/>
                      <a:pt x="1489" y="10"/>
                      <a:pt x="1484" y="5"/>
                    </a:cubicBezTo>
                    <a:cubicBezTo>
                      <a:pt x="1481" y="2"/>
                      <a:pt x="1478" y="1"/>
                      <a:pt x="14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39"/>
              <p:cNvSpPr/>
              <p:nvPr/>
            </p:nvSpPr>
            <p:spPr>
              <a:xfrm rot="-6541634">
                <a:off x="536467" y="3595169"/>
                <a:ext cx="172031" cy="80393"/>
              </a:xfrm>
              <a:custGeom>
                <a:avLst/>
                <a:gdLst/>
                <a:ahLst/>
                <a:cxnLst/>
                <a:rect l="l" t="t" r="r" b="b"/>
                <a:pathLst>
                  <a:path w="1331" h="622" extrusionOk="0">
                    <a:moveTo>
                      <a:pt x="1313" y="1"/>
                    </a:moveTo>
                    <a:cubicBezTo>
                      <a:pt x="1311" y="1"/>
                      <a:pt x="1310" y="2"/>
                      <a:pt x="1308" y="3"/>
                    </a:cubicBezTo>
                    <a:cubicBezTo>
                      <a:pt x="920" y="282"/>
                      <a:pt x="482" y="485"/>
                      <a:pt x="16" y="589"/>
                    </a:cubicBezTo>
                    <a:cubicBezTo>
                      <a:pt x="5" y="594"/>
                      <a:pt x="0" y="600"/>
                      <a:pt x="5" y="611"/>
                    </a:cubicBezTo>
                    <a:cubicBezTo>
                      <a:pt x="5" y="616"/>
                      <a:pt x="11" y="622"/>
                      <a:pt x="22" y="622"/>
                    </a:cubicBezTo>
                    <a:cubicBezTo>
                      <a:pt x="493" y="512"/>
                      <a:pt x="931" y="310"/>
                      <a:pt x="1325" y="25"/>
                    </a:cubicBezTo>
                    <a:cubicBezTo>
                      <a:pt x="1330" y="20"/>
                      <a:pt x="1330" y="14"/>
                      <a:pt x="1325" y="9"/>
                    </a:cubicBezTo>
                    <a:cubicBezTo>
                      <a:pt x="1321" y="5"/>
                      <a:pt x="1317" y="1"/>
                      <a:pt x="1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39"/>
              <p:cNvSpPr/>
              <p:nvPr/>
            </p:nvSpPr>
            <p:spPr>
              <a:xfrm rot="-6541634">
                <a:off x="527208" y="3615413"/>
                <a:ext cx="152902" cy="47693"/>
              </a:xfrm>
              <a:custGeom>
                <a:avLst/>
                <a:gdLst/>
                <a:ahLst/>
                <a:cxnLst/>
                <a:rect l="l" t="t" r="r" b="b"/>
                <a:pathLst>
                  <a:path w="1183" h="369" extrusionOk="0">
                    <a:moveTo>
                      <a:pt x="1170" y="0"/>
                    </a:moveTo>
                    <a:cubicBezTo>
                      <a:pt x="1169" y="0"/>
                      <a:pt x="1167" y="1"/>
                      <a:pt x="1166" y="2"/>
                    </a:cubicBezTo>
                    <a:lnTo>
                      <a:pt x="1128" y="13"/>
                    </a:lnTo>
                    <a:cubicBezTo>
                      <a:pt x="723" y="112"/>
                      <a:pt x="230" y="270"/>
                      <a:pt x="66" y="320"/>
                    </a:cubicBezTo>
                    <a:lnTo>
                      <a:pt x="11" y="336"/>
                    </a:lnTo>
                    <a:cubicBezTo>
                      <a:pt x="6" y="342"/>
                      <a:pt x="0" y="347"/>
                      <a:pt x="0" y="358"/>
                    </a:cubicBezTo>
                    <a:cubicBezTo>
                      <a:pt x="0" y="364"/>
                      <a:pt x="11" y="369"/>
                      <a:pt x="16" y="369"/>
                    </a:cubicBezTo>
                    <a:lnTo>
                      <a:pt x="77" y="347"/>
                    </a:lnTo>
                    <a:cubicBezTo>
                      <a:pt x="246" y="298"/>
                      <a:pt x="761" y="134"/>
                      <a:pt x="1171" y="30"/>
                    </a:cubicBezTo>
                    <a:cubicBezTo>
                      <a:pt x="1177" y="30"/>
                      <a:pt x="1182" y="19"/>
                      <a:pt x="1182" y="13"/>
                    </a:cubicBezTo>
                    <a:cubicBezTo>
                      <a:pt x="1178" y="5"/>
                      <a:pt x="1174" y="0"/>
                      <a:pt x="11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39"/>
              <p:cNvSpPr/>
              <p:nvPr/>
            </p:nvSpPr>
            <p:spPr>
              <a:xfrm rot="-6541634">
                <a:off x="315275" y="3610948"/>
                <a:ext cx="299341" cy="236914"/>
              </a:xfrm>
              <a:custGeom>
                <a:avLst/>
                <a:gdLst/>
                <a:ahLst/>
                <a:cxnLst/>
                <a:rect l="l" t="t" r="r" b="b"/>
                <a:pathLst>
                  <a:path w="2316" h="183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214"/>
                      <a:pt x="367" y="701"/>
                      <a:pt x="865" y="1352"/>
                    </a:cubicBezTo>
                    <a:cubicBezTo>
                      <a:pt x="1170" y="1754"/>
                      <a:pt x="1637" y="1832"/>
                      <a:pt x="1953" y="1832"/>
                    </a:cubicBezTo>
                    <a:cubicBezTo>
                      <a:pt x="2154" y="1832"/>
                      <a:pt x="2294" y="1801"/>
                      <a:pt x="2294" y="1801"/>
                    </a:cubicBezTo>
                    <a:lnTo>
                      <a:pt x="2316" y="1774"/>
                    </a:lnTo>
                    <a:cubicBezTo>
                      <a:pt x="2316" y="1774"/>
                      <a:pt x="2124" y="936"/>
                      <a:pt x="1911" y="712"/>
                    </a:cubicBezTo>
                    <a:cubicBezTo>
                      <a:pt x="1703" y="493"/>
                      <a:pt x="1500" y="334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39"/>
              <p:cNvSpPr/>
              <p:nvPr/>
            </p:nvSpPr>
            <p:spPr>
              <a:xfrm rot="-6541634">
                <a:off x="424537" y="3615585"/>
                <a:ext cx="179786" cy="86468"/>
              </a:xfrm>
              <a:custGeom>
                <a:avLst/>
                <a:gdLst/>
                <a:ahLst/>
                <a:cxnLst/>
                <a:rect l="l" t="t" r="r" b="b"/>
                <a:pathLst>
                  <a:path w="1391" h="669" extrusionOk="0">
                    <a:moveTo>
                      <a:pt x="6" y="0"/>
                    </a:moveTo>
                    <a:cubicBezTo>
                      <a:pt x="0" y="6"/>
                      <a:pt x="0" y="17"/>
                      <a:pt x="6" y="22"/>
                    </a:cubicBezTo>
                    <a:cubicBezTo>
                      <a:pt x="465" y="652"/>
                      <a:pt x="1363" y="668"/>
                      <a:pt x="1374" y="668"/>
                    </a:cubicBezTo>
                    <a:cubicBezTo>
                      <a:pt x="1380" y="668"/>
                      <a:pt x="1390" y="663"/>
                      <a:pt x="1390" y="652"/>
                    </a:cubicBezTo>
                    <a:cubicBezTo>
                      <a:pt x="1390" y="641"/>
                      <a:pt x="1385" y="635"/>
                      <a:pt x="1374" y="635"/>
                    </a:cubicBezTo>
                    <a:cubicBezTo>
                      <a:pt x="1363" y="635"/>
                      <a:pt x="482" y="624"/>
                      <a:pt x="33" y="6"/>
                    </a:cubicBezTo>
                    <a:cubicBezTo>
                      <a:pt x="28" y="0"/>
                      <a:pt x="22" y="0"/>
                      <a:pt x="1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39"/>
              <p:cNvSpPr/>
              <p:nvPr/>
            </p:nvSpPr>
            <p:spPr>
              <a:xfrm rot="-6541634">
                <a:off x="380253" y="3609418"/>
                <a:ext cx="211710" cy="143079"/>
              </a:xfrm>
              <a:custGeom>
                <a:avLst/>
                <a:gdLst/>
                <a:ahLst/>
                <a:cxnLst/>
                <a:rect l="l" t="t" r="r" b="b"/>
                <a:pathLst>
                  <a:path w="1638" h="1107" extrusionOk="0">
                    <a:moveTo>
                      <a:pt x="12" y="1"/>
                    </a:moveTo>
                    <a:lnTo>
                      <a:pt x="6" y="6"/>
                    </a:lnTo>
                    <a:cubicBezTo>
                      <a:pt x="1" y="12"/>
                      <a:pt x="1" y="17"/>
                      <a:pt x="6" y="23"/>
                    </a:cubicBezTo>
                    <a:cubicBezTo>
                      <a:pt x="12" y="34"/>
                      <a:pt x="772" y="997"/>
                      <a:pt x="1621" y="1106"/>
                    </a:cubicBezTo>
                    <a:cubicBezTo>
                      <a:pt x="1626" y="1106"/>
                      <a:pt x="1637" y="1101"/>
                      <a:pt x="1637" y="1095"/>
                    </a:cubicBezTo>
                    <a:cubicBezTo>
                      <a:pt x="1637" y="1084"/>
                      <a:pt x="1632" y="1079"/>
                      <a:pt x="1621" y="1079"/>
                    </a:cubicBezTo>
                    <a:cubicBezTo>
                      <a:pt x="789" y="964"/>
                      <a:pt x="39" y="17"/>
                      <a:pt x="28" y="6"/>
                    </a:cubicBez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39"/>
              <p:cNvSpPr/>
              <p:nvPr/>
            </p:nvSpPr>
            <p:spPr>
              <a:xfrm rot="-6541634">
                <a:off x="388812" y="3599388"/>
                <a:ext cx="176942" cy="140106"/>
              </a:xfrm>
              <a:custGeom>
                <a:avLst/>
                <a:gdLst/>
                <a:ahLst/>
                <a:cxnLst/>
                <a:rect l="l" t="t" r="r" b="b"/>
                <a:pathLst>
                  <a:path w="1369" h="1084" extrusionOk="0">
                    <a:moveTo>
                      <a:pt x="22" y="1"/>
                    </a:moveTo>
                    <a:cubicBezTo>
                      <a:pt x="20" y="1"/>
                      <a:pt x="19" y="1"/>
                      <a:pt x="17" y="3"/>
                    </a:cubicBezTo>
                    <a:lnTo>
                      <a:pt x="11" y="3"/>
                    </a:lnTo>
                    <a:cubicBezTo>
                      <a:pt x="1" y="8"/>
                      <a:pt x="1" y="19"/>
                      <a:pt x="11" y="25"/>
                    </a:cubicBezTo>
                    <a:cubicBezTo>
                      <a:pt x="17" y="36"/>
                      <a:pt x="685" y="824"/>
                      <a:pt x="1347" y="1081"/>
                    </a:cubicBezTo>
                    <a:cubicBezTo>
                      <a:pt x="1350" y="1083"/>
                      <a:pt x="1353" y="1083"/>
                      <a:pt x="1355" y="1083"/>
                    </a:cubicBezTo>
                    <a:cubicBezTo>
                      <a:pt x="1361" y="1083"/>
                      <a:pt x="1365" y="1080"/>
                      <a:pt x="1369" y="1076"/>
                    </a:cubicBezTo>
                    <a:cubicBezTo>
                      <a:pt x="1369" y="1065"/>
                      <a:pt x="1369" y="1059"/>
                      <a:pt x="1358" y="1054"/>
                    </a:cubicBezTo>
                    <a:cubicBezTo>
                      <a:pt x="701" y="796"/>
                      <a:pt x="39" y="14"/>
                      <a:pt x="33" y="8"/>
                    </a:cubicBezTo>
                    <a:cubicBezTo>
                      <a:pt x="30" y="4"/>
                      <a:pt x="26" y="1"/>
                      <a:pt x="2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39"/>
              <p:cNvSpPr/>
              <p:nvPr/>
            </p:nvSpPr>
            <p:spPr>
              <a:xfrm rot="-6541634">
                <a:off x="397970" y="3586215"/>
                <a:ext cx="134548" cy="134290"/>
              </a:xfrm>
              <a:custGeom>
                <a:avLst/>
                <a:gdLst/>
                <a:ahLst/>
                <a:cxnLst/>
                <a:rect l="l" t="t" r="r" b="b"/>
                <a:pathLst>
                  <a:path w="1041" h="1039" extrusionOk="0">
                    <a:moveTo>
                      <a:pt x="11" y="0"/>
                    </a:moveTo>
                    <a:cubicBezTo>
                      <a:pt x="1" y="6"/>
                      <a:pt x="1" y="11"/>
                      <a:pt x="6" y="22"/>
                    </a:cubicBezTo>
                    <a:cubicBezTo>
                      <a:pt x="269" y="422"/>
                      <a:pt x="614" y="767"/>
                      <a:pt x="1013" y="1035"/>
                    </a:cubicBezTo>
                    <a:cubicBezTo>
                      <a:pt x="1015" y="1037"/>
                      <a:pt x="1019" y="1039"/>
                      <a:pt x="1022" y="1039"/>
                    </a:cubicBezTo>
                    <a:cubicBezTo>
                      <a:pt x="1027" y="1039"/>
                      <a:pt x="1032" y="1036"/>
                      <a:pt x="1035" y="1029"/>
                    </a:cubicBezTo>
                    <a:cubicBezTo>
                      <a:pt x="1041" y="1024"/>
                      <a:pt x="1035" y="1019"/>
                      <a:pt x="1030" y="1013"/>
                    </a:cubicBezTo>
                    <a:cubicBezTo>
                      <a:pt x="635" y="745"/>
                      <a:pt x="291" y="405"/>
                      <a:pt x="28" y="6"/>
                    </a:cubicBezTo>
                    <a:cubicBezTo>
                      <a:pt x="22" y="0"/>
                      <a:pt x="17" y="0"/>
                      <a:pt x="1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39"/>
              <p:cNvSpPr/>
              <p:nvPr/>
            </p:nvSpPr>
            <p:spPr>
              <a:xfrm rot="-6541634">
                <a:off x="406508" y="3572819"/>
                <a:ext cx="97066" cy="128474"/>
              </a:xfrm>
              <a:custGeom>
                <a:avLst/>
                <a:gdLst/>
                <a:ahLst/>
                <a:cxnLst/>
                <a:rect l="l" t="t" r="r" b="b"/>
                <a:pathLst>
                  <a:path w="751" h="994" extrusionOk="0">
                    <a:moveTo>
                      <a:pt x="12" y="1"/>
                    </a:moveTo>
                    <a:cubicBezTo>
                      <a:pt x="1" y="6"/>
                      <a:pt x="1" y="17"/>
                      <a:pt x="6" y="22"/>
                    </a:cubicBezTo>
                    <a:lnTo>
                      <a:pt x="44" y="72"/>
                    </a:lnTo>
                    <a:cubicBezTo>
                      <a:pt x="154" y="208"/>
                      <a:pt x="488" y="635"/>
                      <a:pt x="729" y="986"/>
                    </a:cubicBezTo>
                    <a:cubicBezTo>
                      <a:pt x="729" y="990"/>
                      <a:pt x="734" y="993"/>
                      <a:pt x="739" y="993"/>
                    </a:cubicBezTo>
                    <a:cubicBezTo>
                      <a:pt x="741" y="993"/>
                      <a:pt x="743" y="993"/>
                      <a:pt x="745" y="991"/>
                    </a:cubicBezTo>
                    <a:cubicBezTo>
                      <a:pt x="751" y="986"/>
                      <a:pt x="751" y="975"/>
                      <a:pt x="745" y="969"/>
                    </a:cubicBezTo>
                    <a:cubicBezTo>
                      <a:pt x="504" y="619"/>
                      <a:pt x="170" y="192"/>
                      <a:pt x="61" y="50"/>
                    </a:cubicBezTo>
                    <a:lnTo>
                      <a:pt x="28" y="6"/>
                    </a:lnTo>
                    <a:cubicBezTo>
                      <a:pt x="23" y="1"/>
                      <a:pt x="17" y="1"/>
                      <a:pt x="1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39"/>
              <p:cNvSpPr/>
              <p:nvPr/>
            </p:nvSpPr>
            <p:spPr>
              <a:xfrm rot="-6541634">
                <a:off x="288532" y="3266544"/>
                <a:ext cx="376503" cy="155099"/>
              </a:xfrm>
              <a:custGeom>
                <a:avLst/>
                <a:gdLst/>
                <a:ahLst/>
                <a:cxnLst/>
                <a:rect l="l" t="t" r="r" b="b"/>
                <a:pathLst>
                  <a:path w="2913" h="1200" extrusionOk="0">
                    <a:moveTo>
                      <a:pt x="1153" y="0"/>
                    </a:moveTo>
                    <a:cubicBezTo>
                      <a:pt x="1101" y="0"/>
                      <a:pt x="1052" y="5"/>
                      <a:pt x="1002" y="10"/>
                    </a:cubicBezTo>
                    <a:cubicBezTo>
                      <a:pt x="701" y="37"/>
                      <a:pt x="1" y="541"/>
                      <a:pt x="1" y="541"/>
                    </a:cubicBezTo>
                    <a:lnTo>
                      <a:pt x="1" y="579"/>
                    </a:lnTo>
                    <a:cubicBezTo>
                      <a:pt x="1" y="579"/>
                      <a:pt x="460" y="1199"/>
                      <a:pt x="1141" y="1199"/>
                    </a:cubicBezTo>
                    <a:cubicBezTo>
                      <a:pt x="1215" y="1199"/>
                      <a:pt x="1291" y="1192"/>
                      <a:pt x="1369" y="1176"/>
                    </a:cubicBezTo>
                    <a:cubicBezTo>
                      <a:pt x="2174" y="1012"/>
                      <a:pt x="2661" y="782"/>
                      <a:pt x="2913" y="722"/>
                    </a:cubicBezTo>
                    <a:cubicBezTo>
                      <a:pt x="1788" y="109"/>
                      <a:pt x="1419" y="0"/>
                      <a:pt x="115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39"/>
              <p:cNvSpPr/>
              <p:nvPr/>
            </p:nvSpPr>
            <p:spPr>
              <a:xfrm rot="-6541634">
                <a:off x="436398" y="3386616"/>
                <a:ext cx="190384" cy="60359"/>
              </a:xfrm>
              <a:custGeom>
                <a:avLst/>
                <a:gdLst/>
                <a:ahLst/>
                <a:cxnLst/>
                <a:rect l="l" t="t" r="r" b="b"/>
                <a:pathLst>
                  <a:path w="1473" h="467" extrusionOk="0">
                    <a:moveTo>
                      <a:pt x="6" y="1"/>
                    </a:moveTo>
                    <a:cubicBezTo>
                      <a:pt x="0" y="6"/>
                      <a:pt x="0" y="17"/>
                      <a:pt x="6" y="23"/>
                    </a:cubicBezTo>
                    <a:cubicBezTo>
                      <a:pt x="10" y="27"/>
                      <a:pt x="532" y="466"/>
                      <a:pt x="1167" y="466"/>
                    </a:cubicBezTo>
                    <a:cubicBezTo>
                      <a:pt x="1263" y="466"/>
                      <a:pt x="1362" y="456"/>
                      <a:pt x="1462" y="433"/>
                    </a:cubicBezTo>
                    <a:cubicBezTo>
                      <a:pt x="1467" y="433"/>
                      <a:pt x="1472" y="422"/>
                      <a:pt x="1472" y="417"/>
                    </a:cubicBezTo>
                    <a:cubicBezTo>
                      <a:pt x="1467" y="406"/>
                      <a:pt x="1462" y="406"/>
                      <a:pt x="1451" y="406"/>
                    </a:cubicBezTo>
                    <a:cubicBezTo>
                      <a:pt x="1355" y="428"/>
                      <a:pt x="1260" y="437"/>
                      <a:pt x="1168" y="437"/>
                    </a:cubicBezTo>
                    <a:cubicBezTo>
                      <a:pt x="547" y="437"/>
                      <a:pt x="32" y="6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39"/>
              <p:cNvSpPr/>
              <p:nvPr/>
            </p:nvSpPr>
            <p:spPr>
              <a:xfrm rot="-6541634">
                <a:off x="380432" y="3371402"/>
                <a:ext cx="252682" cy="42006"/>
              </a:xfrm>
              <a:custGeom>
                <a:avLst/>
                <a:gdLst/>
                <a:ahLst/>
                <a:cxnLst/>
                <a:rect l="l" t="t" r="r" b="b"/>
                <a:pathLst>
                  <a:path w="1955" h="325" extrusionOk="0">
                    <a:moveTo>
                      <a:pt x="16" y="1"/>
                    </a:moveTo>
                    <a:cubicBezTo>
                      <a:pt x="11" y="1"/>
                      <a:pt x="11" y="1"/>
                      <a:pt x="6" y="6"/>
                    </a:cubicBezTo>
                    <a:cubicBezTo>
                      <a:pt x="0" y="12"/>
                      <a:pt x="6" y="22"/>
                      <a:pt x="11" y="28"/>
                    </a:cubicBezTo>
                    <a:cubicBezTo>
                      <a:pt x="371" y="266"/>
                      <a:pt x="857" y="325"/>
                      <a:pt x="1251" y="325"/>
                    </a:cubicBezTo>
                    <a:cubicBezTo>
                      <a:pt x="1636" y="325"/>
                      <a:pt x="1932" y="269"/>
                      <a:pt x="1938" y="269"/>
                    </a:cubicBezTo>
                    <a:cubicBezTo>
                      <a:pt x="1949" y="269"/>
                      <a:pt x="1954" y="258"/>
                      <a:pt x="1949" y="252"/>
                    </a:cubicBezTo>
                    <a:cubicBezTo>
                      <a:pt x="1949" y="244"/>
                      <a:pt x="1943" y="239"/>
                      <a:pt x="1937" y="239"/>
                    </a:cubicBezTo>
                    <a:cubicBezTo>
                      <a:pt x="1936" y="239"/>
                      <a:pt x="1934" y="240"/>
                      <a:pt x="1932" y="241"/>
                    </a:cubicBezTo>
                    <a:cubicBezTo>
                      <a:pt x="1927" y="241"/>
                      <a:pt x="1636" y="296"/>
                      <a:pt x="1259" y="296"/>
                    </a:cubicBezTo>
                    <a:cubicBezTo>
                      <a:pt x="868" y="296"/>
                      <a:pt x="384" y="237"/>
                      <a:pt x="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39"/>
              <p:cNvSpPr/>
              <p:nvPr/>
            </p:nvSpPr>
            <p:spPr>
              <a:xfrm rot="-6541634">
                <a:off x="384705" y="3393384"/>
                <a:ext cx="223730" cy="20938"/>
              </a:xfrm>
              <a:custGeom>
                <a:avLst/>
                <a:gdLst/>
                <a:ahLst/>
                <a:cxnLst/>
                <a:rect l="l" t="t" r="r" b="b"/>
                <a:pathLst>
                  <a:path w="1731" h="162" extrusionOk="0">
                    <a:moveTo>
                      <a:pt x="12" y="1"/>
                    </a:moveTo>
                    <a:cubicBezTo>
                      <a:pt x="6" y="1"/>
                      <a:pt x="1" y="6"/>
                      <a:pt x="1" y="12"/>
                    </a:cubicBezTo>
                    <a:cubicBezTo>
                      <a:pt x="1" y="17"/>
                      <a:pt x="1" y="28"/>
                      <a:pt x="12" y="28"/>
                    </a:cubicBezTo>
                    <a:cubicBezTo>
                      <a:pt x="302" y="132"/>
                      <a:pt x="657" y="161"/>
                      <a:pt x="967" y="161"/>
                    </a:cubicBezTo>
                    <a:cubicBezTo>
                      <a:pt x="1376" y="161"/>
                      <a:pt x="1708" y="110"/>
                      <a:pt x="1714" y="110"/>
                    </a:cubicBezTo>
                    <a:cubicBezTo>
                      <a:pt x="1725" y="110"/>
                      <a:pt x="1730" y="99"/>
                      <a:pt x="1730" y="94"/>
                    </a:cubicBezTo>
                    <a:cubicBezTo>
                      <a:pt x="1726" y="86"/>
                      <a:pt x="1722" y="81"/>
                      <a:pt x="1716" y="81"/>
                    </a:cubicBezTo>
                    <a:cubicBezTo>
                      <a:pt x="1714" y="81"/>
                      <a:pt x="1711" y="81"/>
                      <a:pt x="1709" y="83"/>
                    </a:cubicBezTo>
                    <a:cubicBezTo>
                      <a:pt x="1702" y="83"/>
                      <a:pt x="1376" y="132"/>
                      <a:pt x="973" y="132"/>
                    </a:cubicBezTo>
                    <a:cubicBezTo>
                      <a:pt x="664" y="132"/>
                      <a:pt x="310" y="103"/>
                      <a:pt x="2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39"/>
              <p:cNvSpPr/>
              <p:nvPr/>
            </p:nvSpPr>
            <p:spPr>
              <a:xfrm rot="-6541634">
                <a:off x="388028" y="3409167"/>
                <a:ext cx="188962" cy="20809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61" extrusionOk="0">
                    <a:moveTo>
                      <a:pt x="1440" y="0"/>
                    </a:moveTo>
                    <a:cubicBezTo>
                      <a:pt x="1123" y="87"/>
                      <a:pt x="796" y="132"/>
                      <a:pt x="467" y="132"/>
                    </a:cubicBezTo>
                    <a:cubicBezTo>
                      <a:pt x="319" y="132"/>
                      <a:pt x="170" y="123"/>
                      <a:pt x="22" y="104"/>
                    </a:cubicBezTo>
                    <a:lnTo>
                      <a:pt x="17" y="104"/>
                    </a:lnTo>
                    <a:cubicBezTo>
                      <a:pt x="1" y="104"/>
                      <a:pt x="1" y="132"/>
                      <a:pt x="17" y="132"/>
                    </a:cubicBezTo>
                    <a:cubicBezTo>
                      <a:pt x="171" y="151"/>
                      <a:pt x="326" y="161"/>
                      <a:pt x="480" y="161"/>
                    </a:cubicBezTo>
                    <a:cubicBezTo>
                      <a:pt x="806" y="161"/>
                      <a:pt x="1129" y="117"/>
                      <a:pt x="1446" y="28"/>
                    </a:cubicBezTo>
                    <a:cubicBezTo>
                      <a:pt x="1457" y="28"/>
                      <a:pt x="1462" y="17"/>
                      <a:pt x="1457" y="11"/>
                    </a:cubicBezTo>
                    <a:cubicBezTo>
                      <a:pt x="1457" y="0"/>
                      <a:pt x="1446" y="0"/>
                      <a:pt x="14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39"/>
              <p:cNvSpPr/>
              <p:nvPr/>
            </p:nvSpPr>
            <p:spPr>
              <a:xfrm rot="-6541634">
                <a:off x="391886" y="3416910"/>
                <a:ext cx="155745" cy="37224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288" extrusionOk="0">
                    <a:moveTo>
                      <a:pt x="1183" y="0"/>
                    </a:moveTo>
                    <a:lnTo>
                      <a:pt x="1128" y="11"/>
                    </a:lnTo>
                    <a:cubicBezTo>
                      <a:pt x="958" y="44"/>
                      <a:pt x="449" y="143"/>
                      <a:pt x="44" y="247"/>
                    </a:cubicBezTo>
                    <a:lnTo>
                      <a:pt x="11" y="258"/>
                    </a:lnTo>
                    <a:cubicBezTo>
                      <a:pt x="0" y="258"/>
                      <a:pt x="0" y="269"/>
                      <a:pt x="0" y="274"/>
                    </a:cubicBezTo>
                    <a:cubicBezTo>
                      <a:pt x="0" y="282"/>
                      <a:pt x="6" y="287"/>
                      <a:pt x="11" y="287"/>
                    </a:cubicBezTo>
                    <a:cubicBezTo>
                      <a:pt x="13" y="287"/>
                      <a:pt x="15" y="286"/>
                      <a:pt x="17" y="285"/>
                    </a:cubicBezTo>
                    <a:cubicBezTo>
                      <a:pt x="427" y="175"/>
                      <a:pt x="958" y="77"/>
                      <a:pt x="1133" y="39"/>
                    </a:cubicBezTo>
                    <a:lnTo>
                      <a:pt x="1194" y="28"/>
                    </a:lnTo>
                    <a:cubicBezTo>
                      <a:pt x="1199" y="28"/>
                      <a:pt x="1205" y="17"/>
                      <a:pt x="1205" y="11"/>
                    </a:cubicBezTo>
                    <a:cubicBezTo>
                      <a:pt x="1199" y="6"/>
                      <a:pt x="1194" y="0"/>
                      <a:pt x="118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39"/>
              <p:cNvSpPr/>
              <p:nvPr/>
            </p:nvSpPr>
            <p:spPr>
              <a:xfrm rot="-6541634">
                <a:off x="242294" y="3370365"/>
                <a:ext cx="185473" cy="346000"/>
              </a:xfrm>
              <a:custGeom>
                <a:avLst/>
                <a:gdLst/>
                <a:ahLst/>
                <a:cxnLst/>
                <a:rect l="l" t="t" r="r" b="b"/>
                <a:pathLst>
                  <a:path w="1435" h="2677" extrusionOk="0">
                    <a:moveTo>
                      <a:pt x="1418" y="0"/>
                    </a:moveTo>
                    <a:lnTo>
                      <a:pt x="1418" y="0"/>
                    </a:lnTo>
                    <a:cubicBezTo>
                      <a:pt x="263" y="1007"/>
                      <a:pt x="159" y="1243"/>
                      <a:pt x="83" y="1538"/>
                    </a:cubicBezTo>
                    <a:cubicBezTo>
                      <a:pt x="1" y="1834"/>
                      <a:pt x="236" y="2660"/>
                      <a:pt x="236" y="2660"/>
                    </a:cubicBezTo>
                    <a:lnTo>
                      <a:pt x="263" y="2677"/>
                    </a:lnTo>
                    <a:cubicBezTo>
                      <a:pt x="263" y="2677"/>
                      <a:pt x="1183" y="2414"/>
                      <a:pt x="1309" y="1604"/>
                    </a:cubicBezTo>
                    <a:cubicBezTo>
                      <a:pt x="1435" y="788"/>
                      <a:pt x="1391" y="257"/>
                      <a:pt x="1418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39"/>
              <p:cNvSpPr/>
              <p:nvPr/>
            </p:nvSpPr>
            <p:spPr>
              <a:xfrm rot="-6541634">
                <a:off x="357651" y="3430248"/>
                <a:ext cx="118263" cy="160011"/>
              </a:xfrm>
              <a:custGeom>
                <a:avLst/>
                <a:gdLst/>
                <a:ahLst/>
                <a:cxnLst/>
                <a:rect l="l" t="t" r="r" b="b"/>
                <a:pathLst>
                  <a:path w="915" h="1238" extrusionOk="0">
                    <a:moveTo>
                      <a:pt x="898" y="0"/>
                    </a:moveTo>
                    <a:cubicBezTo>
                      <a:pt x="892" y="0"/>
                      <a:pt x="887" y="6"/>
                      <a:pt x="887" y="11"/>
                    </a:cubicBezTo>
                    <a:cubicBezTo>
                      <a:pt x="788" y="772"/>
                      <a:pt x="17" y="1205"/>
                      <a:pt x="11" y="1210"/>
                    </a:cubicBezTo>
                    <a:cubicBezTo>
                      <a:pt x="0" y="1210"/>
                      <a:pt x="0" y="1221"/>
                      <a:pt x="6" y="1226"/>
                    </a:cubicBezTo>
                    <a:cubicBezTo>
                      <a:pt x="6" y="1237"/>
                      <a:pt x="17" y="1237"/>
                      <a:pt x="22" y="1237"/>
                    </a:cubicBezTo>
                    <a:cubicBezTo>
                      <a:pt x="33" y="1232"/>
                      <a:pt x="816" y="789"/>
                      <a:pt x="914" y="17"/>
                    </a:cubicBezTo>
                    <a:cubicBezTo>
                      <a:pt x="914" y="6"/>
                      <a:pt x="909" y="0"/>
                      <a:pt x="9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39"/>
              <p:cNvSpPr/>
              <p:nvPr/>
            </p:nvSpPr>
            <p:spPr>
              <a:xfrm rot="-6541634">
                <a:off x="325058" y="3415050"/>
                <a:ext cx="120331" cy="225023"/>
              </a:xfrm>
              <a:custGeom>
                <a:avLst/>
                <a:gdLst/>
                <a:ahLst/>
                <a:cxnLst/>
                <a:rect l="l" t="t" r="r" b="b"/>
                <a:pathLst>
                  <a:path w="931" h="1741" extrusionOk="0">
                    <a:moveTo>
                      <a:pt x="909" y="1"/>
                    </a:moveTo>
                    <a:cubicBezTo>
                      <a:pt x="904" y="1"/>
                      <a:pt x="898" y="6"/>
                      <a:pt x="898" y="17"/>
                    </a:cubicBezTo>
                    <a:cubicBezTo>
                      <a:pt x="898" y="28"/>
                      <a:pt x="690" y="1222"/>
                      <a:pt x="11" y="1720"/>
                    </a:cubicBezTo>
                    <a:cubicBezTo>
                      <a:pt x="0" y="1725"/>
                      <a:pt x="0" y="1731"/>
                      <a:pt x="11" y="1736"/>
                    </a:cubicBezTo>
                    <a:cubicBezTo>
                      <a:pt x="14" y="1739"/>
                      <a:pt x="17" y="1740"/>
                      <a:pt x="20" y="1740"/>
                    </a:cubicBezTo>
                    <a:cubicBezTo>
                      <a:pt x="22" y="1740"/>
                      <a:pt x="25" y="1739"/>
                      <a:pt x="28" y="1736"/>
                    </a:cubicBezTo>
                    <a:cubicBezTo>
                      <a:pt x="717" y="1238"/>
                      <a:pt x="931" y="28"/>
                      <a:pt x="931" y="17"/>
                    </a:cubicBezTo>
                    <a:cubicBezTo>
                      <a:pt x="931" y="6"/>
                      <a:pt x="925" y="1"/>
                      <a:pt x="92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39"/>
              <p:cNvSpPr/>
              <p:nvPr/>
            </p:nvSpPr>
            <p:spPr>
              <a:xfrm rot="-6541634">
                <a:off x="346792" y="3437194"/>
                <a:ext cx="90733" cy="205894"/>
              </a:xfrm>
              <a:custGeom>
                <a:avLst/>
                <a:gdLst/>
                <a:ahLst/>
                <a:cxnLst/>
                <a:rect l="l" t="t" r="r" b="b"/>
                <a:pathLst>
                  <a:path w="702" h="1593" extrusionOk="0">
                    <a:moveTo>
                      <a:pt x="680" y="1"/>
                    </a:moveTo>
                    <a:cubicBezTo>
                      <a:pt x="674" y="6"/>
                      <a:pt x="674" y="6"/>
                      <a:pt x="674" y="12"/>
                    </a:cubicBezTo>
                    <a:cubicBezTo>
                      <a:pt x="669" y="23"/>
                      <a:pt x="461" y="1030"/>
                      <a:pt x="6" y="1572"/>
                    </a:cubicBezTo>
                    <a:cubicBezTo>
                      <a:pt x="1" y="1577"/>
                      <a:pt x="1" y="1583"/>
                      <a:pt x="6" y="1588"/>
                    </a:cubicBezTo>
                    <a:cubicBezTo>
                      <a:pt x="9" y="1591"/>
                      <a:pt x="13" y="1592"/>
                      <a:pt x="17" y="1592"/>
                    </a:cubicBezTo>
                    <a:cubicBezTo>
                      <a:pt x="21" y="1592"/>
                      <a:pt x="25" y="1591"/>
                      <a:pt x="28" y="1588"/>
                    </a:cubicBezTo>
                    <a:cubicBezTo>
                      <a:pt x="488" y="1046"/>
                      <a:pt x="701" y="34"/>
                      <a:pt x="701" y="23"/>
                    </a:cubicBezTo>
                    <a:cubicBezTo>
                      <a:pt x="701" y="12"/>
                      <a:pt x="696" y="6"/>
                      <a:pt x="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39"/>
              <p:cNvSpPr/>
              <p:nvPr/>
            </p:nvSpPr>
            <p:spPr>
              <a:xfrm rot="-6541634">
                <a:off x="374061" y="3466898"/>
                <a:ext cx="55965" cy="180820"/>
              </a:xfrm>
              <a:custGeom>
                <a:avLst/>
                <a:gdLst/>
                <a:ahLst/>
                <a:cxnLst/>
                <a:rect l="l" t="t" r="r" b="b"/>
                <a:pathLst>
                  <a:path w="433" h="1399" extrusionOk="0">
                    <a:moveTo>
                      <a:pt x="411" y="1"/>
                    </a:moveTo>
                    <a:cubicBezTo>
                      <a:pt x="405" y="1"/>
                      <a:pt x="400" y="6"/>
                      <a:pt x="400" y="17"/>
                    </a:cubicBezTo>
                    <a:cubicBezTo>
                      <a:pt x="362" y="494"/>
                      <a:pt x="225" y="953"/>
                      <a:pt x="6" y="1375"/>
                    </a:cubicBezTo>
                    <a:cubicBezTo>
                      <a:pt x="0" y="1386"/>
                      <a:pt x="0" y="1391"/>
                      <a:pt x="11" y="1397"/>
                    </a:cubicBezTo>
                    <a:cubicBezTo>
                      <a:pt x="13" y="1398"/>
                      <a:pt x="15" y="1399"/>
                      <a:pt x="17" y="1399"/>
                    </a:cubicBezTo>
                    <a:cubicBezTo>
                      <a:pt x="22" y="1399"/>
                      <a:pt x="28" y="1395"/>
                      <a:pt x="28" y="1391"/>
                    </a:cubicBezTo>
                    <a:cubicBezTo>
                      <a:pt x="252" y="964"/>
                      <a:pt x="389" y="499"/>
                      <a:pt x="433" y="17"/>
                    </a:cubicBezTo>
                    <a:cubicBezTo>
                      <a:pt x="433" y="6"/>
                      <a:pt x="427" y="1"/>
                      <a:pt x="41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39"/>
              <p:cNvSpPr/>
              <p:nvPr/>
            </p:nvSpPr>
            <p:spPr>
              <a:xfrm rot="-6541634">
                <a:off x="399856" y="3494369"/>
                <a:ext cx="26238" cy="157167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216" extrusionOk="0">
                    <a:moveTo>
                      <a:pt x="181" y="0"/>
                    </a:moveTo>
                    <a:cubicBezTo>
                      <a:pt x="175" y="0"/>
                      <a:pt x="170" y="6"/>
                      <a:pt x="170" y="11"/>
                    </a:cubicBezTo>
                    <a:cubicBezTo>
                      <a:pt x="170" y="17"/>
                      <a:pt x="164" y="33"/>
                      <a:pt x="159" y="71"/>
                    </a:cubicBezTo>
                    <a:cubicBezTo>
                      <a:pt x="131" y="241"/>
                      <a:pt x="44" y="777"/>
                      <a:pt x="0" y="1199"/>
                    </a:cubicBezTo>
                    <a:cubicBezTo>
                      <a:pt x="0" y="1210"/>
                      <a:pt x="6" y="1215"/>
                      <a:pt x="16" y="1215"/>
                    </a:cubicBezTo>
                    <a:cubicBezTo>
                      <a:pt x="22" y="1215"/>
                      <a:pt x="27" y="1210"/>
                      <a:pt x="33" y="1204"/>
                    </a:cubicBezTo>
                    <a:cubicBezTo>
                      <a:pt x="71" y="783"/>
                      <a:pt x="164" y="247"/>
                      <a:pt x="192" y="71"/>
                    </a:cubicBezTo>
                    <a:cubicBezTo>
                      <a:pt x="203" y="33"/>
                      <a:pt x="203" y="17"/>
                      <a:pt x="203" y="17"/>
                    </a:cubicBezTo>
                    <a:cubicBezTo>
                      <a:pt x="203" y="6"/>
                      <a:pt x="192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39"/>
              <p:cNvSpPr/>
              <p:nvPr/>
            </p:nvSpPr>
            <p:spPr>
              <a:xfrm rot="-6541634">
                <a:off x="485696" y="3485315"/>
                <a:ext cx="99134" cy="99134"/>
              </a:xfrm>
              <a:custGeom>
                <a:avLst/>
                <a:gdLst/>
                <a:ahLst/>
                <a:cxnLst/>
                <a:rect l="l" t="t" r="r" b="b"/>
                <a:pathLst>
                  <a:path w="767" h="767" extrusionOk="0">
                    <a:moveTo>
                      <a:pt x="383" y="0"/>
                    </a:moveTo>
                    <a:cubicBezTo>
                      <a:pt x="170" y="0"/>
                      <a:pt x="0" y="170"/>
                      <a:pt x="0" y="384"/>
                    </a:cubicBezTo>
                    <a:cubicBezTo>
                      <a:pt x="0" y="592"/>
                      <a:pt x="170" y="767"/>
                      <a:pt x="383" y="767"/>
                    </a:cubicBezTo>
                    <a:cubicBezTo>
                      <a:pt x="591" y="767"/>
                      <a:pt x="766" y="592"/>
                      <a:pt x="766" y="384"/>
                    </a:cubicBezTo>
                    <a:cubicBezTo>
                      <a:pt x="766" y="170"/>
                      <a:pt x="591" y="0"/>
                      <a:pt x="38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2263" name="Google Shape;12263;p39"/>
          <p:cNvSpPr/>
          <p:nvPr/>
        </p:nvSpPr>
        <p:spPr>
          <a:xfrm>
            <a:off x="-628731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64" name="Google Shape;12264;p39"/>
          <p:cNvSpPr/>
          <p:nvPr/>
        </p:nvSpPr>
        <p:spPr>
          <a:xfrm>
            <a:off x="43710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00863459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0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3" name="Google Shape;3063;p9"/>
          <p:cNvSpPr/>
          <p:nvPr/>
        </p:nvSpPr>
        <p:spPr>
          <a:xfrm>
            <a:off x="-94501" y="3180150"/>
            <a:ext cx="6778243" cy="2433444"/>
          </a:xfrm>
          <a:custGeom>
            <a:avLst/>
            <a:gdLst/>
            <a:ahLst/>
            <a:cxnLst/>
            <a:rect l="l" t="t" r="r" b="b"/>
            <a:pathLst>
              <a:path w="62702" h="27280" extrusionOk="0">
                <a:moveTo>
                  <a:pt x="6241" y="1"/>
                </a:moveTo>
                <a:cubicBezTo>
                  <a:pt x="4364" y="1"/>
                  <a:pt x="1953" y="2995"/>
                  <a:pt x="194" y="4194"/>
                </a:cubicBezTo>
                <a:cubicBezTo>
                  <a:pt x="130" y="4237"/>
                  <a:pt x="65" y="4281"/>
                  <a:pt x="0" y="4324"/>
                </a:cubicBezTo>
                <a:lnTo>
                  <a:pt x="11" y="27280"/>
                </a:lnTo>
                <a:lnTo>
                  <a:pt x="62702" y="27280"/>
                </a:lnTo>
                <a:cubicBezTo>
                  <a:pt x="61830" y="26989"/>
                  <a:pt x="60969" y="26634"/>
                  <a:pt x="60086" y="26354"/>
                </a:cubicBezTo>
                <a:cubicBezTo>
                  <a:pt x="57869" y="25676"/>
                  <a:pt x="55566" y="25364"/>
                  <a:pt x="53382" y="24578"/>
                </a:cubicBezTo>
                <a:cubicBezTo>
                  <a:pt x="51046" y="23739"/>
                  <a:pt x="48829" y="22759"/>
                  <a:pt x="46461" y="22447"/>
                </a:cubicBezTo>
                <a:cubicBezTo>
                  <a:pt x="43512" y="22060"/>
                  <a:pt x="41446" y="21651"/>
                  <a:pt x="39143" y="19585"/>
                </a:cubicBezTo>
                <a:cubicBezTo>
                  <a:pt x="37884" y="18454"/>
                  <a:pt x="36495" y="17755"/>
                  <a:pt x="35032" y="16819"/>
                </a:cubicBezTo>
                <a:cubicBezTo>
                  <a:pt x="33493" y="15828"/>
                  <a:pt x="31674" y="13837"/>
                  <a:pt x="30092" y="13213"/>
                </a:cubicBezTo>
                <a:cubicBezTo>
                  <a:pt x="29005" y="12783"/>
                  <a:pt x="28284" y="12148"/>
                  <a:pt x="27132" y="11599"/>
                </a:cubicBezTo>
                <a:cubicBezTo>
                  <a:pt x="25464" y="10781"/>
                  <a:pt x="23817" y="10307"/>
                  <a:pt x="22698" y="8865"/>
                </a:cubicBezTo>
                <a:cubicBezTo>
                  <a:pt x="21934" y="7886"/>
                  <a:pt x="19577" y="5830"/>
                  <a:pt x="18361" y="5077"/>
                </a:cubicBezTo>
                <a:cubicBezTo>
                  <a:pt x="17909" y="4797"/>
                  <a:pt x="17519" y="4729"/>
                  <a:pt x="17102" y="4729"/>
                </a:cubicBezTo>
                <a:cubicBezTo>
                  <a:pt x="16717" y="4729"/>
                  <a:pt x="16308" y="4787"/>
                  <a:pt x="15806" y="4787"/>
                </a:cubicBezTo>
                <a:cubicBezTo>
                  <a:pt x="15390" y="4787"/>
                  <a:pt x="14910" y="4747"/>
                  <a:pt x="14325" y="4603"/>
                </a:cubicBezTo>
                <a:cubicBezTo>
                  <a:pt x="12743" y="3387"/>
                  <a:pt x="11861" y="3204"/>
                  <a:pt x="10031" y="2290"/>
                </a:cubicBezTo>
                <a:cubicBezTo>
                  <a:pt x="9062" y="1805"/>
                  <a:pt x="8158" y="1181"/>
                  <a:pt x="7351" y="449"/>
                </a:cubicBezTo>
                <a:cubicBezTo>
                  <a:pt x="7013" y="135"/>
                  <a:pt x="6639" y="1"/>
                  <a:pt x="6241" y="1"/>
                </a:cubicBezTo>
                <a:close/>
              </a:path>
            </a:pathLst>
          </a:custGeom>
          <a:solidFill>
            <a:schemeClr val="accent3">
              <a:alpha val="2921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4" name="Google Shape;3064;p9"/>
          <p:cNvSpPr/>
          <p:nvPr/>
        </p:nvSpPr>
        <p:spPr>
          <a:xfrm flipH="1">
            <a:off x="-351891" y="4090950"/>
            <a:ext cx="6039168" cy="1348349"/>
          </a:xfrm>
          <a:custGeom>
            <a:avLst/>
            <a:gdLst/>
            <a:ahLst/>
            <a:cxnLst/>
            <a:rect l="l" t="t" r="r" b="b"/>
            <a:pathLst>
              <a:path w="78717" h="21655" extrusionOk="0">
                <a:moveTo>
                  <a:pt x="69471" y="1"/>
                </a:moveTo>
                <a:cubicBezTo>
                  <a:pt x="68341" y="1"/>
                  <a:pt x="68019" y="560"/>
                  <a:pt x="66921" y="1314"/>
                </a:cubicBezTo>
                <a:cubicBezTo>
                  <a:pt x="65532" y="2250"/>
                  <a:pt x="63401" y="3531"/>
                  <a:pt x="62497" y="4521"/>
                </a:cubicBezTo>
                <a:cubicBezTo>
                  <a:pt x="61809" y="5277"/>
                  <a:pt x="61334" y="5417"/>
                  <a:pt x="60851" y="5417"/>
                </a:cubicBezTo>
                <a:cubicBezTo>
                  <a:pt x="60566" y="5417"/>
                  <a:pt x="60278" y="5368"/>
                  <a:pt x="59942" y="5368"/>
                </a:cubicBezTo>
                <a:cubicBezTo>
                  <a:pt x="59573" y="5368"/>
                  <a:pt x="59146" y="5427"/>
                  <a:pt x="58602" y="5673"/>
                </a:cubicBezTo>
                <a:cubicBezTo>
                  <a:pt x="57894" y="6000"/>
                  <a:pt x="57152" y="6453"/>
                  <a:pt x="56325" y="6453"/>
                </a:cubicBezTo>
                <a:cubicBezTo>
                  <a:pt x="56121" y="6453"/>
                  <a:pt x="55911" y="6425"/>
                  <a:pt x="55696" y="6361"/>
                </a:cubicBezTo>
                <a:cubicBezTo>
                  <a:pt x="53276" y="5653"/>
                  <a:pt x="51528" y="4110"/>
                  <a:pt x="49967" y="4110"/>
                </a:cubicBezTo>
                <a:cubicBezTo>
                  <a:pt x="49654" y="4110"/>
                  <a:pt x="49347" y="4172"/>
                  <a:pt x="49045" y="4316"/>
                </a:cubicBezTo>
                <a:cubicBezTo>
                  <a:pt x="48162" y="4725"/>
                  <a:pt x="46860" y="5802"/>
                  <a:pt x="45977" y="5866"/>
                </a:cubicBezTo>
                <a:cubicBezTo>
                  <a:pt x="44578" y="5963"/>
                  <a:pt x="44600" y="7491"/>
                  <a:pt x="43201" y="8019"/>
                </a:cubicBezTo>
                <a:cubicBezTo>
                  <a:pt x="42629" y="8234"/>
                  <a:pt x="42238" y="8280"/>
                  <a:pt x="41915" y="8280"/>
                </a:cubicBezTo>
                <a:cubicBezTo>
                  <a:pt x="41670" y="8280"/>
                  <a:pt x="41465" y="8253"/>
                  <a:pt x="41249" y="8253"/>
                </a:cubicBezTo>
                <a:cubicBezTo>
                  <a:pt x="40882" y="8253"/>
                  <a:pt x="40487" y="8331"/>
                  <a:pt x="39821" y="8751"/>
                </a:cubicBezTo>
                <a:cubicBezTo>
                  <a:pt x="36237" y="11021"/>
                  <a:pt x="34698" y="9794"/>
                  <a:pt x="31287" y="12162"/>
                </a:cubicBezTo>
                <a:cubicBezTo>
                  <a:pt x="29941" y="13098"/>
                  <a:pt x="28575" y="13131"/>
                  <a:pt x="27025" y="13529"/>
                </a:cubicBezTo>
                <a:cubicBezTo>
                  <a:pt x="26952" y="13548"/>
                  <a:pt x="26853" y="13556"/>
                  <a:pt x="26734" y="13556"/>
                </a:cubicBezTo>
                <a:cubicBezTo>
                  <a:pt x="25765" y="13556"/>
                  <a:pt x="23435" y="13002"/>
                  <a:pt x="22585" y="13002"/>
                </a:cubicBezTo>
                <a:cubicBezTo>
                  <a:pt x="22520" y="13002"/>
                  <a:pt x="22465" y="13006"/>
                  <a:pt x="22419" y="13012"/>
                </a:cubicBezTo>
                <a:cubicBezTo>
                  <a:pt x="20729" y="13281"/>
                  <a:pt x="14562" y="14476"/>
                  <a:pt x="13023" y="15068"/>
                </a:cubicBezTo>
                <a:cubicBezTo>
                  <a:pt x="12173" y="15391"/>
                  <a:pt x="2799" y="16037"/>
                  <a:pt x="2099" y="16607"/>
                </a:cubicBezTo>
                <a:cubicBezTo>
                  <a:pt x="851" y="17629"/>
                  <a:pt x="324" y="19631"/>
                  <a:pt x="1" y="21655"/>
                </a:cubicBezTo>
                <a:lnTo>
                  <a:pt x="78716" y="21644"/>
                </a:lnTo>
                <a:lnTo>
                  <a:pt x="78716" y="6017"/>
                </a:lnTo>
                <a:cubicBezTo>
                  <a:pt x="78544" y="5834"/>
                  <a:pt x="78383" y="5662"/>
                  <a:pt x="78221" y="5500"/>
                </a:cubicBezTo>
                <a:cubicBezTo>
                  <a:pt x="77242" y="4456"/>
                  <a:pt x="74228" y="3574"/>
                  <a:pt x="73174" y="2551"/>
                </a:cubicBezTo>
                <a:cubicBezTo>
                  <a:pt x="72237" y="1647"/>
                  <a:pt x="70752" y="1"/>
                  <a:pt x="69471" y="1"/>
                </a:cubicBezTo>
                <a:close/>
              </a:path>
            </a:pathLst>
          </a:custGeom>
          <a:solidFill>
            <a:schemeClr val="accent3">
              <a:alpha val="42130"/>
            </a:scheme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065" name="Google Shape;3065;p9"/>
          <p:cNvSpPr txBox="1">
            <a:spLocks noGrp="1"/>
          </p:cNvSpPr>
          <p:nvPr>
            <p:ph type="title"/>
          </p:nvPr>
        </p:nvSpPr>
        <p:spPr>
          <a:xfrm>
            <a:off x="4571143" y="1604451"/>
            <a:ext cx="3778800" cy="1169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200"/>
              <a:buNone/>
              <a:defRPr sz="7000" b="1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3066" name="Google Shape;3066;p9"/>
          <p:cNvSpPr txBox="1">
            <a:spLocks noGrp="1"/>
          </p:cNvSpPr>
          <p:nvPr>
            <p:ph type="subTitle" idx="1"/>
          </p:nvPr>
        </p:nvSpPr>
        <p:spPr>
          <a:xfrm>
            <a:off x="4571093" y="2683963"/>
            <a:ext cx="3778800" cy="855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grpSp>
        <p:nvGrpSpPr>
          <p:cNvPr id="3067" name="Google Shape;3067;p9"/>
          <p:cNvGrpSpPr/>
          <p:nvPr/>
        </p:nvGrpSpPr>
        <p:grpSpPr>
          <a:xfrm flipH="1">
            <a:off x="2378704" y="1604481"/>
            <a:ext cx="1584187" cy="3619012"/>
            <a:chOff x="3808250" y="1778175"/>
            <a:chExt cx="1508175" cy="3445366"/>
          </a:xfrm>
        </p:grpSpPr>
        <p:sp>
          <p:nvSpPr>
            <p:cNvPr id="3068" name="Google Shape;3068;p9"/>
            <p:cNvSpPr/>
            <p:nvPr/>
          </p:nvSpPr>
          <p:spPr>
            <a:xfrm>
              <a:off x="4560547" y="1962611"/>
              <a:ext cx="501337" cy="3260930"/>
            </a:xfrm>
            <a:custGeom>
              <a:avLst/>
              <a:gdLst/>
              <a:ahLst/>
              <a:cxnLst/>
              <a:rect l="l" t="t" r="r" b="b"/>
              <a:pathLst>
                <a:path w="1682" h="9689" extrusionOk="0">
                  <a:moveTo>
                    <a:pt x="121" y="0"/>
                  </a:moveTo>
                  <a:cubicBezTo>
                    <a:pt x="1" y="477"/>
                    <a:pt x="165" y="1019"/>
                    <a:pt x="625" y="1653"/>
                  </a:cubicBezTo>
                  <a:cubicBezTo>
                    <a:pt x="690" y="1736"/>
                    <a:pt x="751" y="1823"/>
                    <a:pt x="816" y="1905"/>
                  </a:cubicBezTo>
                  <a:cubicBezTo>
                    <a:pt x="1101" y="2283"/>
                    <a:pt x="1402" y="2677"/>
                    <a:pt x="1506" y="3137"/>
                  </a:cubicBezTo>
                  <a:cubicBezTo>
                    <a:pt x="1605" y="3580"/>
                    <a:pt x="1528" y="4095"/>
                    <a:pt x="1271" y="4708"/>
                  </a:cubicBezTo>
                  <a:cubicBezTo>
                    <a:pt x="1194" y="4899"/>
                    <a:pt x="1101" y="5096"/>
                    <a:pt x="1008" y="5282"/>
                  </a:cubicBezTo>
                  <a:cubicBezTo>
                    <a:pt x="855" y="5578"/>
                    <a:pt x="723" y="5890"/>
                    <a:pt x="614" y="6208"/>
                  </a:cubicBezTo>
                  <a:cubicBezTo>
                    <a:pt x="231" y="7390"/>
                    <a:pt x="439" y="8682"/>
                    <a:pt x="1172" y="9689"/>
                  </a:cubicBezTo>
                  <a:lnTo>
                    <a:pt x="1232" y="9645"/>
                  </a:lnTo>
                  <a:cubicBezTo>
                    <a:pt x="515" y="8660"/>
                    <a:pt x="313" y="7395"/>
                    <a:pt x="685" y="6235"/>
                  </a:cubicBezTo>
                  <a:cubicBezTo>
                    <a:pt x="794" y="5917"/>
                    <a:pt x="926" y="5611"/>
                    <a:pt x="1079" y="5315"/>
                  </a:cubicBezTo>
                  <a:cubicBezTo>
                    <a:pt x="1167" y="5129"/>
                    <a:pt x="1260" y="4932"/>
                    <a:pt x="1342" y="4741"/>
                  </a:cubicBezTo>
                  <a:cubicBezTo>
                    <a:pt x="1605" y="4111"/>
                    <a:pt x="1681" y="3586"/>
                    <a:pt x="1577" y="3126"/>
                  </a:cubicBezTo>
                  <a:cubicBezTo>
                    <a:pt x="1468" y="2644"/>
                    <a:pt x="1167" y="2245"/>
                    <a:pt x="877" y="1861"/>
                  </a:cubicBezTo>
                  <a:cubicBezTo>
                    <a:pt x="811" y="1779"/>
                    <a:pt x="751" y="1692"/>
                    <a:pt x="685" y="1610"/>
                  </a:cubicBezTo>
                  <a:cubicBezTo>
                    <a:pt x="242" y="991"/>
                    <a:pt x="77" y="471"/>
                    <a:pt x="192" y="17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9"/>
            <p:cNvSpPr/>
            <p:nvPr/>
          </p:nvSpPr>
          <p:spPr>
            <a:xfrm>
              <a:off x="4506897" y="1778175"/>
              <a:ext cx="169894" cy="575181"/>
            </a:xfrm>
            <a:custGeom>
              <a:avLst/>
              <a:gdLst/>
              <a:ahLst/>
              <a:cxnLst/>
              <a:rect l="l" t="t" r="r" b="b"/>
              <a:pathLst>
                <a:path w="570" h="1709" extrusionOk="0">
                  <a:moveTo>
                    <a:pt x="294" y="1"/>
                  </a:moveTo>
                  <a:cubicBezTo>
                    <a:pt x="247" y="1"/>
                    <a:pt x="198" y="22"/>
                    <a:pt x="164" y="67"/>
                  </a:cubicBezTo>
                  <a:cubicBezTo>
                    <a:pt x="49" y="247"/>
                    <a:pt x="0" y="455"/>
                    <a:pt x="22" y="669"/>
                  </a:cubicBezTo>
                  <a:cubicBezTo>
                    <a:pt x="38" y="981"/>
                    <a:pt x="219" y="1506"/>
                    <a:pt x="542" y="1709"/>
                  </a:cubicBezTo>
                  <a:cubicBezTo>
                    <a:pt x="569" y="1435"/>
                    <a:pt x="449" y="800"/>
                    <a:pt x="465" y="444"/>
                  </a:cubicBezTo>
                  <a:cubicBezTo>
                    <a:pt x="476" y="335"/>
                    <a:pt x="471" y="226"/>
                    <a:pt x="449" y="122"/>
                  </a:cubicBezTo>
                  <a:cubicBezTo>
                    <a:pt x="430" y="44"/>
                    <a:pt x="363" y="1"/>
                    <a:pt x="2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9"/>
            <p:cNvSpPr/>
            <p:nvPr/>
          </p:nvSpPr>
          <p:spPr>
            <a:xfrm>
              <a:off x="3808250" y="3218323"/>
              <a:ext cx="432783" cy="367187"/>
            </a:xfrm>
            <a:custGeom>
              <a:avLst/>
              <a:gdLst/>
              <a:ahLst/>
              <a:cxnLst/>
              <a:rect l="l" t="t" r="r" b="b"/>
              <a:pathLst>
                <a:path w="1452" h="1091" extrusionOk="0">
                  <a:moveTo>
                    <a:pt x="1281" y="0"/>
                  </a:moveTo>
                  <a:cubicBezTo>
                    <a:pt x="934" y="0"/>
                    <a:pt x="537" y="202"/>
                    <a:pt x="341" y="380"/>
                  </a:cubicBezTo>
                  <a:cubicBezTo>
                    <a:pt x="177" y="511"/>
                    <a:pt x="62" y="698"/>
                    <a:pt x="18" y="906"/>
                  </a:cubicBezTo>
                  <a:cubicBezTo>
                    <a:pt x="1" y="1008"/>
                    <a:pt x="84" y="1091"/>
                    <a:pt x="176" y="1091"/>
                  </a:cubicBezTo>
                  <a:cubicBezTo>
                    <a:pt x="202" y="1091"/>
                    <a:pt x="228" y="1084"/>
                    <a:pt x="253" y="1070"/>
                  </a:cubicBezTo>
                  <a:cubicBezTo>
                    <a:pt x="341" y="1010"/>
                    <a:pt x="423" y="938"/>
                    <a:pt x="494" y="856"/>
                  </a:cubicBezTo>
                  <a:cubicBezTo>
                    <a:pt x="735" y="588"/>
                    <a:pt x="1271" y="227"/>
                    <a:pt x="1452" y="19"/>
                  </a:cubicBezTo>
                  <a:cubicBezTo>
                    <a:pt x="1397" y="6"/>
                    <a:pt x="1340" y="0"/>
                    <a:pt x="12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9"/>
            <p:cNvSpPr/>
            <p:nvPr/>
          </p:nvSpPr>
          <p:spPr>
            <a:xfrm>
              <a:off x="4866951" y="2401488"/>
              <a:ext cx="136213" cy="328819"/>
            </a:xfrm>
            <a:custGeom>
              <a:avLst/>
              <a:gdLst/>
              <a:ahLst/>
              <a:cxnLst/>
              <a:rect l="l" t="t" r="r" b="b"/>
              <a:pathLst>
                <a:path w="457" h="977" extrusionOk="0">
                  <a:moveTo>
                    <a:pt x="196" y="1"/>
                  </a:moveTo>
                  <a:cubicBezTo>
                    <a:pt x="177" y="1"/>
                    <a:pt x="157" y="4"/>
                    <a:pt x="139" y="10"/>
                  </a:cubicBezTo>
                  <a:cubicBezTo>
                    <a:pt x="51" y="48"/>
                    <a:pt x="29" y="158"/>
                    <a:pt x="24" y="251"/>
                  </a:cubicBezTo>
                  <a:cubicBezTo>
                    <a:pt x="0" y="447"/>
                    <a:pt x="13" y="643"/>
                    <a:pt x="58" y="836"/>
                  </a:cubicBezTo>
                  <a:lnTo>
                    <a:pt x="58" y="836"/>
                  </a:lnTo>
                  <a:cubicBezTo>
                    <a:pt x="54" y="829"/>
                    <a:pt x="50" y="821"/>
                    <a:pt x="46" y="815"/>
                  </a:cubicBezTo>
                  <a:lnTo>
                    <a:pt x="46" y="815"/>
                  </a:lnTo>
                  <a:lnTo>
                    <a:pt x="84" y="935"/>
                  </a:lnTo>
                  <a:cubicBezTo>
                    <a:pt x="74" y="902"/>
                    <a:pt x="66" y="869"/>
                    <a:pt x="58" y="836"/>
                  </a:cubicBezTo>
                  <a:lnTo>
                    <a:pt x="58" y="836"/>
                  </a:lnTo>
                  <a:cubicBezTo>
                    <a:pt x="72" y="865"/>
                    <a:pt x="83" y="898"/>
                    <a:pt x="100" y="924"/>
                  </a:cubicBezTo>
                  <a:cubicBezTo>
                    <a:pt x="114" y="956"/>
                    <a:pt x="146" y="976"/>
                    <a:pt x="182" y="976"/>
                  </a:cubicBezTo>
                  <a:cubicBezTo>
                    <a:pt x="189" y="976"/>
                    <a:pt x="197" y="975"/>
                    <a:pt x="204" y="973"/>
                  </a:cubicBezTo>
                  <a:cubicBezTo>
                    <a:pt x="221" y="963"/>
                    <a:pt x="232" y="952"/>
                    <a:pt x="243" y="935"/>
                  </a:cubicBezTo>
                  <a:cubicBezTo>
                    <a:pt x="396" y="744"/>
                    <a:pt x="456" y="486"/>
                    <a:pt x="407" y="245"/>
                  </a:cubicBezTo>
                  <a:cubicBezTo>
                    <a:pt x="401" y="174"/>
                    <a:pt x="369" y="109"/>
                    <a:pt x="325" y="59"/>
                  </a:cubicBezTo>
                  <a:cubicBezTo>
                    <a:pt x="290" y="20"/>
                    <a:pt x="243" y="1"/>
                    <a:pt x="1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9"/>
            <p:cNvSpPr/>
            <p:nvPr/>
          </p:nvSpPr>
          <p:spPr>
            <a:xfrm>
              <a:off x="4736700" y="4053670"/>
              <a:ext cx="294185" cy="152798"/>
            </a:xfrm>
            <a:custGeom>
              <a:avLst/>
              <a:gdLst/>
              <a:ahLst/>
              <a:cxnLst/>
              <a:rect l="l" t="t" r="r" b="b"/>
              <a:pathLst>
                <a:path w="987" h="454" extrusionOk="0">
                  <a:moveTo>
                    <a:pt x="775" y="0"/>
                  </a:moveTo>
                  <a:cubicBezTo>
                    <a:pt x="748" y="0"/>
                    <a:pt x="722" y="2"/>
                    <a:pt x="696" y="5"/>
                  </a:cubicBezTo>
                  <a:cubicBezTo>
                    <a:pt x="488" y="16"/>
                    <a:pt x="286" y="77"/>
                    <a:pt x="105" y="175"/>
                  </a:cubicBezTo>
                  <a:cubicBezTo>
                    <a:pt x="78" y="203"/>
                    <a:pt x="78" y="192"/>
                    <a:pt x="45" y="219"/>
                  </a:cubicBezTo>
                  <a:cubicBezTo>
                    <a:pt x="12" y="246"/>
                    <a:pt x="1" y="290"/>
                    <a:pt x="23" y="334"/>
                  </a:cubicBezTo>
                  <a:cubicBezTo>
                    <a:pt x="34" y="345"/>
                    <a:pt x="50" y="356"/>
                    <a:pt x="67" y="361"/>
                  </a:cubicBezTo>
                  <a:cubicBezTo>
                    <a:pt x="185" y="423"/>
                    <a:pt x="316" y="453"/>
                    <a:pt x="447" y="453"/>
                  </a:cubicBezTo>
                  <a:cubicBezTo>
                    <a:pt x="560" y="453"/>
                    <a:pt x="672" y="431"/>
                    <a:pt x="778" y="389"/>
                  </a:cubicBezTo>
                  <a:cubicBezTo>
                    <a:pt x="844" y="361"/>
                    <a:pt x="899" y="323"/>
                    <a:pt x="942" y="268"/>
                  </a:cubicBezTo>
                  <a:cubicBezTo>
                    <a:pt x="981" y="208"/>
                    <a:pt x="986" y="131"/>
                    <a:pt x="948" y="71"/>
                  </a:cubicBezTo>
                  <a:cubicBezTo>
                    <a:pt x="912" y="16"/>
                    <a:pt x="845" y="0"/>
                    <a:pt x="7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9"/>
            <p:cNvSpPr/>
            <p:nvPr/>
          </p:nvSpPr>
          <p:spPr>
            <a:xfrm>
              <a:off x="4457718" y="4095067"/>
              <a:ext cx="264677" cy="220447"/>
            </a:xfrm>
            <a:custGeom>
              <a:avLst/>
              <a:gdLst/>
              <a:ahLst/>
              <a:cxnLst/>
              <a:rect l="l" t="t" r="r" b="b"/>
              <a:pathLst>
                <a:path w="888" h="655" extrusionOk="0">
                  <a:moveTo>
                    <a:pt x="220" y="0"/>
                  </a:moveTo>
                  <a:cubicBezTo>
                    <a:pt x="196" y="0"/>
                    <a:pt x="172" y="3"/>
                    <a:pt x="149" y="8"/>
                  </a:cubicBezTo>
                  <a:cubicBezTo>
                    <a:pt x="83" y="25"/>
                    <a:pt x="28" y="74"/>
                    <a:pt x="12" y="145"/>
                  </a:cubicBezTo>
                  <a:cubicBezTo>
                    <a:pt x="1" y="238"/>
                    <a:pt x="89" y="309"/>
                    <a:pt x="165" y="364"/>
                  </a:cubicBezTo>
                  <a:cubicBezTo>
                    <a:pt x="351" y="501"/>
                    <a:pt x="565" y="599"/>
                    <a:pt x="789" y="654"/>
                  </a:cubicBezTo>
                  <a:lnTo>
                    <a:pt x="833" y="654"/>
                  </a:lnTo>
                  <a:cubicBezTo>
                    <a:pt x="877" y="649"/>
                    <a:pt x="882" y="610"/>
                    <a:pt x="888" y="572"/>
                  </a:cubicBezTo>
                  <a:cubicBezTo>
                    <a:pt x="888" y="550"/>
                    <a:pt x="882" y="534"/>
                    <a:pt x="877" y="517"/>
                  </a:cubicBezTo>
                  <a:cubicBezTo>
                    <a:pt x="784" y="288"/>
                    <a:pt x="592" y="107"/>
                    <a:pt x="357" y="25"/>
                  </a:cubicBezTo>
                  <a:cubicBezTo>
                    <a:pt x="313" y="10"/>
                    <a:pt x="267" y="0"/>
                    <a:pt x="22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9"/>
            <p:cNvSpPr/>
            <p:nvPr/>
          </p:nvSpPr>
          <p:spPr>
            <a:xfrm>
              <a:off x="4125085" y="2946045"/>
              <a:ext cx="222055" cy="273287"/>
            </a:xfrm>
            <a:custGeom>
              <a:avLst/>
              <a:gdLst/>
              <a:ahLst/>
              <a:cxnLst/>
              <a:rect l="l" t="t" r="r" b="b"/>
              <a:pathLst>
                <a:path w="745" h="812" extrusionOk="0">
                  <a:moveTo>
                    <a:pt x="193" y="1"/>
                  </a:moveTo>
                  <a:cubicBezTo>
                    <a:pt x="128" y="1"/>
                    <a:pt x="69" y="33"/>
                    <a:pt x="39" y="94"/>
                  </a:cubicBezTo>
                  <a:cubicBezTo>
                    <a:pt x="0" y="177"/>
                    <a:pt x="55" y="275"/>
                    <a:pt x="115" y="346"/>
                  </a:cubicBezTo>
                  <a:cubicBezTo>
                    <a:pt x="232" y="505"/>
                    <a:pt x="377" y="640"/>
                    <a:pt x="540" y="755"/>
                  </a:cubicBezTo>
                  <a:lnTo>
                    <a:pt x="540" y="755"/>
                  </a:lnTo>
                  <a:cubicBezTo>
                    <a:pt x="570" y="768"/>
                    <a:pt x="600" y="786"/>
                    <a:pt x="630" y="795"/>
                  </a:cubicBezTo>
                  <a:cubicBezTo>
                    <a:pt x="638" y="797"/>
                    <a:pt x="646" y="798"/>
                    <a:pt x="654" y="798"/>
                  </a:cubicBezTo>
                  <a:cubicBezTo>
                    <a:pt x="686" y="798"/>
                    <a:pt x="718" y="783"/>
                    <a:pt x="739" y="757"/>
                  </a:cubicBezTo>
                  <a:cubicBezTo>
                    <a:pt x="745" y="740"/>
                    <a:pt x="745" y="718"/>
                    <a:pt x="745" y="702"/>
                  </a:cubicBezTo>
                  <a:cubicBezTo>
                    <a:pt x="723" y="456"/>
                    <a:pt x="597" y="226"/>
                    <a:pt x="394" y="78"/>
                  </a:cubicBezTo>
                  <a:cubicBezTo>
                    <a:pt x="340" y="34"/>
                    <a:pt x="280" y="7"/>
                    <a:pt x="208" y="1"/>
                  </a:cubicBezTo>
                  <a:cubicBezTo>
                    <a:pt x="203" y="1"/>
                    <a:pt x="198" y="1"/>
                    <a:pt x="193" y="1"/>
                  </a:cubicBezTo>
                  <a:close/>
                  <a:moveTo>
                    <a:pt x="515" y="746"/>
                  </a:moveTo>
                  <a:lnTo>
                    <a:pt x="624" y="811"/>
                  </a:lnTo>
                  <a:cubicBezTo>
                    <a:pt x="596" y="793"/>
                    <a:pt x="568" y="774"/>
                    <a:pt x="540" y="755"/>
                  </a:cubicBezTo>
                  <a:lnTo>
                    <a:pt x="540" y="755"/>
                  </a:lnTo>
                  <a:cubicBezTo>
                    <a:pt x="532" y="751"/>
                    <a:pt x="523" y="748"/>
                    <a:pt x="515" y="74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9"/>
            <p:cNvSpPr/>
            <p:nvPr/>
          </p:nvSpPr>
          <p:spPr>
            <a:xfrm>
              <a:off x="4464275" y="2485291"/>
              <a:ext cx="347836" cy="244343"/>
            </a:xfrm>
            <a:custGeom>
              <a:avLst/>
              <a:gdLst/>
              <a:ahLst/>
              <a:cxnLst/>
              <a:rect l="l" t="t" r="r" b="b"/>
              <a:pathLst>
                <a:path w="1167" h="726" extrusionOk="0">
                  <a:moveTo>
                    <a:pt x="1101" y="221"/>
                  </a:moveTo>
                  <a:cubicBezTo>
                    <a:pt x="1102" y="222"/>
                    <a:pt x="1103" y="223"/>
                    <a:pt x="1104" y="224"/>
                  </a:cubicBezTo>
                  <a:lnTo>
                    <a:pt x="1104" y="224"/>
                  </a:lnTo>
                  <a:cubicBezTo>
                    <a:pt x="1111" y="229"/>
                    <a:pt x="1117" y="233"/>
                    <a:pt x="1124" y="238"/>
                  </a:cubicBezTo>
                  <a:lnTo>
                    <a:pt x="1124" y="238"/>
                  </a:lnTo>
                  <a:lnTo>
                    <a:pt x="1101" y="221"/>
                  </a:lnTo>
                  <a:close/>
                  <a:moveTo>
                    <a:pt x="1124" y="238"/>
                  </a:moveTo>
                  <a:lnTo>
                    <a:pt x="1167" y="270"/>
                  </a:lnTo>
                  <a:cubicBezTo>
                    <a:pt x="1153" y="259"/>
                    <a:pt x="1138" y="248"/>
                    <a:pt x="1124" y="238"/>
                  </a:cubicBezTo>
                  <a:close/>
                  <a:moveTo>
                    <a:pt x="414" y="1"/>
                  </a:moveTo>
                  <a:cubicBezTo>
                    <a:pt x="333" y="1"/>
                    <a:pt x="255" y="13"/>
                    <a:pt x="181" y="46"/>
                  </a:cubicBezTo>
                  <a:cubicBezTo>
                    <a:pt x="88" y="84"/>
                    <a:pt x="23" y="161"/>
                    <a:pt x="6" y="259"/>
                  </a:cubicBezTo>
                  <a:cubicBezTo>
                    <a:pt x="1" y="330"/>
                    <a:pt x="17" y="407"/>
                    <a:pt x="56" y="473"/>
                  </a:cubicBezTo>
                  <a:cubicBezTo>
                    <a:pt x="88" y="544"/>
                    <a:pt x="138" y="604"/>
                    <a:pt x="198" y="653"/>
                  </a:cubicBezTo>
                  <a:cubicBezTo>
                    <a:pt x="272" y="706"/>
                    <a:pt x="362" y="725"/>
                    <a:pt x="456" y="725"/>
                  </a:cubicBezTo>
                  <a:cubicBezTo>
                    <a:pt x="528" y="725"/>
                    <a:pt x="603" y="714"/>
                    <a:pt x="674" y="697"/>
                  </a:cubicBezTo>
                  <a:cubicBezTo>
                    <a:pt x="827" y="670"/>
                    <a:pt x="964" y="599"/>
                    <a:pt x="1074" y="495"/>
                  </a:cubicBezTo>
                  <a:cubicBezTo>
                    <a:pt x="1112" y="456"/>
                    <a:pt x="1134" y="407"/>
                    <a:pt x="1145" y="358"/>
                  </a:cubicBezTo>
                  <a:cubicBezTo>
                    <a:pt x="1155" y="310"/>
                    <a:pt x="1135" y="257"/>
                    <a:pt x="1104" y="224"/>
                  </a:cubicBezTo>
                  <a:lnTo>
                    <a:pt x="1104" y="224"/>
                  </a:lnTo>
                  <a:cubicBezTo>
                    <a:pt x="915" y="93"/>
                    <a:pt x="692" y="17"/>
                    <a:pt x="461" y="2"/>
                  </a:cubicBezTo>
                  <a:cubicBezTo>
                    <a:pt x="445" y="1"/>
                    <a:pt x="430" y="1"/>
                    <a:pt x="4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9"/>
            <p:cNvSpPr/>
            <p:nvPr/>
          </p:nvSpPr>
          <p:spPr>
            <a:xfrm>
              <a:off x="5005548" y="2778437"/>
              <a:ext cx="217882" cy="233573"/>
            </a:xfrm>
            <a:custGeom>
              <a:avLst/>
              <a:gdLst/>
              <a:ahLst/>
              <a:cxnLst/>
              <a:rect l="l" t="t" r="r" b="b"/>
              <a:pathLst>
                <a:path w="731" h="694" extrusionOk="0">
                  <a:moveTo>
                    <a:pt x="496" y="1"/>
                  </a:moveTo>
                  <a:cubicBezTo>
                    <a:pt x="367" y="1"/>
                    <a:pt x="244" y="63"/>
                    <a:pt x="161" y="165"/>
                  </a:cubicBezTo>
                  <a:cubicBezTo>
                    <a:pt x="73" y="275"/>
                    <a:pt x="19" y="406"/>
                    <a:pt x="8" y="549"/>
                  </a:cubicBezTo>
                  <a:cubicBezTo>
                    <a:pt x="1" y="653"/>
                    <a:pt x="60" y="693"/>
                    <a:pt x="138" y="693"/>
                  </a:cubicBezTo>
                  <a:cubicBezTo>
                    <a:pt x="183" y="693"/>
                    <a:pt x="233" y="680"/>
                    <a:pt x="281" y="658"/>
                  </a:cubicBezTo>
                  <a:cubicBezTo>
                    <a:pt x="418" y="587"/>
                    <a:pt x="544" y="488"/>
                    <a:pt x="637" y="368"/>
                  </a:cubicBezTo>
                  <a:cubicBezTo>
                    <a:pt x="670" y="330"/>
                    <a:pt x="697" y="280"/>
                    <a:pt x="714" y="231"/>
                  </a:cubicBezTo>
                  <a:cubicBezTo>
                    <a:pt x="730" y="182"/>
                    <a:pt x="725" y="122"/>
                    <a:pt x="697" y="78"/>
                  </a:cubicBezTo>
                  <a:cubicBezTo>
                    <a:pt x="664" y="40"/>
                    <a:pt x="615" y="12"/>
                    <a:pt x="566" y="7"/>
                  </a:cubicBezTo>
                  <a:cubicBezTo>
                    <a:pt x="543" y="3"/>
                    <a:pt x="519" y="1"/>
                    <a:pt x="49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9"/>
            <p:cNvSpPr/>
            <p:nvPr/>
          </p:nvSpPr>
          <p:spPr>
            <a:xfrm>
              <a:off x="4705702" y="2803679"/>
              <a:ext cx="317136" cy="183089"/>
            </a:xfrm>
            <a:custGeom>
              <a:avLst/>
              <a:gdLst/>
              <a:ahLst/>
              <a:cxnLst/>
              <a:rect l="l" t="t" r="r" b="b"/>
              <a:pathLst>
                <a:path w="1064" h="544" extrusionOk="0">
                  <a:moveTo>
                    <a:pt x="458" y="1"/>
                  </a:moveTo>
                  <a:cubicBezTo>
                    <a:pt x="442" y="1"/>
                    <a:pt x="426" y="1"/>
                    <a:pt x="411" y="3"/>
                  </a:cubicBezTo>
                  <a:cubicBezTo>
                    <a:pt x="264" y="14"/>
                    <a:pt x="132" y="90"/>
                    <a:pt x="45" y="211"/>
                  </a:cubicBezTo>
                  <a:cubicBezTo>
                    <a:pt x="17" y="249"/>
                    <a:pt x="1" y="293"/>
                    <a:pt x="1" y="337"/>
                  </a:cubicBezTo>
                  <a:cubicBezTo>
                    <a:pt x="6" y="419"/>
                    <a:pt x="56" y="490"/>
                    <a:pt x="138" y="517"/>
                  </a:cubicBezTo>
                  <a:cubicBezTo>
                    <a:pt x="186" y="535"/>
                    <a:pt x="236" y="543"/>
                    <a:pt x="285" y="543"/>
                  </a:cubicBezTo>
                  <a:cubicBezTo>
                    <a:pt x="315" y="543"/>
                    <a:pt x="344" y="540"/>
                    <a:pt x="373" y="534"/>
                  </a:cubicBezTo>
                  <a:cubicBezTo>
                    <a:pt x="521" y="517"/>
                    <a:pt x="663" y="463"/>
                    <a:pt x="784" y="370"/>
                  </a:cubicBezTo>
                  <a:cubicBezTo>
                    <a:pt x="1064" y="135"/>
                    <a:pt x="681" y="1"/>
                    <a:pt x="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9"/>
            <p:cNvSpPr/>
            <p:nvPr/>
          </p:nvSpPr>
          <p:spPr>
            <a:xfrm>
              <a:off x="4779322" y="3117018"/>
              <a:ext cx="257226" cy="188137"/>
            </a:xfrm>
            <a:custGeom>
              <a:avLst/>
              <a:gdLst/>
              <a:ahLst/>
              <a:cxnLst/>
              <a:rect l="l" t="t" r="r" b="b"/>
              <a:pathLst>
                <a:path w="863" h="559" extrusionOk="0">
                  <a:moveTo>
                    <a:pt x="277" y="1"/>
                  </a:moveTo>
                  <a:cubicBezTo>
                    <a:pt x="225" y="1"/>
                    <a:pt x="173" y="12"/>
                    <a:pt x="126" y="35"/>
                  </a:cubicBezTo>
                  <a:cubicBezTo>
                    <a:pt x="44" y="79"/>
                    <a:pt x="0" y="167"/>
                    <a:pt x="11" y="254"/>
                  </a:cubicBezTo>
                  <a:cubicBezTo>
                    <a:pt x="44" y="331"/>
                    <a:pt x="99" y="396"/>
                    <a:pt x="170" y="435"/>
                  </a:cubicBezTo>
                  <a:cubicBezTo>
                    <a:pt x="241" y="490"/>
                    <a:pt x="323" y="528"/>
                    <a:pt x="405" y="550"/>
                  </a:cubicBezTo>
                  <a:cubicBezTo>
                    <a:pt x="432" y="555"/>
                    <a:pt x="466" y="558"/>
                    <a:pt x="503" y="558"/>
                  </a:cubicBezTo>
                  <a:cubicBezTo>
                    <a:pt x="656" y="558"/>
                    <a:pt x="862" y="506"/>
                    <a:pt x="827" y="347"/>
                  </a:cubicBezTo>
                  <a:cubicBezTo>
                    <a:pt x="788" y="178"/>
                    <a:pt x="531" y="41"/>
                    <a:pt x="378" y="13"/>
                  </a:cubicBezTo>
                  <a:cubicBezTo>
                    <a:pt x="344" y="5"/>
                    <a:pt x="310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9"/>
            <p:cNvSpPr/>
            <p:nvPr/>
          </p:nvSpPr>
          <p:spPr>
            <a:xfrm>
              <a:off x="4930139" y="3312897"/>
              <a:ext cx="386286" cy="184435"/>
            </a:xfrm>
            <a:custGeom>
              <a:avLst/>
              <a:gdLst/>
              <a:ahLst/>
              <a:cxnLst/>
              <a:rect l="l" t="t" r="r" b="b"/>
              <a:pathLst>
                <a:path w="1296" h="548" extrusionOk="0">
                  <a:moveTo>
                    <a:pt x="924" y="0"/>
                  </a:moveTo>
                  <a:cubicBezTo>
                    <a:pt x="736" y="0"/>
                    <a:pt x="1" y="178"/>
                    <a:pt x="277" y="438"/>
                  </a:cubicBezTo>
                  <a:cubicBezTo>
                    <a:pt x="326" y="482"/>
                    <a:pt x="386" y="510"/>
                    <a:pt x="452" y="521"/>
                  </a:cubicBezTo>
                  <a:cubicBezTo>
                    <a:pt x="524" y="539"/>
                    <a:pt x="598" y="547"/>
                    <a:pt x="671" y="547"/>
                  </a:cubicBezTo>
                  <a:cubicBezTo>
                    <a:pt x="843" y="547"/>
                    <a:pt x="1014" y="499"/>
                    <a:pt x="1164" y="411"/>
                  </a:cubicBezTo>
                  <a:cubicBezTo>
                    <a:pt x="1218" y="384"/>
                    <a:pt x="1262" y="340"/>
                    <a:pt x="1284" y="285"/>
                  </a:cubicBezTo>
                  <a:cubicBezTo>
                    <a:pt x="1295" y="225"/>
                    <a:pt x="1279" y="159"/>
                    <a:pt x="1229" y="116"/>
                  </a:cubicBezTo>
                  <a:cubicBezTo>
                    <a:pt x="1153" y="39"/>
                    <a:pt x="1049" y="1"/>
                    <a:pt x="939" y="1"/>
                  </a:cubicBezTo>
                  <a:cubicBezTo>
                    <a:pt x="935" y="0"/>
                    <a:pt x="930" y="0"/>
                    <a:pt x="92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9"/>
            <p:cNvSpPr/>
            <p:nvPr/>
          </p:nvSpPr>
          <p:spPr>
            <a:xfrm>
              <a:off x="4665166" y="3450888"/>
              <a:ext cx="285840" cy="181742"/>
            </a:xfrm>
            <a:custGeom>
              <a:avLst/>
              <a:gdLst/>
              <a:ahLst/>
              <a:cxnLst/>
              <a:rect l="l" t="t" r="r" b="b"/>
              <a:pathLst>
                <a:path w="959" h="540" extrusionOk="0">
                  <a:moveTo>
                    <a:pt x="229" y="0"/>
                  </a:moveTo>
                  <a:cubicBezTo>
                    <a:pt x="219" y="0"/>
                    <a:pt x="208" y="1"/>
                    <a:pt x="197" y="1"/>
                  </a:cubicBezTo>
                  <a:cubicBezTo>
                    <a:pt x="153" y="1"/>
                    <a:pt x="110" y="12"/>
                    <a:pt x="71" y="28"/>
                  </a:cubicBezTo>
                  <a:cubicBezTo>
                    <a:pt x="27" y="50"/>
                    <a:pt x="0" y="94"/>
                    <a:pt x="0" y="138"/>
                  </a:cubicBezTo>
                  <a:cubicBezTo>
                    <a:pt x="6" y="165"/>
                    <a:pt x="11" y="187"/>
                    <a:pt x="22" y="209"/>
                  </a:cubicBezTo>
                  <a:cubicBezTo>
                    <a:pt x="93" y="324"/>
                    <a:pt x="203" y="417"/>
                    <a:pt x="329" y="466"/>
                  </a:cubicBezTo>
                  <a:cubicBezTo>
                    <a:pt x="398" y="496"/>
                    <a:pt x="574" y="539"/>
                    <a:pt x="711" y="539"/>
                  </a:cubicBezTo>
                  <a:cubicBezTo>
                    <a:pt x="857" y="539"/>
                    <a:pt x="959" y="490"/>
                    <a:pt x="843" y="324"/>
                  </a:cubicBezTo>
                  <a:cubicBezTo>
                    <a:pt x="701" y="120"/>
                    <a:pt x="474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9"/>
            <p:cNvSpPr/>
            <p:nvPr/>
          </p:nvSpPr>
          <p:spPr>
            <a:xfrm>
              <a:off x="3984700" y="3188706"/>
              <a:ext cx="974358" cy="369543"/>
            </a:xfrm>
            <a:custGeom>
              <a:avLst/>
              <a:gdLst/>
              <a:ahLst/>
              <a:cxnLst/>
              <a:rect l="l" t="t" r="r" b="b"/>
              <a:pathLst>
                <a:path w="3269" h="1098" extrusionOk="0">
                  <a:moveTo>
                    <a:pt x="1458" y="1"/>
                  </a:moveTo>
                  <a:cubicBezTo>
                    <a:pt x="868" y="1"/>
                    <a:pt x="352" y="205"/>
                    <a:pt x="1" y="397"/>
                  </a:cubicBezTo>
                  <a:lnTo>
                    <a:pt x="33" y="463"/>
                  </a:lnTo>
                  <a:cubicBezTo>
                    <a:pt x="380" y="280"/>
                    <a:pt x="883" y="77"/>
                    <a:pt x="1459" y="77"/>
                  </a:cubicBezTo>
                  <a:cubicBezTo>
                    <a:pt x="1557" y="77"/>
                    <a:pt x="1656" y="83"/>
                    <a:pt x="1758" y="96"/>
                  </a:cubicBezTo>
                  <a:cubicBezTo>
                    <a:pt x="2316" y="167"/>
                    <a:pt x="2891" y="561"/>
                    <a:pt x="3208" y="1098"/>
                  </a:cubicBezTo>
                  <a:lnTo>
                    <a:pt x="3268" y="1059"/>
                  </a:lnTo>
                  <a:cubicBezTo>
                    <a:pt x="2945" y="501"/>
                    <a:pt x="2354" y="96"/>
                    <a:pt x="1763" y="19"/>
                  </a:cubicBezTo>
                  <a:cubicBezTo>
                    <a:pt x="1660" y="7"/>
                    <a:pt x="1558" y="1"/>
                    <a:pt x="1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9"/>
            <p:cNvSpPr/>
            <p:nvPr/>
          </p:nvSpPr>
          <p:spPr>
            <a:xfrm>
              <a:off x="4276797" y="3190725"/>
              <a:ext cx="171683" cy="348003"/>
            </a:xfrm>
            <a:custGeom>
              <a:avLst/>
              <a:gdLst/>
              <a:ahLst/>
              <a:cxnLst/>
              <a:rect l="l" t="t" r="r" b="b"/>
              <a:pathLst>
                <a:path w="576" h="1034" extrusionOk="0">
                  <a:moveTo>
                    <a:pt x="398" y="1"/>
                  </a:moveTo>
                  <a:cubicBezTo>
                    <a:pt x="302" y="1"/>
                    <a:pt x="212" y="143"/>
                    <a:pt x="159" y="238"/>
                  </a:cubicBezTo>
                  <a:cubicBezTo>
                    <a:pt x="55" y="429"/>
                    <a:pt x="0" y="654"/>
                    <a:pt x="11" y="878"/>
                  </a:cubicBezTo>
                  <a:cubicBezTo>
                    <a:pt x="11" y="933"/>
                    <a:pt x="33" y="988"/>
                    <a:pt x="83" y="1020"/>
                  </a:cubicBezTo>
                  <a:cubicBezTo>
                    <a:pt x="102" y="1029"/>
                    <a:pt x="123" y="1034"/>
                    <a:pt x="143" y="1034"/>
                  </a:cubicBezTo>
                  <a:cubicBezTo>
                    <a:pt x="174" y="1034"/>
                    <a:pt x="204" y="1024"/>
                    <a:pt x="230" y="1004"/>
                  </a:cubicBezTo>
                  <a:cubicBezTo>
                    <a:pt x="433" y="878"/>
                    <a:pt x="526" y="626"/>
                    <a:pt x="553" y="385"/>
                  </a:cubicBezTo>
                  <a:cubicBezTo>
                    <a:pt x="575" y="292"/>
                    <a:pt x="564" y="188"/>
                    <a:pt x="526" y="101"/>
                  </a:cubicBezTo>
                  <a:cubicBezTo>
                    <a:pt x="484" y="29"/>
                    <a:pt x="440" y="1"/>
                    <a:pt x="39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9"/>
            <p:cNvSpPr/>
            <p:nvPr/>
          </p:nvSpPr>
          <p:spPr>
            <a:xfrm>
              <a:off x="4439834" y="2941333"/>
              <a:ext cx="160952" cy="282374"/>
            </a:xfrm>
            <a:custGeom>
              <a:avLst/>
              <a:gdLst/>
              <a:ahLst/>
              <a:cxnLst/>
              <a:rect l="l" t="t" r="r" b="b"/>
              <a:pathLst>
                <a:path w="540" h="839" extrusionOk="0">
                  <a:moveTo>
                    <a:pt x="116" y="0"/>
                  </a:moveTo>
                  <a:cubicBezTo>
                    <a:pt x="85" y="0"/>
                    <a:pt x="54" y="13"/>
                    <a:pt x="34" y="37"/>
                  </a:cubicBezTo>
                  <a:cubicBezTo>
                    <a:pt x="23" y="54"/>
                    <a:pt x="17" y="76"/>
                    <a:pt x="17" y="97"/>
                  </a:cubicBezTo>
                  <a:cubicBezTo>
                    <a:pt x="1" y="240"/>
                    <a:pt x="23" y="388"/>
                    <a:pt x="83" y="519"/>
                  </a:cubicBezTo>
                  <a:cubicBezTo>
                    <a:pt x="110" y="596"/>
                    <a:pt x="220" y="820"/>
                    <a:pt x="313" y="836"/>
                  </a:cubicBezTo>
                  <a:cubicBezTo>
                    <a:pt x="320" y="837"/>
                    <a:pt x="326" y="838"/>
                    <a:pt x="332" y="838"/>
                  </a:cubicBezTo>
                  <a:cubicBezTo>
                    <a:pt x="540" y="838"/>
                    <a:pt x="306" y="221"/>
                    <a:pt x="258" y="130"/>
                  </a:cubicBezTo>
                  <a:cubicBezTo>
                    <a:pt x="242" y="87"/>
                    <a:pt x="209" y="43"/>
                    <a:pt x="170" y="15"/>
                  </a:cubicBezTo>
                  <a:cubicBezTo>
                    <a:pt x="154" y="5"/>
                    <a:pt x="135" y="0"/>
                    <a:pt x="11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9"/>
            <p:cNvSpPr/>
            <p:nvPr/>
          </p:nvSpPr>
          <p:spPr>
            <a:xfrm>
              <a:off x="4459506" y="3241546"/>
              <a:ext cx="189566" cy="341272"/>
            </a:xfrm>
            <a:custGeom>
              <a:avLst/>
              <a:gdLst/>
              <a:ahLst/>
              <a:cxnLst/>
              <a:rect l="l" t="t" r="r" b="b"/>
              <a:pathLst>
                <a:path w="636" h="1014" extrusionOk="0">
                  <a:moveTo>
                    <a:pt x="549" y="0"/>
                  </a:moveTo>
                  <a:cubicBezTo>
                    <a:pt x="486" y="0"/>
                    <a:pt x="405" y="47"/>
                    <a:pt x="356" y="87"/>
                  </a:cubicBezTo>
                  <a:cubicBezTo>
                    <a:pt x="154" y="251"/>
                    <a:pt x="28" y="486"/>
                    <a:pt x="6" y="744"/>
                  </a:cubicBezTo>
                  <a:cubicBezTo>
                    <a:pt x="0" y="809"/>
                    <a:pt x="6" y="875"/>
                    <a:pt x="28" y="935"/>
                  </a:cubicBezTo>
                  <a:cubicBezTo>
                    <a:pt x="33" y="952"/>
                    <a:pt x="44" y="968"/>
                    <a:pt x="55" y="979"/>
                  </a:cubicBezTo>
                  <a:cubicBezTo>
                    <a:pt x="78" y="1002"/>
                    <a:pt x="108" y="1013"/>
                    <a:pt x="137" y="1013"/>
                  </a:cubicBezTo>
                  <a:cubicBezTo>
                    <a:pt x="143" y="1013"/>
                    <a:pt x="148" y="1013"/>
                    <a:pt x="154" y="1012"/>
                  </a:cubicBezTo>
                  <a:cubicBezTo>
                    <a:pt x="225" y="1006"/>
                    <a:pt x="285" y="973"/>
                    <a:pt x="334" y="919"/>
                  </a:cubicBezTo>
                  <a:cubicBezTo>
                    <a:pt x="378" y="869"/>
                    <a:pt x="411" y="809"/>
                    <a:pt x="444" y="744"/>
                  </a:cubicBezTo>
                  <a:cubicBezTo>
                    <a:pt x="542" y="546"/>
                    <a:pt x="630" y="333"/>
                    <a:pt x="635" y="114"/>
                  </a:cubicBezTo>
                  <a:cubicBezTo>
                    <a:pt x="635" y="29"/>
                    <a:pt x="598" y="0"/>
                    <a:pt x="5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9"/>
            <p:cNvSpPr/>
            <p:nvPr/>
          </p:nvSpPr>
          <p:spPr>
            <a:xfrm>
              <a:off x="4609727" y="2989461"/>
              <a:ext cx="115945" cy="258478"/>
            </a:xfrm>
            <a:custGeom>
              <a:avLst/>
              <a:gdLst/>
              <a:ahLst/>
              <a:cxnLst/>
              <a:rect l="l" t="t" r="r" b="b"/>
              <a:pathLst>
                <a:path w="389" h="768" extrusionOk="0">
                  <a:moveTo>
                    <a:pt x="212" y="1"/>
                  </a:moveTo>
                  <a:cubicBezTo>
                    <a:pt x="165" y="1"/>
                    <a:pt x="120" y="23"/>
                    <a:pt x="88" y="64"/>
                  </a:cubicBezTo>
                  <a:cubicBezTo>
                    <a:pt x="49" y="113"/>
                    <a:pt x="27" y="173"/>
                    <a:pt x="22" y="234"/>
                  </a:cubicBezTo>
                  <a:cubicBezTo>
                    <a:pt x="0" y="360"/>
                    <a:pt x="0" y="485"/>
                    <a:pt x="27" y="606"/>
                  </a:cubicBezTo>
                  <a:cubicBezTo>
                    <a:pt x="43" y="689"/>
                    <a:pt x="55" y="768"/>
                    <a:pt x="102" y="768"/>
                  </a:cubicBezTo>
                  <a:cubicBezTo>
                    <a:pt x="122" y="768"/>
                    <a:pt x="149" y="752"/>
                    <a:pt x="186" y="715"/>
                  </a:cubicBezTo>
                  <a:cubicBezTo>
                    <a:pt x="317" y="573"/>
                    <a:pt x="389" y="381"/>
                    <a:pt x="367" y="190"/>
                  </a:cubicBezTo>
                  <a:cubicBezTo>
                    <a:pt x="367" y="113"/>
                    <a:pt x="323" y="48"/>
                    <a:pt x="263" y="9"/>
                  </a:cubicBezTo>
                  <a:cubicBezTo>
                    <a:pt x="246" y="4"/>
                    <a:pt x="229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9"/>
            <p:cNvSpPr/>
            <p:nvPr/>
          </p:nvSpPr>
          <p:spPr>
            <a:xfrm>
              <a:off x="4809128" y="3699607"/>
              <a:ext cx="383305" cy="155491"/>
            </a:xfrm>
            <a:custGeom>
              <a:avLst/>
              <a:gdLst/>
              <a:ahLst/>
              <a:cxnLst/>
              <a:rect l="l" t="t" r="r" b="b"/>
              <a:pathLst>
                <a:path w="1286" h="462" extrusionOk="0">
                  <a:moveTo>
                    <a:pt x="872" y="1"/>
                  </a:moveTo>
                  <a:cubicBezTo>
                    <a:pt x="708" y="1"/>
                    <a:pt x="1" y="86"/>
                    <a:pt x="229" y="335"/>
                  </a:cubicBezTo>
                  <a:cubicBezTo>
                    <a:pt x="311" y="412"/>
                    <a:pt x="426" y="455"/>
                    <a:pt x="541" y="455"/>
                  </a:cubicBezTo>
                  <a:cubicBezTo>
                    <a:pt x="585" y="459"/>
                    <a:pt x="631" y="461"/>
                    <a:pt x="676" y="461"/>
                  </a:cubicBezTo>
                  <a:cubicBezTo>
                    <a:pt x="759" y="461"/>
                    <a:pt x="843" y="455"/>
                    <a:pt x="924" y="444"/>
                  </a:cubicBezTo>
                  <a:cubicBezTo>
                    <a:pt x="1017" y="439"/>
                    <a:pt x="1110" y="406"/>
                    <a:pt x="1192" y="346"/>
                  </a:cubicBezTo>
                  <a:cubicBezTo>
                    <a:pt x="1285" y="291"/>
                    <a:pt x="1285" y="160"/>
                    <a:pt x="1198" y="100"/>
                  </a:cubicBezTo>
                  <a:cubicBezTo>
                    <a:pt x="1104" y="34"/>
                    <a:pt x="1000" y="1"/>
                    <a:pt x="886" y="1"/>
                  </a:cubicBezTo>
                  <a:cubicBezTo>
                    <a:pt x="881" y="1"/>
                    <a:pt x="877" y="1"/>
                    <a:pt x="87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9"/>
            <p:cNvSpPr/>
            <p:nvPr/>
          </p:nvSpPr>
          <p:spPr>
            <a:xfrm>
              <a:off x="4537895" y="3777016"/>
              <a:ext cx="273023" cy="169963"/>
            </a:xfrm>
            <a:custGeom>
              <a:avLst/>
              <a:gdLst/>
              <a:ahLst/>
              <a:cxnLst/>
              <a:rect l="l" t="t" r="r" b="b"/>
              <a:pathLst>
                <a:path w="916" h="505" extrusionOk="0">
                  <a:moveTo>
                    <a:pt x="143" y="1"/>
                  </a:moveTo>
                  <a:cubicBezTo>
                    <a:pt x="137" y="1"/>
                    <a:pt x="132" y="1"/>
                    <a:pt x="126" y="1"/>
                  </a:cubicBezTo>
                  <a:cubicBezTo>
                    <a:pt x="99" y="1"/>
                    <a:pt x="66" y="6"/>
                    <a:pt x="44" y="23"/>
                  </a:cubicBezTo>
                  <a:cubicBezTo>
                    <a:pt x="0" y="61"/>
                    <a:pt x="22" y="138"/>
                    <a:pt x="49" y="187"/>
                  </a:cubicBezTo>
                  <a:cubicBezTo>
                    <a:pt x="132" y="307"/>
                    <a:pt x="252" y="401"/>
                    <a:pt x="394" y="450"/>
                  </a:cubicBezTo>
                  <a:cubicBezTo>
                    <a:pt x="447" y="469"/>
                    <a:pt x="603" y="505"/>
                    <a:pt x="722" y="505"/>
                  </a:cubicBezTo>
                  <a:cubicBezTo>
                    <a:pt x="836" y="505"/>
                    <a:pt x="915" y="472"/>
                    <a:pt x="838" y="362"/>
                  </a:cubicBezTo>
                  <a:cubicBezTo>
                    <a:pt x="677" y="132"/>
                    <a:pt x="416" y="1"/>
                    <a:pt x="14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9"/>
            <p:cNvSpPr/>
            <p:nvPr/>
          </p:nvSpPr>
          <p:spPr>
            <a:xfrm>
              <a:off x="4671723" y="4339411"/>
              <a:ext cx="287330" cy="176694"/>
            </a:xfrm>
            <a:custGeom>
              <a:avLst/>
              <a:gdLst/>
              <a:ahLst/>
              <a:cxnLst/>
              <a:rect l="l" t="t" r="r" b="b"/>
              <a:pathLst>
                <a:path w="964" h="525" extrusionOk="0">
                  <a:moveTo>
                    <a:pt x="713" y="0"/>
                  </a:moveTo>
                  <a:cubicBezTo>
                    <a:pt x="597" y="0"/>
                    <a:pt x="481" y="29"/>
                    <a:pt x="383" y="87"/>
                  </a:cubicBezTo>
                  <a:cubicBezTo>
                    <a:pt x="268" y="153"/>
                    <a:pt x="175" y="240"/>
                    <a:pt x="93" y="339"/>
                  </a:cubicBezTo>
                  <a:cubicBezTo>
                    <a:pt x="0" y="459"/>
                    <a:pt x="142" y="525"/>
                    <a:pt x="257" y="525"/>
                  </a:cubicBezTo>
                  <a:cubicBezTo>
                    <a:pt x="383" y="508"/>
                    <a:pt x="504" y="476"/>
                    <a:pt x="613" y="415"/>
                  </a:cubicBezTo>
                  <a:cubicBezTo>
                    <a:pt x="695" y="383"/>
                    <a:pt x="777" y="344"/>
                    <a:pt x="854" y="295"/>
                  </a:cubicBezTo>
                  <a:cubicBezTo>
                    <a:pt x="909" y="257"/>
                    <a:pt x="963" y="213"/>
                    <a:pt x="958" y="136"/>
                  </a:cubicBezTo>
                  <a:cubicBezTo>
                    <a:pt x="947" y="65"/>
                    <a:pt x="865" y="21"/>
                    <a:pt x="794" y="5"/>
                  </a:cubicBezTo>
                  <a:cubicBezTo>
                    <a:pt x="767" y="2"/>
                    <a:pt x="740" y="0"/>
                    <a:pt x="7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9" name="Google Shape;3089;p9"/>
          <p:cNvGrpSpPr/>
          <p:nvPr/>
        </p:nvGrpSpPr>
        <p:grpSpPr>
          <a:xfrm rot="-5400000">
            <a:off x="6618975" y="-374550"/>
            <a:ext cx="3456771" cy="2755402"/>
            <a:chOff x="-1289725" y="3661100"/>
            <a:chExt cx="3456771" cy="2755402"/>
          </a:xfrm>
        </p:grpSpPr>
        <p:sp>
          <p:nvSpPr>
            <p:cNvPr id="3090" name="Google Shape;3090;p9"/>
            <p:cNvSpPr/>
            <p:nvPr/>
          </p:nvSpPr>
          <p:spPr>
            <a:xfrm>
              <a:off x="1248239" y="4232598"/>
              <a:ext cx="539023" cy="1040908"/>
            </a:xfrm>
            <a:custGeom>
              <a:avLst/>
              <a:gdLst/>
              <a:ahLst/>
              <a:cxnLst/>
              <a:rect l="l" t="t" r="r" b="b"/>
              <a:pathLst>
                <a:path w="2075" h="4007" extrusionOk="0">
                  <a:moveTo>
                    <a:pt x="1037" y="1"/>
                  </a:moveTo>
                  <a:cubicBezTo>
                    <a:pt x="1030" y="1"/>
                    <a:pt x="1021" y="7"/>
                    <a:pt x="1021" y="16"/>
                  </a:cubicBezTo>
                  <a:cubicBezTo>
                    <a:pt x="1051" y="300"/>
                    <a:pt x="1123" y="592"/>
                    <a:pt x="1101" y="881"/>
                  </a:cubicBezTo>
                  <a:cubicBezTo>
                    <a:pt x="1072" y="1280"/>
                    <a:pt x="1042" y="1670"/>
                    <a:pt x="936" y="2060"/>
                  </a:cubicBezTo>
                  <a:cubicBezTo>
                    <a:pt x="889" y="2225"/>
                    <a:pt x="843" y="2395"/>
                    <a:pt x="788" y="2560"/>
                  </a:cubicBezTo>
                  <a:cubicBezTo>
                    <a:pt x="775" y="2327"/>
                    <a:pt x="766" y="2132"/>
                    <a:pt x="745" y="1945"/>
                  </a:cubicBezTo>
                  <a:cubicBezTo>
                    <a:pt x="720" y="1687"/>
                    <a:pt x="660" y="1301"/>
                    <a:pt x="639" y="1229"/>
                  </a:cubicBezTo>
                  <a:cubicBezTo>
                    <a:pt x="630" y="1190"/>
                    <a:pt x="609" y="1166"/>
                    <a:pt x="592" y="1166"/>
                  </a:cubicBezTo>
                  <a:cubicBezTo>
                    <a:pt x="577" y="1166"/>
                    <a:pt x="565" y="1185"/>
                    <a:pt x="567" y="1229"/>
                  </a:cubicBezTo>
                  <a:cubicBezTo>
                    <a:pt x="575" y="1326"/>
                    <a:pt x="643" y="1776"/>
                    <a:pt x="652" y="1984"/>
                  </a:cubicBezTo>
                  <a:cubicBezTo>
                    <a:pt x="665" y="2191"/>
                    <a:pt x="711" y="2476"/>
                    <a:pt x="728" y="2717"/>
                  </a:cubicBezTo>
                  <a:cubicBezTo>
                    <a:pt x="694" y="2815"/>
                    <a:pt x="652" y="2908"/>
                    <a:pt x="605" y="3002"/>
                  </a:cubicBezTo>
                  <a:cubicBezTo>
                    <a:pt x="533" y="3133"/>
                    <a:pt x="465" y="3273"/>
                    <a:pt x="393" y="3413"/>
                  </a:cubicBezTo>
                  <a:cubicBezTo>
                    <a:pt x="389" y="3396"/>
                    <a:pt x="385" y="3375"/>
                    <a:pt x="380" y="3358"/>
                  </a:cubicBezTo>
                  <a:cubicBezTo>
                    <a:pt x="334" y="3163"/>
                    <a:pt x="274" y="2929"/>
                    <a:pt x="236" y="2781"/>
                  </a:cubicBezTo>
                  <a:cubicBezTo>
                    <a:pt x="185" y="2599"/>
                    <a:pt x="122" y="2425"/>
                    <a:pt x="45" y="2251"/>
                  </a:cubicBezTo>
                  <a:cubicBezTo>
                    <a:pt x="42" y="2239"/>
                    <a:pt x="34" y="2234"/>
                    <a:pt x="26" y="2234"/>
                  </a:cubicBezTo>
                  <a:cubicBezTo>
                    <a:pt x="13" y="2234"/>
                    <a:pt x="0" y="2246"/>
                    <a:pt x="3" y="2264"/>
                  </a:cubicBezTo>
                  <a:cubicBezTo>
                    <a:pt x="75" y="2527"/>
                    <a:pt x="164" y="2785"/>
                    <a:pt x="219" y="3057"/>
                  </a:cubicBezTo>
                  <a:cubicBezTo>
                    <a:pt x="228" y="3086"/>
                    <a:pt x="342" y="3540"/>
                    <a:pt x="308" y="3570"/>
                  </a:cubicBezTo>
                  <a:cubicBezTo>
                    <a:pt x="300" y="3574"/>
                    <a:pt x="296" y="3583"/>
                    <a:pt x="296" y="3591"/>
                  </a:cubicBezTo>
                  <a:cubicBezTo>
                    <a:pt x="219" y="3731"/>
                    <a:pt x="130" y="3858"/>
                    <a:pt x="24" y="3977"/>
                  </a:cubicBezTo>
                  <a:cubicBezTo>
                    <a:pt x="11" y="3990"/>
                    <a:pt x="24" y="4006"/>
                    <a:pt x="38" y="4006"/>
                  </a:cubicBezTo>
                  <a:cubicBezTo>
                    <a:pt x="42" y="4006"/>
                    <a:pt x="46" y="4005"/>
                    <a:pt x="50" y="4003"/>
                  </a:cubicBezTo>
                  <a:cubicBezTo>
                    <a:pt x="304" y="3790"/>
                    <a:pt x="486" y="3477"/>
                    <a:pt x="635" y="3184"/>
                  </a:cubicBezTo>
                  <a:cubicBezTo>
                    <a:pt x="711" y="3120"/>
                    <a:pt x="788" y="3057"/>
                    <a:pt x="864" y="2997"/>
                  </a:cubicBezTo>
                  <a:lnTo>
                    <a:pt x="877" y="2997"/>
                  </a:lnTo>
                  <a:cubicBezTo>
                    <a:pt x="1064" y="2912"/>
                    <a:pt x="1266" y="2866"/>
                    <a:pt x="1469" y="2866"/>
                  </a:cubicBezTo>
                  <a:cubicBezTo>
                    <a:pt x="1478" y="2866"/>
                    <a:pt x="1487" y="2866"/>
                    <a:pt x="1496" y="2866"/>
                  </a:cubicBezTo>
                  <a:cubicBezTo>
                    <a:pt x="1683" y="2874"/>
                    <a:pt x="1797" y="2879"/>
                    <a:pt x="2001" y="2891"/>
                  </a:cubicBezTo>
                  <a:cubicBezTo>
                    <a:pt x="2018" y="2891"/>
                    <a:pt x="2018" y="2862"/>
                    <a:pt x="2001" y="2857"/>
                  </a:cubicBezTo>
                  <a:cubicBezTo>
                    <a:pt x="1828" y="2819"/>
                    <a:pt x="1641" y="2786"/>
                    <a:pt x="1458" y="2786"/>
                  </a:cubicBezTo>
                  <a:cubicBezTo>
                    <a:pt x="1317" y="2786"/>
                    <a:pt x="1178" y="2806"/>
                    <a:pt x="1051" y="2857"/>
                  </a:cubicBezTo>
                  <a:cubicBezTo>
                    <a:pt x="1203" y="2743"/>
                    <a:pt x="1305" y="2633"/>
                    <a:pt x="1475" y="2531"/>
                  </a:cubicBezTo>
                  <a:cubicBezTo>
                    <a:pt x="1691" y="2408"/>
                    <a:pt x="1890" y="2251"/>
                    <a:pt x="2068" y="2068"/>
                  </a:cubicBezTo>
                  <a:cubicBezTo>
                    <a:pt x="2075" y="2062"/>
                    <a:pt x="2062" y="2053"/>
                    <a:pt x="2049" y="2053"/>
                  </a:cubicBezTo>
                  <a:cubicBezTo>
                    <a:pt x="2045" y="2053"/>
                    <a:pt x="2042" y="2054"/>
                    <a:pt x="2039" y="2056"/>
                  </a:cubicBezTo>
                  <a:cubicBezTo>
                    <a:pt x="1602" y="2374"/>
                    <a:pt x="1084" y="2633"/>
                    <a:pt x="711" y="3031"/>
                  </a:cubicBezTo>
                  <a:cubicBezTo>
                    <a:pt x="792" y="2857"/>
                    <a:pt x="872" y="2717"/>
                    <a:pt x="928" y="2539"/>
                  </a:cubicBezTo>
                  <a:cubicBezTo>
                    <a:pt x="1093" y="2331"/>
                    <a:pt x="1275" y="2018"/>
                    <a:pt x="1390" y="1839"/>
                  </a:cubicBezTo>
                  <a:cubicBezTo>
                    <a:pt x="1500" y="1661"/>
                    <a:pt x="1661" y="1386"/>
                    <a:pt x="1683" y="1118"/>
                  </a:cubicBezTo>
                  <a:cubicBezTo>
                    <a:pt x="1683" y="1111"/>
                    <a:pt x="1677" y="1106"/>
                    <a:pt x="1671" y="1106"/>
                  </a:cubicBezTo>
                  <a:cubicBezTo>
                    <a:pt x="1667" y="1106"/>
                    <a:pt x="1663" y="1109"/>
                    <a:pt x="1661" y="1114"/>
                  </a:cubicBezTo>
                  <a:cubicBezTo>
                    <a:pt x="1462" y="1560"/>
                    <a:pt x="1220" y="1988"/>
                    <a:pt x="940" y="2391"/>
                  </a:cubicBezTo>
                  <a:cubicBezTo>
                    <a:pt x="970" y="2289"/>
                    <a:pt x="1004" y="2183"/>
                    <a:pt x="1034" y="2081"/>
                  </a:cubicBezTo>
                  <a:cubicBezTo>
                    <a:pt x="1144" y="1725"/>
                    <a:pt x="1182" y="1330"/>
                    <a:pt x="1195" y="961"/>
                  </a:cubicBezTo>
                  <a:cubicBezTo>
                    <a:pt x="1203" y="652"/>
                    <a:pt x="1182" y="342"/>
                    <a:pt x="1046" y="7"/>
                  </a:cubicBezTo>
                  <a:cubicBezTo>
                    <a:pt x="1045" y="3"/>
                    <a:pt x="1041" y="1"/>
                    <a:pt x="10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9"/>
            <p:cNvSpPr/>
            <p:nvPr/>
          </p:nvSpPr>
          <p:spPr>
            <a:xfrm>
              <a:off x="1250058" y="4307672"/>
              <a:ext cx="243664" cy="319260"/>
            </a:xfrm>
            <a:custGeom>
              <a:avLst/>
              <a:gdLst/>
              <a:ahLst/>
              <a:cxnLst/>
              <a:rect l="l" t="t" r="r" b="b"/>
              <a:pathLst>
                <a:path w="938" h="1229" extrusionOk="0">
                  <a:moveTo>
                    <a:pt x="289" y="1"/>
                  </a:moveTo>
                  <a:cubicBezTo>
                    <a:pt x="190" y="1"/>
                    <a:pt x="112" y="48"/>
                    <a:pt x="76" y="96"/>
                  </a:cubicBezTo>
                  <a:cubicBezTo>
                    <a:pt x="0" y="193"/>
                    <a:pt x="38" y="537"/>
                    <a:pt x="204" y="778"/>
                  </a:cubicBezTo>
                  <a:cubicBezTo>
                    <a:pt x="322" y="948"/>
                    <a:pt x="471" y="1101"/>
                    <a:pt x="641" y="1228"/>
                  </a:cubicBezTo>
                  <a:cubicBezTo>
                    <a:pt x="641" y="1228"/>
                    <a:pt x="938" y="588"/>
                    <a:pt x="679" y="244"/>
                  </a:cubicBezTo>
                  <a:cubicBezTo>
                    <a:pt x="540" y="60"/>
                    <a:pt x="400" y="1"/>
                    <a:pt x="2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9"/>
            <p:cNvSpPr/>
            <p:nvPr/>
          </p:nvSpPr>
          <p:spPr>
            <a:xfrm>
              <a:off x="1250058" y="4308192"/>
              <a:ext cx="166513" cy="318741"/>
            </a:xfrm>
            <a:custGeom>
              <a:avLst/>
              <a:gdLst/>
              <a:ahLst/>
              <a:cxnLst/>
              <a:rect l="l" t="t" r="r" b="b"/>
              <a:pathLst>
                <a:path w="641" h="1227" extrusionOk="0">
                  <a:moveTo>
                    <a:pt x="276" y="0"/>
                  </a:moveTo>
                  <a:cubicBezTo>
                    <a:pt x="199" y="0"/>
                    <a:pt x="127" y="34"/>
                    <a:pt x="76" y="94"/>
                  </a:cubicBezTo>
                  <a:cubicBezTo>
                    <a:pt x="0" y="191"/>
                    <a:pt x="38" y="535"/>
                    <a:pt x="204" y="776"/>
                  </a:cubicBezTo>
                  <a:cubicBezTo>
                    <a:pt x="322" y="946"/>
                    <a:pt x="471" y="1099"/>
                    <a:pt x="641" y="1226"/>
                  </a:cubicBezTo>
                  <a:cubicBezTo>
                    <a:pt x="585" y="840"/>
                    <a:pt x="378" y="272"/>
                    <a:pt x="2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9"/>
            <p:cNvSpPr/>
            <p:nvPr/>
          </p:nvSpPr>
          <p:spPr>
            <a:xfrm>
              <a:off x="1346952" y="3997505"/>
              <a:ext cx="272499" cy="351732"/>
            </a:xfrm>
            <a:custGeom>
              <a:avLst/>
              <a:gdLst/>
              <a:ahLst/>
              <a:cxnLst/>
              <a:rect l="l" t="t" r="r" b="b"/>
              <a:pathLst>
                <a:path w="1049" h="1354" extrusionOk="0">
                  <a:moveTo>
                    <a:pt x="455" y="1"/>
                  </a:moveTo>
                  <a:cubicBezTo>
                    <a:pt x="361" y="1"/>
                    <a:pt x="269" y="37"/>
                    <a:pt x="195" y="98"/>
                  </a:cubicBezTo>
                  <a:cubicBezTo>
                    <a:pt x="0" y="250"/>
                    <a:pt x="140" y="679"/>
                    <a:pt x="272" y="861"/>
                  </a:cubicBezTo>
                  <a:cubicBezTo>
                    <a:pt x="408" y="1048"/>
                    <a:pt x="569" y="1213"/>
                    <a:pt x="751" y="1353"/>
                  </a:cubicBezTo>
                  <a:cubicBezTo>
                    <a:pt x="751" y="1353"/>
                    <a:pt x="1048" y="709"/>
                    <a:pt x="870" y="327"/>
                  </a:cubicBezTo>
                  <a:cubicBezTo>
                    <a:pt x="763" y="93"/>
                    <a:pt x="605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9"/>
            <p:cNvSpPr/>
            <p:nvPr/>
          </p:nvSpPr>
          <p:spPr>
            <a:xfrm>
              <a:off x="1346952" y="4002960"/>
              <a:ext cx="195347" cy="346277"/>
            </a:xfrm>
            <a:custGeom>
              <a:avLst/>
              <a:gdLst/>
              <a:ahLst/>
              <a:cxnLst/>
              <a:rect l="l" t="t" r="r" b="b"/>
              <a:pathLst>
                <a:path w="752" h="1333" extrusionOk="0">
                  <a:moveTo>
                    <a:pt x="331" y="0"/>
                  </a:moveTo>
                  <a:cubicBezTo>
                    <a:pt x="280" y="17"/>
                    <a:pt x="234" y="43"/>
                    <a:pt x="195" y="77"/>
                  </a:cubicBezTo>
                  <a:cubicBezTo>
                    <a:pt x="0" y="229"/>
                    <a:pt x="140" y="658"/>
                    <a:pt x="272" y="840"/>
                  </a:cubicBezTo>
                  <a:cubicBezTo>
                    <a:pt x="408" y="1027"/>
                    <a:pt x="569" y="1192"/>
                    <a:pt x="751" y="1332"/>
                  </a:cubicBezTo>
                  <a:cubicBezTo>
                    <a:pt x="662" y="900"/>
                    <a:pt x="416" y="229"/>
                    <a:pt x="3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9"/>
            <p:cNvSpPr/>
            <p:nvPr/>
          </p:nvSpPr>
          <p:spPr>
            <a:xfrm>
              <a:off x="1105625" y="4611865"/>
              <a:ext cx="244963" cy="281593"/>
            </a:xfrm>
            <a:custGeom>
              <a:avLst/>
              <a:gdLst/>
              <a:ahLst/>
              <a:cxnLst/>
              <a:rect l="l" t="t" r="r" b="b"/>
              <a:pathLst>
                <a:path w="943" h="1084" extrusionOk="0">
                  <a:moveTo>
                    <a:pt x="403" y="1"/>
                  </a:moveTo>
                  <a:cubicBezTo>
                    <a:pt x="316" y="1"/>
                    <a:pt x="232" y="32"/>
                    <a:pt x="166" y="83"/>
                  </a:cubicBezTo>
                  <a:cubicBezTo>
                    <a:pt x="1" y="210"/>
                    <a:pt x="132" y="553"/>
                    <a:pt x="255" y="698"/>
                  </a:cubicBezTo>
                  <a:cubicBezTo>
                    <a:pt x="382" y="846"/>
                    <a:pt x="531" y="977"/>
                    <a:pt x="692" y="1084"/>
                  </a:cubicBezTo>
                  <a:cubicBezTo>
                    <a:pt x="692" y="1084"/>
                    <a:pt x="942" y="562"/>
                    <a:pt x="777" y="256"/>
                  </a:cubicBezTo>
                  <a:cubicBezTo>
                    <a:pt x="677" y="72"/>
                    <a:pt x="536" y="1"/>
                    <a:pt x="4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9"/>
            <p:cNvSpPr/>
            <p:nvPr/>
          </p:nvSpPr>
          <p:spPr>
            <a:xfrm>
              <a:off x="1105625" y="4616541"/>
              <a:ext cx="179761" cy="276917"/>
            </a:xfrm>
            <a:custGeom>
              <a:avLst/>
              <a:gdLst/>
              <a:ahLst/>
              <a:cxnLst/>
              <a:rect l="l" t="t" r="r" b="b"/>
              <a:pathLst>
                <a:path w="692" h="1066" extrusionOk="0">
                  <a:moveTo>
                    <a:pt x="285" y="1"/>
                  </a:moveTo>
                  <a:cubicBezTo>
                    <a:pt x="242" y="14"/>
                    <a:pt x="200" y="35"/>
                    <a:pt x="166" y="65"/>
                  </a:cubicBezTo>
                  <a:cubicBezTo>
                    <a:pt x="1" y="192"/>
                    <a:pt x="132" y="535"/>
                    <a:pt x="255" y="680"/>
                  </a:cubicBezTo>
                  <a:cubicBezTo>
                    <a:pt x="382" y="828"/>
                    <a:pt x="531" y="959"/>
                    <a:pt x="692" y="1066"/>
                  </a:cubicBezTo>
                  <a:cubicBezTo>
                    <a:pt x="603" y="718"/>
                    <a:pt x="365" y="183"/>
                    <a:pt x="28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9"/>
            <p:cNvSpPr/>
            <p:nvPr/>
          </p:nvSpPr>
          <p:spPr>
            <a:xfrm>
              <a:off x="1633480" y="4274421"/>
              <a:ext cx="235871" cy="298479"/>
            </a:xfrm>
            <a:custGeom>
              <a:avLst/>
              <a:gdLst/>
              <a:ahLst/>
              <a:cxnLst/>
              <a:rect l="l" t="t" r="r" b="b"/>
              <a:pathLst>
                <a:path w="908" h="1149" extrusionOk="0">
                  <a:moveTo>
                    <a:pt x="467" y="1"/>
                  </a:moveTo>
                  <a:cubicBezTo>
                    <a:pt x="273" y="1"/>
                    <a:pt x="74" y="234"/>
                    <a:pt x="38" y="487"/>
                  </a:cubicBezTo>
                  <a:cubicBezTo>
                    <a:pt x="0" y="758"/>
                    <a:pt x="115" y="1148"/>
                    <a:pt x="115" y="1148"/>
                  </a:cubicBezTo>
                  <a:cubicBezTo>
                    <a:pt x="115" y="1148"/>
                    <a:pt x="700" y="881"/>
                    <a:pt x="798" y="584"/>
                  </a:cubicBezTo>
                  <a:cubicBezTo>
                    <a:pt x="908" y="249"/>
                    <a:pt x="708" y="29"/>
                    <a:pt x="501" y="3"/>
                  </a:cubicBezTo>
                  <a:cubicBezTo>
                    <a:pt x="489" y="1"/>
                    <a:pt x="478" y="1"/>
                    <a:pt x="4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9"/>
            <p:cNvSpPr/>
            <p:nvPr/>
          </p:nvSpPr>
          <p:spPr>
            <a:xfrm>
              <a:off x="1663094" y="4286111"/>
              <a:ext cx="199763" cy="286789"/>
            </a:xfrm>
            <a:custGeom>
              <a:avLst/>
              <a:gdLst/>
              <a:ahLst/>
              <a:cxnLst/>
              <a:rect l="l" t="t" r="r" b="b"/>
              <a:pathLst>
                <a:path w="769" h="1104" extrusionOk="0">
                  <a:moveTo>
                    <a:pt x="510" y="0"/>
                  </a:moveTo>
                  <a:cubicBezTo>
                    <a:pt x="281" y="365"/>
                    <a:pt x="64" y="921"/>
                    <a:pt x="1" y="1095"/>
                  </a:cubicBezTo>
                  <a:lnTo>
                    <a:pt x="1" y="1103"/>
                  </a:lnTo>
                  <a:cubicBezTo>
                    <a:pt x="1" y="1103"/>
                    <a:pt x="582" y="836"/>
                    <a:pt x="679" y="539"/>
                  </a:cubicBezTo>
                  <a:cubicBezTo>
                    <a:pt x="768" y="276"/>
                    <a:pt x="662" y="85"/>
                    <a:pt x="5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9"/>
            <p:cNvSpPr/>
            <p:nvPr/>
          </p:nvSpPr>
          <p:spPr>
            <a:xfrm>
              <a:off x="1685174" y="4634205"/>
              <a:ext cx="298735" cy="217170"/>
            </a:xfrm>
            <a:custGeom>
              <a:avLst/>
              <a:gdLst/>
              <a:ahLst/>
              <a:cxnLst/>
              <a:rect l="l" t="t" r="r" b="b"/>
              <a:pathLst>
                <a:path w="1150" h="836" extrusionOk="0">
                  <a:moveTo>
                    <a:pt x="748" y="0"/>
                  </a:moveTo>
                  <a:cubicBezTo>
                    <a:pt x="595" y="0"/>
                    <a:pt x="416" y="81"/>
                    <a:pt x="297" y="217"/>
                  </a:cubicBezTo>
                  <a:cubicBezTo>
                    <a:pt x="115" y="425"/>
                    <a:pt x="1" y="811"/>
                    <a:pt x="1" y="811"/>
                  </a:cubicBezTo>
                  <a:cubicBezTo>
                    <a:pt x="1" y="811"/>
                    <a:pt x="159" y="835"/>
                    <a:pt x="347" y="835"/>
                  </a:cubicBezTo>
                  <a:cubicBezTo>
                    <a:pt x="535" y="835"/>
                    <a:pt x="753" y="811"/>
                    <a:pt x="874" y="713"/>
                  </a:cubicBezTo>
                  <a:cubicBezTo>
                    <a:pt x="1150" y="493"/>
                    <a:pt x="1103" y="200"/>
                    <a:pt x="946" y="64"/>
                  </a:cubicBezTo>
                  <a:cubicBezTo>
                    <a:pt x="894" y="21"/>
                    <a:pt x="824" y="0"/>
                    <a:pt x="7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9"/>
            <p:cNvSpPr/>
            <p:nvPr/>
          </p:nvSpPr>
          <p:spPr>
            <a:xfrm>
              <a:off x="1685174" y="4677327"/>
              <a:ext cx="288864" cy="174048"/>
            </a:xfrm>
            <a:custGeom>
              <a:avLst/>
              <a:gdLst/>
              <a:ahLst/>
              <a:cxnLst/>
              <a:rect l="l" t="t" r="r" b="b"/>
              <a:pathLst>
                <a:path w="1112" h="670" extrusionOk="0">
                  <a:moveTo>
                    <a:pt x="1027" y="0"/>
                  </a:moveTo>
                  <a:cubicBezTo>
                    <a:pt x="637" y="178"/>
                    <a:pt x="149" y="526"/>
                    <a:pt x="1" y="636"/>
                  </a:cubicBezTo>
                  <a:lnTo>
                    <a:pt x="1" y="645"/>
                  </a:lnTo>
                  <a:cubicBezTo>
                    <a:pt x="1" y="645"/>
                    <a:pt x="159" y="669"/>
                    <a:pt x="347" y="669"/>
                  </a:cubicBezTo>
                  <a:cubicBezTo>
                    <a:pt x="536" y="669"/>
                    <a:pt x="755" y="645"/>
                    <a:pt x="878" y="547"/>
                  </a:cubicBezTo>
                  <a:cubicBezTo>
                    <a:pt x="1095" y="369"/>
                    <a:pt x="1112" y="153"/>
                    <a:pt x="102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9"/>
            <p:cNvSpPr/>
            <p:nvPr/>
          </p:nvSpPr>
          <p:spPr>
            <a:xfrm>
              <a:off x="1655301" y="4903589"/>
              <a:ext cx="319517" cy="198466"/>
            </a:xfrm>
            <a:custGeom>
              <a:avLst/>
              <a:gdLst/>
              <a:ahLst/>
              <a:cxnLst/>
              <a:rect l="l" t="t" r="r" b="b"/>
              <a:pathLst>
                <a:path w="1230" h="764" extrusionOk="0">
                  <a:moveTo>
                    <a:pt x="685" y="0"/>
                  </a:moveTo>
                  <a:cubicBezTo>
                    <a:pt x="665" y="0"/>
                    <a:pt x="645" y="1"/>
                    <a:pt x="624" y="3"/>
                  </a:cubicBezTo>
                  <a:cubicBezTo>
                    <a:pt x="353" y="33"/>
                    <a:pt x="1" y="240"/>
                    <a:pt x="1" y="240"/>
                  </a:cubicBezTo>
                  <a:cubicBezTo>
                    <a:pt x="1" y="240"/>
                    <a:pt x="404" y="741"/>
                    <a:pt x="714" y="762"/>
                  </a:cubicBezTo>
                  <a:cubicBezTo>
                    <a:pt x="728" y="763"/>
                    <a:pt x="742" y="763"/>
                    <a:pt x="756" y="763"/>
                  </a:cubicBezTo>
                  <a:cubicBezTo>
                    <a:pt x="1079" y="763"/>
                    <a:pt x="1230" y="529"/>
                    <a:pt x="1206" y="334"/>
                  </a:cubicBezTo>
                  <a:cubicBezTo>
                    <a:pt x="1182" y="142"/>
                    <a:pt x="933" y="0"/>
                    <a:pt x="6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9"/>
            <p:cNvSpPr/>
            <p:nvPr/>
          </p:nvSpPr>
          <p:spPr>
            <a:xfrm>
              <a:off x="1655301" y="4964895"/>
              <a:ext cx="311204" cy="137420"/>
            </a:xfrm>
            <a:custGeom>
              <a:avLst/>
              <a:gdLst/>
              <a:ahLst/>
              <a:cxnLst/>
              <a:rect l="l" t="t" r="r" b="b"/>
              <a:pathLst>
                <a:path w="1198" h="529" extrusionOk="0">
                  <a:moveTo>
                    <a:pt x="9" y="0"/>
                  </a:moveTo>
                  <a:lnTo>
                    <a:pt x="1" y="4"/>
                  </a:lnTo>
                  <a:cubicBezTo>
                    <a:pt x="1" y="4"/>
                    <a:pt x="404" y="505"/>
                    <a:pt x="714" y="526"/>
                  </a:cubicBezTo>
                  <a:cubicBezTo>
                    <a:pt x="731" y="527"/>
                    <a:pt x="747" y="528"/>
                    <a:pt x="764" y="528"/>
                  </a:cubicBezTo>
                  <a:cubicBezTo>
                    <a:pt x="1013" y="528"/>
                    <a:pt x="1157" y="381"/>
                    <a:pt x="1197" y="229"/>
                  </a:cubicBezTo>
                  <a:cubicBezTo>
                    <a:pt x="790" y="94"/>
                    <a:pt x="196" y="21"/>
                    <a:pt x="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9"/>
            <p:cNvSpPr/>
            <p:nvPr/>
          </p:nvSpPr>
          <p:spPr>
            <a:xfrm>
              <a:off x="-1132304" y="5856692"/>
              <a:ext cx="1009206" cy="285230"/>
            </a:xfrm>
            <a:custGeom>
              <a:avLst/>
              <a:gdLst/>
              <a:ahLst/>
              <a:cxnLst/>
              <a:rect l="l" t="t" r="r" b="b"/>
              <a:pathLst>
                <a:path w="3885" h="1098" extrusionOk="0">
                  <a:moveTo>
                    <a:pt x="2382" y="1"/>
                  </a:moveTo>
                  <a:cubicBezTo>
                    <a:pt x="2352" y="1"/>
                    <a:pt x="2342" y="42"/>
                    <a:pt x="2372" y="54"/>
                  </a:cubicBezTo>
                  <a:cubicBezTo>
                    <a:pt x="2597" y="138"/>
                    <a:pt x="2652" y="168"/>
                    <a:pt x="2822" y="219"/>
                  </a:cubicBezTo>
                  <a:cubicBezTo>
                    <a:pt x="2873" y="236"/>
                    <a:pt x="3008" y="304"/>
                    <a:pt x="3072" y="334"/>
                  </a:cubicBezTo>
                  <a:cubicBezTo>
                    <a:pt x="2940" y="363"/>
                    <a:pt x="2805" y="393"/>
                    <a:pt x="2665" y="414"/>
                  </a:cubicBezTo>
                  <a:cubicBezTo>
                    <a:pt x="2474" y="440"/>
                    <a:pt x="2283" y="457"/>
                    <a:pt x="2092" y="457"/>
                  </a:cubicBezTo>
                  <a:cubicBezTo>
                    <a:pt x="1961" y="457"/>
                    <a:pt x="1833" y="457"/>
                    <a:pt x="1702" y="452"/>
                  </a:cubicBezTo>
                  <a:cubicBezTo>
                    <a:pt x="1609" y="406"/>
                    <a:pt x="1507" y="376"/>
                    <a:pt x="1414" y="329"/>
                  </a:cubicBezTo>
                  <a:cubicBezTo>
                    <a:pt x="1299" y="270"/>
                    <a:pt x="1189" y="211"/>
                    <a:pt x="1078" y="147"/>
                  </a:cubicBezTo>
                  <a:cubicBezTo>
                    <a:pt x="1073" y="144"/>
                    <a:pt x="1068" y="143"/>
                    <a:pt x="1064" y="143"/>
                  </a:cubicBezTo>
                  <a:cubicBezTo>
                    <a:pt x="1036" y="143"/>
                    <a:pt x="1016" y="180"/>
                    <a:pt x="1045" y="198"/>
                  </a:cubicBezTo>
                  <a:cubicBezTo>
                    <a:pt x="1163" y="270"/>
                    <a:pt x="1295" y="367"/>
                    <a:pt x="1435" y="435"/>
                  </a:cubicBezTo>
                  <a:cubicBezTo>
                    <a:pt x="1329" y="427"/>
                    <a:pt x="1223" y="418"/>
                    <a:pt x="1117" y="410"/>
                  </a:cubicBezTo>
                  <a:cubicBezTo>
                    <a:pt x="773" y="376"/>
                    <a:pt x="366" y="363"/>
                    <a:pt x="44" y="228"/>
                  </a:cubicBezTo>
                  <a:cubicBezTo>
                    <a:pt x="40" y="226"/>
                    <a:pt x="37" y="225"/>
                    <a:pt x="34" y="225"/>
                  </a:cubicBezTo>
                  <a:cubicBezTo>
                    <a:pt x="11" y="225"/>
                    <a:pt x="0" y="263"/>
                    <a:pt x="27" y="274"/>
                  </a:cubicBezTo>
                  <a:cubicBezTo>
                    <a:pt x="332" y="414"/>
                    <a:pt x="714" y="444"/>
                    <a:pt x="1045" y="486"/>
                  </a:cubicBezTo>
                  <a:cubicBezTo>
                    <a:pt x="1431" y="537"/>
                    <a:pt x="1821" y="563"/>
                    <a:pt x="2211" y="563"/>
                  </a:cubicBezTo>
                  <a:cubicBezTo>
                    <a:pt x="2275" y="563"/>
                    <a:pt x="2334" y="563"/>
                    <a:pt x="2393" y="558"/>
                  </a:cubicBezTo>
                  <a:lnTo>
                    <a:pt x="2393" y="558"/>
                  </a:lnTo>
                  <a:cubicBezTo>
                    <a:pt x="2300" y="630"/>
                    <a:pt x="2198" y="698"/>
                    <a:pt x="2096" y="758"/>
                  </a:cubicBezTo>
                  <a:cubicBezTo>
                    <a:pt x="1910" y="872"/>
                    <a:pt x="1693" y="1008"/>
                    <a:pt x="1481" y="1059"/>
                  </a:cubicBezTo>
                  <a:cubicBezTo>
                    <a:pt x="1453" y="1059"/>
                    <a:pt x="1456" y="1097"/>
                    <a:pt x="1482" y="1097"/>
                  </a:cubicBezTo>
                  <a:cubicBezTo>
                    <a:pt x="1483" y="1097"/>
                    <a:pt x="1484" y="1097"/>
                    <a:pt x="1486" y="1097"/>
                  </a:cubicBezTo>
                  <a:cubicBezTo>
                    <a:pt x="1698" y="1089"/>
                    <a:pt x="1897" y="983"/>
                    <a:pt x="2084" y="885"/>
                  </a:cubicBezTo>
                  <a:cubicBezTo>
                    <a:pt x="2236" y="804"/>
                    <a:pt x="2448" y="698"/>
                    <a:pt x="2563" y="550"/>
                  </a:cubicBezTo>
                  <a:cubicBezTo>
                    <a:pt x="2584" y="546"/>
                    <a:pt x="2822" y="507"/>
                    <a:pt x="2974" y="465"/>
                  </a:cubicBezTo>
                  <a:cubicBezTo>
                    <a:pt x="3131" y="418"/>
                    <a:pt x="3309" y="376"/>
                    <a:pt x="3479" y="325"/>
                  </a:cubicBezTo>
                  <a:cubicBezTo>
                    <a:pt x="3623" y="278"/>
                    <a:pt x="3772" y="253"/>
                    <a:pt x="3869" y="130"/>
                  </a:cubicBezTo>
                  <a:cubicBezTo>
                    <a:pt x="3884" y="112"/>
                    <a:pt x="3864" y="90"/>
                    <a:pt x="3844" y="90"/>
                  </a:cubicBezTo>
                  <a:cubicBezTo>
                    <a:pt x="3841" y="90"/>
                    <a:pt x="3838" y="91"/>
                    <a:pt x="3835" y="92"/>
                  </a:cubicBezTo>
                  <a:cubicBezTo>
                    <a:pt x="3628" y="172"/>
                    <a:pt x="3420" y="240"/>
                    <a:pt x="3208" y="295"/>
                  </a:cubicBezTo>
                  <a:cubicBezTo>
                    <a:pt x="3119" y="232"/>
                    <a:pt x="2983" y="198"/>
                    <a:pt x="2894" y="164"/>
                  </a:cubicBezTo>
                  <a:cubicBezTo>
                    <a:pt x="2728" y="100"/>
                    <a:pt x="2563" y="45"/>
                    <a:pt x="2393" y="3"/>
                  </a:cubicBezTo>
                  <a:cubicBezTo>
                    <a:pt x="2389" y="1"/>
                    <a:pt x="2385" y="1"/>
                    <a:pt x="23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9"/>
            <p:cNvSpPr/>
            <p:nvPr/>
          </p:nvSpPr>
          <p:spPr>
            <a:xfrm>
              <a:off x="-1289725" y="5845521"/>
              <a:ext cx="349650" cy="143394"/>
            </a:xfrm>
            <a:custGeom>
              <a:avLst/>
              <a:gdLst/>
              <a:ahLst/>
              <a:cxnLst/>
              <a:rect l="l" t="t" r="r" b="b"/>
              <a:pathLst>
                <a:path w="1346" h="552" extrusionOk="0">
                  <a:moveTo>
                    <a:pt x="242" y="1"/>
                  </a:moveTo>
                  <a:cubicBezTo>
                    <a:pt x="137" y="1"/>
                    <a:pt x="59" y="24"/>
                    <a:pt x="43" y="84"/>
                  </a:cubicBezTo>
                  <a:cubicBezTo>
                    <a:pt x="1" y="228"/>
                    <a:pt x="196" y="432"/>
                    <a:pt x="616" y="517"/>
                  </a:cubicBezTo>
                  <a:cubicBezTo>
                    <a:pt x="735" y="542"/>
                    <a:pt x="846" y="552"/>
                    <a:pt x="943" y="552"/>
                  </a:cubicBezTo>
                  <a:cubicBezTo>
                    <a:pt x="1188" y="552"/>
                    <a:pt x="1346" y="489"/>
                    <a:pt x="1337" y="453"/>
                  </a:cubicBezTo>
                  <a:cubicBezTo>
                    <a:pt x="1324" y="398"/>
                    <a:pt x="1023" y="203"/>
                    <a:pt x="756" y="105"/>
                  </a:cubicBezTo>
                  <a:cubicBezTo>
                    <a:pt x="596" y="48"/>
                    <a:pt x="392" y="1"/>
                    <a:pt x="24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9"/>
            <p:cNvSpPr/>
            <p:nvPr/>
          </p:nvSpPr>
          <p:spPr>
            <a:xfrm>
              <a:off x="-1052814" y="5740314"/>
              <a:ext cx="266784" cy="200025"/>
            </a:xfrm>
            <a:custGeom>
              <a:avLst/>
              <a:gdLst/>
              <a:ahLst/>
              <a:cxnLst/>
              <a:rect l="l" t="t" r="r" b="b"/>
              <a:pathLst>
                <a:path w="1027" h="770" extrusionOk="0">
                  <a:moveTo>
                    <a:pt x="152" y="1"/>
                  </a:moveTo>
                  <a:cubicBezTo>
                    <a:pt x="121" y="1"/>
                    <a:pt x="97" y="10"/>
                    <a:pt x="81" y="31"/>
                  </a:cubicBezTo>
                  <a:cubicBezTo>
                    <a:pt x="1" y="133"/>
                    <a:pt x="94" y="353"/>
                    <a:pt x="399" y="548"/>
                  </a:cubicBezTo>
                  <a:cubicBezTo>
                    <a:pt x="633" y="700"/>
                    <a:pt x="828" y="769"/>
                    <a:pt x="924" y="769"/>
                  </a:cubicBezTo>
                  <a:cubicBezTo>
                    <a:pt x="951" y="769"/>
                    <a:pt x="971" y="763"/>
                    <a:pt x="980" y="752"/>
                  </a:cubicBezTo>
                  <a:cubicBezTo>
                    <a:pt x="1027" y="697"/>
                    <a:pt x="819" y="421"/>
                    <a:pt x="633" y="264"/>
                  </a:cubicBezTo>
                  <a:cubicBezTo>
                    <a:pt x="487" y="139"/>
                    <a:pt x="272" y="1"/>
                    <a:pt x="1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9"/>
            <p:cNvSpPr/>
            <p:nvPr/>
          </p:nvSpPr>
          <p:spPr>
            <a:xfrm>
              <a:off x="-716670" y="5763953"/>
              <a:ext cx="296657" cy="138978"/>
            </a:xfrm>
            <a:custGeom>
              <a:avLst/>
              <a:gdLst/>
              <a:ahLst/>
              <a:cxnLst/>
              <a:rect l="l" t="t" r="r" b="b"/>
              <a:pathLst>
                <a:path w="1142" h="535" extrusionOk="0">
                  <a:moveTo>
                    <a:pt x="178" y="1"/>
                  </a:moveTo>
                  <a:cubicBezTo>
                    <a:pt x="110" y="1"/>
                    <a:pt x="59" y="17"/>
                    <a:pt x="43" y="59"/>
                  </a:cubicBezTo>
                  <a:cubicBezTo>
                    <a:pt x="0" y="177"/>
                    <a:pt x="153" y="360"/>
                    <a:pt x="501" y="462"/>
                  </a:cubicBezTo>
                  <a:cubicBezTo>
                    <a:pt x="682" y="513"/>
                    <a:pt x="834" y="535"/>
                    <a:pt x="943" y="535"/>
                  </a:cubicBezTo>
                  <a:cubicBezTo>
                    <a:pt x="1040" y="535"/>
                    <a:pt x="1102" y="517"/>
                    <a:pt x="1116" y="487"/>
                  </a:cubicBezTo>
                  <a:cubicBezTo>
                    <a:pt x="1141" y="428"/>
                    <a:pt x="861" y="220"/>
                    <a:pt x="641" y="122"/>
                  </a:cubicBezTo>
                  <a:cubicBezTo>
                    <a:pt x="497" y="59"/>
                    <a:pt x="307" y="1"/>
                    <a:pt x="17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9"/>
            <p:cNvSpPr/>
            <p:nvPr/>
          </p:nvSpPr>
          <p:spPr>
            <a:xfrm>
              <a:off x="-954620" y="6083732"/>
              <a:ext cx="296398" cy="108585"/>
            </a:xfrm>
            <a:custGeom>
              <a:avLst/>
              <a:gdLst/>
              <a:ahLst/>
              <a:cxnLst/>
              <a:rect l="l" t="t" r="r" b="b"/>
              <a:pathLst>
                <a:path w="1141" h="418" extrusionOk="0">
                  <a:moveTo>
                    <a:pt x="741" y="0"/>
                  </a:moveTo>
                  <a:cubicBezTo>
                    <a:pt x="667" y="0"/>
                    <a:pt x="594" y="4"/>
                    <a:pt x="530" y="11"/>
                  </a:cubicBezTo>
                  <a:cubicBezTo>
                    <a:pt x="301" y="36"/>
                    <a:pt x="0" y="138"/>
                    <a:pt x="68" y="295"/>
                  </a:cubicBezTo>
                  <a:cubicBezTo>
                    <a:pt x="106" y="388"/>
                    <a:pt x="237" y="418"/>
                    <a:pt x="379" y="418"/>
                  </a:cubicBezTo>
                  <a:cubicBezTo>
                    <a:pt x="471" y="418"/>
                    <a:pt x="569" y="405"/>
                    <a:pt x="649" y="388"/>
                  </a:cubicBezTo>
                  <a:cubicBezTo>
                    <a:pt x="853" y="350"/>
                    <a:pt x="1141" y="176"/>
                    <a:pt x="1132" y="92"/>
                  </a:cubicBezTo>
                  <a:cubicBezTo>
                    <a:pt x="1126" y="27"/>
                    <a:pt x="935" y="0"/>
                    <a:pt x="74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9"/>
            <p:cNvSpPr/>
            <p:nvPr/>
          </p:nvSpPr>
          <p:spPr>
            <a:xfrm>
              <a:off x="984831" y="3714093"/>
              <a:ext cx="493043" cy="1659946"/>
            </a:xfrm>
            <a:custGeom>
              <a:avLst/>
              <a:gdLst/>
              <a:ahLst/>
              <a:cxnLst/>
              <a:rect l="l" t="t" r="r" b="b"/>
              <a:pathLst>
                <a:path w="1898" h="6390" extrusionOk="0">
                  <a:moveTo>
                    <a:pt x="247" y="0"/>
                  </a:moveTo>
                  <a:cubicBezTo>
                    <a:pt x="238" y="0"/>
                    <a:pt x="230" y="8"/>
                    <a:pt x="232" y="18"/>
                  </a:cubicBezTo>
                  <a:cubicBezTo>
                    <a:pt x="287" y="243"/>
                    <a:pt x="393" y="447"/>
                    <a:pt x="461" y="667"/>
                  </a:cubicBezTo>
                  <a:cubicBezTo>
                    <a:pt x="525" y="888"/>
                    <a:pt x="584" y="1108"/>
                    <a:pt x="631" y="1337"/>
                  </a:cubicBezTo>
                  <a:cubicBezTo>
                    <a:pt x="673" y="1528"/>
                    <a:pt x="712" y="1719"/>
                    <a:pt x="745" y="1910"/>
                  </a:cubicBezTo>
                  <a:cubicBezTo>
                    <a:pt x="728" y="1889"/>
                    <a:pt x="716" y="1863"/>
                    <a:pt x="699" y="1842"/>
                  </a:cubicBezTo>
                  <a:cubicBezTo>
                    <a:pt x="605" y="1715"/>
                    <a:pt x="546" y="1566"/>
                    <a:pt x="461" y="1435"/>
                  </a:cubicBezTo>
                  <a:cubicBezTo>
                    <a:pt x="321" y="1214"/>
                    <a:pt x="224" y="1015"/>
                    <a:pt x="16" y="849"/>
                  </a:cubicBezTo>
                  <a:cubicBezTo>
                    <a:pt x="14" y="849"/>
                    <a:pt x="13" y="848"/>
                    <a:pt x="11" y="848"/>
                  </a:cubicBezTo>
                  <a:cubicBezTo>
                    <a:pt x="5" y="848"/>
                    <a:pt x="1" y="855"/>
                    <a:pt x="7" y="862"/>
                  </a:cubicBezTo>
                  <a:cubicBezTo>
                    <a:pt x="190" y="1083"/>
                    <a:pt x="296" y="1380"/>
                    <a:pt x="440" y="1630"/>
                  </a:cubicBezTo>
                  <a:cubicBezTo>
                    <a:pt x="542" y="1804"/>
                    <a:pt x="656" y="1973"/>
                    <a:pt x="784" y="2135"/>
                  </a:cubicBezTo>
                  <a:cubicBezTo>
                    <a:pt x="822" y="2372"/>
                    <a:pt x="860" y="2610"/>
                    <a:pt x="885" y="2851"/>
                  </a:cubicBezTo>
                  <a:cubicBezTo>
                    <a:pt x="949" y="3377"/>
                    <a:pt x="966" y="3908"/>
                    <a:pt x="941" y="4438"/>
                  </a:cubicBezTo>
                  <a:cubicBezTo>
                    <a:pt x="932" y="4535"/>
                    <a:pt x="928" y="4633"/>
                    <a:pt x="924" y="4739"/>
                  </a:cubicBezTo>
                  <a:cubicBezTo>
                    <a:pt x="890" y="4501"/>
                    <a:pt x="805" y="4268"/>
                    <a:pt x="737" y="4039"/>
                  </a:cubicBezTo>
                  <a:cubicBezTo>
                    <a:pt x="741" y="3653"/>
                    <a:pt x="775" y="3225"/>
                    <a:pt x="686" y="2851"/>
                  </a:cubicBezTo>
                  <a:cubicBezTo>
                    <a:pt x="684" y="2844"/>
                    <a:pt x="678" y="2841"/>
                    <a:pt x="672" y="2841"/>
                  </a:cubicBezTo>
                  <a:cubicBezTo>
                    <a:pt x="664" y="2841"/>
                    <a:pt x="656" y="2846"/>
                    <a:pt x="656" y="2856"/>
                  </a:cubicBezTo>
                  <a:cubicBezTo>
                    <a:pt x="690" y="3136"/>
                    <a:pt x="644" y="3441"/>
                    <a:pt x="656" y="3734"/>
                  </a:cubicBezTo>
                  <a:cubicBezTo>
                    <a:pt x="559" y="3339"/>
                    <a:pt x="478" y="2940"/>
                    <a:pt x="376" y="2550"/>
                  </a:cubicBezTo>
                  <a:cubicBezTo>
                    <a:pt x="375" y="2543"/>
                    <a:pt x="369" y="2539"/>
                    <a:pt x="363" y="2539"/>
                  </a:cubicBezTo>
                  <a:cubicBezTo>
                    <a:pt x="356" y="2539"/>
                    <a:pt x="349" y="2545"/>
                    <a:pt x="351" y="2555"/>
                  </a:cubicBezTo>
                  <a:cubicBezTo>
                    <a:pt x="402" y="2898"/>
                    <a:pt x="461" y="3242"/>
                    <a:pt x="533" y="3585"/>
                  </a:cubicBezTo>
                  <a:cubicBezTo>
                    <a:pt x="516" y="3556"/>
                    <a:pt x="499" y="3526"/>
                    <a:pt x="487" y="3496"/>
                  </a:cubicBezTo>
                  <a:cubicBezTo>
                    <a:pt x="393" y="3293"/>
                    <a:pt x="283" y="3097"/>
                    <a:pt x="169" y="2907"/>
                  </a:cubicBezTo>
                  <a:cubicBezTo>
                    <a:pt x="163" y="2900"/>
                    <a:pt x="156" y="2897"/>
                    <a:pt x="149" y="2897"/>
                  </a:cubicBezTo>
                  <a:cubicBezTo>
                    <a:pt x="134" y="2897"/>
                    <a:pt x="120" y="2910"/>
                    <a:pt x="126" y="2928"/>
                  </a:cubicBezTo>
                  <a:cubicBezTo>
                    <a:pt x="207" y="3131"/>
                    <a:pt x="287" y="3352"/>
                    <a:pt x="402" y="3539"/>
                  </a:cubicBezTo>
                  <a:cubicBezTo>
                    <a:pt x="461" y="3628"/>
                    <a:pt x="525" y="3717"/>
                    <a:pt x="584" y="3806"/>
                  </a:cubicBezTo>
                  <a:cubicBezTo>
                    <a:pt x="593" y="3857"/>
                    <a:pt x="605" y="3908"/>
                    <a:pt x="618" y="3958"/>
                  </a:cubicBezTo>
                  <a:cubicBezTo>
                    <a:pt x="699" y="4302"/>
                    <a:pt x="826" y="4637"/>
                    <a:pt x="902" y="4976"/>
                  </a:cubicBezTo>
                  <a:cubicBezTo>
                    <a:pt x="873" y="5171"/>
                    <a:pt x="856" y="5362"/>
                    <a:pt x="847" y="5562"/>
                  </a:cubicBezTo>
                  <a:cubicBezTo>
                    <a:pt x="851" y="5719"/>
                    <a:pt x="796" y="6185"/>
                    <a:pt x="801" y="6368"/>
                  </a:cubicBezTo>
                  <a:cubicBezTo>
                    <a:pt x="801" y="6380"/>
                    <a:pt x="811" y="6390"/>
                    <a:pt x="822" y="6390"/>
                  </a:cubicBezTo>
                  <a:cubicBezTo>
                    <a:pt x="827" y="6390"/>
                    <a:pt x="831" y="6388"/>
                    <a:pt x="835" y="6385"/>
                  </a:cubicBezTo>
                  <a:cubicBezTo>
                    <a:pt x="983" y="6240"/>
                    <a:pt x="970" y="5507"/>
                    <a:pt x="991" y="5290"/>
                  </a:cubicBezTo>
                  <a:cubicBezTo>
                    <a:pt x="1017" y="5074"/>
                    <a:pt x="1042" y="4671"/>
                    <a:pt x="1055" y="4442"/>
                  </a:cubicBezTo>
                  <a:cubicBezTo>
                    <a:pt x="1068" y="4204"/>
                    <a:pt x="1068" y="3963"/>
                    <a:pt x="1059" y="3725"/>
                  </a:cubicBezTo>
                  <a:cubicBezTo>
                    <a:pt x="1131" y="3479"/>
                    <a:pt x="1178" y="3225"/>
                    <a:pt x="1263" y="2987"/>
                  </a:cubicBezTo>
                  <a:cubicBezTo>
                    <a:pt x="1450" y="2788"/>
                    <a:pt x="1704" y="2656"/>
                    <a:pt x="1886" y="2457"/>
                  </a:cubicBezTo>
                  <a:cubicBezTo>
                    <a:pt x="1897" y="2446"/>
                    <a:pt x="1889" y="2426"/>
                    <a:pt x="1876" y="2426"/>
                  </a:cubicBezTo>
                  <a:cubicBezTo>
                    <a:pt x="1874" y="2426"/>
                    <a:pt x="1872" y="2426"/>
                    <a:pt x="1869" y="2427"/>
                  </a:cubicBezTo>
                  <a:cubicBezTo>
                    <a:pt x="1704" y="2529"/>
                    <a:pt x="1522" y="2627"/>
                    <a:pt x="1377" y="2758"/>
                  </a:cubicBezTo>
                  <a:cubicBezTo>
                    <a:pt x="1365" y="2771"/>
                    <a:pt x="1348" y="2784"/>
                    <a:pt x="1331" y="2801"/>
                  </a:cubicBezTo>
                  <a:lnTo>
                    <a:pt x="1331" y="2796"/>
                  </a:lnTo>
                  <a:cubicBezTo>
                    <a:pt x="1416" y="2559"/>
                    <a:pt x="1513" y="2325"/>
                    <a:pt x="1598" y="2088"/>
                  </a:cubicBezTo>
                  <a:cubicBezTo>
                    <a:pt x="1604" y="2074"/>
                    <a:pt x="1590" y="2061"/>
                    <a:pt x="1578" y="2061"/>
                  </a:cubicBezTo>
                  <a:cubicBezTo>
                    <a:pt x="1572" y="2061"/>
                    <a:pt x="1567" y="2064"/>
                    <a:pt x="1564" y="2071"/>
                  </a:cubicBezTo>
                  <a:cubicBezTo>
                    <a:pt x="1475" y="2236"/>
                    <a:pt x="1390" y="2410"/>
                    <a:pt x="1318" y="2584"/>
                  </a:cubicBezTo>
                  <a:lnTo>
                    <a:pt x="1318" y="2567"/>
                  </a:lnTo>
                  <a:cubicBezTo>
                    <a:pt x="1297" y="2389"/>
                    <a:pt x="1288" y="2207"/>
                    <a:pt x="1271" y="2029"/>
                  </a:cubicBezTo>
                  <a:cubicBezTo>
                    <a:pt x="1269" y="2016"/>
                    <a:pt x="1260" y="2011"/>
                    <a:pt x="1250" y="2011"/>
                  </a:cubicBezTo>
                  <a:cubicBezTo>
                    <a:pt x="1239" y="2011"/>
                    <a:pt x="1229" y="2018"/>
                    <a:pt x="1229" y="2029"/>
                  </a:cubicBezTo>
                  <a:cubicBezTo>
                    <a:pt x="1220" y="2173"/>
                    <a:pt x="1220" y="2317"/>
                    <a:pt x="1229" y="2461"/>
                  </a:cubicBezTo>
                  <a:cubicBezTo>
                    <a:pt x="1229" y="2533"/>
                    <a:pt x="1242" y="2605"/>
                    <a:pt x="1242" y="2678"/>
                  </a:cubicBezTo>
                  <a:cubicBezTo>
                    <a:pt x="1242" y="2682"/>
                    <a:pt x="1246" y="2711"/>
                    <a:pt x="1250" y="2745"/>
                  </a:cubicBezTo>
                  <a:cubicBezTo>
                    <a:pt x="1216" y="2834"/>
                    <a:pt x="1182" y="2928"/>
                    <a:pt x="1148" y="3021"/>
                  </a:cubicBezTo>
                  <a:cubicBezTo>
                    <a:pt x="1110" y="3140"/>
                    <a:pt x="1072" y="3254"/>
                    <a:pt x="1042" y="3365"/>
                  </a:cubicBezTo>
                  <a:cubicBezTo>
                    <a:pt x="1034" y="3212"/>
                    <a:pt x="1017" y="3059"/>
                    <a:pt x="1000" y="2907"/>
                  </a:cubicBezTo>
                  <a:cubicBezTo>
                    <a:pt x="953" y="2478"/>
                    <a:pt x="881" y="2054"/>
                    <a:pt x="796" y="1630"/>
                  </a:cubicBezTo>
                  <a:cubicBezTo>
                    <a:pt x="885" y="1214"/>
                    <a:pt x="941" y="794"/>
                    <a:pt x="966" y="370"/>
                  </a:cubicBezTo>
                  <a:cubicBezTo>
                    <a:pt x="966" y="355"/>
                    <a:pt x="950" y="345"/>
                    <a:pt x="935" y="345"/>
                  </a:cubicBezTo>
                  <a:cubicBezTo>
                    <a:pt x="924" y="345"/>
                    <a:pt x="914" y="350"/>
                    <a:pt x="911" y="362"/>
                  </a:cubicBezTo>
                  <a:cubicBezTo>
                    <a:pt x="860" y="612"/>
                    <a:pt x="843" y="866"/>
                    <a:pt x="796" y="1117"/>
                  </a:cubicBezTo>
                  <a:cubicBezTo>
                    <a:pt x="779" y="1202"/>
                    <a:pt x="754" y="1295"/>
                    <a:pt x="741" y="1388"/>
                  </a:cubicBezTo>
                  <a:lnTo>
                    <a:pt x="728" y="1316"/>
                  </a:lnTo>
                  <a:cubicBezTo>
                    <a:pt x="622" y="849"/>
                    <a:pt x="453" y="442"/>
                    <a:pt x="262" y="10"/>
                  </a:cubicBezTo>
                  <a:cubicBezTo>
                    <a:pt x="259" y="3"/>
                    <a:pt x="253" y="0"/>
                    <a:pt x="24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9"/>
            <p:cNvSpPr/>
            <p:nvPr/>
          </p:nvSpPr>
          <p:spPr>
            <a:xfrm>
              <a:off x="974441" y="3661100"/>
              <a:ext cx="148848" cy="125210"/>
            </a:xfrm>
            <a:custGeom>
              <a:avLst/>
              <a:gdLst/>
              <a:ahLst/>
              <a:cxnLst/>
              <a:rect l="l" t="t" r="r" b="b"/>
              <a:pathLst>
                <a:path w="573" h="482" extrusionOk="0">
                  <a:moveTo>
                    <a:pt x="263" y="1"/>
                  </a:moveTo>
                  <a:cubicBezTo>
                    <a:pt x="247" y="1"/>
                    <a:pt x="230" y="2"/>
                    <a:pt x="213" y="6"/>
                  </a:cubicBezTo>
                  <a:cubicBezTo>
                    <a:pt x="86" y="36"/>
                    <a:pt x="1" y="163"/>
                    <a:pt x="30" y="290"/>
                  </a:cubicBezTo>
                  <a:cubicBezTo>
                    <a:pt x="55" y="412"/>
                    <a:pt x="160" y="482"/>
                    <a:pt x="266" y="482"/>
                  </a:cubicBezTo>
                  <a:cubicBezTo>
                    <a:pt x="340" y="482"/>
                    <a:pt x="414" y="448"/>
                    <a:pt x="463" y="375"/>
                  </a:cubicBezTo>
                  <a:cubicBezTo>
                    <a:pt x="572" y="211"/>
                    <a:pt x="449" y="1"/>
                    <a:pt x="2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9"/>
            <p:cNvSpPr/>
            <p:nvPr/>
          </p:nvSpPr>
          <p:spPr>
            <a:xfrm>
              <a:off x="1161736" y="3736953"/>
              <a:ext cx="155083" cy="130406"/>
            </a:xfrm>
            <a:custGeom>
              <a:avLst/>
              <a:gdLst/>
              <a:ahLst/>
              <a:cxnLst/>
              <a:rect l="l" t="t" r="r" b="b"/>
              <a:pathLst>
                <a:path w="597" h="502" extrusionOk="0">
                  <a:moveTo>
                    <a:pt x="280" y="1"/>
                  </a:moveTo>
                  <a:cubicBezTo>
                    <a:pt x="262" y="1"/>
                    <a:pt x="244" y="3"/>
                    <a:pt x="226" y="7"/>
                  </a:cubicBezTo>
                  <a:cubicBezTo>
                    <a:pt x="90" y="32"/>
                    <a:pt x="1" y="168"/>
                    <a:pt x="31" y="303"/>
                  </a:cubicBezTo>
                  <a:cubicBezTo>
                    <a:pt x="55" y="430"/>
                    <a:pt x="164" y="501"/>
                    <a:pt x="275" y="501"/>
                  </a:cubicBezTo>
                  <a:cubicBezTo>
                    <a:pt x="354" y="501"/>
                    <a:pt x="433" y="466"/>
                    <a:pt x="484" y="388"/>
                  </a:cubicBezTo>
                  <a:cubicBezTo>
                    <a:pt x="597" y="218"/>
                    <a:pt x="468" y="1"/>
                    <a:pt x="2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9"/>
            <p:cNvSpPr/>
            <p:nvPr/>
          </p:nvSpPr>
          <p:spPr>
            <a:xfrm>
              <a:off x="926123" y="3893336"/>
              <a:ext cx="151706" cy="128328"/>
            </a:xfrm>
            <a:custGeom>
              <a:avLst/>
              <a:gdLst/>
              <a:ahLst/>
              <a:cxnLst/>
              <a:rect l="l" t="t" r="r" b="b"/>
              <a:pathLst>
                <a:path w="584" h="494" extrusionOk="0">
                  <a:moveTo>
                    <a:pt x="271" y="1"/>
                  </a:moveTo>
                  <a:cubicBezTo>
                    <a:pt x="254" y="1"/>
                    <a:pt x="235" y="3"/>
                    <a:pt x="216" y="7"/>
                  </a:cubicBezTo>
                  <a:cubicBezTo>
                    <a:pt x="85" y="32"/>
                    <a:pt x="0" y="164"/>
                    <a:pt x="26" y="295"/>
                  </a:cubicBezTo>
                  <a:cubicBezTo>
                    <a:pt x="53" y="422"/>
                    <a:pt x="160" y="493"/>
                    <a:pt x="269" y="493"/>
                  </a:cubicBezTo>
                  <a:cubicBezTo>
                    <a:pt x="346" y="493"/>
                    <a:pt x="424" y="457"/>
                    <a:pt x="475" y="380"/>
                  </a:cubicBezTo>
                  <a:cubicBezTo>
                    <a:pt x="584" y="213"/>
                    <a:pt x="459" y="1"/>
                    <a:pt x="2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9"/>
            <p:cNvSpPr/>
            <p:nvPr/>
          </p:nvSpPr>
          <p:spPr>
            <a:xfrm>
              <a:off x="1236809" y="4180124"/>
              <a:ext cx="119234" cy="100272"/>
            </a:xfrm>
            <a:custGeom>
              <a:avLst/>
              <a:gdLst/>
              <a:ahLst/>
              <a:cxnLst/>
              <a:rect l="l" t="t" r="r" b="b"/>
              <a:pathLst>
                <a:path w="459" h="386" extrusionOk="0">
                  <a:moveTo>
                    <a:pt x="218" y="1"/>
                  </a:moveTo>
                  <a:cubicBezTo>
                    <a:pt x="204" y="1"/>
                    <a:pt x="189" y="2"/>
                    <a:pt x="174" y="6"/>
                  </a:cubicBezTo>
                  <a:cubicBezTo>
                    <a:pt x="68" y="27"/>
                    <a:pt x="0" y="129"/>
                    <a:pt x="21" y="235"/>
                  </a:cubicBezTo>
                  <a:cubicBezTo>
                    <a:pt x="41" y="331"/>
                    <a:pt x="126" y="386"/>
                    <a:pt x="212" y="386"/>
                  </a:cubicBezTo>
                  <a:cubicBezTo>
                    <a:pt x="273" y="386"/>
                    <a:pt x="335" y="358"/>
                    <a:pt x="373" y="298"/>
                  </a:cubicBezTo>
                  <a:cubicBezTo>
                    <a:pt x="458" y="167"/>
                    <a:pt x="361" y="1"/>
                    <a:pt x="21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9"/>
            <p:cNvSpPr/>
            <p:nvPr/>
          </p:nvSpPr>
          <p:spPr>
            <a:xfrm>
              <a:off x="1366695" y="4193632"/>
              <a:ext cx="113000" cy="94557"/>
            </a:xfrm>
            <a:custGeom>
              <a:avLst/>
              <a:gdLst/>
              <a:ahLst/>
              <a:cxnLst/>
              <a:rect l="l" t="t" r="r" b="b"/>
              <a:pathLst>
                <a:path w="435" h="364" extrusionOk="0">
                  <a:moveTo>
                    <a:pt x="206" y="0"/>
                  </a:moveTo>
                  <a:cubicBezTo>
                    <a:pt x="193" y="0"/>
                    <a:pt x="180" y="2"/>
                    <a:pt x="166" y="4"/>
                  </a:cubicBezTo>
                  <a:cubicBezTo>
                    <a:pt x="64" y="26"/>
                    <a:pt x="1" y="119"/>
                    <a:pt x="22" y="221"/>
                  </a:cubicBezTo>
                  <a:cubicBezTo>
                    <a:pt x="42" y="312"/>
                    <a:pt x="120" y="363"/>
                    <a:pt x="200" y="363"/>
                  </a:cubicBezTo>
                  <a:cubicBezTo>
                    <a:pt x="258" y="363"/>
                    <a:pt x="316" y="337"/>
                    <a:pt x="353" y="280"/>
                  </a:cubicBezTo>
                  <a:cubicBezTo>
                    <a:pt x="434" y="156"/>
                    <a:pt x="342" y="0"/>
                    <a:pt x="2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9"/>
            <p:cNvSpPr/>
            <p:nvPr/>
          </p:nvSpPr>
          <p:spPr>
            <a:xfrm>
              <a:off x="1404102" y="4306893"/>
              <a:ext cx="147030" cy="105208"/>
            </a:xfrm>
            <a:custGeom>
              <a:avLst/>
              <a:gdLst/>
              <a:ahLst/>
              <a:cxnLst/>
              <a:rect l="l" t="t" r="r" b="b"/>
              <a:pathLst>
                <a:path w="566" h="405" extrusionOk="0">
                  <a:moveTo>
                    <a:pt x="290" y="0"/>
                  </a:moveTo>
                  <a:cubicBezTo>
                    <a:pt x="275" y="0"/>
                    <a:pt x="259" y="2"/>
                    <a:pt x="243" y="5"/>
                  </a:cubicBezTo>
                  <a:cubicBezTo>
                    <a:pt x="1" y="53"/>
                    <a:pt x="59" y="405"/>
                    <a:pt x="276" y="405"/>
                  </a:cubicBezTo>
                  <a:cubicBezTo>
                    <a:pt x="291" y="405"/>
                    <a:pt x="307" y="403"/>
                    <a:pt x="323" y="400"/>
                  </a:cubicBezTo>
                  <a:cubicBezTo>
                    <a:pt x="565" y="352"/>
                    <a:pt x="507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9"/>
            <p:cNvSpPr/>
            <p:nvPr/>
          </p:nvSpPr>
          <p:spPr>
            <a:xfrm>
              <a:off x="1129784" y="4391578"/>
              <a:ext cx="127807" cy="107806"/>
            </a:xfrm>
            <a:custGeom>
              <a:avLst/>
              <a:gdLst/>
              <a:ahLst/>
              <a:cxnLst/>
              <a:rect l="l" t="t" r="r" b="b"/>
              <a:pathLst>
                <a:path w="492" h="415" extrusionOk="0">
                  <a:moveTo>
                    <a:pt x="232" y="0"/>
                  </a:moveTo>
                  <a:cubicBezTo>
                    <a:pt x="216" y="0"/>
                    <a:pt x="200" y="2"/>
                    <a:pt x="183" y="6"/>
                  </a:cubicBezTo>
                  <a:cubicBezTo>
                    <a:pt x="73" y="31"/>
                    <a:pt x="1" y="137"/>
                    <a:pt x="22" y="248"/>
                  </a:cubicBezTo>
                  <a:cubicBezTo>
                    <a:pt x="44" y="355"/>
                    <a:pt x="135" y="415"/>
                    <a:pt x="227" y="415"/>
                  </a:cubicBezTo>
                  <a:cubicBezTo>
                    <a:pt x="292" y="415"/>
                    <a:pt x="357" y="385"/>
                    <a:pt x="400" y="320"/>
                  </a:cubicBezTo>
                  <a:cubicBezTo>
                    <a:pt x="492" y="177"/>
                    <a:pt x="385" y="0"/>
                    <a:pt x="2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9"/>
            <p:cNvSpPr/>
            <p:nvPr/>
          </p:nvSpPr>
          <p:spPr>
            <a:xfrm>
              <a:off x="988208" y="4280396"/>
              <a:ext cx="165993" cy="120015"/>
            </a:xfrm>
            <a:custGeom>
              <a:avLst/>
              <a:gdLst/>
              <a:ahLst/>
              <a:cxnLst/>
              <a:rect l="l" t="t" r="r" b="b"/>
              <a:pathLst>
                <a:path w="639" h="462" extrusionOk="0">
                  <a:moveTo>
                    <a:pt x="325" y="0"/>
                  </a:moveTo>
                  <a:cubicBezTo>
                    <a:pt x="309" y="0"/>
                    <a:pt x="292" y="2"/>
                    <a:pt x="274" y="6"/>
                  </a:cubicBezTo>
                  <a:cubicBezTo>
                    <a:pt x="1" y="65"/>
                    <a:pt x="68" y="461"/>
                    <a:pt x="313" y="461"/>
                  </a:cubicBezTo>
                  <a:cubicBezTo>
                    <a:pt x="331" y="461"/>
                    <a:pt x="349" y="459"/>
                    <a:pt x="368" y="455"/>
                  </a:cubicBezTo>
                  <a:cubicBezTo>
                    <a:pt x="638" y="399"/>
                    <a:pt x="573" y="0"/>
                    <a:pt x="3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9"/>
            <p:cNvSpPr/>
            <p:nvPr/>
          </p:nvSpPr>
          <p:spPr>
            <a:xfrm>
              <a:off x="953659" y="4432622"/>
              <a:ext cx="133522" cy="112741"/>
            </a:xfrm>
            <a:custGeom>
              <a:avLst/>
              <a:gdLst/>
              <a:ahLst/>
              <a:cxnLst/>
              <a:rect l="l" t="t" r="r" b="b"/>
              <a:pathLst>
                <a:path w="514" h="434" extrusionOk="0">
                  <a:moveTo>
                    <a:pt x="237" y="0"/>
                  </a:moveTo>
                  <a:cubicBezTo>
                    <a:pt x="222" y="0"/>
                    <a:pt x="207" y="2"/>
                    <a:pt x="191" y="5"/>
                  </a:cubicBezTo>
                  <a:cubicBezTo>
                    <a:pt x="77" y="30"/>
                    <a:pt x="0" y="145"/>
                    <a:pt x="26" y="259"/>
                  </a:cubicBezTo>
                  <a:cubicBezTo>
                    <a:pt x="48" y="371"/>
                    <a:pt x="142" y="434"/>
                    <a:pt x="237" y="434"/>
                  </a:cubicBezTo>
                  <a:cubicBezTo>
                    <a:pt x="304" y="434"/>
                    <a:pt x="372" y="402"/>
                    <a:pt x="416" y="336"/>
                  </a:cubicBezTo>
                  <a:cubicBezTo>
                    <a:pt x="513" y="188"/>
                    <a:pt x="403" y="0"/>
                    <a:pt x="2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9"/>
            <p:cNvSpPr/>
            <p:nvPr/>
          </p:nvSpPr>
          <p:spPr>
            <a:xfrm>
              <a:off x="-304673" y="5754861"/>
              <a:ext cx="1168186" cy="661641"/>
            </a:xfrm>
            <a:custGeom>
              <a:avLst/>
              <a:gdLst/>
              <a:ahLst/>
              <a:cxnLst/>
              <a:rect l="l" t="t" r="r" b="b"/>
              <a:pathLst>
                <a:path w="4497" h="2547" extrusionOk="0">
                  <a:moveTo>
                    <a:pt x="4496" y="0"/>
                  </a:moveTo>
                  <a:cubicBezTo>
                    <a:pt x="4496" y="0"/>
                    <a:pt x="4013" y="454"/>
                    <a:pt x="3657" y="645"/>
                  </a:cubicBezTo>
                  <a:cubicBezTo>
                    <a:pt x="3305" y="840"/>
                    <a:pt x="2087" y="963"/>
                    <a:pt x="1413" y="1319"/>
                  </a:cubicBezTo>
                  <a:cubicBezTo>
                    <a:pt x="743" y="1671"/>
                    <a:pt x="0" y="2431"/>
                    <a:pt x="0" y="2431"/>
                  </a:cubicBezTo>
                  <a:cubicBezTo>
                    <a:pt x="0" y="2431"/>
                    <a:pt x="757" y="2547"/>
                    <a:pt x="1320" y="2547"/>
                  </a:cubicBezTo>
                  <a:cubicBezTo>
                    <a:pt x="1411" y="2547"/>
                    <a:pt x="1497" y="2544"/>
                    <a:pt x="1574" y="2537"/>
                  </a:cubicBezTo>
                  <a:cubicBezTo>
                    <a:pt x="2172" y="2486"/>
                    <a:pt x="3182" y="2185"/>
                    <a:pt x="3674" y="1548"/>
                  </a:cubicBezTo>
                  <a:cubicBezTo>
                    <a:pt x="4085" y="1022"/>
                    <a:pt x="4496" y="0"/>
                    <a:pt x="44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9"/>
            <p:cNvSpPr/>
            <p:nvPr/>
          </p:nvSpPr>
          <p:spPr>
            <a:xfrm>
              <a:off x="-304673" y="5762394"/>
              <a:ext cx="1159354" cy="626311"/>
            </a:xfrm>
            <a:custGeom>
              <a:avLst/>
              <a:gdLst/>
              <a:ahLst/>
              <a:cxnLst/>
              <a:rect l="l" t="t" r="r" b="b"/>
              <a:pathLst>
                <a:path w="4463" h="2411" extrusionOk="0">
                  <a:moveTo>
                    <a:pt x="4462" y="1"/>
                  </a:moveTo>
                  <a:cubicBezTo>
                    <a:pt x="4348" y="103"/>
                    <a:pt x="3958" y="455"/>
                    <a:pt x="3657" y="616"/>
                  </a:cubicBezTo>
                  <a:cubicBezTo>
                    <a:pt x="3305" y="811"/>
                    <a:pt x="2083" y="934"/>
                    <a:pt x="1413" y="1290"/>
                  </a:cubicBezTo>
                  <a:cubicBezTo>
                    <a:pt x="743" y="1642"/>
                    <a:pt x="0" y="2402"/>
                    <a:pt x="0" y="2402"/>
                  </a:cubicBezTo>
                  <a:lnTo>
                    <a:pt x="39" y="2410"/>
                  </a:lnTo>
                  <a:cubicBezTo>
                    <a:pt x="632" y="2287"/>
                    <a:pt x="1879" y="1986"/>
                    <a:pt x="2846" y="1464"/>
                  </a:cubicBezTo>
                  <a:cubicBezTo>
                    <a:pt x="3495" y="1116"/>
                    <a:pt x="4051" y="616"/>
                    <a:pt x="44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9"/>
            <p:cNvSpPr/>
            <p:nvPr/>
          </p:nvSpPr>
          <p:spPr>
            <a:xfrm>
              <a:off x="1273177" y="5434303"/>
              <a:ext cx="893869" cy="557732"/>
            </a:xfrm>
            <a:custGeom>
              <a:avLst/>
              <a:gdLst/>
              <a:ahLst/>
              <a:cxnLst/>
              <a:rect l="l" t="t" r="r" b="b"/>
              <a:pathLst>
                <a:path w="3441" h="2147" extrusionOk="0">
                  <a:moveTo>
                    <a:pt x="2906" y="1103"/>
                  </a:moveTo>
                  <a:cubicBezTo>
                    <a:pt x="2906" y="1103"/>
                    <a:pt x="3113" y="1052"/>
                    <a:pt x="3080" y="929"/>
                  </a:cubicBezTo>
                  <a:cubicBezTo>
                    <a:pt x="3041" y="806"/>
                    <a:pt x="2532" y="717"/>
                    <a:pt x="2532" y="717"/>
                  </a:cubicBezTo>
                  <a:cubicBezTo>
                    <a:pt x="2532" y="717"/>
                    <a:pt x="2787" y="573"/>
                    <a:pt x="2698" y="458"/>
                  </a:cubicBezTo>
                  <a:cubicBezTo>
                    <a:pt x="2609" y="339"/>
                    <a:pt x="1981" y="428"/>
                    <a:pt x="1981" y="428"/>
                  </a:cubicBezTo>
                  <a:cubicBezTo>
                    <a:pt x="1981" y="428"/>
                    <a:pt x="2146" y="242"/>
                    <a:pt x="2045" y="136"/>
                  </a:cubicBezTo>
                  <a:cubicBezTo>
                    <a:pt x="1943" y="25"/>
                    <a:pt x="1234" y="284"/>
                    <a:pt x="1234" y="284"/>
                  </a:cubicBezTo>
                  <a:cubicBezTo>
                    <a:pt x="1234" y="284"/>
                    <a:pt x="1391" y="136"/>
                    <a:pt x="1234" y="68"/>
                  </a:cubicBezTo>
                  <a:cubicBezTo>
                    <a:pt x="1073" y="0"/>
                    <a:pt x="887" y="195"/>
                    <a:pt x="726" y="267"/>
                  </a:cubicBezTo>
                  <a:cubicBezTo>
                    <a:pt x="560" y="344"/>
                    <a:pt x="98" y="607"/>
                    <a:pt x="98" y="607"/>
                  </a:cubicBezTo>
                  <a:cubicBezTo>
                    <a:pt x="98" y="607"/>
                    <a:pt x="0" y="721"/>
                    <a:pt x="157" y="899"/>
                  </a:cubicBezTo>
                  <a:cubicBezTo>
                    <a:pt x="284" y="1031"/>
                    <a:pt x="390" y="1179"/>
                    <a:pt x="475" y="1345"/>
                  </a:cubicBezTo>
                  <a:cubicBezTo>
                    <a:pt x="543" y="1485"/>
                    <a:pt x="628" y="1612"/>
                    <a:pt x="747" y="1675"/>
                  </a:cubicBezTo>
                  <a:cubicBezTo>
                    <a:pt x="865" y="1739"/>
                    <a:pt x="844" y="1501"/>
                    <a:pt x="844" y="1501"/>
                  </a:cubicBezTo>
                  <a:cubicBezTo>
                    <a:pt x="844" y="1501"/>
                    <a:pt x="1005" y="1845"/>
                    <a:pt x="1145" y="1938"/>
                  </a:cubicBezTo>
                  <a:cubicBezTo>
                    <a:pt x="1285" y="2027"/>
                    <a:pt x="1357" y="2027"/>
                    <a:pt x="1413" y="1972"/>
                  </a:cubicBezTo>
                  <a:cubicBezTo>
                    <a:pt x="1464" y="1917"/>
                    <a:pt x="1374" y="1726"/>
                    <a:pt x="1374" y="1726"/>
                  </a:cubicBezTo>
                  <a:cubicBezTo>
                    <a:pt x="1374" y="1726"/>
                    <a:pt x="1989" y="2142"/>
                    <a:pt x="2087" y="2142"/>
                  </a:cubicBezTo>
                  <a:cubicBezTo>
                    <a:pt x="2185" y="2146"/>
                    <a:pt x="2299" y="2087"/>
                    <a:pt x="2125" y="1909"/>
                  </a:cubicBezTo>
                  <a:cubicBezTo>
                    <a:pt x="2125" y="1909"/>
                    <a:pt x="2766" y="2095"/>
                    <a:pt x="2846" y="2006"/>
                  </a:cubicBezTo>
                  <a:cubicBezTo>
                    <a:pt x="2923" y="1921"/>
                    <a:pt x="2689" y="1777"/>
                    <a:pt x="2689" y="1777"/>
                  </a:cubicBezTo>
                  <a:cubicBezTo>
                    <a:pt x="2689" y="1777"/>
                    <a:pt x="3253" y="1752"/>
                    <a:pt x="3347" y="1624"/>
                  </a:cubicBezTo>
                  <a:cubicBezTo>
                    <a:pt x="3440" y="1497"/>
                    <a:pt x="2906" y="1103"/>
                    <a:pt x="2906" y="110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9"/>
            <p:cNvSpPr/>
            <p:nvPr/>
          </p:nvSpPr>
          <p:spPr>
            <a:xfrm>
              <a:off x="1041721" y="5574060"/>
              <a:ext cx="957772" cy="222885"/>
            </a:xfrm>
            <a:custGeom>
              <a:avLst/>
              <a:gdLst/>
              <a:ahLst/>
              <a:cxnLst/>
              <a:rect l="l" t="t" r="r" b="b"/>
              <a:pathLst>
                <a:path w="3687" h="858" extrusionOk="0">
                  <a:moveTo>
                    <a:pt x="3657" y="798"/>
                  </a:moveTo>
                  <a:cubicBezTo>
                    <a:pt x="3152" y="501"/>
                    <a:pt x="2516" y="387"/>
                    <a:pt x="1947" y="238"/>
                  </a:cubicBezTo>
                  <a:cubicBezTo>
                    <a:pt x="1625" y="166"/>
                    <a:pt x="1298" y="107"/>
                    <a:pt x="972" y="73"/>
                  </a:cubicBezTo>
                  <a:cubicBezTo>
                    <a:pt x="675" y="30"/>
                    <a:pt x="357" y="1"/>
                    <a:pt x="60" y="56"/>
                  </a:cubicBezTo>
                  <a:cubicBezTo>
                    <a:pt x="1" y="64"/>
                    <a:pt x="13" y="153"/>
                    <a:pt x="73" y="145"/>
                  </a:cubicBezTo>
                  <a:cubicBezTo>
                    <a:pt x="361" y="115"/>
                    <a:pt x="666" y="175"/>
                    <a:pt x="955" y="217"/>
                  </a:cubicBezTo>
                  <a:cubicBezTo>
                    <a:pt x="1273" y="264"/>
                    <a:pt x="1591" y="327"/>
                    <a:pt x="1909" y="395"/>
                  </a:cubicBezTo>
                  <a:cubicBezTo>
                    <a:pt x="2486" y="522"/>
                    <a:pt x="3050" y="764"/>
                    <a:pt x="3635" y="853"/>
                  </a:cubicBezTo>
                  <a:cubicBezTo>
                    <a:pt x="3665" y="857"/>
                    <a:pt x="3686" y="815"/>
                    <a:pt x="3657" y="7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9"/>
            <p:cNvSpPr/>
            <p:nvPr/>
          </p:nvSpPr>
          <p:spPr>
            <a:xfrm>
              <a:off x="1243304" y="4839165"/>
              <a:ext cx="784765" cy="831012"/>
            </a:xfrm>
            <a:custGeom>
              <a:avLst/>
              <a:gdLst/>
              <a:ahLst/>
              <a:cxnLst/>
              <a:rect l="l" t="t" r="r" b="b"/>
              <a:pathLst>
                <a:path w="3021" h="3199" extrusionOk="0">
                  <a:moveTo>
                    <a:pt x="43" y="3088"/>
                  </a:moveTo>
                  <a:cubicBezTo>
                    <a:pt x="64" y="3071"/>
                    <a:pt x="94" y="3054"/>
                    <a:pt x="119" y="3046"/>
                  </a:cubicBezTo>
                  <a:cubicBezTo>
                    <a:pt x="209" y="2999"/>
                    <a:pt x="293" y="2948"/>
                    <a:pt x="378" y="2898"/>
                  </a:cubicBezTo>
                  <a:cubicBezTo>
                    <a:pt x="455" y="2851"/>
                    <a:pt x="531" y="2804"/>
                    <a:pt x="603" y="2753"/>
                  </a:cubicBezTo>
                  <a:cubicBezTo>
                    <a:pt x="603" y="2660"/>
                    <a:pt x="641" y="2546"/>
                    <a:pt x="658" y="2461"/>
                  </a:cubicBezTo>
                  <a:cubicBezTo>
                    <a:pt x="688" y="2300"/>
                    <a:pt x="764" y="2151"/>
                    <a:pt x="802" y="1990"/>
                  </a:cubicBezTo>
                  <a:cubicBezTo>
                    <a:pt x="815" y="1947"/>
                    <a:pt x="879" y="1964"/>
                    <a:pt x="870" y="2011"/>
                  </a:cubicBezTo>
                  <a:cubicBezTo>
                    <a:pt x="841" y="2155"/>
                    <a:pt x="785" y="2291"/>
                    <a:pt x="751" y="2439"/>
                  </a:cubicBezTo>
                  <a:cubicBezTo>
                    <a:pt x="739" y="2507"/>
                    <a:pt x="734" y="2588"/>
                    <a:pt x="722" y="2664"/>
                  </a:cubicBezTo>
                  <a:cubicBezTo>
                    <a:pt x="777" y="2622"/>
                    <a:pt x="824" y="2584"/>
                    <a:pt x="874" y="2541"/>
                  </a:cubicBezTo>
                  <a:cubicBezTo>
                    <a:pt x="980" y="2452"/>
                    <a:pt x="1078" y="2359"/>
                    <a:pt x="1176" y="2261"/>
                  </a:cubicBezTo>
                  <a:cubicBezTo>
                    <a:pt x="1150" y="2138"/>
                    <a:pt x="1193" y="2003"/>
                    <a:pt x="1226" y="1884"/>
                  </a:cubicBezTo>
                  <a:cubicBezTo>
                    <a:pt x="1273" y="1718"/>
                    <a:pt x="1345" y="1562"/>
                    <a:pt x="1439" y="1422"/>
                  </a:cubicBezTo>
                  <a:cubicBezTo>
                    <a:pt x="1460" y="1396"/>
                    <a:pt x="1498" y="1417"/>
                    <a:pt x="1489" y="1447"/>
                  </a:cubicBezTo>
                  <a:cubicBezTo>
                    <a:pt x="1413" y="1612"/>
                    <a:pt x="1349" y="1782"/>
                    <a:pt x="1299" y="1956"/>
                  </a:cubicBezTo>
                  <a:cubicBezTo>
                    <a:pt x="1282" y="2015"/>
                    <a:pt x="1277" y="2109"/>
                    <a:pt x="1252" y="2185"/>
                  </a:cubicBezTo>
                  <a:cubicBezTo>
                    <a:pt x="1396" y="2032"/>
                    <a:pt x="1532" y="1880"/>
                    <a:pt x="1672" y="1731"/>
                  </a:cubicBezTo>
                  <a:cubicBezTo>
                    <a:pt x="1689" y="1710"/>
                    <a:pt x="1706" y="1693"/>
                    <a:pt x="1723" y="1672"/>
                  </a:cubicBezTo>
                  <a:cubicBezTo>
                    <a:pt x="1723" y="1651"/>
                    <a:pt x="1727" y="1625"/>
                    <a:pt x="1727" y="1600"/>
                  </a:cubicBezTo>
                  <a:cubicBezTo>
                    <a:pt x="1727" y="1502"/>
                    <a:pt x="1731" y="1405"/>
                    <a:pt x="1744" y="1307"/>
                  </a:cubicBezTo>
                  <a:cubicBezTo>
                    <a:pt x="1778" y="1112"/>
                    <a:pt x="1837" y="925"/>
                    <a:pt x="1926" y="747"/>
                  </a:cubicBezTo>
                  <a:cubicBezTo>
                    <a:pt x="1939" y="722"/>
                    <a:pt x="1973" y="743"/>
                    <a:pt x="1969" y="768"/>
                  </a:cubicBezTo>
                  <a:cubicBezTo>
                    <a:pt x="1931" y="985"/>
                    <a:pt x="1833" y="1193"/>
                    <a:pt x="1829" y="1417"/>
                  </a:cubicBezTo>
                  <a:cubicBezTo>
                    <a:pt x="1829" y="1451"/>
                    <a:pt x="1833" y="1498"/>
                    <a:pt x="1833" y="1549"/>
                  </a:cubicBezTo>
                  <a:cubicBezTo>
                    <a:pt x="1973" y="1392"/>
                    <a:pt x="2104" y="1226"/>
                    <a:pt x="2232" y="1057"/>
                  </a:cubicBezTo>
                  <a:cubicBezTo>
                    <a:pt x="2227" y="972"/>
                    <a:pt x="2236" y="883"/>
                    <a:pt x="2261" y="798"/>
                  </a:cubicBezTo>
                  <a:cubicBezTo>
                    <a:pt x="2300" y="607"/>
                    <a:pt x="2346" y="378"/>
                    <a:pt x="2473" y="225"/>
                  </a:cubicBezTo>
                  <a:cubicBezTo>
                    <a:pt x="2486" y="209"/>
                    <a:pt x="2516" y="225"/>
                    <a:pt x="2507" y="247"/>
                  </a:cubicBezTo>
                  <a:cubicBezTo>
                    <a:pt x="2448" y="404"/>
                    <a:pt x="2406" y="565"/>
                    <a:pt x="2380" y="730"/>
                  </a:cubicBezTo>
                  <a:cubicBezTo>
                    <a:pt x="2372" y="785"/>
                    <a:pt x="2359" y="840"/>
                    <a:pt x="2350" y="896"/>
                  </a:cubicBezTo>
                  <a:lnTo>
                    <a:pt x="2401" y="828"/>
                  </a:lnTo>
                  <a:cubicBezTo>
                    <a:pt x="2622" y="527"/>
                    <a:pt x="2762" y="365"/>
                    <a:pt x="2915" y="26"/>
                  </a:cubicBezTo>
                  <a:cubicBezTo>
                    <a:pt x="2923" y="1"/>
                    <a:pt x="2965" y="18"/>
                    <a:pt x="2957" y="43"/>
                  </a:cubicBezTo>
                  <a:cubicBezTo>
                    <a:pt x="2842" y="391"/>
                    <a:pt x="2736" y="552"/>
                    <a:pt x="2533" y="849"/>
                  </a:cubicBezTo>
                  <a:cubicBezTo>
                    <a:pt x="2575" y="840"/>
                    <a:pt x="2613" y="832"/>
                    <a:pt x="2652" y="824"/>
                  </a:cubicBezTo>
                  <a:cubicBezTo>
                    <a:pt x="2762" y="794"/>
                    <a:pt x="2868" y="751"/>
                    <a:pt x="2970" y="692"/>
                  </a:cubicBezTo>
                  <a:cubicBezTo>
                    <a:pt x="2995" y="679"/>
                    <a:pt x="3021" y="717"/>
                    <a:pt x="2999" y="734"/>
                  </a:cubicBezTo>
                  <a:cubicBezTo>
                    <a:pt x="2919" y="798"/>
                    <a:pt x="2830" y="845"/>
                    <a:pt x="2732" y="874"/>
                  </a:cubicBezTo>
                  <a:cubicBezTo>
                    <a:pt x="2647" y="913"/>
                    <a:pt x="2554" y="942"/>
                    <a:pt x="2461" y="959"/>
                  </a:cubicBezTo>
                  <a:cubicBezTo>
                    <a:pt x="2333" y="1137"/>
                    <a:pt x="2198" y="1316"/>
                    <a:pt x="2058" y="1489"/>
                  </a:cubicBezTo>
                  <a:cubicBezTo>
                    <a:pt x="2121" y="1489"/>
                    <a:pt x="2189" y="1498"/>
                    <a:pt x="2249" y="1494"/>
                  </a:cubicBezTo>
                  <a:cubicBezTo>
                    <a:pt x="2427" y="1494"/>
                    <a:pt x="2588" y="1430"/>
                    <a:pt x="2749" y="1366"/>
                  </a:cubicBezTo>
                  <a:cubicBezTo>
                    <a:pt x="2766" y="1358"/>
                    <a:pt x="2783" y="1388"/>
                    <a:pt x="2766" y="1400"/>
                  </a:cubicBezTo>
                  <a:cubicBezTo>
                    <a:pt x="2643" y="1498"/>
                    <a:pt x="2495" y="1562"/>
                    <a:pt x="2338" y="1583"/>
                  </a:cubicBezTo>
                  <a:cubicBezTo>
                    <a:pt x="2249" y="1591"/>
                    <a:pt x="2155" y="1591"/>
                    <a:pt x="2066" y="1583"/>
                  </a:cubicBezTo>
                  <a:cubicBezTo>
                    <a:pt x="2041" y="1583"/>
                    <a:pt x="2011" y="1583"/>
                    <a:pt x="1986" y="1578"/>
                  </a:cubicBezTo>
                  <a:cubicBezTo>
                    <a:pt x="1901" y="1676"/>
                    <a:pt x="1816" y="1774"/>
                    <a:pt x="1731" y="1867"/>
                  </a:cubicBezTo>
                  <a:cubicBezTo>
                    <a:pt x="1668" y="1935"/>
                    <a:pt x="1604" y="2007"/>
                    <a:pt x="1540" y="2079"/>
                  </a:cubicBezTo>
                  <a:lnTo>
                    <a:pt x="1570" y="2083"/>
                  </a:lnTo>
                  <a:cubicBezTo>
                    <a:pt x="1651" y="2096"/>
                    <a:pt x="1735" y="2100"/>
                    <a:pt x="1816" y="2096"/>
                  </a:cubicBezTo>
                  <a:cubicBezTo>
                    <a:pt x="1943" y="2087"/>
                    <a:pt x="2071" y="2070"/>
                    <a:pt x="2194" y="2062"/>
                  </a:cubicBezTo>
                  <a:cubicBezTo>
                    <a:pt x="2219" y="2062"/>
                    <a:pt x="2223" y="2096"/>
                    <a:pt x="2202" y="2100"/>
                  </a:cubicBezTo>
                  <a:cubicBezTo>
                    <a:pt x="2062" y="2134"/>
                    <a:pt x="1918" y="2160"/>
                    <a:pt x="1778" y="2168"/>
                  </a:cubicBezTo>
                  <a:cubicBezTo>
                    <a:pt x="1697" y="2172"/>
                    <a:pt x="1566" y="2185"/>
                    <a:pt x="1481" y="2143"/>
                  </a:cubicBezTo>
                  <a:cubicBezTo>
                    <a:pt x="1349" y="2287"/>
                    <a:pt x="1214" y="2427"/>
                    <a:pt x="1065" y="2558"/>
                  </a:cubicBezTo>
                  <a:cubicBezTo>
                    <a:pt x="1103" y="2571"/>
                    <a:pt x="1142" y="2575"/>
                    <a:pt x="1180" y="2571"/>
                  </a:cubicBezTo>
                  <a:cubicBezTo>
                    <a:pt x="1316" y="2562"/>
                    <a:pt x="1481" y="2520"/>
                    <a:pt x="1612" y="2567"/>
                  </a:cubicBezTo>
                  <a:cubicBezTo>
                    <a:pt x="1638" y="2579"/>
                    <a:pt x="1625" y="2618"/>
                    <a:pt x="1600" y="2613"/>
                  </a:cubicBezTo>
                  <a:cubicBezTo>
                    <a:pt x="1472" y="2592"/>
                    <a:pt x="1311" y="2639"/>
                    <a:pt x="1180" y="2652"/>
                  </a:cubicBezTo>
                  <a:cubicBezTo>
                    <a:pt x="1116" y="2660"/>
                    <a:pt x="1057" y="2647"/>
                    <a:pt x="1002" y="2618"/>
                  </a:cubicBezTo>
                  <a:cubicBezTo>
                    <a:pt x="955" y="2656"/>
                    <a:pt x="904" y="2698"/>
                    <a:pt x="853" y="2736"/>
                  </a:cubicBezTo>
                  <a:cubicBezTo>
                    <a:pt x="692" y="2859"/>
                    <a:pt x="531" y="2965"/>
                    <a:pt x="357" y="3063"/>
                  </a:cubicBezTo>
                  <a:cubicBezTo>
                    <a:pt x="276" y="3105"/>
                    <a:pt x="158" y="3199"/>
                    <a:pt x="56" y="3186"/>
                  </a:cubicBezTo>
                  <a:cubicBezTo>
                    <a:pt x="1" y="3177"/>
                    <a:pt x="9" y="3114"/>
                    <a:pt x="43" y="308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9"/>
            <p:cNvSpPr/>
            <p:nvPr/>
          </p:nvSpPr>
          <p:spPr>
            <a:xfrm>
              <a:off x="1946245" y="4745647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63"/>
                  </a:moveTo>
                  <a:cubicBezTo>
                    <a:pt x="111" y="30"/>
                    <a:pt x="429" y="0"/>
                    <a:pt x="539" y="216"/>
                  </a:cubicBezTo>
                  <a:cubicBezTo>
                    <a:pt x="654" y="429"/>
                    <a:pt x="450" y="670"/>
                    <a:pt x="221" y="602"/>
                  </a:cubicBezTo>
                  <a:cubicBezTo>
                    <a:pt x="77" y="556"/>
                    <a:pt x="1" y="403"/>
                    <a:pt x="43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9"/>
            <p:cNvSpPr/>
            <p:nvPr/>
          </p:nvSpPr>
          <p:spPr>
            <a:xfrm>
              <a:off x="1972741" y="4780717"/>
              <a:ext cx="49876" cy="46759"/>
            </a:xfrm>
            <a:custGeom>
              <a:avLst/>
              <a:gdLst/>
              <a:ahLst/>
              <a:cxnLst/>
              <a:rect l="l" t="t" r="r" b="b"/>
              <a:pathLst>
                <a:path w="192" h="180" extrusionOk="0">
                  <a:moveTo>
                    <a:pt x="56" y="43"/>
                  </a:moveTo>
                  <a:lnTo>
                    <a:pt x="64" y="31"/>
                  </a:lnTo>
                  <a:lnTo>
                    <a:pt x="64" y="31"/>
                  </a:lnTo>
                  <a:cubicBezTo>
                    <a:pt x="73" y="18"/>
                    <a:pt x="85" y="5"/>
                    <a:pt x="107" y="5"/>
                  </a:cubicBezTo>
                  <a:cubicBezTo>
                    <a:pt x="111" y="1"/>
                    <a:pt x="119" y="1"/>
                    <a:pt x="128" y="5"/>
                  </a:cubicBezTo>
                  <a:lnTo>
                    <a:pt x="132" y="5"/>
                  </a:lnTo>
                  <a:lnTo>
                    <a:pt x="145" y="5"/>
                  </a:lnTo>
                  <a:lnTo>
                    <a:pt x="153" y="5"/>
                  </a:lnTo>
                  <a:lnTo>
                    <a:pt x="153" y="5"/>
                  </a:lnTo>
                  <a:cubicBezTo>
                    <a:pt x="162" y="9"/>
                    <a:pt x="170" y="14"/>
                    <a:pt x="174" y="22"/>
                  </a:cubicBezTo>
                  <a:cubicBezTo>
                    <a:pt x="187" y="35"/>
                    <a:pt x="191" y="52"/>
                    <a:pt x="191" y="69"/>
                  </a:cubicBezTo>
                  <a:lnTo>
                    <a:pt x="191" y="73"/>
                  </a:lnTo>
                  <a:lnTo>
                    <a:pt x="191" y="86"/>
                  </a:lnTo>
                  <a:cubicBezTo>
                    <a:pt x="191" y="179"/>
                    <a:pt x="1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9"/>
            <p:cNvSpPr/>
            <p:nvPr/>
          </p:nvSpPr>
          <p:spPr>
            <a:xfrm>
              <a:off x="1655301" y="494619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8" y="263"/>
                  </a:moveTo>
                  <a:cubicBezTo>
                    <a:pt x="116" y="30"/>
                    <a:pt x="429" y="0"/>
                    <a:pt x="544" y="212"/>
                  </a:cubicBezTo>
                  <a:cubicBezTo>
                    <a:pt x="658" y="428"/>
                    <a:pt x="455" y="670"/>
                    <a:pt x="226" y="598"/>
                  </a:cubicBezTo>
                  <a:cubicBezTo>
                    <a:pt x="82" y="556"/>
                    <a:pt x="1" y="403"/>
                    <a:pt x="48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9"/>
            <p:cNvSpPr/>
            <p:nvPr/>
          </p:nvSpPr>
          <p:spPr>
            <a:xfrm>
              <a:off x="1680758" y="4981261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1"/>
                  </a:cubicBezTo>
                  <a:cubicBezTo>
                    <a:pt x="119" y="1"/>
                    <a:pt x="128" y="1"/>
                    <a:pt x="136" y="1"/>
                  </a:cubicBezTo>
                  <a:lnTo>
                    <a:pt x="136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1" y="120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9"/>
            <p:cNvSpPr/>
            <p:nvPr/>
          </p:nvSpPr>
          <p:spPr>
            <a:xfrm>
              <a:off x="1379943" y="5265711"/>
              <a:ext cx="171188" cy="174307"/>
            </a:xfrm>
            <a:custGeom>
              <a:avLst/>
              <a:gdLst/>
              <a:ahLst/>
              <a:cxnLst/>
              <a:rect l="l" t="t" r="r" b="b"/>
              <a:pathLst>
                <a:path w="659" h="671" extrusionOk="0">
                  <a:moveTo>
                    <a:pt x="47" y="263"/>
                  </a:moveTo>
                  <a:cubicBezTo>
                    <a:pt x="115" y="30"/>
                    <a:pt x="429" y="0"/>
                    <a:pt x="544" y="216"/>
                  </a:cubicBezTo>
                  <a:cubicBezTo>
                    <a:pt x="658" y="428"/>
                    <a:pt x="454" y="670"/>
                    <a:pt x="225" y="602"/>
                  </a:cubicBezTo>
                  <a:cubicBezTo>
                    <a:pt x="81" y="556"/>
                    <a:pt x="1" y="403"/>
                    <a:pt x="47" y="26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9"/>
            <p:cNvSpPr/>
            <p:nvPr/>
          </p:nvSpPr>
          <p:spPr>
            <a:xfrm>
              <a:off x="1406440" y="5300780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1"/>
                  </a:lnTo>
                  <a:lnTo>
                    <a:pt x="68" y="31"/>
                  </a:lnTo>
                  <a:cubicBezTo>
                    <a:pt x="77" y="18"/>
                    <a:pt x="94" y="5"/>
                    <a:pt x="111" y="5"/>
                  </a:cubicBezTo>
                  <a:cubicBezTo>
                    <a:pt x="119" y="1"/>
                    <a:pt x="128" y="1"/>
                    <a:pt x="136" y="5"/>
                  </a:cubicBezTo>
                  <a:lnTo>
                    <a:pt x="136" y="5"/>
                  </a:lnTo>
                  <a:lnTo>
                    <a:pt x="149" y="5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66" y="9"/>
                    <a:pt x="170" y="14"/>
                    <a:pt x="179" y="22"/>
                  </a:cubicBezTo>
                  <a:cubicBezTo>
                    <a:pt x="187" y="35"/>
                    <a:pt x="196" y="52"/>
                    <a:pt x="196" y="69"/>
                  </a:cubicBezTo>
                  <a:lnTo>
                    <a:pt x="196" y="73"/>
                  </a:lnTo>
                  <a:lnTo>
                    <a:pt x="196" y="86"/>
                  </a:lnTo>
                  <a:cubicBezTo>
                    <a:pt x="191" y="179"/>
                    <a:pt x="0" y="124"/>
                    <a:pt x="51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9"/>
            <p:cNvSpPr/>
            <p:nvPr/>
          </p:nvSpPr>
          <p:spPr>
            <a:xfrm>
              <a:off x="1608022" y="5419755"/>
              <a:ext cx="169890" cy="174567"/>
            </a:xfrm>
            <a:custGeom>
              <a:avLst/>
              <a:gdLst/>
              <a:ahLst/>
              <a:cxnLst/>
              <a:rect l="l" t="t" r="r" b="b"/>
              <a:pathLst>
                <a:path w="654" h="672" extrusionOk="0">
                  <a:moveTo>
                    <a:pt x="43" y="264"/>
                  </a:moveTo>
                  <a:cubicBezTo>
                    <a:pt x="115" y="31"/>
                    <a:pt x="429" y="1"/>
                    <a:pt x="544" y="213"/>
                  </a:cubicBezTo>
                  <a:cubicBezTo>
                    <a:pt x="654" y="429"/>
                    <a:pt x="454" y="671"/>
                    <a:pt x="221" y="599"/>
                  </a:cubicBezTo>
                  <a:cubicBezTo>
                    <a:pt x="81" y="557"/>
                    <a:pt x="1" y="404"/>
                    <a:pt x="43" y="264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9"/>
            <p:cNvSpPr/>
            <p:nvPr/>
          </p:nvSpPr>
          <p:spPr>
            <a:xfrm>
              <a:off x="1633480" y="5455084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43"/>
                  </a:moveTo>
                  <a:lnTo>
                    <a:pt x="68" y="30"/>
                  </a:lnTo>
                  <a:lnTo>
                    <a:pt x="68" y="30"/>
                  </a:lnTo>
                  <a:cubicBezTo>
                    <a:pt x="77" y="18"/>
                    <a:pt x="93" y="5"/>
                    <a:pt x="110" y="1"/>
                  </a:cubicBezTo>
                  <a:cubicBezTo>
                    <a:pt x="119" y="1"/>
                    <a:pt x="127" y="1"/>
                    <a:pt x="136" y="1"/>
                  </a:cubicBezTo>
                  <a:lnTo>
                    <a:pt x="140" y="1"/>
                  </a:lnTo>
                  <a:lnTo>
                    <a:pt x="149" y="1"/>
                  </a:lnTo>
                  <a:lnTo>
                    <a:pt x="157" y="5"/>
                  </a:lnTo>
                  <a:lnTo>
                    <a:pt x="157" y="5"/>
                  </a:lnTo>
                  <a:cubicBezTo>
                    <a:pt x="183" y="18"/>
                    <a:pt x="195" y="43"/>
                    <a:pt x="195" y="68"/>
                  </a:cubicBezTo>
                  <a:cubicBezTo>
                    <a:pt x="195" y="68"/>
                    <a:pt x="195" y="73"/>
                    <a:pt x="195" y="73"/>
                  </a:cubicBezTo>
                  <a:lnTo>
                    <a:pt x="195" y="85"/>
                  </a:lnTo>
                  <a:cubicBezTo>
                    <a:pt x="191" y="179"/>
                    <a:pt x="0" y="119"/>
                    <a:pt x="55" y="4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9"/>
            <p:cNvSpPr/>
            <p:nvPr/>
          </p:nvSpPr>
          <p:spPr>
            <a:xfrm>
              <a:off x="1868053" y="5111406"/>
              <a:ext cx="169890" cy="174307"/>
            </a:xfrm>
            <a:custGeom>
              <a:avLst/>
              <a:gdLst/>
              <a:ahLst/>
              <a:cxnLst/>
              <a:rect l="l" t="t" r="r" b="b"/>
              <a:pathLst>
                <a:path w="654" h="671" extrusionOk="0">
                  <a:moveTo>
                    <a:pt x="43" y="259"/>
                  </a:moveTo>
                  <a:cubicBezTo>
                    <a:pt x="111" y="30"/>
                    <a:pt x="429" y="0"/>
                    <a:pt x="539" y="212"/>
                  </a:cubicBezTo>
                  <a:cubicBezTo>
                    <a:pt x="654" y="424"/>
                    <a:pt x="450" y="670"/>
                    <a:pt x="221" y="598"/>
                  </a:cubicBezTo>
                  <a:cubicBezTo>
                    <a:pt x="77" y="552"/>
                    <a:pt x="1" y="403"/>
                    <a:pt x="43" y="25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9"/>
            <p:cNvSpPr/>
            <p:nvPr/>
          </p:nvSpPr>
          <p:spPr>
            <a:xfrm>
              <a:off x="1893511" y="5146735"/>
              <a:ext cx="50915" cy="46499"/>
            </a:xfrm>
            <a:custGeom>
              <a:avLst/>
              <a:gdLst/>
              <a:ahLst/>
              <a:cxnLst/>
              <a:rect l="l" t="t" r="r" b="b"/>
              <a:pathLst>
                <a:path w="196" h="179" extrusionOk="0">
                  <a:moveTo>
                    <a:pt x="60" y="38"/>
                  </a:moveTo>
                  <a:lnTo>
                    <a:pt x="64" y="30"/>
                  </a:lnTo>
                  <a:lnTo>
                    <a:pt x="64" y="30"/>
                  </a:lnTo>
                  <a:cubicBezTo>
                    <a:pt x="76" y="13"/>
                    <a:pt x="89" y="4"/>
                    <a:pt x="106" y="0"/>
                  </a:cubicBezTo>
                  <a:cubicBezTo>
                    <a:pt x="115" y="0"/>
                    <a:pt x="123" y="0"/>
                    <a:pt x="132" y="0"/>
                  </a:cubicBezTo>
                  <a:lnTo>
                    <a:pt x="136" y="0"/>
                  </a:lnTo>
                  <a:lnTo>
                    <a:pt x="144" y="0"/>
                  </a:lnTo>
                  <a:lnTo>
                    <a:pt x="153" y="4"/>
                  </a:lnTo>
                  <a:lnTo>
                    <a:pt x="157" y="4"/>
                  </a:lnTo>
                  <a:cubicBezTo>
                    <a:pt x="166" y="9"/>
                    <a:pt x="170" y="13"/>
                    <a:pt x="178" y="17"/>
                  </a:cubicBezTo>
                  <a:cubicBezTo>
                    <a:pt x="191" y="30"/>
                    <a:pt x="195" y="47"/>
                    <a:pt x="195" y="68"/>
                  </a:cubicBezTo>
                  <a:cubicBezTo>
                    <a:pt x="195" y="68"/>
                    <a:pt x="195" y="68"/>
                    <a:pt x="195" y="68"/>
                  </a:cubicBezTo>
                  <a:lnTo>
                    <a:pt x="195" y="85"/>
                  </a:lnTo>
                  <a:cubicBezTo>
                    <a:pt x="191" y="178"/>
                    <a:pt x="0" y="119"/>
                    <a:pt x="51" y="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9"/>
            <p:cNvSpPr/>
            <p:nvPr/>
          </p:nvSpPr>
          <p:spPr>
            <a:xfrm>
              <a:off x="1555289" y="5127772"/>
              <a:ext cx="138977" cy="142615"/>
            </a:xfrm>
            <a:custGeom>
              <a:avLst/>
              <a:gdLst/>
              <a:ahLst/>
              <a:cxnLst/>
              <a:rect l="l" t="t" r="r" b="b"/>
              <a:pathLst>
                <a:path w="535" h="549" extrusionOk="0">
                  <a:moveTo>
                    <a:pt x="38" y="213"/>
                  </a:moveTo>
                  <a:cubicBezTo>
                    <a:pt x="93" y="22"/>
                    <a:pt x="352" y="1"/>
                    <a:pt x="445" y="175"/>
                  </a:cubicBezTo>
                  <a:cubicBezTo>
                    <a:pt x="534" y="349"/>
                    <a:pt x="369" y="548"/>
                    <a:pt x="182" y="489"/>
                  </a:cubicBezTo>
                  <a:cubicBezTo>
                    <a:pt x="68" y="451"/>
                    <a:pt x="0" y="328"/>
                    <a:pt x="38" y="213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9"/>
            <p:cNvSpPr/>
            <p:nvPr/>
          </p:nvSpPr>
          <p:spPr>
            <a:xfrm>
              <a:off x="1575031" y="5156607"/>
              <a:ext cx="42083" cy="37667"/>
            </a:xfrm>
            <a:custGeom>
              <a:avLst/>
              <a:gdLst/>
              <a:ahLst/>
              <a:cxnLst/>
              <a:rect l="l" t="t" r="r" b="b"/>
              <a:pathLst>
                <a:path w="162" h="145" extrusionOk="0">
                  <a:moveTo>
                    <a:pt x="56" y="34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8" y="13"/>
                    <a:pt x="81" y="4"/>
                    <a:pt x="94" y="0"/>
                  </a:cubicBezTo>
                  <a:cubicBezTo>
                    <a:pt x="102" y="0"/>
                    <a:pt x="106" y="0"/>
                    <a:pt x="115" y="0"/>
                  </a:cubicBezTo>
                  <a:lnTo>
                    <a:pt x="115" y="0"/>
                  </a:lnTo>
                  <a:lnTo>
                    <a:pt x="123" y="0"/>
                  </a:lnTo>
                  <a:lnTo>
                    <a:pt x="132" y="4"/>
                  </a:lnTo>
                  <a:lnTo>
                    <a:pt x="132" y="4"/>
                  </a:lnTo>
                  <a:cubicBezTo>
                    <a:pt x="136" y="4"/>
                    <a:pt x="140" y="9"/>
                    <a:pt x="149" y="13"/>
                  </a:cubicBezTo>
                  <a:cubicBezTo>
                    <a:pt x="157" y="26"/>
                    <a:pt x="162" y="38"/>
                    <a:pt x="162" y="55"/>
                  </a:cubicBezTo>
                  <a:lnTo>
                    <a:pt x="162" y="55"/>
                  </a:lnTo>
                  <a:cubicBezTo>
                    <a:pt x="162" y="60"/>
                    <a:pt x="162" y="64"/>
                    <a:pt x="162" y="64"/>
                  </a:cubicBezTo>
                  <a:cubicBezTo>
                    <a:pt x="162" y="144"/>
                    <a:pt x="0" y="94"/>
                    <a:pt x="47" y="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9"/>
            <p:cNvSpPr/>
            <p:nvPr/>
          </p:nvSpPr>
          <p:spPr>
            <a:xfrm>
              <a:off x="1739207" y="5298702"/>
              <a:ext cx="138977" cy="143394"/>
            </a:xfrm>
            <a:custGeom>
              <a:avLst/>
              <a:gdLst/>
              <a:ahLst/>
              <a:cxnLst/>
              <a:rect l="l" t="t" r="r" b="b"/>
              <a:pathLst>
                <a:path w="535" h="552" extrusionOk="0">
                  <a:moveTo>
                    <a:pt x="34" y="217"/>
                  </a:moveTo>
                  <a:cubicBezTo>
                    <a:pt x="94" y="26"/>
                    <a:pt x="352" y="0"/>
                    <a:pt x="441" y="178"/>
                  </a:cubicBezTo>
                  <a:cubicBezTo>
                    <a:pt x="535" y="352"/>
                    <a:pt x="369" y="552"/>
                    <a:pt x="183" y="492"/>
                  </a:cubicBezTo>
                  <a:cubicBezTo>
                    <a:pt x="64" y="454"/>
                    <a:pt x="0" y="331"/>
                    <a:pt x="34" y="217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9"/>
            <p:cNvSpPr/>
            <p:nvPr/>
          </p:nvSpPr>
          <p:spPr>
            <a:xfrm>
              <a:off x="1759989" y="5327277"/>
              <a:ext cx="42343" cy="37667"/>
            </a:xfrm>
            <a:custGeom>
              <a:avLst/>
              <a:gdLst/>
              <a:ahLst/>
              <a:cxnLst/>
              <a:rect l="l" t="t" r="r" b="b"/>
              <a:pathLst>
                <a:path w="163" h="145" extrusionOk="0">
                  <a:moveTo>
                    <a:pt x="48" y="35"/>
                  </a:moveTo>
                  <a:lnTo>
                    <a:pt x="56" y="26"/>
                  </a:lnTo>
                  <a:lnTo>
                    <a:pt x="56" y="26"/>
                  </a:lnTo>
                  <a:cubicBezTo>
                    <a:pt x="65" y="13"/>
                    <a:pt x="77" y="5"/>
                    <a:pt x="90" y="1"/>
                  </a:cubicBezTo>
                  <a:cubicBezTo>
                    <a:pt x="98" y="1"/>
                    <a:pt x="103" y="1"/>
                    <a:pt x="111" y="1"/>
                  </a:cubicBezTo>
                  <a:lnTo>
                    <a:pt x="115" y="1"/>
                  </a:lnTo>
                  <a:lnTo>
                    <a:pt x="120" y="1"/>
                  </a:lnTo>
                  <a:lnTo>
                    <a:pt x="128" y="5"/>
                  </a:lnTo>
                  <a:lnTo>
                    <a:pt x="128" y="5"/>
                  </a:lnTo>
                  <a:cubicBezTo>
                    <a:pt x="137" y="9"/>
                    <a:pt x="141" y="13"/>
                    <a:pt x="145" y="18"/>
                  </a:cubicBezTo>
                  <a:cubicBezTo>
                    <a:pt x="154" y="26"/>
                    <a:pt x="162" y="43"/>
                    <a:pt x="162" y="56"/>
                  </a:cubicBezTo>
                  <a:lnTo>
                    <a:pt x="162" y="60"/>
                  </a:lnTo>
                  <a:lnTo>
                    <a:pt x="162" y="68"/>
                  </a:lnTo>
                  <a:cubicBezTo>
                    <a:pt x="158" y="145"/>
                    <a:pt x="1" y="98"/>
                    <a:pt x="43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9"/>
            <p:cNvSpPr/>
            <p:nvPr/>
          </p:nvSpPr>
          <p:spPr>
            <a:xfrm>
              <a:off x="1800773" y="4821501"/>
              <a:ext cx="148069" cy="152486"/>
            </a:xfrm>
            <a:custGeom>
              <a:avLst/>
              <a:gdLst/>
              <a:ahLst/>
              <a:cxnLst/>
              <a:rect l="l" t="t" r="r" b="b"/>
              <a:pathLst>
                <a:path w="570" h="587" extrusionOk="0">
                  <a:moveTo>
                    <a:pt x="39" y="230"/>
                  </a:moveTo>
                  <a:cubicBezTo>
                    <a:pt x="98" y="26"/>
                    <a:pt x="374" y="1"/>
                    <a:pt x="472" y="187"/>
                  </a:cubicBezTo>
                  <a:cubicBezTo>
                    <a:pt x="569" y="374"/>
                    <a:pt x="395" y="586"/>
                    <a:pt x="192" y="523"/>
                  </a:cubicBezTo>
                  <a:cubicBezTo>
                    <a:pt x="69" y="484"/>
                    <a:pt x="1" y="353"/>
                    <a:pt x="39" y="23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9"/>
            <p:cNvSpPr/>
            <p:nvPr/>
          </p:nvSpPr>
          <p:spPr>
            <a:xfrm>
              <a:off x="1822853" y="4852414"/>
              <a:ext cx="44421" cy="41044"/>
            </a:xfrm>
            <a:custGeom>
              <a:avLst/>
              <a:gdLst/>
              <a:ahLst/>
              <a:cxnLst/>
              <a:rect l="l" t="t" r="r" b="b"/>
              <a:pathLst>
                <a:path w="171" h="158" extrusionOk="0">
                  <a:moveTo>
                    <a:pt x="52" y="39"/>
                  </a:moveTo>
                  <a:lnTo>
                    <a:pt x="60" y="26"/>
                  </a:lnTo>
                  <a:lnTo>
                    <a:pt x="60" y="26"/>
                  </a:lnTo>
                  <a:cubicBezTo>
                    <a:pt x="69" y="13"/>
                    <a:pt x="81" y="5"/>
                    <a:pt x="94" y="1"/>
                  </a:cubicBezTo>
                  <a:cubicBezTo>
                    <a:pt x="102" y="1"/>
                    <a:pt x="111" y="1"/>
                    <a:pt x="115" y="1"/>
                  </a:cubicBezTo>
                  <a:lnTo>
                    <a:pt x="119" y="1"/>
                  </a:lnTo>
                  <a:lnTo>
                    <a:pt x="128" y="1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5" y="9"/>
                    <a:pt x="149" y="13"/>
                    <a:pt x="153" y="18"/>
                  </a:cubicBezTo>
                  <a:cubicBezTo>
                    <a:pt x="166" y="30"/>
                    <a:pt x="170" y="43"/>
                    <a:pt x="170" y="60"/>
                  </a:cubicBezTo>
                  <a:lnTo>
                    <a:pt x="170" y="64"/>
                  </a:lnTo>
                  <a:cubicBezTo>
                    <a:pt x="170" y="68"/>
                    <a:pt x="170" y="68"/>
                    <a:pt x="170" y="73"/>
                  </a:cubicBezTo>
                  <a:cubicBezTo>
                    <a:pt x="166" y="158"/>
                    <a:pt x="1" y="107"/>
                    <a:pt x="47" y="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9"/>
            <p:cNvSpPr/>
            <p:nvPr/>
          </p:nvSpPr>
          <p:spPr>
            <a:xfrm>
              <a:off x="1945205" y="4947230"/>
              <a:ext cx="147809" cy="151188"/>
            </a:xfrm>
            <a:custGeom>
              <a:avLst/>
              <a:gdLst/>
              <a:ahLst/>
              <a:cxnLst/>
              <a:rect l="l" t="t" r="r" b="b"/>
              <a:pathLst>
                <a:path w="569" h="582" extrusionOk="0">
                  <a:moveTo>
                    <a:pt x="39" y="225"/>
                  </a:moveTo>
                  <a:cubicBezTo>
                    <a:pt x="98" y="26"/>
                    <a:pt x="374" y="0"/>
                    <a:pt x="471" y="183"/>
                  </a:cubicBezTo>
                  <a:cubicBezTo>
                    <a:pt x="569" y="369"/>
                    <a:pt x="395" y="581"/>
                    <a:pt x="196" y="522"/>
                  </a:cubicBezTo>
                  <a:cubicBezTo>
                    <a:pt x="68" y="480"/>
                    <a:pt x="0" y="348"/>
                    <a:pt x="39" y="22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9"/>
            <p:cNvSpPr/>
            <p:nvPr/>
          </p:nvSpPr>
          <p:spPr>
            <a:xfrm>
              <a:off x="1967286" y="4976844"/>
              <a:ext cx="44161" cy="41044"/>
            </a:xfrm>
            <a:custGeom>
              <a:avLst/>
              <a:gdLst/>
              <a:ahLst/>
              <a:cxnLst/>
              <a:rect l="l" t="t" r="r" b="b"/>
              <a:pathLst>
                <a:path w="170" h="158" extrusionOk="0">
                  <a:moveTo>
                    <a:pt x="51" y="39"/>
                  </a:moveTo>
                  <a:lnTo>
                    <a:pt x="60" y="31"/>
                  </a:lnTo>
                  <a:lnTo>
                    <a:pt x="60" y="31"/>
                  </a:lnTo>
                  <a:cubicBezTo>
                    <a:pt x="68" y="14"/>
                    <a:pt x="81" y="5"/>
                    <a:pt x="98" y="5"/>
                  </a:cubicBezTo>
                  <a:cubicBezTo>
                    <a:pt x="102" y="1"/>
                    <a:pt x="111" y="1"/>
                    <a:pt x="119" y="5"/>
                  </a:cubicBezTo>
                  <a:lnTo>
                    <a:pt x="119" y="5"/>
                  </a:lnTo>
                  <a:lnTo>
                    <a:pt x="128" y="5"/>
                  </a:lnTo>
                  <a:lnTo>
                    <a:pt x="136" y="5"/>
                  </a:lnTo>
                  <a:lnTo>
                    <a:pt x="136" y="5"/>
                  </a:lnTo>
                  <a:cubicBezTo>
                    <a:pt x="140" y="9"/>
                    <a:pt x="145" y="14"/>
                    <a:pt x="153" y="18"/>
                  </a:cubicBezTo>
                  <a:cubicBezTo>
                    <a:pt x="161" y="31"/>
                    <a:pt x="170" y="48"/>
                    <a:pt x="170" y="60"/>
                  </a:cubicBezTo>
                  <a:lnTo>
                    <a:pt x="170" y="64"/>
                  </a:lnTo>
                  <a:lnTo>
                    <a:pt x="170" y="77"/>
                  </a:lnTo>
                  <a:cubicBezTo>
                    <a:pt x="166" y="158"/>
                    <a:pt x="0" y="107"/>
                    <a:pt x="43" y="3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9"/>
            <p:cNvSpPr/>
            <p:nvPr/>
          </p:nvSpPr>
          <p:spPr>
            <a:xfrm>
              <a:off x="-614320" y="6036714"/>
              <a:ext cx="356145" cy="258214"/>
            </a:xfrm>
            <a:custGeom>
              <a:avLst/>
              <a:gdLst/>
              <a:ahLst/>
              <a:cxnLst/>
              <a:rect l="l" t="t" r="r" b="b"/>
              <a:pathLst>
                <a:path w="1371" h="994" extrusionOk="0">
                  <a:moveTo>
                    <a:pt x="779" y="1"/>
                  </a:moveTo>
                  <a:cubicBezTo>
                    <a:pt x="528" y="1"/>
                    <a:pt x="278" y="127"/>
                    <a:pt x="204" y="162"/>
                  </a:cubicBezTo>
                  <a:cubicBezTo>
                    <a:pt x="153" y="188"/>
                    <a:pt x="115" y="234"/>
                    <a:pt x="98" y="290"/>
                  </a:cubicBezTo>
                  <a:cubicBezTo>
                    <a:pt x="56" y="311"/>
                    <a:pt x="26" y="349"/>
                    <a:pt x="13" y="396"/>
                  </a:cubicBezTo>
                  <a:cubicBezTo>
                    <a:pt x="5" y="434"/>
                    <a:pt x="13" y="472"/>
                    <a:pt x="35" y="506"/>
                  </a:cubicBezTo>
                  <a:cubicBezTo>
                    <a:pt x="1" y="552"/>
                    <a:pt x="5" y="616"/>
                    <a:pt x="43" y="659"/>
                  </a:cubicBezTo>
                  <a:cubicBezTo>
                    <a:pt x="102" y="722"/>
                    <a:pt x="187" y="760"/>
                    <a:pt x="272" y="760"/>
                  </a:cubicBezTo>
                  <a:cubicBezTo>
                    <a:pt x="255" y="828"/>
                    <a:pt x="272" y="905"/>
                    <a:pt x="327" y="955"/>
                  </a:cubicBezTo>
                  <a:cubicBezTo>
                    <a:pt x="359" y="984"/>
                    <a:pt x="396" y="994"/>
                    <a:pt x="434" y="994"/>
                  </a:cubicBezTo>
                  <a:cubicBezTo>
                    <a:pt x="492" y="994"/>
                    <a:pt x="553" y="971"/>
                    <a:pt x="607" y="955"/>
                  </a:cubicBezTo>
                  <a:cubicBezTo>
                    <a:pt x="730" y="917"/>
                    <a:pt x="904" y="832"/>
                    <a:pt x="993" y="709"/>
                  </a:cubicBezTo>
                  <a:cubicBezTo>
                    <a:pt x="1078" y="654"/>
                    <a:pt x="1150" y="586"/>
                    <a:pt x="1214" y="510"/>
                  </a:cubicBezTo>
                  <a:cubicBezTo>
                    <a:pt x="1371" y="298"/>
                    <a:pt x="1222" y="94"/>
                    <a:pt x="930" y="18"/>
                  </a:cubicBezTo>
                  <a:cubicBezTo>
                    <a:pt x="880" y="6"/>
                    <a:pt x="830" y="1"/>
                    <a:pt x="7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9"/>
            <p:cNvSpPr/>
            <p:nvPr/>
          </p:nvSpPr>
          <p:spPr>
            <a:xfrm>
              <a:off x="-527297" y="6128413"/>
              <a:ext cx="236391" cy="110663"/>
            </a:xfrm>
            <a:custGeom>
              <a:avLst/>
              <a:gdLst/>
              <a:ahLst/>
              <a:cxnLst/>
              <a:rect l="l" t="t" r="r" b="b"/>
              <a:pathLst>
                <a:path w="910" h="426" extrusionOk="0">
                  <a:moveTo>
                    <a:pt x="878" y="1"/>
                  </a:moveTo>
                  <a:cubicBezTo>
                    <a:pt x="874" y="1"/>
                    <a:pt x="870" y="2"/>
                    <a:pt x="866" y="4"/>
                  </a:cubicBezTo>
                  <a:cubicBezTo>
                    <a:pt x="603" y="174"/>
                    <a:pt x="332" y="361"/>
                    <a:pt x="13" y="407"/>
                  </a:cubicBezTo>
                  <a:cubicBezTo>
                    <a:pt x="1" y="412"/>
                    <a:pt x="1" y="424"/>
                    <a:pt x="13" y="424"/>
                  </a:cubicBezTo>
                  <a:cubicBezTo>
                    <a:pt x="31" y="425"/>
                    <a:pt x="48" y="426"/>
                    <a:pt x="65" y="426"/>
                  </a:cubicBezTo>
                  <a:cubicBezTo>
                    <a:pt x="369" y="426"/>
                    <a:pt x="691" y="255"/>
                    <a:pt x="896" y="38"/>
                  </a:cubicBezTo>
                  <a:cubicBezTo>
                    <a:pt x="909" y="21"/>
                    <a:pt x="895" y="1"/>
                    <a:pt x="8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9"/>
            <p:cNvSpPr/>
            <p:nvPr/>
          </p:nvSpPr>
          <p:spPr>
            <a:xfrm>
              <a:off x="-585745" y="6103994"/>
              <a:ext cx="262627" cy="61047"/>
            </a:xfrm>
            <a:custGeom>
              <a:avLst/>
              <a:gdLst/>
              <a:ahLst/>
              <a:cxnLst/>
              <a:rect l="l" t="t" r="r" b="b"/>
              <a:pathLst>
                <a:path w="1011" h="235" extrusionOk="0">
                  <a:moveTo>
                    <a:pt x="980" y="1"/>
                  </a:moveTo>
                  <a:cubicBezTo>
                    <a:pt x="640" y="1"/>
                    <a:pt x="317" y="97"/>
                    <a:pt x="5" y="226"/>
                  </a:cubicBezTo>
                  <a:cubicBezTo>
                    <a:pt x="1" y="226"/>
                    <a:pt x="1" y="230"/>
                    <a:pt x="5" y="234"/>
                  </a:cubicBezTo>
                  <a:cubicBezTo>
                    <a:pt x="336" y="158"/>
                    <a:pt x="675" y="107"/>
                    <a:pt x="1002" y="14"/>
                  </a:cubicBezTo>
                  <a:cubicBezTo>
                    <a:pt x="1010" y="14"/>
                    <a:pt x="1006" y="1"/>
                    <a:pt x="1002" y="1"/>
                  </a:cubicBezTo>
                  <a:cubicBezTo>
                    <a:pt x="995" y="1"/>
                    <a:pt x="987" y="1"/>
                    <a:pt x="9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9"/>
            <p:cNvSpPr/>
            <p:nvPr/>
          </p:nvSpPr>
          <p:spPr>
            <a:xfrm>
              <a:off x="-587823" y="6070224"/>
              <a:ext cx="272499" cy="52734"/>
            </a:xfrm>
            <a:custGeom>
              <a:avLst/>
              <a:gdLst/>
              <a:ahLst/>
              <a:cxnLst/>
              <a:rect l="l" t="t" r="r" b="b"/>
              <a:pathLst>
                <a:path w="1049" h="203" extrusionOk="0">
                  <a:moveTo>
                    <a:pt x="734" y="0"/>
                  </a:moveTo>
                  <a:cubicBezTo>
                    <a:pt x="669" y="0"/>
                    <a:pt x="604" y="5"/>
                    <a:pt x="539" y="12"/>
                  </a:cubicBezTo>
                  <a:cubicBezTo>
                    <a:pt x="344" y="33"/>
                    <a:pt x="196" y="139"/>
                    <a:pt x="9" y="190"/>
                  </a:cubicBezTo>
                  <a:cubicBezTo>
                    <a:pt x="0" y="190"/>
                    <a:pt x="0" y="203"/>
                    <a:pt x="9" y="203"/>
                  </a:cubicBezTo>
                  <a:cubicBezTo>
                    <a:pt x="170" y="194"/>
                    <a:pt x="314" y="110"/>
                    <a:pt x="480" y="88"/>
                  </a:cubicBezTo>
                  <a:cubicBezTo>
                    <a:pt x="569" y="80"/>
                    <a:pt x="659" y="76"/>
                    <a:pt x="749" y="76"/>
                  </a:cubicBezTo>
                  <a:cubicBezTo>
                    <a:pt x="839" y="76"/>
                    <a:pt x="929" y="80"/>
                    <a:pt x="1018" y="88"/>
                  </a:cubicBezTo>
                  <a:cubicBezTo>
                    <a:pt x="1035" y="88"/>
                    <a:pt x="1048" y="63"/>
                    <a:pt x="1031" y="54"/>
                  </a:cubicBezTo>
                  <a:cubicBezTo>
                    <a:pt x="935" y="13"/>
                    <a:pt x="835" y="0"/>
                    <a:pt x="7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9"/>
            <p:cNvSpPr/>
            <p:nvPr/>
          </p:nvSpPr>
          <p:spPr>
            <a:xfrm>
              <a:off x="-520543" y="6188680"/>
              <a:ext cx="196906" cy="89362"/>
            </a:xfrm>
            <a:custGeom>
              <a:avLst/>
              <a:gdLst/>
              <a:ahLst/>
              <a:cxnLst/>
              <a:rect l="l" t="t" r="r" b="b"/>
              <a:pathLst>
                <a:path w="758" h="344" extrusionOk="0">
                  <a:moveTo>
                    <a:pt x="747" y="0"/>
                  </a:moveTo>
                  <a:cubicBezTo>
                    <a:pt x="746" y="0"/>
                    <a:pt x="744" y="1"/>
                    <a:pt x="742" y="1"/>
                  </a:cubicBezTo>
                  <a:cubicBezTo>
                    <a:pt x="530" y="112"/>
                    <a:pt x="267" y="264"/>
                    <a:pt x="26" y="286"/>
                  </a:cubicBezTo>
                  <a:cubicBezTo>
                    <a:pt x="0" y="286"/>
                    <a:pt x="0" y="320"/>
                    <a:pt x="21" y="328"/>
                  </a:cubicBezTo>
                  <a:cubicBezTo>
                    <a:pt x="57" y="339"/>
                    <a:pt x="95" y="344"/>
                    <a:pt x="133" y="344"/>
                  </a:cubicBezTo>
                  <a:cubicBezTo>
                    <a:pt x="362" y="344"/>
                    <a:pt x="620" y="167"/>
                    <a:pt x="751" y="14"/>
                  </a:cubicBezTo>
                  <a:cubicBezTo>
                    <a:pt x="758" y="7"/>
                    <a:pt x="753" y="0"/>
                    <a:pt x="7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9"/>
            <p:cNvSpPr/>
            <p:nvPr/>
          </p:nvSpPr>
          <p:spPr>
            <a:xfrm>
              <a:off x="-591200" y="6119321"/>
              <a:ext cx="284188" cy="103909"/>
            </a:xfrm>
            <a:custGeom>
              <a:avLst/>
              <a:gdLst/>
              <a:ahLst/>
              <a:cxnLst/>
              <a:rect l="l" t="t" r="r" b="b"/>
              <a:pathLst>
                <a:path w="1094" h="400" extrusionOk="0">
                  <a:moveTo>
                    <a:pt x="1081" y="0"/>
                  </a:moveTo>
                  <a:cubicBezTo>
                    <a:pt x="1080" y="0"/>
                    <a:pt x="1079" y="1"/>
                    <a:pt x="1078" y="1"/>
                  </a:cubicBezTo>
                  <a:cubicBezTo>
                    <a:pt x="883" y="39"/>
                    <a:pt x="713" y="145"/>
                    <a:pt x="527" y="205"/>
                  </a:cubicBezTo>
                  <a:cubicBezTo>
                    <a:pt x="365" y="260"/>
                    <a:pt x="200" y="294"/>
                    <a:pt x="35" y="302"/>
                  </a:cubicBezTo>
                  <a:cubicBezTo>
                    <a:pt x="5" y="302"/>
                    <a:pt x="1" y="341"/>
                    <a:pt x="22" y="353"/>
                  </a:cubicBezTo>
                  <a:cubicBezTo>
                    <a:pt x="85" y="387"/>
                    <a:pt x="152" y="399"/>
                    <a:pt x="221" y="399"/>
                  </a:cubicBezTo>
                  <a:cubicBezTo>
                    <a:pt x="315" y="399"/>
                    <a:pt x="411" y="377"/>
                    <a:pt x="501" y="357"/>
                  </a:cubicBezTo>
                  <a:cubicBezTo>
                    <a:pt x="747" y="307"/>
                    <a:pt x="908" y="184"/>
                    <a:pt x="1087" y="18"/>
                  </a:cubicBezTo>
                  <a:cubicBezTo>
                    <a:pt x="1094" y="11"/>
                    <a:pt x="1089" y="0"/>
                    <a:pt x="10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9"/>
            <p:cNvSpPr/>
            <p:nvPr/>
          </p:nvSpPr>
          <p:spPr>
            <a:xfrm>
              <a:off x="-593278" y="6096981"/>
              <a:ext cx="205218" cy="56890"/>
            </a:xfrm>
            <a:custGeom>
              <a:avLst/>
              <a:gdLst/>
              <a:ahLst/>
              <a:cxnLst/>
              <a:rect l="l" t="t" r="r" b="b"/>
              <a:pathLst>
                <a:path w="790" h="219" extrusionOk="0">
                  <a:moveTo>
                    <a:pt x="633" y="0"/>
                  </a:moveTo>
                  <a:cubicBezTo>
                    <a:pt x="416" y="0"/>
                    <a:pt x="182" y="91"/>
                    <a:pt x="9" y="202"/>
                  </a:cubicBezTo>
                  <a:cubicBezTo>
                    <a:pt x="0" y="210"/>
                    <a:pt x="4" y="219"/>
                    <a:pt x="13" y="219"/>
                  </a:cubicBezTo>
                  <a:cubicBezTo>
                    <a:pt x="259" y="121"/>
                    <a:pt x="513" y="58"/>
                    <a:pt x="776" y="28"/>
                  </a:cubicBezTo>
                  <a:cubicBezTo>
                    <a:pt x="789" y="28"/>
                    <a:pt x="789" y="15"/>
                    <a:pt x="776" y="15"/>
                  </a:cubicBezTo>
                  <a:cubicBezTo>
                    <a:pt x="730" y="5"/>
                    <a:pt x="682" y="0"/>
                    <a:pt x="6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9"/>
            <p:cNvSpPr/>
            <p:nvPr/>
          </p:nvSpPr>
          <p:spPr>
            <a:xfrm>
              <a:off x="-561327" y="6033337"/>
              <a:ext cx="205218" cy="53253"/>
            </a:xfrm>
            <a:custGeom>
              <a:avLst/>
              <a:gdLst/>
              <a:ahLst/>
              <a:cxnLst/>
              <a:rect l="l" t="t" r="r" b="b"/>
              <a:pathLst>
                <a:path w="790" h="205" extrusionOk="0">
                  <a:moveTo>
                    <a:pt x="579" y="1"/>
                  </a:moveTo>
                  <a:cubicBezTo>
                    <a:pt x="377" y="1"/>
                    <a:pt x="136" y="103"/>
                    <a:pt x="4" y="192"/>
                  </a:cubicBezTo>
                  <a:cubicBezTo>
                    <a:pt x="0" y="196"/>
                    <a:pt x="4" y="205"/>
                    <a:pt x="9" y="205"/>
                  </a:cubicBezTo>
                  <a:cubicBezTo>
                    <a:pt x="243" y="170"/>
                    <a:pt x="469" y="67"/>
                    <a:pt x="712" y="67"/>
                  </a:cubicBezTo>
                  <a:cubicBezTo>
                    <a:pt x="733" y="67"/>
                    <a:pt x="755" y="68"/>
                    <a:pt x="776" y="69"/>
                  </a:cubicBezTo>
                  <a:cubicBezTo>
                    <a:pt x="785" y="69"/>
                    <a:pt x="789" y="57"/>
                    <a:pt x="785" y="52"/>
                  </a:cubicBezTo>
                  <a:cubicBezTo>
                    <a:pt x="727" y="16"/>
                    <a:pt x="656" y="1"/>
                    <a:pt x="5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9"/>
            <p:cNvSpPr/>
            <p:nvPr/>
          </p:nvSpPr>
          <p:spPr>
            <a:xfrm>
              <a:off x="-401567" y="5846301"/>
              <a:ext cx="580846" cy="363422"/>
            </a:xfrm>
            <a:custGeom>
              <a:avLst/>
              <a:gdLst/>
              <a:ahLst/>
              <a:cxnLst/>
              <a:rect l="l" t="t" r="r" b="b"/>
              <a:pathLst>
                <a:path w="2236" h="1399" extrusionOk="0">
                  <a:moveTo>
                    <a:pt x="2223" y="0"/>
                  </a:moveTo>
                  <a:cubicBezTo>
                    <a:pt x="1782" y="480"/>
                    <a:pt x="1311" y="670"/>
                    <a:pt x="522" y="942"/>
                  </a:cubicBezTo>
                  <a:cubicBezTo>
                    <a:pt x="492" y="887"/>
                    <a:pt x="441" y="849"/>
                    <a:pt x="382" y="840"/>
                  </a:cubicBezTo>
                  <a:lnTo>
                    <a:pt x="378" y="840"/>
                  </a:lnTo>
                  <a:cubicBezTo>
                    <a:pt x="348" y="810"/>
                    <a:pt x="314" y="785"/>
                    <a:pt x="280" y="768"/>
                  </a:cubicBezTo>
                  <a:cubicBezTo>
                    <a:pt x="252" y="757"/>
                    <a:pt x="224" y="751"/>
                    <a:pt x="195" y="751"/>
                  </a:cubicBezTo>
                  <a:cubicBezTo>
                    <a:pt x="181" y="751"/>
                    <a:pt x="167" y="752"/>
                    <a:pt x="153" y="755"/>
                  </a:cubicBezTo>
                  <a:cubicBezTo>
                    <a:pt x="145" y="755"/>
                    <a:pt x="137" y="754"/>
                    <a:pt x="129" y="754"/>
                  </a:cubicBezTo>
                  <a:cubicBezTo>
                    <a:pt x="89" y="754"/>
                    <a:pt x="47" y="762"/>
                    <a:pt x="9" y="777"/>
                  </a:cubicBezTo>
                  <a:cubicBezTo>
                    <a:pt x="0" y="781"/>
                    <a:pt x="0" y="793"/>
                    <a:pt x="9" y="798"/>
                  </a:cubicBezTo>
                  <a:cubicBezTo>
                    <a:pt x="72" y="819"/>
                    <a:pt x="136" y="874"/>
                    <a:pt x="200" y="883"/>
                  </a:cubicBezTo>
                  <a:cubicBezTo>
                    <a:pt x="208" y="887"/>
                    <a:pt x="221" y="891"/>
                    <a:pt x="229" y="895"/>
                  </a:cubicBezTo>
                  <a:cubicBezTo>
                    <a:pt x="183" y="895"/>
                    <a:pt x="140" y="908"/>
                    <a:pt x="102" y="929"/>
                  </a:cubicBezTo>
                  <a:cubicBezTo>
                    <a:pt x="89" y="933"/>
                    <a:pt x="89" y="950"/>
                    <a:pt x="102" y="959"/>
                  </a:cubicBezTo>
                  <a:cubicBezTo>
                    <a:pt x="140" y="984"/>
                    <a:pt x="187" y="1001"/>
                    <a:pt x="234" y="1014"/>
                  </a:cubicBezTo>
                  <a:cubicBezTo>
                    <a:pt x="255" y="1018"/>
                    <a:pt x="276" y="1018"/>
                    <a:pt x="297" y="1023"/>
                  </a:cubicBezTo>
                  <a:cubicBezTo>
                    <a:pt x="246" y="1061"/>
                    <a:pt x="191" y="1103"/>
                    <a:pt x="140" y="1141"/>
                  </a:cubicBezTo>
                  <a:cubicBezTo>
                    <a:pt x="114" y="1164"/>
                    <a:pt x="127" y="1203"/>
                    <a:pt x="157" y="1203"/>
                  </a:cubicBezTo>
                  <a:cubicBezTo>
                    <a:pt x="161" y="1203"/>
                    <a:pt x="165" y="1202"/>
                    <a:pt x="170" y="1201"/>
                  </a:cubicBezTo>
                  <a:cubicBezTo>
                    <a:pt x="238" y="1188"/>
                    <a:pt x="306" y="1162"/>
                    <a:pt x="365" y="1124"/>
                  </a:cubicBezTo>
                  <a:lnTo>
                    <a:pt x="365" y="1124"/>
                  </a:lnTo>
                  <a:cubicBezTo>
                    <a:pt x="361" y="1133"/>
                    <a:pt x="357" y="1146"/>
                    <a:pt x="348" y="1154"/>
                  </a:cubicBezTo>
                  <a:cubicBezTo>
                    <a:pt x="301" y="1222"/>
                    <a:pt x="250" y="1285"/>
                    <a:pt x="195" y="1349"/>
                  </a:cubicBezTo>
                  <a:cubicBezTo>
                    <a:pt x="177" y="1364"/>
                    <a:pt x="194" y="1398"/>
                    <a:pt x="215" y="1398"/>
                  </a:cubicBezTo>
                  <a:cubicBezTo>
                    <a:pt x="219" y="1398"/>
                    <a:pt x="222" y="1397"/>
                    <a:pt x="225" y="1396"/>
                  </a:cubicBezTo>
                  <a:cubicBezTo>
                    <a:pt x="310" y="1358"/>
                    <a:pt x="382" y="1302"/>
                    <a:pt x="433" y="1226"/>
                  </a:cubicBezTo>
                  <a:cubicBezTo>
                    <a:pt x="467" y="1192"/>
                    <a:pt x="488" y="1146"/>
                    <a:pt x="501" y="1099"/>
                  </a:cubicBezTo>
                  <a:cubicBezTo>
                    <a:pt x="526" y="1073"/>
                    <a:pt x="539" y="1035"/>
                    <a:pt x="535" y="993"/>
                  </a:cubicBezTo>
                  <a:lnTo>
                    <a:pt x="535" y="984"/>
                  </a:lnTo>
                  <a:cubicBezTo>
                    <a:pt x="895" y="912"/>
                    <a:pt x="1239" y="785"/>
                    <a:pt x="1561" y="607"/>
                  </a:cubicBezTo>
                  <a:cubicBezTo>
                    <a:pt x="1794" y="463"/>
                    <a:pt x="2108" y="259"/>
                    <a:pt x="2235" y="9"/>
                  </a:cubicBezTo>
                  <a:cubicBezTo>
                    <a:pt x="2235" y="5"/>
                    <a:pt x="2227" y="0"/>
                    <a:pt x="222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9"/>
            <p:cNvSpPr/>
            <p:nvPr/>
          </p:nvSpPr>
          <p:spPr>
            <a:xfrm>
              <a:off x="-191153" y="5376114"/>
              <a:ext cx="856202" cy="874134"/>
            </a:xfrm>
            <a:custGeom>
              <a:avLst/>
              <a:gdLst/>
              <a:ahLst/>
              <a:cxnLst/>
              <a:rect l="l" t="t" r="r" b="b"/>
              <a:pathLst>
                <a:path w="3296" h="3365" extrusionOk="0">
                  <a:moveTo>
                    <a:pt x="2133" y="0"/>
                  </a:moveTo>
                  <a:cubicBezTo>
                    <a:pt x="1808" y="0"/>
                    <a:pt x="1578" y="373"/>
                    <a:pt x="1498" y="635"/>
                  </a:cubicBezTo>
                  <a:cubicBezTo>
                    <a:pt x="1485" y="669"/>
                    <a:pt x="1476" y="708"/>
                    <a:pt x="1472" y="741"/>
                  </a:cubicBezTo>
                  <a:cubicBezTo>
                    <a:pt x="1455" y="691"/>
                    <a:pt x="1438" y="640"/>
                    <a:pt x="1417" y="589"/>
                  </a:cubicBezTo>
                  <a:cubicBezTo>
                    <a:pt x="1369" y="473"/>
                    <a:pt x="1235" y="247"/>
                    <a:pt x="1088" y="247"/>
                  </a:cubicBezTo>
                  <a:cubicBezTo>
                    <a:pt x="1041" y="247"/>
                    <a:pt x="993" y="270"/>
                    <a:pt x="946" y="326"/>
                  </a:cubicBezTo>
                  <a:cubicBezTo>
                    <a:pt x="933" y="343"/>
                    <a:pt x="925" y="356"/>
                    <a:pt x="912" y="368"/>
                  </a:cubicBezTo>
                  <a:cubicBezTo>
                    <a:pt x="875" y="353"/>
                    <a:pt x="835" y="345"/>
                    <a:pt x="797" y="345"/>
                  </a:cubicBezTo>
                  <a:cubicBezTo>
                    <a:pt x="716" y="345"/>
                    <a:pt x="641" y="382"/>
                    <a:pt x="615" y="474"/>
                  </a:cubicBezTo>
                  <a:cubicBezTo>
                    <a:pt x="598" y="534"/>
                    <a:pt x="594" y="593"/>
                    <a:pt x="594" y="652"/>
                  </a:cubicBezTo>
                  <a:cubicBezTo>
                    <a:pt x="484" y="657"/>
                    <a:pt x="403" y="792"/>
                    <a:pt x="450" y="920"/>
                  </a:cubicBezTo>
                  <a:cubicBezTo>
                    <a:pt x="531" y="1161"/>
                    <a:pt x="696" y="1327"/>
                    <a:pt x="895" y="1484"/>
                  </a:cubicBezTo>
                  <a:cubicBezTo>
                    <a:pt x="827" y="1488"/>
                    <a:pt x="764" y="1492"/>
                    <a:pt x="696" y="1505"/>
                  </a:cubicBezTo>
                  <a:cubicBezTo>
                    <a:pt x="467" y="1539"/>
                    <a:pt x="191" y="1666"/>
                    <a:pt x="85" y="1878"/>
                  </a:cubicBezTo>
                  <a:cubicBezTo>
                    <a:pt x="60" y="1946"/>
                    <a:pt x="77" y="2027"/>
                    <a:pt x="128" y="2073"/>
                  </a:cubicBezTo>
                  <a:cubicBezTo>
                    <a:pt x="51" y="2150"/>
                    <a:pt x="0" y="2239"/>
                    <a:pt x="30" y="2328"/>
                  </a:cubicBezTo>
                  <a:cubicBezTo>
                    <a:pt x="55" y="2420"/>
                    <a:pt x="139" y="2450"/>
                    <a:pt x="237" y="2450"/>
                  </a:cubicBezTo>
                  <a:cubicBezTo>
                    <a:pt x="257" y="2450"/>
                    <a:pt x="277" y="2449"/>
                    <a:pt x="297" y="2447"/>
                  </a:cubicBezTo>
                  <a:cubicBezTo>
                    <a:pt x="301" y="2476"/>
                    <a:pt x="310" y="2506"/>
                    <a:pt x="327" y="2527"/>
                  </a:cubicBezTo>
                  <a:cubicBezTo>
                    <a:pt x="392" y="2613"/>
                    <a:pt x="479" y="2646"/>
                    <a:pt x="574" y="2646"/>
                  </a:cubicBezTo>
                  <a:cubicBezTo>
                    <a:pt x="798" y="2646"/>
                    <a:pt x="1067" y="2462"/>
                    <a:pt x="1201" y="2357"/>
                  </a:cubicBezTo>
                  <a:lnTo>
                    <a:pt x="1201" y="2357"/>
                  </a:lnTo>
                  <a:cubicBezTo>
                    <a:pt x="1162" y="2421"/>
                    <a:pt x="1124" y="2485"/>
                    <a:pt x="1086" y="2548"/>
                  </a:cubicBezTo>
                  <a:cubicBezTo>
                    <a:pt x="955" y="2782"/>
                    <a:pt x="878" y="3134"/>
                    <a:pt x="1179" y="3282"/>
                  </a:cubicBezTo>
                  <a:cubicBezTo>
                    <a:pt x="1212" y="3298"/>
                    <a:pt x="1248" y="3307"/>
                    <a:pt x="1283" y="3307"/>
                  </a:cubicBezTo>
                  <a:cubicBezTo>
                    <a:pt x="1347" y="3307"/>
                    <a:pt x="1410" y="3279"/>
                    <a:pt x="1451" y="3227"/>
                  </a:cubicBezTo>
                  <a:cubicBezTo>
                    <a:pt x="1486" y="3308"/>
                    <a:pt x="1541" y="3364"/>
                    <a:pt x="1628" y="3364"/>
                  </a:cubicBezTo>
                  <a:cubicBezTo>
                    <a:pt x="1636" y="3364"/>
                    <a:pt x="1645" y="3364"/>
                    <a:pt x="1655" y="3363"/>
                  </a:cubicBezTo>
                  <a:cubicBezTo>
                    <a:pt x="1752" y="3350"/>
                    <a:pt x="1816" y="3278"/>
                    <a:pt x="1858" y="3180"/>
                  </a:cubicBezTo>
                  <a:cubicBezTo>
                    <a:pt x="1905" y="3231"/>
                    <a:pt x="1964" y="3261"/>
                    <a:pt x="2028" y="3269"/>
                  </a:cubicBezTo>
                  <a:cubicBezTo>
                    <a:pt x="2043" y="3271"/>
                    <a:pt x="2058" y="3272"/>
                    <a:pt x="2072" y="3272"/>
                  </a:cubicBezTo>
                  <a:cubicBezTo>
                    <a:pt x="2379" y="3272"/>
                    <a:pt x="2280" y="2837"/>
                    <a:pt x="2240" y="2659"/>
                  </a:cubicBezTo>
                  <a:cubicBezTo>
                    <a:pt x="2210" y="2519"/>
                    <a:pt x="2172" y="2383"/>
                    <a:pt x="2125" y="2247"/>
                  </a:cubicBezTo>
                  <a:lnTo>
                    <a:pt x="2125" y="2247"/>
                  </a:lnTo>
                  <a:cubicBezTo>
                    <a:pt x="2142" y="2260"/>
                    <a:pt x="2159" y="2268"/>
                    <a:pt x="2176" y="2277"/>
                  </a:cubicBezTo>
                  <a:cubicBezTo>
                    <a:pt x="2358" y="2382"/>
                    <a:pt x="2562" y="2492"/>
                    <a:pt x="2760" y="2492"/>
                  </a:cubicBezTo>
                  <a:cubicBezTo>
                    <a:pt x="2867" y="2492"/>
                    <a:pt x="2972" y="2460"/>
                    <a:pt x="3071" y="2379"/>
                  </a:cubicBezTo>
                  <a:cubicBezTo>
                    <a:pt x="3156" y="2307"/>
                    <a:pt x="3190" y="2192"/>
                    <a:pt x="3160" y="2082"/>
                  </a:cubicBezTo>
                  <a:cubicBezTo>
                    <a:pt x="3237" y="2039"/>
                    <a:pt x="3279" y="1950"/>
                    <a:pt x="3258" y="1865"/>
                  </a:cubicBezTo>
                  <a:cubicBezTo>
                    <a:pt x="3249" y="1823"/>
                    <a:pt x="3228" y="1789"/>
                    <a:pt x="3198" y="1759"/>
                  </a:cubicBezTo>
                  <a:cubicBezTo>
                    <a:pt x="3262" y="1709"/>
                    <a:pt x="3296" y="1624"/>
                    <a:pt x="3279" y="1539"/>
                  </a:cubicBezTo>
                  <a:cubicBezTo>
                    <a:pt x="3252" y="1405"/>
                    <a:pt x="3099" y="1368"/>
                    <a:pt x="2937" y="1368"/>
                  </a:cubicBezTo>
                  <a:cubicBezTo>
                    <a:pt x="2791" y="1368"/>
                    <a:pt x="2638" y="1398"/>
                    <a:pt x="2562" y="1412"/>
                  </a:cubicBezTo>
                  <a:lnTo>
                    <a:pt x="2503" y="1424"/>
                  </a:lnTo>
                  <a:cubicBezTo>
                    <a:pt x="2617" y="1323"/>
                    <a:pt x="2711" y="1200"/>
                    <a:pt x="2783" y="1064"/>
                  </a:cubicBezTo>
                  <a:cubicBezTo>
                    <a:pt x="2838" y="949"/>
                    <a:pt x="2957" y="585"/>
                    <a:pt x="2736" y="568"/>
                  </a:cubicBezTo>
                  <a:cubicBezTo>
                    <a:pt x="2757" y="512"/>
                    <a:pt x="2762" y="453"/>
                    <a:pt x="2740" y="398"/>
                  </a:cubicBezTo>
                  <a:cubicBezTo>
                    <a:pt x="2710" y="322"/>
                    <a:pt x="2635" y="273"/>
                    <a:pt x="2556" y="273"/>
                  </a:cubicBezTo>
                  <a:cubicBezTo>
                    <a:pt x="2546" y="273"/>
                    <a:pt x="2537" y="274"/>
                    <a:pt x="2528" y="275"/>
                  </a:cubicBezTo>
                  <a:cubicBezTo>
                    <a:pt x="2443" y="296"/>
                    <a:pt x="2367" y="339"/>
                    <a:pt x="2303" y="398"/>
                  </a:cubicBezTo>
                  <a:cubicBezTo>
                    <a:pt x="2354" y="228"/>
                    <a:pt x="2388" y="29"/>
                    <a:pt x="2185" y="3"/>
                  </a:cubicBezTo>
                  <a:cubicBezTo>
                    <a:pt x="2167" y="1"/>
                    <a:pt x="2150" y="0"/>
                    <a:pt x="213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9"/>
            <p:cNvSpPr/>
            <p:nvPr/>
          </p:nvSpPr>
          <p:spPr>
            <a:xfrm>
              <a:off x="-72697" y="5516910"/>
              <a:ext cx="622149" cy="593840"/>
            </a:xfrm>
            <a:custGeom>
              <a:avLst/>
              <a:gdLst/>
              <a:ahLst/>
              <a:cxnLst/>
              <a:rect l="l" t="t" r="r" b="b"/>
              <a:pathLst>
                <a:path w="2395" h="2286" extrusionOk="0">
                  <a:moveTo>
                    <a:pt x="1303" y="0"/>
                  </a:moveTo>
                  <a:cubicBezTo>
                    <a:pt x="1295" y="0"/>
                    <a:pt x="1288" y="4"/>
                    <a:pt x="1283" y="13"/>
                  </a:cubicBezTo>
                  <a:cubicBezTo>
                    <a:pt x="1186" y="221"/>
                    <a:pt x="1080" y="467"/>
                    <a:pt x="1059" y="713"/>
                  </a:cubicBezTo>
                  <a:cubicBezTo>
                    <a:pt x="1050" y="691"/>
                    <a:pt x="1042" y="670"/>
                    <a:pt x="1029" y="649"/>
                  </a:cubicBezTo>
                  <a:cubicBezTo>
                    <a:pt x="944" y="445"/>
                    <a:pt x="885" y="246"/>
                    <a:pt x="753" y="60"/>
                  </a:cubicBezTo>
                  <a:cubicBezTo>
                    <a:pt x="750" y="55"/>
                    <a:pt x="744" y="53"/>
                    <a:pt x="739" y="53"/>
                  </a:cubicBezTo>
                  <a:cubicBezTo>
                    <a:pt x="725" y="53"/>
                    <a:pt x="710" y="66"/>
                    <a:pt x="719" y="81"/>
                  </a:cubicBezTo>
                  <a:cubicBezTo>
                    <a:pt x="808" y="259"/>
                    <a:pt x="889" y="441"/>
                    <a:pt x="948" y="632"/>
                  </a:cubicBezTo>
                  <a:cubicBezTo>
                    <a:pt x="978" y="717"/>
                    <a:pt x="1020" y="798"/>
                    <a:pt x="1050" y="882"/>
                  </a:cubicBezTo>
                  <a:lnTo>
                    <a:pt x="1054" y="895"/>
                  </a:lnTo>
                  <a:cubicBezTo>
                    <a:pt x="1037" y="908"/>
                    <a:pt x="1025" y="929"/>
                    <a:pt x="1020" y="946"/>
                  </a:cubicBezTo>
                  <a:cubicBezTo>
                    <a:pt x="885" y="691"/>
                    <a:pt x="673" y="471"/>
                    <a:pt x="583" y="191"/>
                  </a:cubicBezTo>
                  <a:cubicBezTo>
                    <a:pt x="580" y="181"/>
                    <a:pt x="573" y="177"/>
                    <a:pt x="565" y="177"/>
                  </a:cubicBezTo>
                  <a:cubicBezTo>
                    <a:pt x="554" y="177"/>
                    <a:pt x="541" y="187"/>
                    <a:pt x="541" y="199"/>
                  </a:cubicBezTo>
                  <a:cubicBezTo>
                    <a:pt x="579" y="462"/>
                    <a:pt x="736" y="687"/>
                    <a:pt x="906" y="891"/>
                  </a:cubicBezTo>
                  <a:cubicBezTo>
                    <a:pt x="868" y="857"/>
                    <a:pt x="834" y="823"/>
                    <a:pt x="800" y="785"/>
                  </a:cubicBezTo>
                  <a:cubicBezTo>
                    <a:pt x="723" y="696"/>
                    <a:pt x="651" y="598"/>
                    <a:pt x="567" y="513"/>
                  </a:cubicBezTo>
                  <a:cubicBezTo>
                    <a:pt x="564" y="511"/>
                    <a:pt x="561" y="510"/>
                    <a:pt x="558" y="510"/>
                  </a:cubicBezTo>
                  <a:cubicBezTo>
                    <a:pt x="551" y="510"/>
                    <a:pt x="543" y="517"/>
                    <a:pt x="550" y="526"/>
                  </a:cubicBezTo>
                  <a:cubicBezTo>
                    <a:pt x="626" y="624"/>
                    <a:pt x="673" y="730"/>
                    <a:pt x="762" y="819"/>
                  </a:cubicBezTo>
                  <a:cubicBezTo>
                    <a:pt x="817" y="870"/>
                    <a:pt x="872" y="921"/>
                    <a:pt x="936" y="963"/>
                  </a:cubicBezTo>
                  <a:cubicBezTo>
                    <a:pt x="868" y="933"/>
                    <a:pt x="800" y="904"/>
                    <a:pt x="736" y="870"/>
                  </a:cubicBezTo>
                  <a:cubicBezTo>
                    <a:pt x="571" y="768"/>
                    <a:pt x="431" y="632"/>
                    <a:pt x="329" y="471"/>
                  </a:cubicBezTo>
                  <a:cubicBezTo>
                    <a:pt x="327" y="466"/>
                    <a:pt x="323" y="464"/>
                    <a:pt x="318" y="464"/>
                  </a:cubicBezTo>
                  <a:cubicBezTo>
                    <a:pt x="308" y="464"/>
                    <a:pt x="296" y="476"/>
                    <a:pt x="299" y="488"/>
                  </a:cubicBezTo>
                  <a:cubicBezTo>
                    <a:pt x="367" y="666"/>
                    <a:pt x="494" y="785"/>
                    <a:pt x="647" y="895"/>
                  </a:cubicBezTo>
                  <a:cubicBezTo>
                    <a:pt x="715" y="946"/>
                    <a:pt x="787" y="988"/>
                    <a:pt x="859" y="1027"/>
                  </a:cubicBezTo>
                  <a:cubicBezTo>
                    <a:pt x="846" y="1039"/>
                    <a:pt x="838" y="1056"/>
                    <a:pt x="834" y="1073"/>
                  </a:cubicBezTo>
                  <a:cubicBezTo>
                    <a:pt x="760" y="1060"/>
                    <a:pt x="683" y="1053"/>
                    <a:pt x="605" y="1053"/>
                  </a:cubicBezTo>
                  <a:cubicBezTo>
                    <a:pt x="382" y="1053"/>
                    <a:pt x="156" y="1112"/>
                    <a:pt x="11" y="1260"/>
                  </a:cubicBezTo>
                  <a:cubicBezTo>
                    <a:pt x="1" y="1273"/>
                    <a:pt x="15" y="1289"/>
                    <a:pt x="29" y="1289"/>
                  </a:cubicBezTo>
                  <a:cubicBezTo>
                    <a:pt x="33" y="1289"/>
                    <a:pt x="37" y="1288"/>
                    <a:pt x="41" y="1285"/>
                  </a:cubicBezTo>
                  <a:cubicBezTo>
                    <a:pt x="240" y="1152"/>
                    <a:pt x="478" y="1141"/>
                    <a:pt x="714" y="1141"/>
                  </a:cubicBezTo>
                  <a:cubicBezTo>
                    <a:pt x="764" y="1141"/>
                    <a:pt x="814" y="1141"/>
                    <a:pt x="863" y="1141"/>
                  </a:cubicBezTo>
                  <a:cubicBezTo>
                    <a:pt x="876" y="1150"/>
                    <a:pt x="889" y="1162"/>
                    <a:pt x="902" y="1171"/>
                  </a:cubicBezTo>
                  <a:cubicBezTo>
                    <a:pt x="813" y="1188"/>
                    <a:pt x="723" y="1217"/>
                    <a:pt x="639" y="1251"/>
                  </a:cubicBezTo>
                  <a:cubicBezTo>
                    <a:pt x="473" y="1319"/>
                    <a:pt x="308" y="1387"/>
                    <a:pt x="142" y="1459"/>
                  </a:cubicBezTo>
                  <a:cubicBezTo>
                    <a:pt x="127" y="1470"/>
                    <a:pt x="135" y="1495"/>
                    <a:pt x="152" y="1495"/>
                  </a:cubicBezTo>
                  <a:cubicBezTo>
                    <a:pt x="154" y="1495"/>
                    <a:pt x="157" y="1494"/>
                    <a:pt x="159" y="1493"/>
                  </a:cubicBezTo>
                  <a:cubicBezTo>
                    <a:pt x="422" y="1391"/>
                    <a:pt x="685" y="1302"/>
                    <a:pt x="948" y="1205"/>
                  </a:cubicBezTo>
                  <a:lnTo>
                    <a:pt x="948" y="1205"/>
                  </a:lnTo>
                  <a:cubicBezTo>
                    <a:pt x="859" y="1264"/>
                    <a:pt x="779" y="1340"/>
                    <a:pt x="694" y="1396"/>
                  </a:cubicBezTo>
                  <a:cubicBezTo>
                    <a:pt x="528" y="1502"/>
                    <a:pt x="350" y="1565"/>
                    <a:pt x="176" y="1650"/>
                  </a:cubicBezTo>
                  <a:cubicBezTo>
                    <a:pt x="152" y="1662"/>
                    <a:pt x="166" y="1693"/>
                    <a:pt x="189" y="1693"/>
                  </a:cubicBezTo>
                  <a:cubicBezTo>
                    <a:pt x="190" y="1693"/>
                    <a:pt x="192" y="1693"/>
                    <a:pt x="193" y="1692"/>
                  </a:cubicBezTo>
                  <a:cubicBezTo>
                    <a:pt x="367" y="1646"/>
                    <a:pt x="537" y="1574"/>
                    <a:pt x="694" y="1485"/>
                  </a:cubicBezTo>
                  <a:cubicBezTo>
                    <a:pt x="779" y="1438"/>
                    <a:pt x="859" y="1383"/>
                    <a:pt x="940" y="1328"/>
                  </a:cubicBezTo>
                  <a:lnTo>
                    <a:pt x="940" y="1328"/>
                  </a:lnTo>
                  <a:cubicBezTo>
                    <a:pt x="880" y="1383"/>
                    <a:pt x="825" y="1446"/>
                    <a:pt x="774" y="1510"/>
                  </a:cubicBezTo>
                  <a:cubicBezTo>
                    <a:pt x="677" y="1620"/>
                    <a:pt x="562" y="1722"/>
                    <a:pt x="435" y="1803"/>
                  </a:cubicBezTo>
                  <a:cubicBezTo>
                    <a:pt x="409" y="1821"/>
                    <a:pt x="428" y="1861"/>
                    <a:pt x="455" y="1861"/>
                  </a:cubicBezTo>
                  <a:cubicBezTo>
                    <a:pt x="460" y="1861"/>
                    <a:pt x="464" y="1860"/>
                    <a:pt x="469" y="1858"/>
                  </a:cubicBezTo>
                  <a:cubicBezTo>
                    <a:pt x="660" y="1743"/>
                    <a:pt x="825" y="1599"/>
                    <a:pt x="961" y="1425"/>
                  </a:cubicBezTo>
                  <a:cubicBezTo>
                    <a:pt x="974" y="1434"/>
                    <a:pt x="982" y="1442"/>
                    <a:pt x="995" y="1446"/>
                  </a:cubicBezTo>
                  <a:cubicBezTo>
                    <a:pt x="1004" y="1448"/>
                    <a:pt x="1012" y="1449"/>
                    <a:pt x="1021" y="1449"/>
                  </a:cubicBezTo>
                  <a:cubicBezTo>
                    <a:pt x="1056" y="1449"/>
                    <a:pt x="1091" y="1436"/>
                    <a:pt x="1118" y="1413"/>
                  </a:cubicBezTo>
                  <a:cubicBezTo>
                    <a:pt x="1118" y="1417"/>
                    <a:pt x="1118" y="1417"/>
                    <a:pt x="1122" y="1421"/>
                  </a:cubicBezTo>
                  <a:cubicBezTo>
                    <a:pt x="1118" y="1429"/>
                    <a:pt x="1114" y="1438"/>
                    <a:pt x="1114" y="1451"/>
                  </a:cubicBezTo>
                  <a:cubicBezTo>
                    <a:pt x="1054" y="1552"/>
                    <a:pt x="995" y="1654"/>
                    <a:pt x="940" y="1760"/>
                  </a:cubicBezTo>
                  <a:cubicBezTo>
                    <a:pt x="872" y="1900"/>
                    <a:pt x="745" y="2095"/>
                    <a:pt x="791" y="2261"/>
                  </a:cubicBezTo>
                  <a:cubicBezTo>
                    <a:pt x="791" y="2267"/>
                    <a:pt x="802" y="2273"/>
                    <a:pt x="810" y="2273"/>
                  </a:cubicBezTo>
                  <a:cubicBezTo>
                    <a:pt x="813" y="2273"/>
                    <a:pt x="816" y="2272"/>
                    <a:pt x="817" y="2269"/>
                  </a:cubicBezTo>
                  <a:cubicBezTo>
                    <a:pt x="846" y="2214"/>
                    <a:pt x="868" y="2155"/>
                    <a:pt x="885" y="2100"/>
                  </a:cubicBezTo>
                  <a:cubicBezTo>
                    <a:pt x="923" y="1994"/>
                    <a:pt x="965" y="1888"/>
                    <a:pt x="1016" y="1790"/>
                  </a:cubicBezTo>
                  <a:cubicBezTo>
                    <a:pt x="1059" y="1692"/>
                    <a:pt x="1109" y="1599"/>
                    <a:pt x="1160" y="1506"/>
                  </a:cubicBezTo>
                  <a:lnTo>
                    <a:pt x="1169" y="1502"/>
                  </a:lnTo>
                  <a:lnTo>
                    <a:pt x="1169" y="1502"/>
                  </a:lnTo>
                  <a:cubicBezTo>
                    <a:pt x="1148" y="1578"/>
                    <a:pt x="1135" y="1654"/>
                    <a:pt x="1118" y="1731"/>
                  </a:cubicBezTo>
                  <a:cubicBezTo>
                    <a:pt x="1076" y="1905"/>
                    <a:pt x="1012" y="2087"/>
                    <a:pt x="1029" y="2265"/>
                  </a:cubicBezTo>
                  <a:cubicBezTo>
                    <a:pt x="1029" y="2273"/>
                    <a:pt x="1036" y="2278"/>
                    <a:pt x="1043" y="2278"/>
                  </a:cubicBezTo>
                  <a:cubicBezTo>
                    <a:pt x="1047" y="2278"/>
                    <a:pt x="1051" y="2277"/>
                    <a:pt x="1054" y="2274"/>
                  </a:cubicBezTo>
                  <a:cubicBezTo>
                    <a:pt x="1152" y="2159"/>
                    <a:pt x="1182" y="1943"/>
                    <a:pt x="1199" y="1794"/>
                  </a:cubicBezTo>
                  <a:cubicBezTo>
                    <a:pt x="1211" y="1701"/>
                    <a:pt x="1228" y="1608"/>
                    <a:pt x="1245" y="1510"/>
                  </a:cubicBezTo>
                  <a:lnTo>
                    <a:pt x="1245" y="1782"/>
                  </a:lnTo>
                  <a:cubicBezTo>
                    <a:pt x="1245" y="1943"/>
                    <a:pt x="1215" y="2112"/>
                    <a:pt x="1241" y="2274"/>
                  </a:cubicBezTo>
                  <a:cubicBezTo>
                    <a:pt x="1241" y="2281"/>
                    <a:pt x="1247" y="2285"/>
                    <a:pt x="1252" y="2285"/>
                  </a:cubicBezTo>
                  <a:cubicBezTo>
                    <a:pt x="1256" y="2285"/>
                    <a:pt x="1260" y="2283"/>
                    <a:pt x="1262" y="2278"/>
                  </a:cubicBezTo>
                  <a:cubicBezTo>
                    <a:pt x="1372" y="2015"/>
                    <a:pt x="1330" y="1726"/>
                    <a:pt x="1326" y="1442"/>
                  </a:cubicBezTo>
                  <a:lnTo>
                    <a:pt x="1326" y="1442"/>
                  </a:lnTo>
                  <a:cubicBezTo>
                    <a:pt x="1351" y="1548"/>
                    <a:pt x="1381" y="1650"/>
                    <a:pt x="1406" y="1756"/>
                  </a:cubicBezTo>
                  <a:cubicBezTo>
                    <a:pt x="1445" y="1913"/>
                    <a:pt x="1453" y="2074"/>
                    <a:pt x="1508" y="2231"/>
                  </a:cubicBezTo>
                  <a:cubicBezTo>
                    <a:pt x="1510" y="2239"/>
                    <a:pt x="1515" y="2242"/>
                    <a:pt x="1521" y="2242"/>
                  </a:cubicBezTo>
                  <a:cubicBezTo>
                    <a:pt x="1528" y="2242"/>
                    <a:pt x="1535" y="2236"/>
                    <a:pt x="1538" y="2227"/>
                  </a:cubicBezTo>
                  <a:cubicBezTo>
                    <a:pt x="1551" y="1964"/>
                    <a:pt x="1487" y="1709"/>
                    <a:pt x="1402" y="1463"/>
                  </a:cubicBezTo>
                  <a:lnTo>
                    <a:pt x="1402" y="1463"/>
                  </a:lnTo>
                  <a:cubicBezTo>
                    <a:pt x="1404" y="1464"/>
                    <a:pt x="1406" y="1464"/>
                    <a:pt x="1408" y="1464"/>
                  </a:cubicBezTo>
                  <a:cubicBezTo>
                    <a:pt x="1452" y="1464"/>
                    <a:pt x="1486" y="1419"/>
                    <a:pt x="1466" y="1379"/>
                  </a:cubicBezTo>
                  <a:lnTo>
                    <a:pt x="1461" y="1357"/>
                  </a:lnTo>
                  <a:lnTo>
                    <a:pt x="1461" y="1357"/>
                  </a:lnTo>
                  <a:cubicBezTo>
                    <a:pt x="1568" y="1446"/>
                    <a:pt x="1682" y="1531"/>
                    <a:pt x="1801" y="1608"/>
                  </a:cubicBezTo>
                  <a:cubicBezTo>
                    <a:pt x="1930" y="1689"/>
                    <a:pt x="2083" y="1731"/>
                    <a:pt x="2237" y="1731"/>
                  </a:cubicBezTo>
                  <a:cubicBezTo>
                    <a:pt x="2244" y="1731"/>
                    <a:pt x="2252" y="1731"/>
                    <a:pt x="2259" y="1731"/>
                  </a:cubicBezTo>
                  <a:cubicBezTo>
                    <a:pt x="2259" y="1731"/>
                    <a:pt x="2259" y="1732"/>
                    <a:pt x="2259" y="1732"/>
                  </a:cubicBezTo>
                  <a:cubicBezTo>
                    <a:pt x="2260" y="1732"/>
                    <a:pt x="2261" y="1726"/>
                    <a:pt x="2255" y="1726"/>
                  </a:cubicBezTo>
                  <a:cubicBezTo>
                    <a:pt x="1975" y="1625"/>
                    <a:pt x="1707" y="1485"/>
                    <a:pt x="1466" y="1311"/>
                  </a:cubicBezTo>
                  <a:cubicBezTo>
                    <a:pt x="1478" y="1302"/>
                    <a:pt x="1491" y="1294"/>
                    <a:pt x="1504" y="1285"/>
                  </a:cubicBezTo>
                  <a:cubicBezTo>
                    <a:pt x="1589" y="1315"/>
                    <a:pt x="1669" y="1345"/>
                    <a:pt x="1754" y="1374"/>
                  </a:cubicBezTo>
                  <a:cubicBezTo>
                    <a:pt x="1898" y="1438"/>
                    <a:pt x="2051" y="1485"/>
                    <a:pt x="2208" y="1519"/>
                  </a:cubicBezTo>
                  <a:cubicBezTo>
                    <a:pt x="2216" y="1519"/>
                    <a:pt x="2221" y="1506"/>
                    <a:pt x="2216" y="1497"/>
                  </a:cubicBezTo>
                  <a:cubicBezTo>
                    <a:pt x="2110" y="1429"/>
                    <a:pt x="2000" y="1374"/>
                    <a:pt x="1886" y="1328"/>
                  </a:cubicBezTo>
                  <a:lnTo>
                    <a:pt x="1886" y="1328"/>
                  </a:lnTo>
                  <a:cubicBezTo>
                    <a:pt x="2055" y="1353"/>
                    <a:pt x="2221" y="1357"/>
                    <a:pt x="2390" y="1366"/>
                  </a:cubicBezTo>
                  <a:cubicBezTo>
                    <a:pt x="2395" y="1366"/>
                    <a:pt x="2395" y="1357"/>
                    <a:pt x="2390" y="1357"/>
                  </a:cubicBezTo>
                  <a:cubicBezTo>
                    <a:pt x="2212" y="1332"/>
                    <a:pt x="2038" y="1290"/>
                    <a:pt x="1864" y="1260"/>
                  </a:cubicBezTo>
                  <a:cubicBezTo>
                    <a:pt x="1784" y="1247"/>
                    <a:pt x="1699" y="1239"/>
                    <a:pt x="1614" y="1226"/>
                  </a:cubicBezTo>
                  <a:lnTo>
                    <a:pt x="1568" y="1213"/>
                  </a:lnTo>
                  <a:cubicBezTo>
                    <a:pt x="1572" y="1205"/>
                    <a:pt x="1572" y="1196"/>
                    <a:pt x="1576" y="1188"/>
                  </a:cubicBezTo>
                  <a:cubicBezTo>
                    <a:pt x="1788" y="1167"/>
                    <a:pt x="2000" y="1150"/>
                    <a:pt x="2216" y="1150"/>
                  </a:cubicBezTo>
                  <a:cubicBezTo>
                    <a:pt x="2218" y="1150"/>
                    <a:pt x="2219" y="1150"/>
                    <a:pt x="2220" y="1150"/>
                  </a:cubicBezTo>
                  <a:cubicBezTo>
                    <a:pt x="2230" y="1150"/>
                    <a:pt x="2232" y="1133"/>
                    <a:pt x="2221" y="1133"/>
                  </a:cubicBezTo>
                  <a:cubicBezTo>
                    <a:pt x="2135" y="1083"/>
                    <a:pt x="2032" y="1065"/>
                    <a:pt x="1925" y="1065"/>
                  </a:cubicBezTo>
                  <a:cubicBezTo>
                    <a:pt x="1830" y="1065"/>
                    <a:pt x="1731" y="1079"/>
                    <a:pt x="1635" y="1099"/>
                  </a:cubicBezTo>
                  <a:cubicBezTo>
                    <a:pt x="1852" y="946"/>
                    <a:pt x="2013" y="725"/>
                    <a:pt x="2089" y="475"/>
                  </a:cubicBezTo>
                  <a:cubicBezTo>
                    <a:pt x="2092" y="466"/>
                    <a:pt x="2085" y="457"/>
                    <a:pt x="2077" y="457"/>
                  </a:cubicBezTo>
                  <a:cubicBezTo>
                    <a:pt x="2074" y="457"/>
                    <a:pt x="2070" y="459"/>
                    <a:pt x="2068" y="462"/>
                  </a:cubicBezTo>
                  <a:cubicBezTo>
                    <a:pt x="1966" y="636"/>
                    <a:pt x="1877" y="806"/>
                    <a:pt x="1716" y="933"/>
                  </a:cubicBezTo>
                  <a:cubicBezTo>
                    <a:pt x="1657" y="980"/>
                    <a:pt x="1597" y="1022"/>
                    <a:pt x="1534" y="1060"/>
                  </a:cubicBezTo>
                  <a:cubicBezTo>
                    <a:pt x="1521" y="1044"/>
                    <a:pt x="1508" y="1035"/>
                    <a:pt x="1495" y="1022"/>
                  </a:cubicBezTo>
                  <a:cubicBezTo>
                    <a:pt x="1534" y="971"/>
                    <a:pt x="1572" y="916"/>
                    <a:pt x="1606" y="865"/>
                  </a:cubicBezTo>
                  <a:cubicBezTo>
                    <a:pt x="1720" y="691"/>
                    <a:pt x="1814" y="509"/>
                    <a:pt x="1890" y="318"/>
                  </a:cubicBezTo>
                  <a:cubicBezTo>
                    <a:pt x="1896" y="309"/>
                    <a:pt x="1887" y="300"/>
                    <a:pt x="1878" y="300"/>
                  </a:cubicBezTo>
                  <a:cubicBezTo>
                    <a:pt x="1875" y="300"/>
                    <a:pt x="1871" y="302"/>
                    <a:pt x="1869" y="306"/>
                  </a:cubicBezTo>
                  <a:cubicBezTo>
                    <a:pt x="1724" y="539"/>
                    <a:pt x="1597" y="781"/>
                    <a:pt x="1428" y="993"/>
                  </a:cubicBezTo>
                  <a:cubicBezTo>
                    <a:pt x="1419" y="971"/>
                    <a:pt x="1406" y="950"/>
                    <a:pt x="1385" y="933"/>
                  </a:cubicBezTo>
                  <a:cubicBezTo>
                    <a:pt x="1419" y="861"/>
                    <a:pt x="1449" y="785"/>
                    <a:pt x="1478" y="721"/>
                  </a:cubicBezTo>
                  <a:cubicBezTo>
                    <a:pt x="1580" y="518"/>
                    <a:pt x="1657" y="306"/>
                    <a:pt x="1712" y="85"/>
                  </a:cubicBezTo>
                  <a:cubicBezTo>
                    <a:pt x="1714" y="78"/>
                    <a:pt x="1708" y="73"/>
                    <a:pt x="1701" y="73"/>
                  </a:cubicBezTo>
                  <a:cubicBezTo>
                    <a:pt x="1696" y="73"/>
                    <a:pt x="1690" y="75"/>
                    <a:pt x="1686" y="81"/>
                  </a:cubicBezTo>
                  <a:cubicBezTo>
                    <a:pt x="1589" y="280"/>
                    <a:pt x="1504" y="492"/>
                    <a:pt x="1402" y="691"/>
                  </a:cubicBezTo>
                  <a:cubicBezTo>
                    <a:pt x="1377" y="751"/>
                    <a:pt x="1326" y="823"/>
                    <a:pt x="1279" y="899"/>
                  </a:cubicBezTo>
                  <a:cubicBezTo>
                    <a:pt x="1266" y="899"/>
                    <a:pt x="1258" y="904"/>
                    <a:pt x="1245" y="904"/>
                  </a:cubicBezTo>
                  <a:cubicBezTo>
                    <a:pt x="1313" y="619"/>
                    <a:pt x="1402" y="339"/>
                    <a:pt x="1508" y="68"/>
                  </a:cubicBezTo>
                  <a:cubicBezTo>
                    <a:pt x="1511" y="59"/>
                    <a:pt x="1504" y="50"/>
                    <a:pt x="1496" y="50"/>
                  </a:cubicBezTo>
                  <a:cubicBezTo>
                    <a:pt x="1493" y="50"/>
                    <a:pt x="1489" y="52"/>
                    <a:pt x="1487" y="55"/>
                  </a:cubicBezTo>
                  <a:cubicBezTo>
                    <a:pt x="1381" y="208"/>
                    <a:pt x="1317" y="386"/>
                    <a:pt x="1254" y="556"/>
                  </a:cubicBezTo>
                  <a:cubicBezTo>
                    <a:pt x="1207" y="658"/>
                    <a:pt x="1177" y="759"/>
                    <a:pt x="1165" y="870"/>
                  </a:cubicBezTo>
                  <a:cubicBezTo>
                    <a:pt x="1156" y="865"/>
                    <a:pt x="1148" y="865"/>
                    <a:pt x="1139" y="865"/>
                  </a:cubicBezTo>
                  <a:cubicBezTo>
                    <a:pt x="1135" y="772"/>
                    <a:pt x="1139" y="683"/>
                    <a:pt x="1148" y="594"/>
                  </a:cubicBezTo>
                  <a:cubicBezTo>
                    <a:pt x="1173" y="395"/>
                    <a:pt x="1249" y="212"/>
                    <a:pt x="1326" y="30"/>
                  </a:cubicBezTo>
                  <a:cubicBezTo>
                    <a:pt x="1331" y="13"/>
                    <a:pt x="1317" y="0"/>
                    <a:pt x="13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9"/>
            <p:cNvSpPr/>
            <p:nvPr/>
          </p:nvSpPr>
          <p:spPr>
            <a:xfrm>
              <a:off x="112780" y="5670435"/>
              <a:ext cx="249379" cy="260812"/>
            </a:xfrm>
            <a:custGeom>
              <a:avLst/>
              <a:gdLst/>
              <a:ahLst/>
              <a:cxnLst/>
              <a:rect l="l" t="t" r="r" b="b"/>
              <a:pathLst>
                <a:path w="960" h="1004" extrusionOk="0">
                  <a:moveTo>
                    <a:pt x="450" y="1"/>
                  </a:moveTo>
                  <a:cubicBezTo>
                    <a:pt x="432" y="1"/>
                    <a:pt x="411" y="5"/>
                    <a:pt x="387" y="16"/>
                  </a:cubicBezTo>
                  <a:cubicBezTo>
                    <a:pt x="349" y="37"/>
                    <a:pt x="319" y="75"/>
                    <a:pt x="315" y="117"/>
                  </a:cubicBezTo>
                  <a:cubicBezTo>
                    <a:pt x="285" y="100"/>
                    <a:pt x="255" y="92"/>
                    <a:pt x="222" y="88"/>
                  </a:cubicBezTo>
                  <a:cubicBezTo>
                    <a:pt x="218" y="87"/>
                    <a:pt x="214" y="87"/>
                    <a:pt x="211" y="87"/>
                  </a:cubicBezTo>
                  <a:cubicBezTo>
                    <a:pt x="172" y="87"/>
                    <a:pt x="135" y="108"/>
                    <a:pt x="111" y="139"/>
                  </a:cubicBezTo>
                  <a:cubicBezTo>
                    <a:pt x="73" y="185"/>
                    <a:pt x="65" y="245"/>
                    <a:pt x="86" y="300"/>
                  </a:cubicBezTo>
                  <a:cubicBezTo>
                    <a:pt x="73" y="313"/>
                    <a:pt x="60" y="325"/>
                    <a:pt x="52" y="338"/>
                  </a:cubicBezTo>
                  <a:cubicBezTo>
                    <a:pt x="1" y="402"/>
                    <a:pt x="9" y="495"/>
                    <a:pt x="69" y="550"/>
                  </a:cubicBezTo>
                  <a:cubicBezTo>
                    <a:pt x="26" y="592"/>
                    <a:pt x="5" y="652"/>
                    <a:pt x="14" y="711"/>
                  </a:cubicBezTo>
                  <a:cubicBezTo>
                    <a:pt x="18" y="754"/>
                    <a:pt x="39" y="792"/>
                    <a:pt x="77" y="809"/>
                  </a:cubicBezTo>
                  <a:cubicBezTo>
                    <a:pt x="103" y="818"/>
                    <a:pt x="128" y="823"/>
                    <a:pt x="154" y="823"/>
                  </a:cubicBezTo>
                  <a:cubicBezTo>
                    <a:pt x="162" y="823"/>
                    <a:pt x="171" y="823"/>
                    <a:pt x="179" y="822"/>
                  </a:cubicBezTo>
                  <a:lnTo>
                    <a:pt x="179" y="822"/>
                  </a:lnTo>
                  <a:cubicBezTo>
                    <a:pt x="156" y="898"/>
                    <a:pt x="175" y="1003"/>
                    <a:pt x="257" y="1003"/>
                  </a:cubicBezTo>
                  <a:cubicBezTo>
                    <a:pt x="266" y="1003"/>
                    <a:pt x="275" y="1002"/>
                    <a:pt x="285" y="1000"/>
                  </a:cubicBezTo>
                  <a:cubicBezTo>
                    <a:pt x="328" y="987"/>
                    <a:pt x="366" y="966"/>
                    <a:pt x="395" y="936"/>
                  </a:cubicBezTo>
                  <a:cubicBezTo>
                    <a:pt x="417" y="977"/>
                    <a:pt x="454" y="996"/>
                    <a:pt x="494" y="996"/>
                  </a:cubicBezTo>
                  <a:cubicBezTo>
                    <a:pt x="540" y="996"/>
                    <a:pt x="588" y="970"/>
                    <a:pt x="616" y="919"/>
                  </a:cubicBezTo>
                  <a:cubicBezTo>
                    <a:pt x="620" y="906"/>
                    <a:pt x="624" y="898"/>
                    <a:pt x="629" y="885"/>
                  </a:cubicBezTo>
                  <a:cubicBezTo>
                    <a:pt x="641" y="864"/>
                    <a:pt x="650" y="838"/>
                    <a:pt x="650" y="813"/>
                  </a:cubicBezTo>
                  <a:lnTo>
                    <a:pt x="650" y="792"/>
                  </a:lnTo>
                  <a:cubicBezTo>
                    <a:pt x="669" y="796"/>
                    <a:pt x="688" y="798"/>
                    <a:pt x="707" y="798"/>
                  </a:cubicBezTo>
                  <a:cubicBezTo>
                    <a:pt x="726" y="798"/>
                    <a:pt x="745" y="796"/>
                    <a:pt x="764" y="792"/>
                  </a:cubicBezTo>
                  <a:cubicBezTo>
                    <a:pt x="849" y="775"/>
                    <a:pt x="900" y="686"/>
                    <a:pt x="870" y="601"/>
                  </a:cubicBezTo>
                  <a:cubicBezTo>
                    <a:pt x="870" y="597"/>
                    <a:pt x="866" y="597"/>
                    <a:pt x="866" y="592"/>
                  </a:cubicBezTo>
                  <a:cubicBezTo>
                    <a:pt x="862" y="584"/>
                    <a:pt x="862" y="576"/>
                    <a:pt x="858" y="567"/>
                  </a:cubicBezTo>
                  <a:cubicBezTo>
                    <a:pt x="926" y="533"/>
                    <a:pt x="960" y="453"/>
                    <a:pt x="934" y="380"/>
                  </a:cubicBezTo>
                  <a:cubicBezTo>
                    <a:pt x="919" y="340"/>
                    <a:pt x="885" y="315"/>
                    <a:pt x="846" y="315"/>
                  </a:cubicBezTo>
                  <a:cubicBezTo>
                    <a:pt x="840" y="315"/>
                    <a:pt x="834" y="316"/>
                    <a:pt x="828" y="317"/>
                  </a:cubicBezTo>
                  <a:lnTo>
                    <a:pt x="790" y="317"/>
                  </a:lnTo>
                  <a:cubicBezTo>
                    <a:pt x="807" y="291"/>
                    <a:pt x="815" y="262"/>
                    <a:pt x="820" y="232"/>
                  </a:cubicBezTo>
                  <a:cubicBezTo>
                    <a:pt x="828" y="164"/>
                    <a:pt x="781" y="88"/>
                    <a:pt x="714" y="88"/>
                  </a:cubicBezTo>
                  <a:cubicBezTo>
                    <a:pt x="663" y="88"/>
                    <a:pt x="612" y="100"/>
                    <a:pt x="565" y="126"/>
                  </a:cubicBezTo>
                  <a:cubicBezTo>
                    <a:pt x="545" y="57"/>
                    <a:pt x="513" y="1"/>
                    <a:pt x="4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9"/>
            <p:cNvSpPr/>
            <p:nvPr/>
          </p:nvSpPr>
          <p:spPr>
            <a:xfrm>
              <a:off x="142653" y="5713557"/>
              <a:ext cx="182099" cy="179763"/>
            </a:xfrm>
            <a:custGeom>
              <a:avLst/>
              <a:gdLst/>
              <a:ahLst/>
              <a:cxnLst/>
              <a:rect l="l" t="t" r="r" b="b"/>
              <a:pathLst>
                <a:path w="701" h="692" extrusionOk="0">
                  <a:moveTo>
                    <a:pt x="639" y="489"/>
                  </a:moveTo>
                  <a:cubicBezTo>
                    <a:pt x="638" y="489"/>
                    <a:pt x="637" y="490"/>
                    <a:pt x="636" y="490"/>
                  </a:cubicBezTo>
                  <a:lnTo>
                    <a:pt x="636" y="490"/>
                  </a:lnTo>
                  <a:cubicBezTo>
                    <a:pt x="638" y="489"/>
                    <a:pt x="638" y="489"/>
                    <a:pt x="639" y="489"/>
                  </a:cubicBezTo>
                  <a:close/>
                  <a:moveTo>
                    <a:pt x="636" y="490"/>
                  </a:moveTo>
                  <a:cubicBezTo>
                    <a:pt x="634" y="491"/>
                    <a:pt x="632" y="493"/>
                    <a:pt x="628" y="494"/>
                  </a:cubicBezTo>
                  <a:cubicBezTo>
                    <a:pt x="631" y="493"/>
                    <a:pt x="634" y="492"/>
                    <a:pt x="636" y="490"/>
                  </a:cubicBezTo>
                  <a:close/>
                  <a:moveTo>
                    <a:pt x="278" y="1"/>
                  </a:moveTo>
                  <a:cubicBezTo>
                    <a:pt x="263" y="1"/>
                    <a:pt x="248" y="4"/>
                    <a:pt x="234" y="11"/>
                  </a:cubicBezTo>
                  <a:lnTo>
                    <a:pt x="230" y="11"/>
                  </a:lnTo>
                  <a:cubicBezTo>
                    <a:pt x="187" y="28"/>
                    <a:pt x="162" y="66"/>
                    <a:pt x="157" y="108"/>
                  </a:cubicBezTo>
                  <a:cubicBezTo>
                    <a:pt x="145" y="108"/>
                    <a:pt x="128" y="113"/>
                    <a:pt x="115" y="117"/>
                  </a:cubicBezTo>
                  <a:cubicBezTo>
                    <a:pt x="51" y="151"/>
                    <a:pt x="1" y="223"/>
                    <a:pt x="39" y="299"/>
                  </a:cubicBezTo>
                  <a:cubicBezTo>
                    <a:pt x="47" y="312"/>
                    <a:pt x="60" y="325"/>
                    <a:pt x="68" y="337"/>
                  </a:cubicBezTo>
                  <a:cubicBezTo>
                    <a:pt x="30" y="384"/>
                    <a:pt x="22" y="452"/>
                    <a:pt x="60" y="503"/>
                  </a:cubicBezTo>
                  <a:cubicBezTo>
                    <a:pt x="81" y="528"/>
                    <a:pt x="111" y="549"/>
                    <a:pt x="145" y="554"/>
                  </a:cubicBezTo>
                  <a:cubicBezTo>
                    <a:pt x="145" y="579"/>
                    <a:pt x="149" y="600"/>
                    <a:pt x="157" y="622"/>
                  </a:cubicBezTo>
                  <a:cubicBezTo>
                    <a:pt x="170" y="651"/>
                    <a:pt x="196" y="672"/>
                    <a:pt x="221" y="685"/>
                  </a:cubicBezTo>
                  <a:cubicBezTo>
                    <a:pt x="236" y="689"/>
                    <a:pt x="251" y="692"/>
                    <a:pt x="266" y="692"/>
                  </a:cubicBezTo>
                  <a:cubicBezTo>
                    <a:pt x="280" y="692"/>
                    <a:pt x="295" y="689"/>
                    <a:pt x="310" y="685"/>
                  </a:cubicBezTo>
                  <a:cubicBezTo>
                    <a:pt x="344" y="668"/>
                    <a:pt x="374" y="643"/>
                    <a:pt x="399" y="613"/>
                  </a:cubicBezTo>
                  <a:cubicBezTo>
                    <a:pt x="408" y="622"/>
                    <a:pt x="420" y="630"/>
                    <a:pt x="429" y="634"/>
                  </a:cubicBezTo>
                  <a:cubicBezTo>
                    <a:pt x="441" y="639"/>
                    <a:pt x="454" y="642"/>
                    <a:pt x="466" y="642"/>
                  </a:cubicBezTo>
                  <a:cubicBezTo>
                    <a:pt x="506" y="642"/>
                    <a:pt x="544" y="618"/>
                    <a:pt x="560" y="579"/>
                  </a:cubicBezTo>
                  <a:cubicBezTo>
                    <a:pt x="569" y="554"/>
                    <a:pt x="573" y="528"/>
                    <a:pt x="573" y="507"/>
                  </a:cubicBezTo>
                  <a:lnTo>
                    <a:pt x="582" y="507"/>
                  </a:lnTo>
                  <a:cubicBezTo>
                    <a:pt x="594" y="507"/>
                    <a:pt x="607" y="503"/>
                    <a:pt x="620" y="499"/>
                  </a:cubicBezTo>
                  <a:cubicBezTo>
                    <a:pt x="631" y="492"/>
                    <a:pt x="638" y="488"/>
                    <a:pt x="639" y="488"/>
                  </a:cubicBezTo>
                  <a:lnTo>
                    <a:pt x="639" y="488"/>
                  </a:lnTo>
                  <a:cubicBezTo>
                    <a:pt x="639" y="488"/>
                    <a:pt x="639" y="488"/>
                    <a:pt x="639" y="489"/>
                  </a:cubicBezTo>
                  <a:lnTo>
                    <a:pt x="639" y="489"/>
                  </a:lnTo>
                  <a:cubicBezTo>
                    <a:pt x="669" y="468"/>
                    <a:pt x="682" y="423"/>
                    <a:pt x="666" y="388"/>
                  </a:cubicBezTo>
                  <a:cubicBezTo>
                    <a:pt x="662" y="371"/>
                    <a:pt x="654" y="359"/>
                    <a:pt x="641" y="350"/>
                  </a:cubicBezTo>
                  <a:cubicBezTo>
                    <a:pt x="649" y="337"/>
                    <a:pt x="658" y="325"/>
                    <a:pt x="662" y="312"/>
                  </a:cubicBezTo>
                  <a:lnTo>
                    <a:pt x="675" y="287"/>
                  </a:lnTo>
                  <a:cubicBezTo>
                    <a:pt x="700" y="223"/>
                    <a:pt x="683" y="151"/>
                    <a:pt x="628" y="113"/>
                  </a:cubicBezTo>
                  <a:cubicBezTo>
                    <a:pt x="607" y="96"/>
                    <a:pt x="582" y="87"/>
                    <a:pt x="556" y="83"/>
                  </a:cubicBezTo>
                  <a:lnTo>
                    <a:pt x="531" y="83"/>
                  </a:lnTo>
                  <a:cubicBezTo>
                    <a:pt x="531" y="79"/>
                    <a:pt x="531" y="74"/>
                    <a:pt x="531" y="74"/>
                  </a:cubicBezTo>
                  <a:cubicBezTo>
                    <a:pt x="512" y="33"/>
                    <a:pt x="474" y="11"/>
                    <a:pt x="433" y="11"/>
                  </a:cubicBezTo>
                  <a:cubicBezTo>
                    <a:pt x="419" y="11"/>
                    <a:pt x="405" y="14"/>
                    <a:pt x="391" y="19"/>
                  </a:cubicBezTo>
                  <a:lnTo>
                    <a:pt x="361" y="41"/>
                  </a:lnTo>
                  <a:cubicBezTo>
                    <a:pt x="341" y="15"/>
                    <a:pt x="309" y="1"/>
                    <a:pt x="27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9"/>
            <p:cNvSpPr/>
            <p:nvPr/>
          </p:nvSpPr>
          <p:spPr>
            <a:xfrm>
              <a:off x="222663" y="5791229"/>
              <a:ext cx="1818" cy="2078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6" y="0"/>
                  </a:moveTo>
                  <a:cubicBezTo>
                    <a:pt x="2" y="0"/>
                    <a:pt x="2" y="4"/>
                    <a:pt x="2" y="4"/>
                  </a:cubicBezTo>
                  <a:cubicBezTo>
                    <a:pt x="0" y="6"/>
                    <a:pt x="0" y="7"/>
                    <a:pt x="1" y="7"/>
                  </a:cubicBezTo>
                  <a:cubicBezTo>
                    <a:pt x="1" y="7"/>
                    <a:pt x="4" y="5"/>
                    <a:pt x="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9"/>
            <p:cNvSpPr/>
            <p:nvPr/>
          </p:nvSpPr>
          <p:spPr>
            <a:xfrm>
              <a:off x="189932" y="5763693"/>
              <a:ext cx="40005" cy="37407"/>
            </a:xfrm>
            <a:custGeom>
              <a:avLst/>
              <a:gdLst/>
              <a:ahLst/>
              <a:cxnLst/>
              <a:rect l="l" t="t" r="r" b="b"/>
              <a:pathLst>
                <a:path w="154" h="144" extrusionOk="0">
                  <a:moveTo>
                    <a:pt x="73" y="0"/>
                  </a:moveTo>
                  <a:cubicBezTo>
                    <a:pt x="57" y="0"/>
                    <a:pt x="42" y="6"/>
                    <a:pt x="31" y="17"/>
                  </a:cubicBezTo>
                  <a:cubicBezTo>
                    <a:pt x="9" y="30"/>
                    <a:pt x="1" y="55"/>
                    <a:pt x="5" y="81"/>
                  </a:cubicBezTo>
                  <a:cubicBezTo>
                    <a:pt x="5" y="89"/>
                    <a:pt x="9" y="94"/>
                    <a:pt x="9" y="102"/>
                  </a:cubicBezTo>
                  <a:cubicBezTo>
                    <a:pt x="22" y="130"/>
                    <a:pt x="46" y="143"/>
                    <a:pt x="71" y="143"/>
                  </a:cubicBezTo>
                  <a:cubicBezTo>
                    <a:pt x="95" y="143"/>
                    <a:pt x="120" y="130"/>
                    <a:pt x="132" y="102"/>
                  </a:cubicBezTo>
                  <a:lnTo>
                    <a:pt x="132" y="106"/>
                  </a:lnTo>
                  <a:cubicBezTo>
                    <a:pt x="154" y="68"/>
                    <a:pt x="137" y="21"/>
                    <a:pt x="98" y="4"/>
                  </a:cubicBezTo>
                  <a:cubicBezTo>
                    <a:pt x="90" y="2"/>
                    <a:pt x="81" y="0"/>
                    <a:pt x="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9"/>
            <p:cNvSpPr/>
            <p:nvPr/>
          </p:nvSpPr>
          <p:spPr>
            <a:xfrm>
              <a:off x="227598" y="5739275"/>
              <a:ext cx="36628" cy="35589"/>
            </a:xfrm>
            <a:custGeom>
              <a:avLst/>
              <a:gdLst/>
              <a:ahLst/>
              <a:cxnLst/>
              <a:rect l="l" t="t" r="r" b="b"/>
              <a:pathLst>
                <a:path w="141" h="137" extrusionOk="0">
                  <a:moveTo>
                    <a:pt x="76" y="1"/>
                  </a:moveTo>
                  <a:cubicBezTo>
                    <a:pt x="51" y="1"/>
                    <a:pt x="30" y="9"/>
                    <a:pt x="17" y="26"/>
                  </a:cubicBezTo>
                  <a:lnTo>
                    <a:pt x="13" y="35"/>
                  </a:lnTo>
                  <a:cubicBezTo>
                    <a:pt x="0" y="56"/>
                    <a:pt x="0" y="86"/>
                    <a:pt x="13" y="107"/>
                  </a:cubicBezTo>
                  <a:lnTo>
                    <a:pt x="13" y="111"/>
                  </a:lnTo>
                  <a:cubicBezTo>
                    <a:pt x="17" y="115"/>
                    <a:pt x="21" y="120"/>
                    <a:pt x="26" y="124"/>
                  </a:cubicBezTo>
                  <a:cubicBezTo>
                    <a:pt x="30" y="128"/>
                    <a:pt x="34" y="128"/>
                    <a:pt x="43" y="132"/>
                  </a:cubicBezTo>
                  <a:cubicBezTo>
                    <a:pt x="47" y="137"/>
                    <a:pt x="55" y="137"/>
                    <a:pt x="59" y="137"/>
                  </a:cubicBezTo>
                  <a:lnTo>
                    <a:pt x="64" y="137"/>
                  </a:lnTo>
                  <a:cubicBezTo>
                    <a:pt x="68" y="137"/>
                    <a:pt x="76" y="132"/>
                    <a:pt x="81" y="132"/>
                  </a:cubicBezTo>
                  <a:lnTo>
                    <a:pt x="85" y="132"/>
                  </a:lnTo>
                  <a:cubicBezTo>
                    <a:pt x="110" y="124"/>
                    <a:pt x="132" y="103"/>
                    <a:pt x="136" y="77"/>
                  </a:cubicBezTo>
                  <a:lnTo>
                    <a:pt x="136" y="73"/>
                  </a:lnTo>
                  <a:lnTo>
                    <a:pt x="136" y="69"/>
                  </a:lnTo>
                  <a:cubicBezTo>
                    <a:pt x="140" y="48"/>
                    <a:pt x="132" y="26"/>
                    <a:pt x="115" y="9"/>
                  </a:cubicBezTo>
                  <a:lnTo>
                    <a:pt x="110" y="5"/>
                  </a:lnTo>
                  <a:lnTo>
                    <a:pt x="106" y="5"/>
                  </a:lnTo>
                  <a:lnTo>
                    <a:pt x="9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9"/>
            <p:cNvSpPr/>
            <p:nvPr/>
          </p:nvSpPr>
          <p:spPr>
            <a:xfrm>
              <a:off x="260070" y="5767850"/>
              <a:ext cx="31952" cy="24938"/>
            </a:xfrm>
            <a:custGeom>
              <a:avLst/>
              <a:gdLst/>
              <a:ahLst/>
              <a:cxnLst/>
              <a:rect l="l" t="t" r="r" b="b"/>
              <a:pathLst>
                <a:path w="123" h="96" extrusionOk="0">
                  <a:moveTo>
                    <a:pt x="74" y="0"/>
                  </a:moveTo>
                  <a:cubicBezTo>
                    <a:pt x="25" y="0"/>
                    <a:pt x="1" y="63"/>
                    <a:pt x="45" y="94"/>
                  </a:cubicBezTo>
                  <a:cubicBezTo>
                    <a:pt x="48" y="95"/>
                    <a:pt x="51" y="95"/>
                    <a:pt x="54" y="95"/>
                  </a:cubicBezTo>
                  <a:cubicBezTo>
                    <a:pt x="102" y="95"/>
                    <a:pt x="123" y="29"/>
                    <a:pt x="83" y="1"/>
                  </a:cubicBezTo>
                  <a:cubicBezTo>
                    <a:pt x="80" y="1"/>
                    <a:pt x="77" y="0"/>
                    <a:pt x="7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9"/>
            <p:cNvSpPr/>
            <p:nvPr/>
          </p:nvSpPr>
          <p:spPr>
            <a:xfrm>
              <a:off x="224741" y="5793307"/>
              <a:ext cx="31172" cy="24678"/>
            </a:xfrm>
            <a:custGeom>
              <a:avLst/>
              <a:gdLst/>
              <a:ahLst/>
              <a:cxnLst/>
              <a:rect l="l" t="t" r="r" b="b"/>
              <a:pathLst>
                <a:path w="120" h="95" extrusionOk="0">
                  <a:moveTo>
                    <a:pt x="70" y="0"/>
                  </a:moveTo>
                  <a:cubicBezTo>
                    <a:pt x="21" y="0"/>
                    <a:pt x="1" y="62"/>
                    <a:pt x="41" y="94"/>
                  </a:cubicBezTo>
                  <a:cubicBezTo>
                    <a:pt x="44" y="95"/>
                    <a:pt x="46" y="95"/>
                    <a:pt x="49" y="95"/>
                  </a:cubicBezTo>
                  <a:cubicBezTo>
                    <a:pt x="95" y="95"/>
                    <a:pt x="119" y="29"/>
                    <a:pt x="79" y="1"/>
                  </a:cubicBezTo>
                  <a:cubicBezTo>
                    <a:pt x="76" y="0"/>
                    <a:pt x="73" y="0"/>
                    <a:pt x="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9"/>
            <p:cNvSpPr/>
            <p:nvPr/>
          </p:nvSpPr>
          <p:spPr>
            <a:xfrm>
              <a:off x="250978" y="5810712"/>
              <a:ext cx="42862" cy="38706"/>
            </a:xfrm>
            <a:custGeom>
              <a:avLst/>
              <a:gdLst/>
              <a:ahLst/>
              <a:cxnLst/>
              <a:rect l="l" t="t" r="r" b="b"/>
              <a:pathLst>
                <a:path w="165" h="149" extrusionOk="0">
                  <a:moveTo>
                    <a:pt x="78" y="0"/>
                  </a:moveTo>
                  <a:cubicBezTo>
                    <a:pt x="37" y="0"/>
                    <a:pt x="1" y="37"/>
                    <a:pt x="8" y="82"/>
                  </a:cubicBezTo>
                  <a:lnTo>
                    <a:pt x="8" y="91"/>
                  </a:lnTo>
                  <a:cubicBezTo>
                    <a:pt x="13" y="126"/>
                    <a:pt x="43" y="149"/>
                    <a:pt x="75" y="149"/>
                  </a:cubicBezTo>
                  <a:cubicBezTo>
                    <a:pt x="90" y="149"/>
                    <a:pt x="105" y="144"/>
                    <a:pt x="118" y="133"/>
                  </a:cubicBezTo>
                  <a:lnTo>
                    <a:pt x="122" y="129"/>
                  </a:lnTo>
                  <a:cubicBezTo>
                    <a:pt x="165" y="95"/>
                    <a:pt x="156" y="27"/>
                    <a:pt x="105" y="6"/>
                  </a:cubicBezTo>
                  <a:cubicBezTo>
                    <a:pt x="96" y="2"/>
                    <a:pt x="87" y="0"/>
                    <a:pt x="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9"/>
            <p:cNvSpPr/>
            <p:nvPr/>
          </p:nvSpPr>
          <p:spPr>
            <a:xfrm>
              <a:off x="195906" y="5823441"/>
              <a:ext cx="34549" cy="23899"/>
            </a:xfrm>
            <a:custGeom>
              <a:avLst/>
              <a:gdLst/>
              <a:ahLst/>
              <a:cxnLst/>
              <a:rect l="l" t="t" r="r" b="b"/>
              <a:pathLst>
                <a:path w="133" h="92" extrusionOk="0">
                  <a:moveTo>
                    <a:pt x="67" y="0"/>
                  </a:moveTo>
                  <a:cubicBezTo>
                    <a:pt x="22" y="0"/>
                    <a:pt x="1" y="69"/>
                    <a:pt x="50" y="88"/>
                  </a:cubicBezTo>
                  <a:cubicBezTo>
                    <a:pt x="56" y="91"/>
                    <a:pt x="62" y="92"/>
                    <a:pt x="68" y="92"/>
                  </a:cubicBezTo>
                  <a:cubicBezTo>
                    <a:pt x="112" y="92"/>
                    <a:pt x="133" y="26"/>
                    <a:pt x="84" y="3"/>
                  </a:cubicBezTo>
                  <a:cubicBezTo>
                    <a:pt x="78" y="1"/>
                    <a:pt x="72" y="0"/>
                    <a:pt x="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9"/>
            <p:cNvSpPr/>
            <p:nvPr/>
          </p:nvSpPr>
          <p:spPr>
            <a:xfrm>
              <a:off x="188893" y="5732261"/>
              <a:ext cx="26756" cy="20002"/>
            </a:xfrm>
            <a:custGeom>
              <a:avLst/>
              <a:gdLst/>
              <a:ahLst/>
              <a:cxnLst/>
              <a:rect l="l" t="t" r="r" b="b"/>
              <a:pathLst>
                <a:path w="103" h="77" extrusionOk="0">
                  <a:moveTo>
                    <a:pt x="53" y="1"/>
                  </a:moveTo>
                  <a:cubicBezTo>
                    <a:pt x="18" y="1"/>
                    <a:pt x="0" y="55"/>
                    <a:pt x="39" y="75"/>
                  </a:cubicBezTo>
                  <a:cubicBezTo>
                    <a:pt x="43" y="76"/>
                    <a:pt x="46" y="76"/>
                    <a:pt x="50" y="76"/>
                  </a:cubicBezTo>
                  <a:cubicBezTo>
                    <a:pt x="85" y="76"/>
                    <a:pt x="103" y="22"/>
                    <a:pt x="64" y="2"/>
                  </a:cubicBezTo>
                  <a:cubicBezTo>
                    <a:pt x="60" y="1"/>
                    <a:pt x="57" y="1"/>
                    <a:pt x="5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9"/>
            <p:cNvSpPr/>
            <p:nvPr/>
          </p:nvSpPr>
          <p:spPr>
            <a:xfrm>
              <a:off x="153304" y="5794346"/>
              <a:ext cx="31952" cy="24678"/>
            </a:xfrm>
            <a:custGeom>
              <a:avLst/>
              <a:gdLst/>
              <a:ahLst/>
              <a:cxnLst/>
              <a:rect l="l" t="t" r="r" b="b"/>
              <a:pathLst>
                <a:path w="123" h="95" extrusionOk="0">
                  <a:moveTo>
                    <a:pt x="69" y="0"/>
                  </a:moveTo>
                  <a:cubicBezTo>
                    <a:pt x="21" y="0"/>
                    <a:pt x="0" y="66"/>
                    <a:pt x="40" y="94"/>
                  </a:cubicBezTo>
                  <a:cubicBezTo>
                    <a:pt x="43" y="95"/>
                    <a:pt x="46" y="95"/>
                    <a:pt x="49" y="95"/>
                  </a:cubicBezTo>
                  <a:cubicBezTo>
                    <a:pt x="98" y="95"/>
                    <a:pt x="122" y="29"/>
                    <a:pt x="78" y="1"/>
                  </a:cubicBezTo>
                  <a:cubicBezTo>
                    <a:pt x="75" y="1"/>
                    <a:pt x="72" y="0"/>
                    <a:pt x="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9"/>
            <p:cNvSpPr/>
            <p:nvPr/>
          </p:nvSpPr>
          <p:spPr>
            <a:xfrm>
              <a:off x="996521" y="5487036"/>
              <a:ext cx="605264" cy="154045"/>
            </a:xfrm>
            <a:custGeom>
              <a:avLst/>
              <a:gdLst/>
              <a:ahLst/>
              <a:cxnLst/>
              <a:rect l="l" t="t" r="r" b="b"/>
              <a:pathLst>
                <a:path w="2330" h="593" extrusionOk="0">
                  <a:moveTo>
                    <a:pt x="717" y="1"/>
                  </a:moveTo>
                  <a:cubicBezTo>
                    <a:pt x="535" y="5"/>
                    <a:pt x="327" y="5"/>
                    <a:pt x="153" y="60"/>
                  </a:cubicBezTo>
                  <a:cubicBezTo>
                    <a:pt x="22" y="102"/>
                    <a:pt x="1" y="281"/>
                    <a:pt x="124" y="353"/>
                  </a:cubicBezTo>
                  <a:cubicBezTo>
                    <a:pt x="196" y="387"/>
                    <a:pt x="272" y="412"/>
                    <a:pt x="348" y="429"/>
                  </a:cubicBezTo>
                  <a:cubicBezTo>
                    <a:pt x="459" y="467"/>
                    <a:pt x="573" y="497"/>
                    <a:pt x="692" y="514"/>
                  </a:cubicBezTo>
                  <a:cubicBezTo>
                    <a:pt x="896" y="560"/>
                    <a:pt x="1103" y="586"/>
                    <a:pt x="1315" y="590"/>
                  </a:cubicBezTo>
                  <a:cubicBezTo>
                    <a:pt x="1365" y="590"/>
                    <a:pt x="1438" y="593"/>
                    <a:pt x="1523" y="593"/>
                  </a:cubicBezTo>
                  <a:cubicBezTo>
                    <a:pt x="1798" y="593"/>
                    <a:pt x="2190" y="565"/>
                    <a:pt x="2249" y="331"/>
                  </a:cubicBezTo>
                  <a:cubicBezTo>
                    <a:pt x="2329" y="5"/>
                    <a:pt x="1591" y="35"/>
                    <a:pt x="1417" y="22"/>
                  </a:cubicBezTo>
                  <a:cubicBezTo>
                    <a:pt x="1184" y="1"/>
                    <a:pt x="951" y="1"/>
                    <a:pt x="7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9"/>
            <p:cNvSpPr/>
            <p:nvPr/>
          </p:nvSpPr>
          <p:spPr>
            <a:xfrm>
              <a:off x="1018602" y="5519508"/>
              <a:ext cx="460832" cy="88323"/>
            </a:xfrm>
            <a:custGeom>
              <a:avLst/>
              <a:gdLst/>
              <a:ahLst/>
              <a:cxnLst/>
              <a:rect l="l" t="t" r="r" b="b"/>
              <a:pathLst>
                <a:path w="1774" h="340" extrusionOk="0">
                  <a:moveTo>
                    <a:pt x="564" y="0"/>
                  </a:moveTo>
                  <a:cubicBezTo>
                    <a:pt x="418" y="0"/>
                    <a:pt x="273" y="10"/>
                    <a:pt x="145" y="50"/>
                  </a:cubicBezTo>
                  <a:cubicBezTo>
                    <a:pt x="128" y="58"/>
                    <a:pt x="132" y="75"/>
                    <a:pt x="145" y="83"/>
                  </a:cubicBezTo>
                  <a:cubicBezTo>
                    <a:pt x="153" y="83"/>
                    <a:pt x="162" y="88"/>
                    <a:pt x="170" y="88"/>
                  </a:cubicBezTo>
                  <a:cubicBezTo>
                    <a:pt x="119" y="88"/>
                    <a:pt x="68" y="88"/>
                    <a:pt x="17" y="92"/>
                  </a:cubicBezTo>
                  <a:cubicBezTo>
                    <a:pt x="5" y="92"/>
                    <a:pt x="0" y="109"/>
                    <a:pt x="13" y="117"/>
                  </a:cubicBezTo>
                  <a:cubicBezTo>
                    <a:pt x="77" y="143"/>
                    <a:pt x="145" y="160"/>
                    <a:pt x="217" y="168"/>
                  </a:cubicBezTo>
                  <a:lnTo>
                    <a:pt x="132" y="168"/>
                  </a:lnTo>
                  <a:cubicBezTo>
                    <a:pt x="119" y="168"/>
                    <a:pt x="111" y="185"/>
                    <a:pt x="123" y="194"/>
                  </a:cubicBezTo>
                  <a:cubicBezTo>
                    <a:pt x="200" y="257"/>
                    <a:pt x="297" y="257"/>
                    <a:pt x="395" y="270"/>
                  </a:cubicBezTo>
                  <a:cubicBezTo>
                    <a:pt x="539" y="291"/>
                    <a:pt x="679" y="312"/>
                    <a:pt x="819" y="317"/>
                  </a:cubicBezTo>
                  <a:cubicBezTo>
                    <a:pt x="962" y="326"/>
                    <a:pt x="1105" y="339"/>
                    <a:pt x="1247" y="339"/>
                  </a:cubicBezTo>
                  <a:cubicBezTo>
                    <a:pt x="1362" y="339"/>
                    <a:pt x="1477" y="331"/>
                    <a:pt x="1591" y="304"/>
                  </a:cubicBezTo>
                  <a:cubicBezTo>
                    <a:pt x="1604" y="296"/>
                    <a:pt x="1599" y="279"/>
                    <a:pt x="1587" y="279"/>
                  </a:cubicBezTo>
                  <a:cubicBezTo>
                    <a:pt x="1539" y="282"/>
                    <a:pt x="1492" y="283"/>
                    <a:pt x="1443" y="283"/>
                  </a:cubicBezTo>
                  <a:cubicBezTo>
                    <a:pt x="1236" y="283"/>
                    <a:pt x="1022" y="258"/>
                    <a:pt x="819" y="240"/>
                  </a:cubicBezTo>
                  <a:cubicBezTo>
                    <a:pt x="675" y="232"/>
                    <a:pt x="526" y="198"/>
                    <a:pt x="374" y="181"/>
                  </a:cubicBezTo>
                  <a:lnTo>
                    <a:pt x="374" y="181"/>
                  </a:lnTo>
                  <a:cubicBezTo>
                    <a:pt x="463" y="185"/>
                    <a:pt x="548" y="189"/>
                    <a:pt x="624" y="198"/>
                  </a:cubicBezTo>
                  <a:cubicBezTo>
                    <a:pt x="769" y="217"/>
                    <a:pt x="914" y="226"/>
                    <a:pt x="1060" y="226"/>
                  </a:cubicBezTo>
                  <a:cubicBezTo>
                    <a:pt x="1179" y="226"/>
                    <a:pt x="1299" y="220"/>
                    <a:pt x="1417" y="206"/>
                  </a:cubicBezTo>
                  <a:cubicBezTo>
                    <a:pt x="1434" y="202"/>
                    <a:pt x="1434" y="177"/>
                    <a:pt x="1417" y="173"/>
                  </a:cubicBezTo>
                  <a:cubicBezTo>
                    <a:pt x="1171" y="164"/>
                    <a:pt x="938" y="147"/>
                    <a:pt x="696" y="130"/>
                  </a:cubicBezTo>
                  <a:cubicBezTo>
                    <a:pt x="582" y="122"/>
                    <a:pt x="467" y="105"/>
                    <a:pt x="352" y="96"/>
                  </a:cubicBezTo>
                  <a:cubicBezTo>
                    <a:pt x="399" y="96"/>
                    <a:pt x="446" y="88"/>
                    <a:pt x="492" y="83"/>
                  </a:cubicBezTo>
                  <a:cubicBezTo>
                    <a:pt x="570" y="74"/>
                    <a:pt x="647" y="70"/>
                    <a:pt x="725" y="70"/>
                  </a:cubicBezTo>
                  <a:cubicBezTo>
                    <a:pt x="792" y="70"/>
                    <a:pt x="860" y="73"/>
                    <a:pt x="929" y="79"/>
                  </a:cubicBezTo>
                  <a:cubicBezTo>
                    <a:pt x="1191" y="87"/>
                    <a:pt x="1452" y="122"/>
                    <a:pt x="1713" y="122"/>
                  </a:cubicBezTo>
                  <a:cubicBezTo>
                    <a:pt x="1728" y="122"/>
                    <a:pt x="1742" y="122"/>
                    <a:pt x="1756" y="122"/>
                  </a:cubicBezTo>
                  <a:cubicBezTo>
                    <a:pt x="1769" y="122"/>
                    <a:pt x="1773" y="96"/>
                    <a:pt x="1756" y="96"/>
                  </a:cubicBezTo>
                  <a:cubicBezTo>
                    <a:pt x="1481" y="62"/>
                    <a:pt x="1205" y="24"/>
                    <a:pt x="925" y="11"/>
                  </a:cubicBezTo>
                  <a:cubicBezTo>
                    <a:pt x="810" y="7"/>
                    <a:pt x="687" y="0"/>
                    <a:pt x="5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9"/>
            <p:cNvSpPr/>
            <p:nvPr/>
          </p:nvSpPr>
          <p:spPr>
            <a:xfrm>
              <a:off x="995482" y="5576917"/>
              <a:ext cx="558765" cy="307311"/>
            </a:xfrm>
            <a:custGeom>
              <a:avLst/>
              <a:gdLst/>
              <a:ahLst/>
              <a:cxnLst/>
              <a:rect l="l" t="t" r="r" b="b"/>
              <a:pathLst>
                <a:path w="2151" h="1183" extrusionOk="0">
                  <a:moveTo>
                    <a:pt x="176" y="0"/>
                  </a:moveTo>
                  <a:cubicBezTo>
                    <a:pt x="107" y="0"/>
                    <a:pt x="46" y="21"/>
                    <a:pt x="26" y="100"/>
                  </a:cubicBezTo>
                  <a:cubicBezTo>
                    <a:pt x="0" y="223"/>
                    <a:pt x="361" y="486"/>
                    <a:pt x="514" y="588"/>
                  </a:cubicBezTo>
                  <a:cubicBezTo>
                    <a:pt x="687" y="711"/>
                    <a:pt x="870" y="821"/>
                    <a:pt x="1056" y="923"/>
                  </a:cubicBezTo>
                  <a:cubicBezTo>
                    <a:pt x="1197" y="992"/>
                    <a:pt x="1502" y="1183"/>
                    <a:pt x="1731" y="1183"/>
                  </a:cubicBezTo>
                  <a:cubicBezTo>
                    <a:pt x="1812" y="1183"/>
                    <a:pt x="1883" y="1159"/>
                    <a:pt x="1934" y="1097"/>
                  </a:cubicBezTo>
                  <a:cubicBezTo>
                    <a:pt x="2151" y="825"/>
                    <a:pt x="1527" y="537"/>
                    <a:pt x="1370" y="456"/>
                  </a:cubicBezTo>
                  <a:cubicBezTo>
                    <a:pt x="1188" y="354"/>
                    <a:pt x="1001" y="270"/>
                    <a:pt x="810" y="189"/>
                  </a:cubicBezTo>
                  <a:cubicBezTo>
                    <a:pt x="637" y="121"/>
                    <a:pt x="458" y="62"/>
                    <a:pt x="280" y="11"/>
                  </a:cubicBezTo>
                  <a:cubicBezTo>
                    <a:pt x="246" y="5"/>
                    <a:pt x="210" y="0"/>
                    <a:pt x="1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9"/>
            <p:cNvSpPr/>
            <p:nvPr/>
          </p:nvSpPr>
          <p:spPr>
            <a:xfrm>
              <a:off x="1007951" y="5591205"/>
              <a:ext cx="407319" cy="246524"/>
            </a:xfrm>
            <a:custGeom>
              <a:avLst/>
              <a:gdLst/>
              <a:ahLst/>
              <a:cxnLst/>
              <a:rect l="l" t="t" r="r" b="b"/>
              <a:pathLst>
                <a:path w="1568" h="949" extrusionOk="0">
                  <a:moveTo>
                    <a:pt x="8" y="1"/>
                  </a:moveTo>
                  <a:cubicBezTo>
                    <a:pt x="4" y="1"/>
                    <a:pt x="0" y="5"/>
                    <a:pt x="3" y="11"/>
                  </a:cubicBezTo>
                  <a:cubicBezTo>
                    <a:pt x="173" y="219"/>
                    <a:pt x="419" y="380"/>
                    <a:pt x="652" y="520"/>
                  </a:cubicBezTo>
                  <a:cubicBezTo>
                    <a:pt x="911" y="681"/>
                    <a:pt x="1182" y="825"/>
                    <a:pt x="1458" y="948"/>
                  </a:cubicBezTo>
                  <a:cubicBezTo>
                    <a:pt x="1460" y="949"/>
                    <a:pt x="1461" y="949"/>
                    <a:pt x="1463" y="949"/>
                  </a:cubicBezTo>
                  <a:cubicBezTo>
                    <a:pt x="1481" y="949"/>
                    <a:pt x="1491" y="927"/>
                    <a:pt x="1475" y="919"/>
                  </a:cubicBezTo>
                  <a:cubicBezTo>
                    <a:pt x="1042" y="698"/>
                    <a:pt x="631" y="444"/>
                    <a:pt x="237" y="164"/>
                  </a:cubicBezTo>
                  <a:lnTo>
                    <a:pt x="237" y="164"/>
                  </a:lnTo>
                  <a:cubicBezTo>
                    <a:pt x="419" y="261"/>
                    <a:pt x="606" y="342"/>
                    <a:pt x="788" y="439"/>
                  </a:cubicBezTo>
                  <a:cubicBezTo>
                    <a:pt x="1004" y="554"/>
                    <a:pt x="1246" y="736"/>
                    <a:pt x="1484" y="800"/>
                  </a:cubicBezTo>
                  <a:cubicBezTo>
                    <a:pt x="1485" y="800"/>
                    <a:pt x="1486" y="800"/>
                    <a:pt x="1487" y="800"/>
                  </a:cubicBezTo>
                  <a:cubicBezTo>
                    <a:pt x="1502" y="800"/>
                    <a:pt x="1512" y="774"/>
                    <a:pt x="1492" y="770"/>
                  </a:cubicBezTo>
                  <a:cubicBezTo>
                    <a:pt x="1386" y="732"/>
                    <a:pt x="1288" y="639"/>
                    <a:pt x="1187" y="584"/>
                  </a:cubicBezTo>
                  <a:cubicBezTo>
                    <a:pt x="1042" y="503"/>
                    <a:pt x="898" y="422"/>
                    <a:pt x="758" y="346"/>
                  </a:cubicBezTo>
                  <a:cubicBezTo>
                    <a:pt x="731" y="330"/>
                    <a:pt x="703" y="318"/>
                    <a:pt x="675" y="303"/>
                  </a:cubicBezTo>
                  <a:lnTo>
                    <a:pt x="675" y="303"/>
                  </a:lnTo>
                  <a:cubicBezTo>
                    <a:pt x="696" y="314"/>
                    <a:pt x="722" y="322"/>
                    <a:pt x="746" y="333"/>
                  </a:cubicBezTo>
                  <a:cubicBezTo>
                    <a:pt x="1017" y="448"/>
                    <a:pt x="1284" y="575"/>
                    <a:pt x="1556" y="698"/>
                  </a:cubicBezTo>
                  <a:cubicBezTo>
                    <a:pt x="1557" y="699"/>
                    <a:pt x="1558" y="699"/>
                    <a:pt x="1559" y="699"/>
                  </a:cubicBezTo>
                  <a:cubicBezTo>
                    <a:pt x="1565" y="699"/>
                    <a:pt x="1567" y="689"/>
                    <a:pt x="1560" y="685"/>
                  </a:cubicBezTo>
                  <a:cubicBezTo>
                    <a:pt x="1004" y="346"/>
                    <a:pt x="71" y="28"/>
                    <a:pt x="41" y="15"/>
                  </a:cubicBezTo>
                  <a:lnTo>
                    <a:pt x="33" y="15"/>
                  </a:lnTo>
                  <a:lnTo>
                    <a:pt x="12" y="3"/>
                  </a:lnTo>
                  <a:cubicBezTo>
                    <a:pt x="11" y="1"/>
                    <a:pt x="9" y="1"/>
                    <a:pt x="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9"/>
            <p:cNvSpPr/>
            <p:nvPr/>
          </p:nvSpPr>
          <p:spPr>
            <a:xfrm>
              <a:off x="953659" y="5549641"/>
              <a:ext cx="308607" cy="543444"/>
            </a:xfrm>
            <a:custGeom>
              <a:avLst/>
              <a:gdLst/>
              <a:ahLst/>
              <a:cxnLst/>
              <a:rect l="l" t="t" r="r" b="b"/>
              <a:pathLst>
                <a:path w="1188" h="2092" extrusionOk="0">
                  <a:moveTo>
                    <a:pt x="162" y="1"/>
                  </a:moveTo>
                  <a:cubicBezTo>
                    <a:pt x="86" y="1"/>
                    <a:pt x="13" y="55"/>
                    <a:pt x="4" y="141"/>
                  </a:cubicBezTo>
                  <a:cubicBezTo>
                    <a:pt x="0" y="222"/>
                    <a:pt x="4" y="303"/>
                    <a:pt x="21" y="379"/>
                  </a:cubicBezTo>
                  <a:cubicBezTo>
                    <a:pt x="30" y="498"/>
                    <a:pt x="47" y="616"/>
                    <a:pt x="72" y="731"/>
                  </a:cubicBezTo>
                  <a:cubicBezTo>
                    <a:pt x="115" y="934"/>
                    <a:pt x="174" y="1138"/>
                    <a:pt x="250" y="1333"/>
                  </a:cubicBezTo>
                  <a:cubicBezTo>
                    <a:pt x="332" y="1521"/>
                    <a:pt x="531" y="2091"/>
                    <a:pt x="821" y="2091"/>
                  </a:cubicBezTo>
                  <a:cubicBezTo>
                    <a:pt x="833" y="2091"/>
                    <a:pt x="845" y="2090"/>
                    <a:pt x="857" y="2088"/>
                  </a:cubicBezTo>
                  <a:cubicBezTo>
                    <a:pt x="1188" y="2033"/>
                    <a:pt x="870" y="1367"/>
                    <a:pt x="815" y="1202"/>
                  </a:cubicBezTo>
                  <a:cubicBezTo>
                    <a:pt x="738" y="981"/>
                    <a:pt x="649" y="765"/>
                    <a:pt x="556" y="553"/>
                  </a:cubicBezTo>
                  <a:cubicBezTo>
                    <a:pt x="484" y="383"/>
                    <a:pt x="403" y="192"/>
                    <a:pt x="280" y="57"/>
                  </a:cubicBezTo>
                  <a:cubicBezTo>
                    <a:pt x="248" y="18"/>
                    <a:pt x="205" y="1"/>
                    <a:pt x="16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9"/>
            <p:cNvSpPr/>
            <p:nvPr/>
          </p:nvSpPr>
          <p:spPr>
            <a:xfrm>
              <a:off x="962491" y="5566267"/>
              <a:ext cx="200283" cy="421871"/>
            </a:xfrm>
            <a:custGeom>
              <a:avLst/>
              <a:gdLst/>
              <a:ahLst/>
              <a:cxnLst/>
              <a:rect l="l" t="t" r="r" b="b"/>
              <a:pathLst>
                <a:path w="771" h="1624" extrusionOk="0">
                  <a:moveTo>
                    <a:pt x="68" y="0"/>
                  </a:moveTo>
                  <a:cubicBezTo>
                    <a:pt x="61" y="0"/>
                    <a:pt x="55" y="5"/>
                    <a:pt x="55" y="14"/>
                  </a:cubicBezTo>
                  <a:cubicBezTo>
                    <a:pt x="60" y="82"/>
                    <a:pt x="68" y="154"/>
                    <a:pt x="89" y="222"/>
                  </a:cubicBezTo>
                  <a:cubicBezTo>
                    <a:pt x="81" y="196"/>
                    <a:pt x="68" y="166"/>
                    <a:pt x="55" y="141"/>
                  </a:cubicBezTo>
                  <a:cubicBezTo>
                    <a:pt x="53" y="135"/>
                    <a:pt x="48" y="131"/>
                    <a:pt x="43" y="131"/>
                  </a:cubicBezTo>
                  <a:cubicBezTo>
                    <a:pt x="37" y="131"/>
                    <a:pt x="32" y="135"/>
                    <a:pt x="30" y="141"/>
                  </a:cubicBezTo>
                  <a:cubicBezTo>
                    <a:pt x="0" y="239"/>
                    <a:pt x="43" y="328"/>
                    <a:pt x="68" y="425"/>
                  </a:cubicBezTo>
                  <a:cubicBezTo>
                    <a:pt x="102" y="565"/>
                    <a:pt x="140" y="701"/>
                    <a:pt x="191" y="832"/>
                  </a:cubicBezTo>
                  <a:cubicBezTo>
                    <a:pt x="280" y="1074"/>
                    <a:pt x="352" y="1324"/>
                    <a:pt x="509" y="1536"/>
                  </a:cubicBezTo>
                  <a:cubicBezTo>
                    <a:pt x="511" y="1540"/>
                    <a:pt x="514" y="1541"/>
                    <a:pt x="517" y="1541"/>
                  </a:cubicBezTo>
                  <a:cubicBezTo>
                    <a:pt x="526" y="1541"/>
                    <a:pt x="537" y="1529"/>
                    <a:pt x="530" y="1519"/>
                  </a:cubicBezTo>
                  <a:cubicBezTo>
                    <a:pt x="416" y="1295"/>
                    <a:pt x="339" y="1040"/>
                    <a:pt x="259" y="803"/>
                  </a:cubicBezTo>
                  <a:cubicBezTo>
                    <a:pt x="216" y="663"/>
                    <a:pt x="183" y="514"/>
                    <a:pt x="140" y="370"/>
                  </a:cubicBezTo>
                  <a:lnTo>
                    <a:pt x="140" y="370"/>
                  </a:lnTo>
                  <a:cubicBezTo>
                    <a:pt x="174" y="451"/>
                    <a:pt x="204" y="531"/>
                    <a:pt x="225" y="603"/>
                  </a:cubicBezTo>
                  <a:cubicBezTo>
                    <a:pt x="297" y="858"/>
                    <a:pt x="399" y="1104"/>
                    <a:pt x="526" y="1333"/>
                  </a:cubicBezTo>
                  <a:cubicBezTo>
                    <a:pt x="531" y="1339"/>
                    <a:pt x="537" y="1342"/>
                    <a:pt x="543" y="1342"/>
                  </a:cubicBezTo>
                  <a:cubicBezTo>
                    <a:pt x="553" y="1342"/>
                    <a:pt x="563" y="1334"/>
                    <a:pt x="560" y="1320"/>
                  </a:cubicBezTo>
                  <a:cubicBezTo>
                    <a:pt x="475" y="1095"/>
                    <a:pt x="395" y="870"/>
                    <a:pt x="314" y="641"/>
                  </a:cubicBezTo>
                  <a:cubicBezTo>
                    <a:pt x="280" y="535"/>
                    <a:pt x="246" y="425"/>
                    <a:pt x="208" y="315"/>
                  </a:cubicBezTo>
                  <a:lnTo>
                    <a:pt x="208" y="315"/>
                  </a:lnTo>
                  <a:cubicBezTo>
                    <a:pt x="229" y="357"/>
                    <a:pt x="255" y="400"/>
                    <a:pt x="280" y="434"/>
                  </a:cubicBezTo>
                  <a:cubicBezTo>
                    <a:pt x="348" y="561"/>
                    <a:pt x="407" y="697"/>
                    <a:pt x="454" y="837"/>
                  </a:cubicBezTo>
                  <a:cubicBezTo>
                    <a:pt x="556" y="1095"/>
                    <a:pt x="628" y="1362"/>
                    <a:pt x="738" y="1617"/>
                  </a:cubicBezTo>
                  <a:cubicBezTo>
                    <a:pt x="741" y="1621"/>
                    <a:pt x="746" y="1623"/>
                    <a:pt x="751" y="1623"/>
                  </a:cubicBezTo>
                  <a:cubicBezTo>
                    <a:pt x="761" y="1623"/>
                    <a:pt x="771" y="1617"/>
                    <a:pt x="768" y="1608"/>
                  </a:cubicBezTo>
                  <a:cubicBezTo>
                    <a:pt x="687" y="1341"/>
                    <a:pt x="615" y="1074"/>
                    <a:pt x="513" y="811"/>
                  </a:cubicBezTo>
                  <a:cubicBezTo>
                    <a:pt x="429" y="578"/>
                    <a:pt x="331" y="298"/>
                    <a:pt x="170" y="107"/>
                  </a:cubicBezTo>
                  <a:cubicBezTo>
                    <a:pt x="167" y="99"/>
                    <a:pt x="161" y="96"/>
                    <a:pt x="155" y="96"/>
                  </a:cubicBezTo>
                  <a:cubicBezTo>
                    <a:pt x="145" y="96"/>
                    <a:pt x="135" y="106"/>
                    <a:pt x="140" y="120"/>
                  </a:cubicBezTo>
                  <a:cubicBezTo>
                    <a:pt x="140" y="128"/>
                    <a:pt x="144" y="137"/>
                    <a:pt x="144" y="145"/>
                  </a:cubicBezTo>
                  <a:cubicBezTo>
                    <a:pt x="123" y="99"/>
                    <a:pt x="102" y="52"/>
                    <a:pt x="81" y="9"/>
                  </a:cubicBezTo>
                  <a:cubicBezTo>
                    <a:pt x="79" y="4"/>
                    <a:pt x="73" y="0"/>
                    <a:pt x="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9"/>
            <p:cNvSpPr/>
            <p:nvPr/>
          </p:nvSpPr>
          <p:spPr>
            <a:xfrm>
              <a:off x="810265" y="5575878"/>
              <a:ext cx="194308" cy="557991"/>
            </a:xfrm>
            <a:custGeom>
              <a:avLst/>
              <a:gdLst/>
              <a:ahLst/>
              <a:cxnLst/>
              <a:rect l="l" t="t" r="r" b="b"/>
              <a:pathLst>
                <a:path w="748" h="2148" extrusionOk="0">
                  <a:moveTo>
                    <a:pt x="571" y="1"/>
                  </a:moveTo>
                  <a:cubicBezTo>
                    <a:pt x="564" y="1"/>
                    <a:pt x="556" y="1"/>
                    <a:pt x="548" y="2"/>
                  </a:cubicBezTo>
                  <a:cubicBezTo>
                    <a:pt x="425" y="19"/>
                    <a:pt x="306" y="452"/>
                    <a:pt x="268" y="630"/>
                  </a:cubicBezTo>
                  <a:cubicBezTo>
                    <a:pt x="213" y="833"/>
                    <a:pt x="170" y="1046"/>
                    <a:pt x="145" y="1258"/>
                  </a:cubicBezTo>
                  <a:cubicBezTo>
                    <a:pt x="128" y="1461"/>
                    <a:pt x="1" y="2042"/>
                    <a:pt x="298" y="2136"/>
                  </a:cubicBezTo>
                  <a:cubicBezTo>
                    <a:pt x="322" y="2144"/>
                    <a:pt x="344" y="2148"/>
                    <a:pt x="365" y="2148"/>
                  </a:cubicBezTo>
                  <a:cubicBezTo>
                    <a:pt x="628" y="2148"/>
                    <a:pt x="676" y="1550"/>
                    <a:pt x="692" y="1381"/>
                  </a:cubicBezTo>
                  <a:cubicBezTo>
                    <a:pt x="722" y="1177"/>
                    <a:pt x="739" y="969"/>
                    <a:pt x="747" y="761"/>
                  </a:cubicBezTo>
                  <a:cubicBezTo>
                    <a:pt x="747" y="600"/>
                    <a:pt x="747" y="303"/>
                    <a:pt x="726" y="206"/>
                  </a:cubicBezTo>
                  <a:cubicBezTo>
                    <a:pt x="706" y="111"/>
                    <a:pt x="675" y="1"/>
                    <a:pt x="57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9"/>
            <p:cNvSpPr/>
            <p:nvPr/>
          </p:nvSpPr>
          <p:spPr>
            <a:xfrm>
              <a:off x="871052" y="5577956"/>
              <a:ext cx="104947" cy="445250"/>
            </a:xfrm>
            <a:custGeom>
              <a:avLst/>
              <a:gdLst/>
              <a:ahLst/>
              <a:cxnLst/>
              <a:rect l="l" t="t" r="r" b="b"/>
              <a:pathLst>
                <a:path w="404" h="1714" extrusionOk="0">
                  <a:moveTo>
                    <a:pt x="366" y="1"/>
                  </a:moveTo>
                  <a:cubicBezTo>
                    <a:pt x="364" y="1"/>
                    <a:pt x="362" y="1"/>
                    <a:pt x="361" y="3"/>
                  </a:cubicBezTo>
                  <a:cubicBezTo>
                    <a:pt x="229" y="240"/>
                    <a:pt x="161" y="524"/>
                    <a:pt x="115" y="792"/>
                  </a:cubicBezTo>
                  <a:cubicBezTo>
                    <a:pt x="55" y="1088"/>
                    <a:pt x="17" y="1394"/>
                    <a:pt x="0" y="1699"/>
                  </a:cubicBezTo>
                  <a:cubicBezTo>
                    <a:pt x="2" y="1708"/>
                    <a:pt x="10" y="1714"/>
                    <a:pt x="18" y="1714"/>
                  </a:cubicBezTo>
                  <a:cubicBezTo>
                    <a:pt x="25" y="1714"/>
                    <a:pt x="32" y="1709"/>
                    <a:pt x="34" y="1699"/>
                  </a:cubicBezTo>
                  <a:cubicBezTo>
                    <a:pt x="89" y="1220"/>
                    <a:pt x="178" y="741"/>
                    <a:pt x="301" y="274"/>
                  </a:cubicBezTo>
                  <a:lnTo>
                    <a:pt x="301" y="274"/>
                  </a:lnTo>
                  <a:cubicBezTo>
                    <a:pt x="272" y="478"/>
                    <a:pt x="263" y="686"/>
                    <a:pt x="238" y="889"/>
                  </a:cubicBezTo>
                  <a:cubicBezTo>
                    <a:pt x="208" y="1135"/>
                    <a:pt x="119" y="1424"/>
                    <a:pt x="144" y="1665"/>
                  </a:cubicBezTo>
                  <a:cubicBezTo>
                    <a:pt x="146" y="1676"/>
                    <a:pt x="155" y="1681"/>
                    <a:pt x="163" y="1681"/>
                  </a:cubicBezTo>
                  <a:cubicBezTo>
                    <a:pt x="171" y="1681"/>
                    <a:pt x="178" y="1676"/>
                    <a:pt x="178" y="1665"/>
                  </a:cubicBezTo>
                  <a:cubicBezTo>
                    <a:pt x="178" y="1551"/>
                    <a:pt x="225" y="1428"/>
                    <a:pt x="246" y="1313"/>
                  </a:cubicBezTo>
                  <a:cubicBezTo>
                    <a:pt x="272" y="1152"/>
                    <a:pt x="289" y="991"/>
                    <a:pt x="314" y="825"/>
                  </a:cubicBezTo>
                  <a:cubicBezTo>
                    <a:pt x="318" y="796"/>
                    <a:pt x="322" y="762"/>
                    <a:pt x="322" y="728"/>
                  </a:cubicBezTo>
                  <a:lnTo>
                    <a:pt x="322" y="813"/>
                  </a:lnTo>
                  <a:cubicBezTo>
                    <a:pt x="314" y="1110"/>
                    <a:pt x="293" y="1402"/>
                    <a:pt x="272" y="1699"/>
                  </a:cubicBezTo>
                  <a:cubicBezTo>
                    <a:pt x="272" y="1703"/>
                    <a:pt x="275" y="1706"/>
                    <a:pt x="278" y="1706"/>
                  </a:cubicBezTo>
                  <a:cubicBezTo>
                    <a:pt x="281" y="1706"/>
                    <a:pt x="284" y="1703"/>
                    <a:pt x="284" y="1699"/>
                  </a:cubicBezTo>
                  <a:cubicBezTo>
                    <a:pt x="403" y="1059"/>
                    <a:pt x="369" y="71"/>
                    <a:pt x="369" y="41"/>
                  </a:cubicBezTo>
                  <a:cubicBezTo>
                    <a:pt x="369" y="37"/>
                    <a:pt x="369" y="37"/>
                    <a:pt x="365" y="37"/>
                  </a:cubicBezTo>
                  <a:cubicBezTo>
                    <a:pt x="369" y="28"/>
                    <a:pt x="373" y="15"/>
                    <a:pt x="373" y="7"/>
                  </a:cubicBezTo>
                  <a:cubicBezTo>
                    <a:pt x="376" y="4"/>
                    <a:pt x="37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9"/>
            <p:cNvSpPr/>
            <p:nvPr/>
          </p:nvSpPr>
          <p:spPr>
            <a:xfrm>
              <a:off x="586602" y="5527821"/>
              <a:ext cx="404202" cy="495126"/>
            </a:xfrm>
            <a:custGeom>
              <a:avLst/>
              <a:gdLst/>
              <a:ahLst/>
              <a:cxnLst/>
              <a:rect l="l" t="t" r="r" b="b"/>
              <a:pathLst>
                <a:path w="1556" h="1906" extrusionOk="0">
                  <a:moveTo>
                    <a:pt x="1377" y="1"/>
                  </a:moveTo>
                  <a:cubicBezTo>
                    <a:pt x="1351" y="1"/>
                    <a:pt x="1324" y="7"/>
                    <a:pt x="1299" y="22"/>
                  </a:cubicBezTo>
                  <a:cubicBezTo>
                    <a:pt x="1231" y="64"/>
                    <a:pt x="1171" y="115"/>
                    <a:pt x="1116" y="174"/>
                  </a:cubicBezTo>
                  <a:cubicBezTo>
                    <a:pt x="1027" y="251"/>
                    <a:pt x="942" y="336"/>
                    <a:pt x="866" y="425"/>
                  </a:cubicBezTo>
                  <a:cubicBezTo>
                    <a:pt x="722" y="577"/>
                    <a:pt x="590" y="743"/>
                    <a:pt x="480" y="921"/>
                  </a:cubicBezTo>
                  <a:cubicBezTo>
                    <a:pt x="370" y="1103"/>
                    <a:pt x="1" y="1633"/>
                    <a:pt x="221" y="1854"/>
                  </a:cubicBezTo>
                  <a:cubicBezTo>
                    <a:pt x="258" y="1890"/>
                    <a:pt x="296" y="1906"/>
                    <a:pt x="337" y="1906"/>
                  </a:cubicBezTo>
                  <a:cubicBezTo>
                    <a:pt x="561" y="1906"/>
                    <a:pt x="831" y="1421"/>
                    <a:pt x="917" y="1303"/>
                  </a:cubicBezTo>
                  <a:cubicBezTo>
                    <a:pt x="1048" y="1112"/>
                    <a:pt x="1176" y="912"/>
                    <a:pt x="1290" y="713"/>
                  </a:cubicBezTo>
                  <a:cubicBezTo>
                    <a:pt x="1384" y="556"/>
                    <a:pt x="1490" y="378"/>
                    <a:pt x="1532" y="196"/>
                  </a:cubicBezTo>
                  <a:cubicBezTo>
                    <a:pt x="1555" y="89"/>
                    <a:pt x="1471" y="1"/>
                    <a:pt x="13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9"/>
            <p:cNvSpPr/>
            <p:nvPr/>
          </p:nvSpPr>
          <p:spPr>
            <a:xfrm>
              <a:off x="698304" y="5541329"/>
              <a:ext cx="258471" cy="394075"/>
            </a:xfrm>
            <a:custGeom>
              <a:avLst/>
              <a:gdLst/>
              <a:ahLst/>
              <a:cxnLst/>
              <a:rect l="l" t="t" r="r" b="b"/>
              <a:pathLst>
                <a:path w="995" h="1517" extrusionOk="0">
                  <a:moveTo>
                    <a:pt x="983" y="1"/>
                  </a:moveTo>
                  <a:cubicBezTo>
                    <a:pt x="980" y="1"/>
                    <a:pt x="978" y="2"/>
                    <a:pt x="975" y="4"/>
                  </a:cubicBezTo>
                  <a:cubicBezTo>
                    <a:pt x="920" y="42"/>
                    <a:pt x="869" y="93"/>
                    <a:pt x="826" y="148"/>
                  </a:cubicBezTo>
                  <a:cubicBezTo>
                    <a:pt x="839" y="127"/>
                    <a:pt x="856" y="101"/>
                    <a:pt x="869" y="80"/>
                  </a:cubicBezTo>
                  <a:cubicBezTo>
                    <a:pt x="876" y="69"/>
                    <a:pt x="867" y="54"/>
                    <a:pt x="856" y="54"/>
                  </a:cubicBezTo>
                  <a:cubicBezTo>
                    <a:pt x="854" y="54"/>
                    <a:pt x="853" y="54"/>
                    <a:pt x="852" y="55"/>
                  </a:cubicBezTo>
                  <a:cubicBezTo>
                    <a:pt x="758" y="93"/>
                    <a:pt x="708" y="178"/>
                    <a:pt x="644" y="254"/>
                  </a:cubicBezTo>
                  <a:cubicBezTo>
                    <a:pt x="555" y="364"/>
                    <a:pt x="466" y="474"/>
                    <a:pt x="385" y="589"/>
                  </a:cubicBezTo>
                  <a:cubicBezTo>
                    <a:pt x="241" y="805"/>
                    <a:pt x="80" y="1009"/>
                    <a:pt x="3" y="1259"/>
                  </a:cubicBezTo>
                  <a:cubicBezTo>
                    <a:pt x="1" y="1267"/>
                    <a:pt x="9" y="1274"/>
                    <a:pt x="17" y="1274"/>
                  </a:cubicBezTo>
                  <a:cubicBezTo>
                    <a:pt x="21" y="1274"/>
                    <a:pt x="26" y="1272"/>
                    <a:pt x="29" y="1268"/>
                  </a:cubicBezTo>
                  <a:cubicBezTo>
                    <a:pt x="143" y="1043"/>
                    <a:pt x="305" y="835"/>
                    <a:pt x="453" y="627"/>
                  </a:cubicBezTo>
                  <a:cubicBezTo>
                    <a:pt x="538" y="508"/>
                    <a:pt x="640" y="398"/>
                    <a:pt x="733" y="279"/>
                  </a:cubicBezTo>
                  <a:lnTo>
                    <a:pt x="733" y="279"/>
                  </a:lnTo>
                  <a:cubicBezTo>
                    <a:pt x="682" y="351"/>
                    <a:pt x="640" y="424"/>
                    <a:pt x="593" y="487"/>
                  </a:cubicBezTo>
                  <a:cubicBezTo>
                    <a:pt x="428" y="691"/>
                    <a:pt x="288" y="916"/>
                    <a:pt x="177" y="1157"/>
                  </a:cubicBezTo>
                  <a:cubicBezTo>
                    <a:pt x="171" y="1170"/>
                    <a:pt x="183" y="1179"/>
                    <a:pt x="194" y="1179"/>
                  </a:cubicBezTo>
                  <a:cubicBezTo>
                    <a:pt x="199" y="1179"/>
                    <a:pt x="203" y="1178"/>
                    <a:pt x="207" y="1174"/>
                  </a:cubicBezTo>
                  <a:cubicBezTo>
                    <a:pt x="339" y="975"/>
                    <a:pt x="474" y="776"/>
                    <a:pt x="614" y="581"/>
                  </a:cubicBezTo>
                  <a:cubicBezTo>
                    <a:pt x="678" y="487"/>
                    <a:pt x="750" y="398"/>
                    <a:pt x="818" y="305"/>
                  </a:cubicBezTo>
                  <a:lnTo>
                    <a:pt x="818" y="305"/>
                  </a:lnTo>
                  <a:cubicBezTo>
                    <a:pt x="797" y="347"/>
                    <a:pt x="775" y="390"/>
                    <a:pt x="758" y="428"/>
                  </a:cubicBezTo>
                  <a:cubicBezTo>
                    <a:pt x="695" y="559"/>
                    <a:pt x="623" y="687"/>
                    <a:pt x="538" y="805"/>
                  </a:cubicBezTo>
                  <a:cubicBezTo>
                    <a:pt x="385" y="1039"/>
                    <a:pt x="211" y="1255"/>
                    <a:pt x="71" y="1497"/>
                  </a:cubicBezTo>
                  <a:cubicBezTo>
                    <a:pt x="68" y="1507"/>
                    <a:pt x="77" y="1516"/>
                    <a:pt x="86" y="1516"/>
                  </a:cubicBezTo>
                  <a:cubicBezTo>
                    <a:pt x="88" y="1516"/>
                    <a:pt x="91" y="1516"/>
                    <a:pt x="92" y="1514"/>
                  </a:cubicBezTo>
                  <a:cubicBezTo>
                    <a:pt x="266" y="1289"/>
                    <a:pt x="436" y="1077"/>
                    <a:pt x="593" y="839"/>
                  </a:cubicBezTo>
                  <a:cubicBezTo>
                    <a:pt x="733" y="636"/>
                    <a:pt x="903" y="394"/>
                    <a:pt x="966" y="152"/>
                  </a:cubicBezTo>
                  <a:cubicBezTo>
                    <a:pt x="975" y="137"/>
                    <a:pt x="963" y="124"/>
                    <a:pt x="950" y="124"/>
                  </a:cubicBezTo>
                  <a:cubicBezTo>
                    <a:pt x="945" y="124"/>
                    <a:pt x="940" y="126"/>
                    <a:pt x="937" y="131"/>
                  </a:cubicBezTo>
                  <a:cubicBezTo>
                    <a:pt x="931" y="137"/>
                    <a:pt x="927" y="140"/>
                    <a:pt x="924" y="145"/>
                  </a:cubicBezTo>
                  <a:lnTo>
                    <a:pt x="924" y="145"/>
                  </a:lnTo>
                  <a:cubicBezTo>
                    <a:pt x="948" y="104"/>
                    <a:pt x="972" y="61"/>
                    <a:pt x="992" y="21"/>
                  </a:cubicBezTo>
                  <a:cubicBezTo>
                    <a:pt x="995" y="11"/>
                    <a:pt x="991" y="1"/>
                    <a:pt x="9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9"/>
            <p:cNvSpPr/>
            <p:nvPr/>
          </p:nvSpPr>
          <p:spPr>
            <a:xfrm>
              <a:off x="401645" y="5531457"/>
              <a:ext cx="539023" cy="303155"/>
            </a:xfrm>
            <a:custGeom>
              <a:avLst/>
              <a:gdLst/>
              <a:ahLst/>
              <a:cxnLst/>
              <a:rect l="l" t="t" r="r" b="b"/>
              <a:pathLst>
                <a:path w="2075" h="1167" extrusionOk="0">
                  <a:moveTo>
                    <a:pt x="1890" y="1"/>
                  </a:moveTo>
                  <a:cubicBezTo>
                    <a:pt x="1731" y="1"/>
                    <a:pt x="1446" y="99"/>
                    <a:pt x="1311" y="152"/>
                  </a:cubicBezTo>
                  <a:cubicBezTo>
                    <a:pt x="1111" y="224"/>
                    <a:pt x="916" y="309"/>
                    <a:pt x="730" y="406"/>
                  </a:cubicBezTo>
                  <a:cubicBezTo>
                    <a:pt x="547" y="508"/>
                    <a:pt x="0" y="729"/>
                    <a:pt x="85" y="1026"/>
                  </a:cubicBezTo>
                  <a:cubicBezTo>
                    <a:pt x="114" y="1129"/>
                    <a:pt x="193" y="1167"/>
                    <a:pt x="292" y="1167"/>
                  </a:cubicBezTo>
                  <a:cubicBezTo>
                    <a:pt x="510" y="1167"/>
                    <a:pt x="826" y="986"/>
                    <a:pt x="933" y="928"/>
                  </a:cubicBezTo>
                  <a:cubicBezTo>
                    <a:pt x="1120" y="839"/>
                    <a:pt x="1298" y="733"/>
                    <a:pt x="1472" y="623"/>
                  </a:cubicBezTo>
                  <a:cubicBezTo>
                    <a:pt x="1629" y="521"/>
                    <a:pt x="1782" y="411"/>
                    <a:pt x="1922" y="292"/>
                  </a:cubicBezTo>
                  <a:cubicBezTo>
                    <a:pt x="1994" y="216"/>
                    <a:pt x="2074" y="118"/>
                    <a:pt x="1989" y="29"/>
                  </a:cubicBezTo>
                  <a:cubicBezTo>
                    <a:pt x="1971" y="9"/>
                    <a:pt x="1936" y="1"/>
                    <a:pt x="18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9"/>
            <p:cNvSpPr/>
            <p:nvPr/>
          </p:nvSpPr>
          <p:spPr>
            <a:xfrm>
              <a:off x="503735" y="5550940"/>
              <a:ext cx="422646" cy="231977"/>
            </a:xfrm>
            <a:custGeom>
              <a:avLst/>
              <a:gdLst/>
              <a:ahLst/>
              <a:cxnLst/>
              <a:rect l="l" t="t" r="r" b="b"/>
              <a:pathLst>
                <a:path w="1627" h="893" extrusionOk="0">
                  <a:moveTo>
                    <a:pt x="1622" y="1"/>
                  </a:moveTo>
                  <a:cubicBezTo>
                    <a:pt x="1350" y="22"/>
                    <a:pt x="1079" y="128"/>
                    <a:pt x="833" y="238"/>
                  </a:cubicBezTo>
                  <a:cubicBezTo>
                    <a:pt x="553" y="357"/>
                    <a:pt x="282" y="497"/>
                    <a:pt x="19" y="658"/>
                  </a:cubicBezTo>
                  <a:cubicBezTo>
                    <a:pt x="0" y="665"/>
                    <a:pt x="11" y="689"/>
                    <a:pt x="28" y="689"/>
                  </a:cubicBezTo>
                  <a:cubicBezTo>
                    <a:pt x="30" y="689"/>
                    <a:pt x="33" y="689"/>
                    <a:pt x="36" y="688"/>
                  </a:cubicBezTo>
                  <a:cubicBezTo>
                    <a:pt x="464" y="459"/>
                    <a:pt x="905" y="264"/>
                    <a:pt x="1359" y="102"/>
                  </a:cubicBezTo>
                  <a:lnTo>
                    <a:pt x="1359" y="102"/>
                  </a:lnTo>
                  <a:cubicBezTo>
                    <a:pt x="1177" y="196"/>
                    <a:pt x="1003" y="306"/>
                    <a:pt x="816" y="399"/>
                  </a:cubicBezTo>
                  <a:cubicBezTo>
                    <a:pt x="600" y="510"/>
                    <a:pt x="311" y="603"/>
                    <a:pt x="125" y="760"/>
                  </a:cubicBezTo>
                  <a:cubicBezTo>
                    <a:pt x="110" y="771"/>
                    <a:pt x="124" y="791"/>
                    <a:pt x="136" y="791"/>
                  </a:cubicBezTo>
                  <a:cubicBezTo>
                    <a:pt x="138" y="791"/>
                    <a:pt x="140" y="791"/>
                    <a:pt x="142" y="790"/>
                  </a:cubicBezTo>
                  <a:cubicBezTo>
                    <a:pt x="239" y="722"/>
                    <a:pt x="366" y="692"/>
                    <a:pt x="472" y="641"/>
                  </a:cubicBezTo>
                  <a:cubicBezTo>
                    <a:pt x="621" y="573"/>
                    <a:pt x="765" y="497"/>
                    <a:pt x="914" y="425"/>
                  </a:cubicBezTo>
                  <a:cubicBezTo>
                    <a:pt x="943" y="408"/>
                    <a:pt x="973" y="395"/>
                    <a:pt x="1003" y="378"/>
                  </a:cubicBezTo>
                  <a:lnTo>
                    <a:pt x="1003" y="378"/>
                  </a:lnTo>
                  <a:cubicBezTo>
                    <a:pt x="977" y="395"/>
                    <a:pt x="956" y="408"/>
                    <a:pt x="931" y="425"/>
                  </a:cubicBezTo>
                  <a:cubicBezTo>
                    <a:pt x="680" y="577"/>
                    <a:pt x="422" y="730"/>
                    <a:pt x="167" y="879"/>
                  </a:cubicBezTo>
                  <a:cubicBezTo>
                    <a:pt x="160" y="882"/>
                    <a:pt x="165" y="892"/>
                    <a:pt x="172" y="892"/>
                  </a:cubicBezTo>
                  <a:cubicBezTo>
                    <a:pt x="173" y="892"/>
                    <a:pt x="174" y="892"/>
                    <a:pt x="176" y="891"/>
                  </a:cubicBezTo>
                  <a:cubicBezTo>
                    <a:pt x="769" y="628"/>
                    <a:pt x="1567" y="47"/>
                    <a:pt x="1592" y="26"/>
                  </a:cubicBezTo>
                  <a:cubicBezTo>
                    <a:pt x="1592" y="26"/>
                    <a:pt x="1592" y="22"/>
                    <a:pt x="1592" y="22"/>
                  </a:cubicBezTo>
                  <a:lnTo>
                    <a:pt x="1618" y="13"/>
                  </a:lnTo>
                  <a:cubicBezTo>
                    <a:pt x="1626" y="9"/>
                    <a:pt x="1626" y="1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9"/>
            <p:cNvSpPr/>
            <p:nvPr/>
          </p:nvSpPr>
          <p:spPr>
            <a:xfrm>
              <a:off x="342158" y="5392739"/>
              <a:ext cx="608381" cy="173788"/>
            </a:xfrm>
            <a:custGeom>
              <a:avLst/>
              <a:gdLst/>
              <a:ahLst/>
              <a:cxnLst/>
              <a:rect l="l" t="t" r="r" b="b"/>
              <a:pathLst>
                <a:path w="2342" h="669" extrusionOk="0">
                  <a:moveTo>
                    <a:pt x="644" y="0"/>
                  </a:moveTo>
                  <a:cubicBezTo>
                    <a:pt x="408" y="0"/>
                    <a:pt x="161" y="40"/>
                    <a:pt x="106" y="215"/>
                  </a:cubicBezTo>
                  <a:cubicBezTo>
                    <a:pt x="0" y="538"/>
                    <a:pt x="738" y="559"/>
                    <a:pt x="908" y="584"/>
                  </a:cubicBezTo>
                  <a:cubicBezTo>
                    <a:pt x="1141" y="618"/>
                    <a:pt x="1374" y="639"/>
                    <a:pt x="1608" y="656"/>
                  </a:cubicBezTo>
                  <a:cubicBezTo>
                    <a:pt x="1693" y="662"/>
                    <a:pt x="1786" y="669"/>
                    <a:pt x="1878" y="669"/>
                  </a:cubicBezTo>
                  <a:cubicBezTo>
                    <a:pt x="1979" y="669"/>
                    <a:pt x="2079" y="661"/>
                    <a:pt x="2172" y="639"/>
                  </a:cubicBezTo>
                  <a:cubicBezTo>
                    <a:pt x="2308" y="605"/>
                    <a:pt x="2341" y="427"/>
                    <a:pt x="2223" y="351"/>
                  </a:cubicBezTo>
                  <a:cubicBezTo>
                    <a:pt x="2155" y="313"/>
                    <a:pt x="2083" y="279"/>
                    <a:pt x="2006" y="258"/>
                  </a:cubicBezTo>
                  <a:cubicBezTo>
                    <a:pt x="1896" y="211"/>
                    <a:pt x="1786" y="173"/>
                    <a:pt x="1671" y="147"/>
                  </a:cubicBezTo>
                  <a:cubicBezTo>
                    <a:pt x="1468" y="84"/>
                    <a:pt x="1260" y="46"/>
                    <a:pt x="1052" y="24"/>
                  </a:cubicBezTo>
                  <a:cubicBezTo>
                    <a:pt x="965" y="19"/>
                    <a:pt x="807" y="0"/>
                    <a:pt x="64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9"/>
            <p:cNvSpPr/>
            <p:nvPr/>
          </p:nvSpPr>
          <p:spPr>
            <a:xfrm>
              <a:off x="467627" y="5430666"/>
              <a:ext cx="459793" cy="103649"/>
            </a:xfrm>
            <a:custGeom>
              <a:avLst/>
              <a:gdLst/>
              <a:ahLst/>
              <a:cxnLst/>
              <a:rect l="l" t="t" r="r" b="b"/>
              <a:pathLst>
                <a:path w="1770" h="399" extrusionOk="0">
                  <a:moveTo>
                    <a:pt x="397" y="0"/>
                  </a:moveTo>
                  <a:cubicBezTo>
                    <a:pt x="331" y="0"/>
                    <a:pt x="266" y="4"/>
                    <a:pt x="200" y="14"/>
                  </a:cubicBezTo>
                  <a:cubicBezTo>
                    <a:pt x="187" y="18"/>
                    <a:pt x="187" y="39"/>
                    <a:pt x="200" y="44"/>
                  </a:cubicBezTo>
                  <a:cubicBezTo>
                    <a:pt x="455" y="44"/>
                    <a:pt x="713" y="95"/>
                    <a:pt x="964" y="133"/>
                  </a:cubicBezTo>
                  <a:cubicBezTo>
                    <a:pt x="1108" y="158"/>
                    <a:pt x="1256" y="196"/>
                    <a:pt x="1400" y="226"/>
                  </a:cubicBezTo>
                  <a:cubicBezTo>
                    <a:pt x="1316" y="213"/>
                    <a:pt x="1231" y="209"/>
                    <a:pt x="1154" y="192"/>
                  </a:cubicBezTo>
                  <a:cubicBezTo>
                    <a:pt x="932" y="145"/>
                    <a:pt x="707" y="123"/>
                    <a:pt x="479" y="123"/>
                  </a:cubicBezTo>
                  <a:cubicBezTo>
                    <a:pt x="441" y="123"/>
                    <a:pt x="403" y="123"/>
                    <a:pt x="365" y="124"/>
                  </a:cubicBezTo>
                  <a:cubicBezTo>
                    <a:pt x="349" y="129"/>
                    <a:pt x="349" y="154"/>
                    <a:pt x="365" y="158"/>
                  </a:cubicBezTo>
                  <a:cubicBezTo>
                    <a:pt x="603" y="188"/>
                    <a:pt x="845" y="218"/>
                    <a:pt x="1082" y="256"/>
                  </a:cubicBezTo>
                  <a:cubicBezTo>
                    <a:pt x="1193" y="273"/>
                    <a:pt x="1307" y="294"/>
                    <a:pt x="1417" y="311"/>
                  </a:cubicBezTo>
                  <a:cubicBezTo>
                    <a:pt x="1371" y="311"/>
                    <a:pt x="1324" y="315"/>
                    <a:pt x="1282" y="319"/>
                  </a:cubicBezTo>
                  <a:cubicBezTo>
                    <a:pt x="1137" y="319"/>
                    <a:pt x="989" y="311"/>
                    <a:pt x="845" y="290"/>
                  </a:cubicBezTo>
                  <a:cubicBezTo>
                    <a:pt x="569" y="260"/>
                    <a:pt x="298" y="201"/>
                    <a:pt x="22" y="184"/>
                  </a:cubicBezTo>
                  <a:cubicBezTo>
                    <a:pt x="5" y="184"/>
                    <a:pt x="1" y="209"/>
                    <a:pt x="18" y="209"/>
                  </a:cubicBezTo>
                  <a:cubicBezTo>
                    <a:pt x="293" y="264"/>
                    <a:pt x="561" y="319"/>
                    <a:pt x="841" y="353"/>
                  </a:cubicBezTo>
                  <a:cubicBezTo>
                    <a:pt x="1004" y="373"/>
                    <a:pt x="1187" y="398"/>
                    <a:pt x="1364" y="398"/>
                  </a:cubicBezTo>
                  <a:cubicBezTo>
                    <a:pt x="1454" y="398"/>
                    <a:pt x="1542" y="392"/>
                    <a:pt x="1625" y="375"/>
                  </a:cubicBezTo>
                  <a:cubicBezTo>
                    <a:pt x="1638" y="366"/>
                    <a:pt x="1638" y="349"/>
                    <a:pt x="1625" y="341"/>
                  </a:cubicBezTo>
                  <a:lnTo>
                    <a:pt x="1600" y="332"/>
                  </a:lnTo>
                  <a:lnTo>
                    <a:pt x="1600" y="332"/>
                  </a:lnTo>
                  <a:cubicBezTo>
                    <a:pt x="1651" y="341"/>
                    <a:pt x="1702" y="341"/>
                    <a:pt x="1752" y="341"/>
                  </a:cubicBezTo>
                  <a:cubicBezTo>
                    <a:pt x="1765" y="341"/>
                    <a:pt x="1769" y="324"/>
                    <a:pt x="1761" y="319"/>
                  </a:cubicBezTo>
                  <a:cubicBezTo>
                    <a:pt x="1697" y="285"/>
                    <a:pt x="1629" y="264"/>
                    <a:pt x="1562" y="252"/>
                  </a:cubicBezTo>
                  <a:lnTo>
                    <a:pt x="1562" y="252"/>
                  </a:lnTo>
                  <a:cubicBezTo>
                    <a:pt x="1587" y="256"/>
                    <a:pt x="1617" y="256"/>
                    <a:pt x="1642" y="256"/>
                  </a:cubicBezTo>
                  <a:cubicBezTo>
                    <a:pt x="1659" y="256"/>
                    <a:pt x="1663" y="243"/>
                    <a:pt x="1655" y="230"/>
                  </a:cubicBezTo>
                  <a:cubicBezTo>
                    <a:pt x="1583" y="162"/>
                    <a:pt x="1485" y="158"/>
                    <a:pt x="1388" y="137"/>
                  </a:cubicBezTo>
                  <a:cubicBezTo>
                    <a:pt x="1248" y="103"/>
                    <a:pt x="1112" y="73"/>
                    <a:pt x="968" y="56"/>
                  </a:cubicBezTo>
                  <a:cubicBezTo>
                    <a:pt x="778" y="34"/>
                    <a:pt x="588" y="0"/>
                    <a:pt x="3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9"/>
            <p:cNvSpPr/>
            <p:nvPr/>
          </p:nvSpPr>
          <p:spPr>
            <a:xfrm>
              <a:off x="420349" y="5140241"/>
              <a:ext cx="522397" cy="376930"/>
            </a:xfrm>
            <a:custGeom>
              <a:avLst/>
              <a:gdLst/>
              <a:ahLst/>
              <a:cxnLst/>
              <a:rect l="l" t="t" r="r" b="b"/>
              <a:pathLst>
                <a:path w="2011" h="1451" extrusionOk="0">
                  <a:moveTo>
                    <a:pt x="417" y="0"/>
                  </a:moveTo>
                  <a:cubicBezTo>
                    <a:pt x="361" y="0"/>
                    <a:pt x="308" y="16"/>
                    <a:pt x="263" y="55"/>
                  </a:cubicBezTo>
                  <a:cubicBezTo>
                    <a:pt x="0" y="280"/>
                    <a:pt x="560" y="678"/>
                    <a:pt x="704" y="784"/>
                  </a:cubicBezTo>
                  <a:cubicBezTo>
                    <a:pt x="866" y="916"/>
                    <a:pt x="1035" y="1039"/>
                    <a:pt x="1209" y="1149"/>
                  </a:cubicBezTo>
                  <a:cubicBezTo>
                    <a:pt x="1349" y="1234"/>
                    <a:pt x="1604" y="1382"/>
                    <a:pt x="1697" y="1416"/>
                  </a:cubicBezTo>
                  <a:cubicBezTo>
                    <a:pt x="1744" y="1434"/>
                    <a:pt x="1796" y="1451"/>
                    <a:pt x="1843" y="1451"/>
                  </a:cubicBezTo>
                  <a:cubicBezTo>
                    <a:pt x="1895" y="1451"/>
                    <a:pt x="1940" y="1431"/>
                    <a:pt x="1964" y="1374"/>
                  </a:cubicBezTo>
                  <a:cubicBezTo>
                    <a:pt x="2011" y="1259"/>
                    <a:pt x="1701" y="933"/>
                    <a:pt x="1570" y="810"/>
                  </a:cubicBezTo>
                  <a:cubicBezTo>
                    <a:pt x="1421" y="653"/>
                    <a:pt x="1264" y="513"/>
                    <a:pt x="1095" y="381"/>
                  </a:cubicBezTo>
                  <a:cubicBezTo>
                    <a:pt x="961" y="282"/>
                    <a:pt x="653" y="0"/>
                    <a:pt x="4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9"/>
            <p:cNvSpPr/>
            <p:nvPr/>
          </p:nvSpPr>
          <p:spPr>
            <a:xfrm>
              <a:off x="553871" y="5198690"/>
              <a:ext cx="369653" cy="308870"/>
            </a:xfrm>
            <a:custGeom>
              <a:avLst/>
              <a:gdLst/>
              <a:ahLst/>
              <a:cxnLst/>
              <a:rect l="l" t="t" r="r" b="b"/>
              <a:pathLst>
                <a:path w="1423" h="1189" extrusionOk="0">
                  <a:moveTo>
                    <a:pt x="139" y="0"/>
                  </a:moveTo>
                  <a:cubicBezTo>
                    <a:pt x="126" y="0"/>
                    <a:pt x="117" y="19"/>
                    <a:pt x="131" y="29"/>
                  </a:cubicBezTo>
                  <a:cubicBezTo>
                    <a:pt x="513" y="322"/>
                    <a:pt x="878" y="644"/>
                    <a:pt x="1217" y="992"/>
                  </a:cubicBezTo>
                  <a:cubicBezTo>
                    <a:pt x="1056" y="860"/>
                    <a:pt x="882" y="750"/>
                    <a:pt x="721" y="623"/>
                  </a:cubicBezTo>
                  <a:cubicBezTo>
                    <a:pt x="525" y="470"/>
                    <a:pt x="326" y="245"/>
                    <a:pt x="101" y="139"/>
                  </a:cubicBezTo>
                  <a:cubicBezTo>
                    <a:pt x="99" y="138"/>
                    <a:pt x="97" y="138"/>
                    <a:pt x="95" y="138"/>
                  </a:cubicBezTo>
                  <a:cubicBezTo>
                    <a:pt x="81" y="138"/>
                    <a:pt x="70" y="162"/>
                    <a:pt x="84" y="169"/>
                  </a:cubicBezTo>
                  <a:cubicBezTo>
                    <a:pt x="186" y="228"/>
                    <a:pt x="263" y="334"/>
                    <a:pt x="356" y="411"/>
                  </a:cubicBezTo>
                  <a:cubicBezTo>
                    <a:pt x="479" y="513"/>
                    <a:pt x="606" y="614"/>
                    <a:pt x="738" y="716"/>
                  </a:cubicBezTo>
                  <a:cubicBezTo>
                    <a:pt x="763" y="737"/>
                    <a:pt x="788" y="759"/>
                    <a:pt x="814" y="776"/>
                  </a:cubicBezTo>
                  <a:cubicBezTo>
                    <a:pt x="793" y="763"/>
                    <a:pt x="767" y="750"/>
                    <a:pt x="742" y="733"/>
                  </a:cubicBezTo>
                  <a:cubicBezTo>
                    <a:pt x="496" y="568"/>
                    <a:pt x="254" y="398"/>
                    <a:pt x="12" y="228"/>
                  </a:cubicBezTo>
                  <a:cubicBezTo>
                    <a:pt x="11" y="228"/>
                    <a:pt x="9" y="227"/>
                    <a:pt x="8" y="227"/>
                  </a:cubicBezTo>
                  <a:cubicBezTo>
                    <a:pt x="3" y="227"/>
                    <a:pt x="0" y="234"/>
                    <a:pt x="4" y="241"/>
                  </a:cubicBezTo>
                  <a:cubicBezTo>
                    <a:pt x="492" y="674"/>
                    <a:pt x="1353" y="1153"/>
                    <a:pt x="1382" y="1170"/>
                  </a:cubicBezTo>
                  <a:lnTo>
                    <a:pt x="1387" y="1170"/>
                  </a:lnTo>
                  <a:lnTo>
                    <a:pt x="1408" y="1187"/>
                  </a:lnTo>
                  <a:cubicBezTo>
                    <a:pt x="1409" y="1188"/>
                    <a:pt x="1411" y="1189"/>
                    <a:pt x="1413" y="1189"/>
                  </a:cubicBezTo>
                  <a:cubicBezTo>
                    <a:pt x="1418" y="1189"/>
                    <a:pt x="1422" y="1186"/>
                    <a:pt x="1416" y="1183"/>
                  </a:cubicBezTo>
                  <a:cubicBezTo>
                    <a:pt x="1285" y="949"/>
                    <a:pt x="1073" y="742"/>
                    <a:pt x="869" y="568"/>
                  </a:cubicBezTo>
                  <a:cubicBezTo>
                    <a:pt x="644" y="364"/>
                    <a:pt x="402" y="173"/>
                    <a:pt x="148" y="4"/>
                  </a:cubicBezTo>
                  <a:cubicBezTo>
                    <a:pt x="145" y="1"/>
                    <a:pt x="142" y="0"/>
                    <a:pt x="13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9"/>
            <p:cNvSpPr/>
            <p:nvPr/>
          </p:nvSpPr>
          <p:spPr>
            <a:xfrm>
              <a:off x="964050" y="4992431"/>
              <a:ext cx="383161" cy="508375"/>
            </a:xfrm>
            <a:custGeom>
              <a:avLst/>
              <a:gdLst/>
              <a:ahLst/>
              <a:cxnLst/>
              <a:rect l="l" t="t" r="r" b="b"/>
              <a:pathLst>
                <a:path w="1475" h="1957" extrusionOk="0">
                  <a:moveTo>
                    <a:pt x="1134" y="1"/>
                  </a:moveTo>
                  <a:cubicBezTo>
                    <a:pt x="905" y="1"/>
                    <a:pt x="659" y="509"/>
                    <a:pt x="579" y="632"/>
                  </a:cubicBezTo>
                  <a:cubicBezTo>
                    <a:pt x="452" y="832"/>
                    <a:pt x="338" y="1035"/>
                    <a:pt x="232" y="1243"/>
                  </a:cubicBezTo>
                  <a:cubicBezTo>
                    <a:pt x="147" y="1404"/>
                    <a:pt x="49" y="1587"/>
                    <a:pt x="20" y="1769"/>
                  </a:cubicBezTo>
                  <a:cubicBezTo>
                    <a:pt x="0" y="1872"/>
                    <a:pt x="82" y="1956"/>
                    <a:pt x="175" y="1956"/>
                  </a:cubicBezTo>
                  <a:cubicBezTo>
                    <a:pt x="203" y="1956"/>
                    <a:pt x="233" y="1948"/>
                    <a:pt x="261" y="1930"/>
                  </a:cubicBezTo>
                  <a:cubicBezTo>
                    <a:pt x="325" y="1883"/>
                    <a:pt x="384" y="1828"/>
                    <a:pt x="435" y="1769"/>
                  </a:cubicBezTo>
                  <a:cubicBezTo>
                    <a:pt x="520" y="1688"/>
                    <a:pt x="601" y="1599"/>
                    <a:pt x="673" y="1506"/>
                  </a:cubicBezTo>
                  <a:cubicBezTo>
                    <a:pt x="808" y="1345"/>
                    <a:pt x="931" y="1175"/>
                    <a:pt x="1033" y="988"/>
                  </a:cubicBezTo>
                  <a:cubicBezTo>
                    <a:pt x="1135" y="802"/>
                    <a:pt x="1474" y="255"/>
                    <a:pt x="1245" y="47"/>
                  </a:cubicBezTo>
                  <a:cubicBezTo>
                    <a:pt x="1209" y="15"/>
                    <a:pt x="1172" y="1"/>
                    <a:pt x="113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9"/>
            <p:cNvSpPr/>
            <p:nvPr/>
          </p:nvSpPr>
          <p:spPr>
            <a:xfrm>
              <a:off x="996781" y="5082572"/>
              <a:ext cx="242106" cy="405245"/>
            </a:xfrm>
            <a:custGeom>
              <a:avLst/>
              <a:gdLst/>
              <a:ahLst/>
              <a:cxnLst/>
              <a:rect l="l" t="t" r="r" b="b"/>
              <a:pathLst>
                <a:path w="932" h="1560" extrusionOk="0">
                  <a:moveTo>
                    <a:pt x="836" y="0"/>
                  </a:moveTo>
                  <a:cubicBezTo>
                    <a:pt x="833" y="0"/>
                    <a:pt x="829" y="2"/>
                    <a:pt x="827" y="5"/>
                  </a:cubicBezTo>
                  <a:cubicBezTo>
                    <a:pt x="670" y="234"/>
                    <a:pt x="509" y="459"/>
                    <a:pt x="364" y="701"/>
                  </a:cubicBezTo>
                  <a:cubicBezTo>
                    <a:pt x="237" y="913"/>
                    <a:pt x="76" y="1163"/>
                    <a:pt x="29" y="1409"/>
                  </a:cubicBezTo>
                  <a:cubicBezTo>
                    <a:pt x="29" y="1420"/>
                    <a:pt x="38" y="1427"/>
                    <a:pt x="48" y="1427"/>
                  </a:cubicBezTo>
                  <a:cubicBezTo>
                    <a:pt x="50" y="1427"/>
                    <a:pt x="53" y="1427"/>
                    <a:pt x="55" y="1426"/>
                  </a:cubicBezTo>
                  <a:lnTo>
                    <a:pt x="72" y="1405"/>
                  </a:lnTo>
                  <a:lnTo>
                    <a:pt x="72" y="1405"/>
                  </a:lnTo>
                  <a:cubicBezTo>
                    <a:pt x="46" y="1447"/>
                    <a:pt x="25" y="1494"/>
                    <a:pt x="4" y="1541"/>
                  </a:cubicBezTo>
                  <a:cubicBezTo>
                    <a:pt x="0" y="1548"/>
                    <a:pt x="8" y="1560"/>
                    <a:pt x="16" y="1560"/>
                  </a:cubicBezTo>
                  <a:cubicBezTo>
                    <a:pt x="17" y="1560"/>
                    <a:pt x="19" y="1559"/>
                    <a:pt x="21" y="1558"/>
                  </a:cubicBezTo>
                  <a:cubicBezTo>
                    <a:pt x="76" y="1511"/>
                    <a:pt x="123" y="1460"/>
                    <a:pt x="165" y="1401"/>
                  </a:cubicBezTo>
                  <a:lnTo>
                    <a:pt x="165" y="1401"/>
                  </a:lnTo>
                  <a:cubicBezTo>
                    <a:pt x="152" y="1426"/>
                    <a:pt x="135" y="1452"/>
                    <a:pt x="123" y="1477"/>
                  </a:cubicBezTo>
                  <a:cubicBezTo>
                    <a:pt x="119" y="1485"/>
                    <a:pt x="129" y="1499"/>
                    <a:pt x="140" y="1499"/>
                  </a:cubicBezTo>
                  <a:cubicBezTo>
                    <a:pt x="141" y="1499"/>
                    <a:pt x="142" y="1499"/>
                    <a:pt x="144" y="1498"/>
                  </a:cubicBezTo>
                  <a:cubicBezTo>
                    <a:pt x="233" y="1456"/>
                    <a:pt x="280" y="1371"/>
                    <a:pt x="339" y="1290"/>
                  </a:cubicBezTo>
                  <a:cubicBezTo>
                    <a:pt x="424" y="1176"/>
                    <a:pt x="509" y="1061"/>
                    <a:pt x="581" y="938"/>
                  </a:cubicBezTo>
                  <a:cubicBezTo>
                    <a:pt x="712" y="718"/>
                    <a:pt x="865" y="502"/>
                    <a:pt x="928" y="251"/>
                  </a:cubicBezTo>
                  <a:cubicBezTo>
                    <a:pt x="931" y="241"/>
                    <a:pt x="924" y="234"/>
                    <a:pt x="916" y="234"/>
                  </a:cubicBezTo>
                  <a:cubicBezTo>
                    <a:pt x="911" y="234"/>
                    <a:pt x="906" y="236"/>
                    <a:pt x="903" y="243"/>
                  </a:cubicBezTo>
                  <a:cubicBezTo>
                    <a:pt x="801" y="472"/>
                    <a:pt x="649" y="688"/>
                    <a:pt x="513" y="900"/>
                  </a:cubicBezTo>
                  <a:cubicBezTo>
                    <a:pt x="432" y="1023"/>
                    <a:pt x="335" y="1142"/>
                    <a:pt x="250" y="1265"/>
                  </a:cubicBezTo>
                  <a:cubicBezTo>
                    <a:pt x="297" y="1193"/>
                    <a:pt x="339" y="1117"/>
                    <a:pt x="381" y="1053"/>
                  </a:cubicBezTo>
                  <a:cubicBezTo>
                    <a:pt x="534" y="837"/>
                    <a:pt x="661" y="603"/>
                    <a:pt x="763" y="362"/>
                  </a:cubicBezTo>
                  <a:cubicBezTo>
                    <a:pt x="769" y="347"/>
                    <a:pt x="757" y="335"/>
                    <a:pt x="746" y="335"/>
                  </a:cubicBezTo>
                  <a:cubicBezTo>
                    <a:pt x="741" y="335"/>
                    <a:pt x="736" y="338"/>
                    <a:pt x="733" y="345"/>
                  </a:cubicBezTo>
                  <a:cubicBezTo>
                    <a:pt x="610" y="552"/>
                    <a:pt x="483" y="756"/>
                    <a:pt x="356" y="960"/>
                  </a:cubicBezTo>
                  <a:cubicBezTo>
                    <a:pt x="292" y="1053"/>
                    <a:pt x="229" y="1150"/>
                    <a:pt x="165" y="1248"/>
                  </a:cubicBezTo>
                  <a:cubicBezTo>
                    <a:pt x="186" y="1201"/>
                    <a:pt x="203" y="1159"/>
                    <a:pt x="220" y="1117"/>
                  </a:cubicBezTo>
                  <a:cubicBezTo>
                    <a:pt x="275" y="981"/>
                    <a:pt x="343" y="854"/>
                    <a:pt x="420" y="731"/>
                  </a:cubicBezTo>
                  <a:cubicBezTo>
                    <a:pt x="559" y="489"/>
                    <a:pt x="725" y="264"/>
                    <a:pt x="852" y="18"/>
                  </a:cubicBezTo>
                  <a:cubicBezTo>
                    <a:pt x="855" y="9"/>
                    <a:pt x="845" y="0"/>
                    <a:pt x="83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9"/>
            <p:cNvSpPr/>
            <p:nvPr/>
          </p:nvSpPr>
          <p:spPr>
            <a:xfrm>
              <a:off x="604267" y="4988534"/>
              <a:ext cx="347312" cy="527338"/>
            </a:xfrm>
            <a:custGeom>
              <a:avLst/>
              <a:gdLst/>
              <a:ahLst/>
              <a:cxnLst/>
              <a:rect l="l" t="t" r="r" b="b"/>
              <a:pathLst>
                <a:path w="1337" h="2030" extrusionOk="0">
                  <a:moveTo>
                    <a:pt x="385" y="0"/>
                  </a:moveTo>
                  <a:cubicBezTo>
                    <a:pt x="367" y="0"/>
                    <a:pt x="350" y="2"/>
                    <a:pt x="331" y="7"/>
                  </a:cubicBezTo>
                  <a:cubicBezTo>
                    <a:pt x="1" y="92"/>
                    <a:pt x="374" y="728"/>
                    <a:pt x="442" y="889"/>
                  </a:cubicBezTo>
                  <a:cubicBezTo>
                    <a:pt x="535" y="1101"/>
                    <a:pt x="641" y="1309"/>
                    <a:pt x="751" y="1517"/>
                  </a:cubicBezTo>
                  <a:cubicBezTo>
                    <a:pt x="836" y="1674"/>
                    <a:pt x="934" y="1856"/>
                    <a:pt x="1065" y="1983"/>
                  </a:cubicBezTo>
                  <a:cubicBezTo>
                    <a:pt x="1097" y="2015"/>
                    <a:pt x="1137" y="2029"/>
                    <a:pt x="1176" y="2029"/>
                  </a:cubicBezTo>
                  <a:cubicBezTo>
                    <a:pt x="1256" y="2029"/>
                    <a:pt x="1334" y="1969"/>
                    <a:pt x="1337" y="1877"/>
                  </a:cubicBezTo>
                  <a:cubicBezTo>
                    <a:pt x="1337" y="1797"/>
                    <a:pt x="1324" y="1720"/>
                    <a:pt x="1303" y="1644"/>
                  </a:cubicBezTo>
                  <a:cubicBezTo>
                    <a:pt x="1282" y="1525"/>
                    <a:pt x="1252" y="1411"/>
                    <a:pt x="1218" y="1296"/>
                  </a:cubicBezTo>
                  <a:cubicBezTo>
                    <a:pt x="1163" y="1097"/>
                    <a:pt x="1086" y="897"/>
                    <a:pt x="993" y="711"/>
                  </a:cubicBezTo>
                  <a:cubicBezTo>
                    <a:pt x="901" y="535"/>
                    <a:pt x="664" y="0"/>
                    <a:pt x="3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9"/>
            <p:cNvSpPr/>
            <p:nvPr/>
          </p:nvSpPr>
          <p:spPr>
            <a:xfrm>
              <a:off x="710773" y="5092183"/>
              <a:ext cx="227559" cy="406024"/>
            </a:xfrm>
            <a:custGeom>
              <a:avLst/>
              <a:gdLst/>
              <a:ahLst/>
              <a:cxnLst/>
              <a:rect l="l" t="t" r="r" b="b"/>
              <a:pathLst>
                <a:path w="876" h="1563" extrusionOk="0">
                  <a:moveTo>
                    <a:pt x="20" y="0"/>
                  </a:moveTo>
                  <a:cubicBezTo>
                    <a:pt x="10" y="0"/>
                    <a:pt x="1" y="8"/>
                    <a:pt x="6" y="19"/>
                  </a:cubicBezTo>
                  <a:cubicBezTo>
                    <a:pt x="112" y="278"/>
                    <a:pt x="201" y="537"/>
                    <a:pt x="324" y="791"/>
                  </a:cubicBezTo>
                  <a:cubicBezTo>
                    <a:pt x="430" y="1016"/>
                    <a:pt x="545" y="1287"/>
                    <a:pt x="723" y="1465"/>
                  </a:cubicBezTo>
                  <a:cubicBezTo>
                    <a:pt x="727" y="1468"/>
                    <a:pt x="730" y="1469"/>
                    <a:pt x="733" y="1469"/>
                  </a:cubicBezTo>
                  <a:cubicBezTo>
                    <a:pt x="742" y="1469"/>
                    <a:pt x="749" y="1461"/>
                    <a:pt x="749" y="1449"/>
                  </a:cubicBezTo>
                  <a:cubicBezTo>
                    <a:pt x="744" y="1440"/>
                    <a:pt x="744" y="1432"/>
                    <a:pt x="740" y="1423"/>
                  </a:cubicBezTo>
                  <a:lnTo>
                    <a:pt x="740" y="1423"/>
                  </a:lnTo>
                  <a:cubicBezTo>
                    <a:pt x="766" y="1470"/>
                    <a:pt x="791" y="1512"/>
                    <a:pt x="816" y="1555"/>
                  </a:cubicBezTo>
                  <a:cubicBezTo>
                    <a:pt x="818" y="1560"/>
                    <a:pt x="822" y="1562"/>
                    <a:pt x="826" y="1562"/>
                  </a:cubicBezTo>
                  <a:cubicBezTo>
                    <a:pt x="832" y="1562"/>
                    <a:pt x="838" y="1558"/>
                    <a:pt x="838" y="1550"/>
                  </a:cubicBezTo>
                  <a:cubicBezTo>
                    <a:pt x="833" y="1482"/>
                    <a:pt x="816" y="1410"/>
                    <a:pt x="791" y="1347"/>
                  </a:cubicBezTo>
                  <a:lnTo>
                    <a:pt x="791" y="1347"/>
                  </a:lnTo>
                  <a:cubicBezTo>
                    <a:pt x="804" y="1372"/>
                    <a:pt x="816" y="1398"/>
                    <a:pt x="829" y="1419"/>
                  </a:cubicBezTo>
                  <a:cubicBezTo>
                    <a:pt x="833" y="1425"/>
                    <a:pt x="839" y="1428"/>
                    <a:pt x="844" y="1428"/>
                  </a:cubicBezTo>
                  <a:cubicBezTo>
                    <a:pt x="851" y="1428"/>
                    <a:pt x="857" y="1424"/>
                    <a:pt x="859" y="1415"/>
                  </a:cubicBezTo>
                  <a:cubicBezTo>
                    <a:pt x="876" y="1317"/>
                    <a:pt x="829" y="1232"/>
                    <a:pt x="795" y="1139"/>
                  </a:cubicBezTo>
                  <a:cubicBezTo>
                    <a:pt x="749" y="1003"/>
                    <a:pt x="702" y="872"/>
                    <a:pt x="643" y="740"/>
                  </a:cubicBezTo>
                  <a:cubicBezTo>
                    <a:pt x="537" y="507"/>
                    <a:pt x="443" y="265"/>
                    <a:pt x="269" y="66"/>
                  </a:cubicBezTo>
                  <a:cubicBezTo>
                    <a:pt x="267" y="64"/>
                    <a:pt x="265" y="63"/>
                    <a:pt x="262" y="63"/>
                  </a:cubicBezTo>
                  <a:cubicBezTo>
                    <a:pt x="253" y="63"/>
                    <a:pt x="242" y="73"/>
                    <a:pt x="248" y="83"/>
                  </a:cubicBezTo>
                  <a:cubicBezTo>
                    <a:pt x="380" y="303"/>
                    <a:pt x="477" y="545"/>
                    <a:pt x="575" y="778"/>
                  </a:cubicBezTo>
                  <a:cubicBezTo>
                    <a:pt x="634" y="914"/>
                    <a:pt x="676" y="1058"/>
                    <a:pt x="732" y="1198"/>
                  </a:cubicBezTo>
                  <a:cubicBezTo>
                    <a:pt x="693" y="1122"/>
                    <a:pt x="655" y="1046"/>
                    <a:pt x="626" y="973"/>
                  </a:cubicBezTo>
                  <a:cubicBezTo>
                    <a:pt x="532" y="723"/>
                    <a:pt x="414" y="490"/>
                    <a:pt x="265" y="269"/>
                  </a:cubicBezTo>
                  <a:cubicBezTo>
                    <a:pt x="261" y="264"/>
                    <a:pt x="257" y="262"/>
                    <a:pt x="252" y="262"/>
                  </a:cubicBezTo>
                  <a:cubicBezTo>
                    <a:pt x="240" y="262"/>
                    <a:pt x="229" y="274"/>
                    <a:pt x="235" y="286"/>
                  </a:cubicBezTo>
                  <a:cubicBezTo>
                    <a:pt x="337" y="503"/>
                    <a:pt x="435" y="719"/>
                    <a:pt x="532" y="944"/>
                  </a:cubicBezTo>
                  <a:cubicBezTo>
                    <a:pt x="575" y="1050"/>
                    <a:pt x="617" y="1156"/>
                    <a:pt x="664" y="1262"/>
                  </a:cubicBezTo>
                  <a:cubicBezTo>
                    <a:pt x="638" y="1219"/>
                    <a:pt x="613" y="1181"/>
                    <a:pt x="587" y="1147"/>
                  </a:cubicBezTo>
                  <a:cubicBezTo>
                    <a:pt x="507" y="1024"/>
                    <a:pt x="435" y="897"/>
                    <a:pt x="380" y="761"/>
                  </a:cubicBezTo>
                  <a:cubicBezTo>
                    <a:pt x="257" y="511"/>
                    <a:pt x="163" y="252"/>
                    <a:pt x="32" y="6"/>
                  </a:cubicBezTo>
                  <a:cubicBezTo>
                    <a:pt x="29" y="2"/>
                    <a:pt x="24" y="0"/>
                    <a:pt x="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9"/>
            <p:cNvSpPr/>
            <p:nvPr/>
          </p:nvSpPr>
          <p:spPr>
            <a:xfrm>
              <a:off x="1005353" y="5197650"/>
              <a:ext cx="524735" cy="334067"/>
            </a:xfrm>
            <a:custGeom>
              <a:avLst/>
              <a:gdLst/>
              <a:ahLst/>
              <a:cxnLst/>
              <a:rect l="l" t="t" r="r" b="b"/>
              <a:pathLst>
                <a:path w="2020" h="1286" extrusionOk="0">
                  <a:moveTo>
                    <a:pt x="1724" y="0"/>
                  </a:moveTo>
                  <a:cubicBezTo>
                    <a:pt x="1507" y="0"/>
                    <a:pt x="1187" y="218"/>
                    <a:pt x="1078" y="288"/>
                  </a:cubicBezTo>
                  <a:cubicBezTo>
                    <a:pt x="900" y="394"/>
                    <a:pt x="726" y="508"/>
                    <a:pt x="560" y="635"/>
                  </a:cubicBezTo>
                  <a:cubicBezTo>
                    <a:pt x="412" y="746"/>
                    <a:pt x="272" y="869"/>
                    <a:pt x="136" y="1000"/>
                  </a:cubicBezTo>
                  <a:cubicBezTo>
                    <a:pt x="73" y="1081"/>
                    <a:pt x="1" y="1178"/>
                    <a:pt x="90" y="1263"/>
                  </a:cubicBezTo>
                  <a:cubicBezTo>
                    <a:pt x="106" y="1279"/>
                    <a:pt x="134" y="1285"/>
                    <a:pt x="168" y="1285"/>
                  </a:cubicBezTo>
                  <a:cubicBezTo>
                    <a:pt x="322" y="1285"/>
                    <a:pt x="621" y="1155"/>
                    <a:pt x="756" y="1089"/>
                  </a:cubicBezTo>
                  <a:cubicBezTo>
                    <a:pt x="951" y="1004"/>
                    <a:pt x="1141" y="903"/>
                    <a:pt x="1320" y="792"/>
                  </a:cubicBezTo>
                  <a:cubicBezTo>
                    <a:pt x="1494" y="678"/>
                    <a:pt x="2019" y="415"/>
                    <a:pt x="1913" y="126"/>
                  </a:cubicBezTo>
                  <a:cubicBezTo>
                    <a:pt x="1880" y="35"/>
                    <a:pt x="1810" y="0"/>
                    <a:pt x="172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9"/>
            <p:cNvSpPr/>
            <p:nvPr/>
          </p:nvSpPr>
          <p:spPr>
            <a:xfrm>
              <a:off x="1020940" y="5254281"/>
              <a:ext cx="407060" cy="260812"/>
            </a:xfrm>
            <a:custGeom>
              <a:avLst/>
              <a:gdLst/>
              <a:ahLst/>
              <a:cxnLst/>
              <a:rect l="l" t="t" r="r" b="b"/>
              <a:pathLst>
                <a:path w="1567" h="1004" extrusionOk="0">
                  <a:moveTo>
                    <a:pt x="1382" y="1"/>
                  </a:moveTo>
                  <a:cubicBezTo>
                    <a:pt x="1381" y="1"/>
                    <a:pt x="1380" y="1"/>
                    <a:pt x="1378" y="2"/>
                  </a:cubicBezTo>
                  <a:cubicBezTo>
                    <a:pt x="802" y="311"/>
                    <a:pt x="55" y="952"/>
                    <a:pt x="30" y="977"/>
                  </a:cubicBezTo>
                  <a:cubicBezTo>
                    <a:pt x="30" y="977"/>
                    <a:pt x="30" y="977"/>
                    <a:pt x="30" y="981"/>
                  </a:cubicBezTo>
                  <a:lnTo>
                    <a:pt x="4" y="990"/>
                  </a:lnTo>
                  <a:cubicBezTo>
                    <a:pt x="1" y="994"/>
                    <a:pt x="0" y="1004"/>
                    <a:pt x="5" y="1004"/>
                  </a:cubicBezTo>
                  <a:cubicBezTo>
                    <a:pt x="6" y="1004"/>
                    <a:pt x="7" y="1003"/>
                    <a:pt x="8" y="1003"/>
                  </a:cubicBezTo>
                  <a:cubicBezTo>
                    <a:pt x="276" y="960"/>
                    <a:pt x="539" y="833"/>
                    <a:pt x="776" y="702"/>
                  </a:cubicBezTo>
                  <a:cubicBezTo>
                    <a:pt x="1043" y="562"/>
                    <a:pt x="1306" y="405"/>
                    <a:pt x="1552" y="226"/>
                  </a:cubicBezTo>
                  <a:cubicBezTo>
                    <a:pt x="1567" y="216"/>
                    <a:pt x="1556" y="195"/>
                    <a:pt x="1542" y="195"/>
                  </a:cubicBezTo>
                  <a:cubicBezTo>
                    <a:pt x="1540" y="195"/>
                    <a:pt x="1538" y="196"/>
                    <a:pt x="1535" y="197"/>
                  </a:cubicBezTo>
                  <a:cubicBezTo>
                    <a:pt x="1128" y="456"/>
                    <a:pt x="700" y="685"/>
                    <a:pt x="259" y="884"/>
                  </a:cubicBezTo>
                  <a:cubicBezTo>
                    <a:pt x="433" y="778"/>
                    <a:pt x="598" y="651"/>
                    <a:pt x="776" y="545"/>
                  </a:cubicBezTo>
                  <a:cubicBezTo>
                    <a:pt x="984" y="417"/>
                    <a:pt x="1264" y="303"/>
                    <a:pt x="1438" y="133"/>
                  </a:cubicBezTo>
                  <a:cubicBezTo>
                    <a:pt x="1452" y="123"/>
                    <a:pt x="1440" y="104"/>
                    <a:pt x="1426" y="104"/>
                  </a:cubicBezTo>
                  <a:cubicBezTo>
                    <a:pt x="1423" y="104"/>
                    <a:pt x="1420" y="105"/>
                    <a:pt x="1417" y="108"/>
                  </a:cubicBezTo>
                  <a:cubicBezTo>
                    <a:pt x="1327" y="180"/>
                    <a:pt x="1200" y="218"/>
                    <a:pt x="1098" y="277"/>
                  </a:cubicBezTo>
                  <a:cubicBezTo>
                    <a:pt x="954" y="358"/>
                    <a:pt x="814" y="443"/>
                    <a:pt x="674" y="528"/>
                  </a:cubicBezTo>
                  <a:lnTo>
                    <a:pt x="594" y="583"/>
                  </a:lnTo>
                  <a:cubicBezTo>
                    <a:pt x="615" y="562"/>
                    <a:pt x="636" y="545"/>
                    <a:pt x="657" y="528"/>
                  </a:cubicBezTo>
                  <a:cubicBezTo>
                    <a:pt x="899" y="354"/>
                    <a:pt x="1141" y="184"/>
                    <a:pt x="1387" y="14"/>
                  </a:cubicBezTo>
                  <a:cubicBezTo>
                    <a:pt x="1394" y="11"/>
                    <a:pt x="1389" y="1"/>
                    <a:pt x="13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9"/>
            <p:cNvSpPr/>
            <p:nvPr/>
          </p:nvSpPr>
          <p:spPr>
            <a:xfrm>
              <a:off x="906121" y="4924630"/>
              <a:ext cx="165733" cy="562927"/>
            </a:xfrm>
            <a:custGeom>
              <a:avLst/>
              <a:gdLst/>
              <a:ahLst/>
              <a:cxnLst/>
              <a:rect l="l" t="t" r="r" b="b"/>
              <a:pathLst>
                <a:path w="638" h="2167" extrusionOk="0">
                  <a:moveTo>
                    <a:pt x="286" y="1"/>
                  </a:moveTo>
                  <a:cubicBezTo>
                    <a:pt x="2" y="1"/>
                    <a:pt x="9" y="627"/>
                    <a:pt x="9" y="796"/>
                  </a:cubicBezTo>
                  <a:cubicBezTo>
                    <a:pt x="1" y="1003"/>
                    <a:pt x="5" y="1211"/>
                    <a:pt x="18" y="1419"/>
                  </a:cubicBezTo>
                  <a:cubicBezTo>
                    <a:pt x="31" y="1606"/>
                    <a:pt x="56" y="1788"/>
                    <a:pt x="94" y="1975"/>
                  </a:cubicBezTo>
                  <a:cubicBezTo>
                    <a:pt x="121" y="2062"/>
                    <a:pt x="157" y="2166"/>
                    <a:pt x="253" y="2166"/>
                  </a:cubicBezTo>
                  <a:cubicBezTo>
                    <a:pt x="264" y="2166"/>
                    <a:pt x="276" y="2165"/>
                    <a:pt x="289" y="2161"/>
                  </a:cubicBezTo>
                  <a:cubicBezTo>
                    <a:pt x="408" y="2132"/>
                    <a:pt x="484" y="1691"/>
                    <a:pt x="506" y="1508"/>
                  </a:cubicBezTo>
                  <a:cubicBezTo>
                    <a:pt x="539" y="1296"/>
                    <a:pt x="561" y="1084"/>
                    <a:pt x="569" y="872"/>
                  </a:cubicBezTo>
                  <a:cubicBezTo>
                    <a:pt x="569" y="664"/>
                    <a:pt x="637" y="75"/>
                    <a:pt x="336" y="7"/>
                  </a:cubicBezTo>
                  <a:cubicBezTo>
                    <a:pt x="318" y="3"/>
                    <a:pt x="302" y="1"/>
                    <a:pt x="28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9"/>
            <p:cNvSpPr/>
            <p:nvPr/>
          </p:nvSpPr>
          <p:spPr>
            <a:xfrm>
              <a:off x="931578" y="5033475"/>
              <a:ext cx="91699" cy="451744"/>
            </a:xfrm>
            <a:custGeom>
              <a:avLst/>
              <a:gdLst/>
              <a:ahLst/>
              <a:cxnLst/>
              <a:rect l="l" t="t" r="r" b="b"/>
              <a:pathLst>
                <a:path w="353" h="1739" extrusionOk="0">
                  <a:moveTo>
                    <a:pt x="323" y="0"/>
                  </a:moveTo>
                  <a:cubicBezTo>
                    <a:pt x="315" y="0"/>
                    <a:pt x="308" y="6"/>
                    <a:pt x="306" y="16"/>
                  </a:cubicBezTo>
                  <a:cubicBezTo>
                    <a:pt x="297" y="500"/>
                    <a:pt x="255" y="983"/>
                    <a:pt x="179" y="1458"/>
                  </a:cubicBezTo>
                  <a:cubicBezTo>
                    <a:pt x="183" y="1255"/>
                    <a:pt x="170" y="1047"/>
                    <a:pt x="179" y="843"/>
                  </a:cubicBezTo>
                  <a:cubicBezTo>
                    <a:pt x="187" y="597"/>
                    <a:pt x="246" y="300"/>
                    <a:pt x="195" y="59"/>
                  </a:cubicBezTo>
                  <a:cubicBezTo>
                    <a:pt x="194" y="51"/>
                    <a:pt x="188" y="48"/>
                    <a:pt x="182" y="48"/>
                  </a:cubicBezTo>
                  <a:cubicBezTo>
                    <a:pt x="174" y="48"/>
                    <a:pt x="166" y="53"/>
                    <a:pt x="166" y="63"/>
                  </a:cubicBezTo>
                  <a:cubicBezTo>
                    <a:pt x="179" y="177"/>
                    <a:pt x="140" y="305"/>
                    <a:pt x="132" y="423"/>
                  </a:cubicBezTo>
                  <a:cubicBezTo>
                    <a:pt x="123" y="584"/>
                    <a:pt x="115" y="750"/>
                    <a:pt x="111" y="911"/>
                  </a:cubicBezTo>
                  <a:lnTo>
                    <a:pt x="111" y="1013"/>
                  </a:lnTo>
                  <a:cubicBezTo>
                    <a:pt x="106" y="983"/>
                    <a:pt x="102" y="958"/>
                    <a:pt x="102" y="928"/>
                  </a:cubicBezTo>
                  <a:cubicBezTo>
                    <a:pt x="89" y="631"/>
                    <a:pt x="81" y="334"/>
                    <a:pt x="72" y="42"/>
                  </a:cubicBezTo>
                  <a:cubicBezTo>
                    <a:pt x="72" y="35"/>
                    <a:pt x="69" y="32"/>
                    <a:pt x="66" y="32"/>
                  </a:cubicBezTo>
                  <a:cubicBezTo>
                    <a:pt x="63" y="32"/>
                    <a:pt x="60" y="35"/>
                    <a:pt x="60" y="42"/>
                  </a:cubicBezTo>
                  <a:cubicBezTo>
                    <a:pt x="0" y="686"/>
                    <a:pt x="128" y="1666"/>
                    <a:pt x="132" y="1700"/>
                  </a:cubicBezTo>
                  <a:cubicBezTo>
                    <a:pt x="132" y="1700"/>
                    <a:pt x="132" y="1704"/>
                    <a:pt x="136" y="1704"/>
                  </a:cubicBezTo>
                  <a:cubicBezTo>
                    <a:pt x="132" y="1713"/>
                    <a:pt x="132" y="1721"/>
                    <a:pt x="132" y="1730"/>
                  </a:cubicBezTo>
                  <a:cubicBezTo>
                    <a:pt x="129" y="1735"/>
                    <a:pt x="133" y="1739"/>
                    <a:pt x="137" y="1739"/>
                  </a:cubicBezTo>
                  <a:cubicBezTo>
                    <a:pt x="140" y="1739"/>
                    <a:pt x="143" y="1737"/>
                    <a:pt x="145" y="1734"/>
                  </a:cubicBezTo>
                  <a:cubicBezTo>
                    <a:pt x="255" y="1488"/>
                    <a:pt x="293" y="1195"/>
                    <a:pt x="314" y="928"/>
                  </a:cubicBezTo>
                  <a:cubicBezTo>
                    <a:pt x="344" y="627"/>
                    <a:pt x="352" y="322"/>
                    <a:pt x="340" y="16"/>
                  </a:cubicBezTo>
                  <a:cubicBezTo>
                    <a:pt x="338" y="6"/>
                    <a:pt x="330" y="0"/>
                    <a:pt x="3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9"/>
            <p:cNvSpPr/>
            <p:nvPr/>
          </p:nvSpPr>
          <p:spPr>
            <a:xfrm>
              <a:off x="942489" y="5604973"/>
              <a:ext cx="64163" cy="139498"/>
            </a:xfrm>
            <a:custGeom>
              <a:avLst/>
              <a:gdLst/>
              <a:ahLst/>
              <a:cxnLst/>
              <a:rect l="l" t="t" r="r" b="b"/>
              <a:pathLst>
                <a:path w="247" h="537" extrusionOk="0">
                  <a:moveTo>
                    <a:pt x="149" y="1"/>
                  </a:moveTo>
                  <a:cubicBezTo>
                    <a:pt x="140" y="1"/>
                    <a:pt x="130" y="6"/>
                    <a:pt x="128" y="17"/>
                  </a:cubicBezTo>
                  <a:cubicBezTo>
                    <a:pt x="107" y="111"/>
                    <a:pt x="94" y="204"/>
                    <a:pt x="98" y="297"/>
                  </a:cubicBezTo>
                  <a:cubicBezTo>
                    <a:pt x="52" y="310"/>
                    <a:pt x="14" y="348"/>
                    <a:pt x="5" y="399"/>
                  </a:cubicBezTo>
                  <a:cubicBezTo>
                    <a:pt x="1" y="450"/>
                    <a:pt x="26" y="505"/>
                    <a:pt x="77" y="526"/>
                  </a:cubicBezTo>
                  <a:cubicBezTo>
                    <a:pt x="92" y="533"/>
                    <a:pt x="109" y="537"/>
                    <a:pt x="126" y="537"/>
                  </a:cubicBezTo>
                  <a:cubicBezTo>
                    <a:pt x="151" y="537"/>
                    <a:pt x="176" y="529"/>
                    <a:pt x="196" y="514"/>
                  </a:cubicBezTo>
                  <a:cubicBezTo>
                    <a:pt x="221" y="492"/>
                    <a:pt x="238" y="467"/>
                    <a:pt x="243" y="433"/>
                  </a:cubicBezTo>
                  <a:cubicBezTo>
                    <a:pt x="247" y="412"/>
                    <a:pt x="243" y="391"/>
                    <a:pt x="234" y="369"/>
                  </a:cubicBezTo>
                  <a:cubicBezTo>
                    <a:pt x="230" y="352"/>
                    <a:pt x="217" y="336"/>
                    <a:pt x="204" y="323"/>
                  </a:cubicBezTo>
                  <a:cubicBezTo>
                    <a:pt x="217" y="217"/>
                    <a:pt x="204" y="111"/>
                    <a:pt x="170" y="13"/>
                  </a:cubicBezTo>
                  <a:cubicBezTo>
                    <a:pt x="166" y="5"/>
                    <a:pt x="158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9"/>
            <p:cNvSpPr/>
            <p:nvPr/>
          </p:nvSpPr>
          <p:spPr>
            <a:xfrm>
              <a:off x="781431" y="5567566"/>
              <a:ext cx="171188" cy="81049"/>
            </a:xfrm>
            <a:custGeom>
              <a:avLst/>
              <a:gdLst/>
              <a:ahLst/>
              <a:cxnLst/>
              <a:rect l="l" t="t" r="r" b="b"/>
              <a:pathLst>
                <a:path w="659" h="312" extrusionOk="0">
                  <a:moveTo>
                    <a:pt x="561" y="0"/>
                  </a:moveTo>
                  <a:cubicBezTo>
                    <a:pt x="428" y="0"/>
                    <a:pt x="284" y="63"/>
                    <a:pt x="171" y="140"/>
                  </a:cubicBezTo>
                  <a:cubicBezTo>
                    <a:pt x="154" y="123"/>
                    <a:pt x="137" y="115"/>
                    <a:pt x="116" y="111"/>
                  </a:cubicBezTo>
                  <a:lnTo>
                    <a:pt x="112" y="111"/>
                  </a:lnTo>
                  <a:cubicBezTo>
                    <a:pt x="108" y="110"/>
                    <a:pt x="104" y="110"/>
                    <a:pt x="101" y="110"/>
                  </a:cubicBezTo>
                  <a:cubicBezTo>
                    <a:pt x="0" y="110"/>
                    <a:pt x="18" y="311"/>
                    <a:pt x="106" y="311"/>
                  </a:cubicBezTo>
                  <a:cubicBezTo>
                    <a:pt x="115" y="311"/>
                    <a:pt x="124" y="309"/>
                    <a:pt x="133" y="306"/>
                  </a:cubicBezTo>
                  <a:lnTo>
                    <a:pt x="142" y="306"/>
                  </a:lnTo>
                  <a:cubicBezTo>
                    <a:pt x="188" y="284"/>
                    <a:pt x="209" y="234"/>
                    <a:pt x="197" y="187"/>
                  </a:cubicBezTo>
                  <a:cubicBezTo>
                    <a:pt x="265" y="149"/>
                    <a:pt x="341" y="123"/>
                    <a:pt x="417" y="102"/>
                  </a:cubicBezTo>
                  <a:cubicBezTo>
                    <a:pt x="494" y="89"/>
                    <a:pt x="570" y="64"/>
                    <a:pt x="646" y="34"/>
                  </a:cubicBezTo>
                  <a:cubicBezTo>
                    <a:pt x="659" y="30"/>
                    <a:pt x="659" y="9"/>
                    <a:pt x="642" y="9"/>
                  </a:cubicBezTo>
                  <a:cubicBezTo>
                    <a:pt x="616" y="3"/>
                    <a:pt x="589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9"/>
            <p:cNvSpPr/>
            <p:nvPr/>
          </p:nvSpPr>
          <p:spPr>
            <a:xfrm>
              <a:off x="750258" y="5487816"/>
              <a:ext cx="204439" cy="76633"/>
            </a:xfrm>
            <a:custGeom>
              <a:avLst/>
              <a:gdLst/>
              <a:ahLst/>
              <a:cxnLst/>
              <a:rect l="l" t="t" r="r" b="b"/>
              <a:pathLst>
                <a:path w="787" h="295" extrusionOk="0">
                  <a:moveTo>
                    <a:pt x="191" y="1"/>
                  </a:moveTo>
                  <a:cubicBezTo>
                    <a:pt x="185" y="1"/>
                    <a:pt x="179" y="1"/>
                    <a:pt x="172" y="2"/>
                  </a:cubicBezTo>
                  <a:cubicBezTo>
                    <a:pt x="1" y="22"/>
                    <a:pt x="22" y="283"/>
                    <a:pt x="187" y="283"/>
                  </a:cubicBezTo>
                  <a:cubicBezTo>
                    <a:pt x="193" y="283"/>
                    <a:pt x="200" y="283"/>
                    <a:pt x="206" y="282"/>
                  </a:cubicBezTo>
                  <a:cubicBezTo>
                    <a:pt x="262" y="278"/>
                    <a:pt x="308" y="239"/>
                    <a:pt x="321" y="184"/>
                  </a:cubicBezTo>
                  <a:cubicBezTo>
                    <a:pt x="376" y="205"/>
                    <a:pt x="423" y="227"/>
                    <a:pt x="482" y="244"/>
                  </a:cubicBezTo>
                  <a:cubicBezTo>
                    <a:pt x="537" y="261"/>
                    <a:pt x="592" y="282"/>
                    <a:pt x="652" y="295"/>
                  </a:cubicBezTo>
                  <a:cubicBezTo>
                    <a:pt x="690" y="295"/>
                    <a:pt x="732" y="295"/>
                    <a:pt x="775" y="286"/>
                  </a:cubicBezTo>
                  <a:cubicBezTo>
                    <a:pt x="776" y="287"/>
                    <a:pt x="777" y="287"/>
                    <a:pt x="778" y="287"/>
                  </a:cubicBezTo>
                  <a:cubicBezTo>
                    <a:pt x="784" y="287"/>
                    <a:pt x="786" y="277"/>
                    <a:pt x="779" y="273"/>
                  </a:cubicBezTo>
                  <a:cubicBezTo>
                    <a:pt x="715" y="210"/>
                    <a:pt x="592" y="176"/>
                    <a:pt x="508" y="146"/>
                  </a:cubicBezTo>
                  <a:cubicBezTo>
                    <a:pt x="448" y="129"/>
                    <a:pt x="385" y="112"/>
                    <a:pt x="321" y="99"/>
                  </a:cubicBezTo>
                  <a:cubicBezTo>
                    <a:pt x="305" y="38"/>
                    <a:pt x="252" y="1"/>
                    <a:pt x="19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9"/>
            <p:cNvSpPr/>
            <p:nvPr/>
          </p:nvSpPr>
          <p:spPr>
            <a:xfrm>
              <a:off x="776755" y="5396376"/>
              <a:ext cx="138457" cy="113001"/>
            </a:xfrm>
            <a:custGeom>
              <a:avLst/>
              <a:gdLst/>
              <a:ahLst/>
              <a:cxnLst/>
              <a:rect l="l" t="t" r="r" b="b"/>
              <a:pathLst>
                <a:path w="533" h="435" extrusionOk="0">
                  <a:moveTo>
                    <a:pt x="158" y="1"/>
                  </a:moveTo>
                  <a:cubicBezTo>
                    <a:pt x="125" y="1"/>
                    <a:pt x="91" y="15"/>
                    <a:pt x="66" y="44"/>
                  </a:cubicBezTo>
                  <a:cubicBezTo>
                    <a:pt x="1" y="126"/>
                    <a:pt x="62" y="240"/>
                    <a:pt x="162" y="240"/>
                  </a:cubicBezTo>
                  <a:cubicBezTo>
                    <a:pt x="165" y="240"/>
                    <a:pt x="169" y="240"/>
                    <a:pt x="172" y="239"/>
                  </a:cubicBezTo>
                  <a:cubicBezTo>
                    <a:pt x="193" y="235"/>
                    <a:pt x="215" y="227"/>
                    <a:pt x="232" y="214"/>
                  </a:cubicBezTo>
                  <a:cubicBezTo>
                    <a:pt x="261" y="244"/>
                    <a:pt x="287" y="273"/>
                    <a:pt x="316" y="299"/>
                  </a:cubicBezTo>
                  <a:cubicBezTo>
                    <a:pt x="346" y="328"/>
                    <a:pt x="380" y="358"/>
                    <a:pt x="414" y="388"/>
                  </a:cubicBezTo>
                  <a:cubicBezTo>
                    <a:pt x="448" y="405"/>
                    <a:pt x="482" y="422"/>
                    <a:pt x="516" y="434"/>
                  </a:cubicBezTo>
                  <a:cubicBezTo>
                    <a:pt x="524" y="434"/>
                    <a:pt x="533" y="426"/>
                    <a:pt x="533" y="417"/>
                  </a:cubicBezTo>
                  <a:cubicBezTo>
                    <a:pt x="486" y="341"/>
                    <a:pt x="431" y="273"/>
                    <a:pt x="363" y="218"/>
                  </a:cubicBezTo>
                  <a:cubicBezTo>
                    <a:pt x="333" y="188"/>
                    <a:pt x="308" y="167"/>
                    <a:pt x="278" y="146"/>
                  </a:cubicBezTo>
                  <a:cubicBezTo>
                    <a:pt x="278" y="133"/>
                    <a:pt x="278" y="121"/>
                    <a:pt x="278" y="108"/>
                  </a:cubicBezTo>
                  <a:cubicBezTo>
                    <a:pt x="270" y="41"/>
                    <a:pt x="215" y="1"/>
                    <a:pt x="1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9"/>
            <p:cNvSpPr/>
            <p:nvPr/>
          </p:nvSpPr>
          <p:spPr>
            <a:xfrm>
              <a:off x="860921" y="5330394"/>
              <a:ext cx="79749" cy="131445"/>
            </a:xfrm>
            <a:custGeom>
              <a:avLst/>
              <a:gdLst/>
              <a:ahLst/>
              <a:cxnLst/>
              <a:rect l="l" t="t" r="r" b="b"/>
              <a:pathLst>
                <a:path w="307" h="506" extrusionOk="0">
                  <a:moveTo>
                    <a:pt x="124" y="1"/>
                  </a:moveTo>
                  <a:cubicBezTo>
                    <a:pt x="120" y="1"/>
                    <a:pt x="115" y="1"/>
                    <a:pt x="111" y="1"/>
                  </a:cubicBezTo>
                  <a:cubicBezTo>
                    <a:pt x="69" y="6"/>
                    <a:pt x="35" y="35"/>
                    <a:pt x="18" y="73"/>
                  </a:cubicBezTo>
                  <a:cubicBezTo>
                    <a:pt x="1" y="116"/>
                    <a:pt x="5" y="158"/>
                    <a:pt x="31" y="192"/>
                  </a:cubicBezTo>
                  <a:cubicBezTo>
                    <a:pt x="56" y="226"/>
                    <a:pt x="98" y="243"/>
                    <a:pt x="137" y="243"/>
                  </a:cubicBezTo>
                  <a:lnTo>
                    <a:pt x="145" y="243"/>
                  </a:lnTo>
                  <a:cubicBezTo>
                    <a:pt x="188" y="332"/>
                    <a:pt x="234" y="417"/>
                    <a:pt x="289" y="502"/>
                  </a:cubicBezTo>
                  <a:cubicBezTo>
                    <a:pt x="291" y="504"/>
                    <a:pt x="293" y="505"/>
                    <a:pt x="295" y="505"/>
                  </a:cubicBezTo>
                  <a:cubicBezTo>
                    <a:pt x="300" y="505"/>
                    <a:pt x="306" y="501"/>
                    <a:pt x="306" y="498"/>
                  </a:cubicBezTo>
                  <a:cubicBezTo>
                    <a:pt x="302" y="430"/>
                    <a:pt x="289" y="366"/>
                    <a:pt x="264" y="307"/>
                  </a:cubicBezTo>
                  <a:cubicBezTo>
                    <a:pt x="247" y="273"/>
                    <a:pt x="230" y="239"/>
                    <a:pt x="209" y="205"/>
                  </a:cubicBezTo>
                  <a:cubicBezTo>
                    <a:pt x="221" y="196"/>
                    <a:pt x="226" y="179"/>
                    <a:pt x="230" y="167"/>
                  </a:cubicBezTo>
                  <a:cubicBezTo>
                    <a:pt x="251" y="129"/>
                    <a:pt x="243" y="82"/>
                    <a:pt x="217" y="48"/>
                  </a:cubicBezTo>
                  <a:cubicBezTo>
                    <a:pt x="194" y="17"/>
                    <a:pt x="161" y="1"/>
                    <a:pt x="1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9"/>
            <p:cNvSpPr/>
            <p:nvPr/>
          </p:nvSpPr>
          <p:spPr>
            <a:xfrm>
              <a:off x="979896" y="5330654"/>
              <a:ext cx="65462" cy="152746"/>
            </a:xfrm>
            <a:custGeom>
              <a:avLst/>
              <a:gdLst/>
              <a:ahLst/>
              <a:cxnLst/>
              <a:rect l="l" t="t" r="r" b="b"/>
              <a:pathLst>
                <a:path w="252" h="588" extrusionOk="0">
                  <a:moveTo>
                    <a:pt x="125" y="0"/>
                  </a:moveTo>
                  <a:cubicBezTo>
                    <a:pt x="83" y="0"/>
                    <a:pt x="40" y="22"/>
                    <a:pt x="18" y="64"/>
                  </a:cubicBezTo>
                  <a:cubicBezTo>
                    <a:pt x="5" y="94"/>
                    <a:pt x="1" y="123"/>
                    <a:pt x="9" y="157"/>
                  </a:cubicBezTo>
                  <a:lnTo>
                    <a:pt x="9" y="166"/>
                  </a:lnTo>
                  <a:cubicBezTo>
                    <a:pt x="18" y="200"/>
                    <a:pt x="43" y="229"/>
                    <a:pt x="77" y="242"/>
                  </a:cubicBezTo>
                  <a:cubicBezTo>
                    <a:pt x="69" y="280"/>
                    <a:pt x="60" y="314"/>
                    <a:pt x="52" y="348"/>
                  </a:cubicBezTo>
                  <a:cubicBezTo>
                    <a:pt x="35" y="420"/>
                    <a:pt x="22" y="497"/>
                    <a:pt x="18" y="573"/>
                  </a:cubicBezTo>
                  <a:cubicBezTo>
                    <a:pt x="18" y="582"/>
                    <a:pt x="27" y="588"/>
                    <a:pt x="36" y="588"/>
                  </a:cubicBezTo>
                  <a:cubicBezTo>
                    <a:pt x="42" y="588"/>
                    <a:pt x="48" y="585"/>
                    <a:pt x="48" y="577"/>
                  </a:cubicBezTo>
                  <a:cubicBezTo>
                    <a:pt x="65" y="463"/>
                    <a:pt x="111" y="361"/>
                    <a:pt x="137" y="251"/>
                  </a:cubicBezTo>
                  <a:cubicBezTo>
                    <a:pt x="183" y="251"/>
                    <a:pt x="230" y="212"/>
                    <a:pt x="243" y="166"/>
                  </a:cubicBezTo>
                  <a:lnTo>
                    <a:pt x="243" y="153"/>
                  </a:lnTo>
                  <a:cubicBezTo>
                    <a:pt x="251" y="111"/>
                    <a:pt x="239" y="68"/>
                    <a:pt x="209" y="34"/>
                  </a:cubicBezTo>
                  <a:cubicBezTo>
                    <a:pt x="186" y="11"/>
                    <a:pt x="155" y="0"/>
                    <a:pt x="1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9"/>
            <p:cNvSpPr/>
            <p:nvPr/>
          </p:nvSpPr>
          <p:spPr>
            <a:xfrm>
              <a:off x="1034967" y="5375334"/>
              <a:ext cx="117676" cy="139758"/>
            </a:xfrm>
            <a:custGeom>
              <a:avLst/>
              <a:gdLst/>
              <a:ahLst/>
              <a:cxnLst/>
              <a:rect l="l" t="t" r="r" b="b"/>
              <a:pathLst>
                <a:path w="453" h="538" extrusionOk="0">
                  <a:moveTo>
                    <a:pt x="300" y="1"/>
                  </a:moveTo>
                  <a:cubicBezTo>
                    <a:pt x="294" y="1"/>
                    <a:pt x="288" y="1"/>
                    <a:pt x="281" y="2"/>
                  </a:cubicBezTo>
                  <a:cubicBezTo>
                    <a:pt x="196" y="11"/>
                    <a:pt x="150" y="104"/>
                    <a:pt x="200" y="176"/>
                  </a:cubicBezTo>
                  <a:cubicBezTo>
                    <a:pt x="171" y="214"/>
                    <a:pt x="145" y="257"/>
                    <a:pt x="120" y="299"/>
                  </a:cubicBezTo>
                  <a:cubicBezTo>
                    <a:pt x="82" y="359"/>
                    <a:pt x="56" y="426"/>
                    <a:pt x="22" y="486"/>
                  </a:cubicBezTo>
                  <a:cubicBezTo>
                    <a:pt x="1" y="510"/>
                    <a:pt x="22" y="537"/>
                    <a:pt x="44" y="537"/>
                  </a:cubicBezTo>
                  <a:cubicBezTo>
                    <a:pt x="53" y="537"/>
                    <a:pt x="62" y="533"/>
                    <a:pt x="69" y="524"/>
                  </a:cubicBezTo>
                  <a:cubicBezTo>
                    <a:pt x="124" y="460"/>
                    <a:pt x="171" y="397"/>
                    <a:pt x="209" y="325"/>
                  </a:cubicBezTo>
                  <a:cubicBezTo>
                    <a:pt x="230" y="291"/>
                    <a:pt x="243" y="257"/>
                    <a:pt x="256" y="219"/>
                  </a:cubicBezTo>
                  <a:cubicBezTo>
                    <a:pt x="268" y="222"/>
                    <a:pt x="280" y="225"/>
                    <a:pt x="292" y="225"/>
                  </a:cubicBezTo>
                  <a:cubicBezTo>
                    <a:pt x="297" y="225"/>
                    <a:pt x="301" y="224"/>
                    <a:pt x="306" y="223"/>
                  </a:cubicBezTo>
                  <a:lnTo>
                    <a:pt x="306" y="227"/>
                  </a:lnTo>
                  <a:cubicBezTo>
                    <a:pt x="452" y="211"/>
                    <a:pt x="436" y="1"/>
                    <a:pt x="30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9"/>
            <p:cNvSpPr/>
            <p:nvPr/>
          </p:nvSpPr>
          <p:spPr>
            <a:xfrm>
              <a:off x="1025356" y="5545225"/>
              <a:ext cx="169370" cy="73256"/>
            </a:xfrm>
            <a:custGeom>
              <a:avLst/>
              <a:gdLst/>
              <a:ahLst/>
              <a:cxnLst/>
              <a:rect l="l" t="t" r="r" b="b"/>
              <a:pathLst>
                <a:path w="652" h="282" extrusionOk="0">
                  <a:moveTo>
                    <a:pt x="17" y="1"/>
                  </a:moveTo>
                  <a:cubicBezTo>
                    <a:pt x="4" y="1"/>
                    <a:pt x="1" y="23"/>
                    <a:pt x="13" y="31"/>
                  </a:cubicBezTo>
                  <a:cubicBezTo>
                    <a:pt x="123" y="86"/>
                    <a:pt x="237" y="129"/>
                    <a:pt x="356" y="150"/>
                  </a:cubicBezTo>
                  <a:cubicBezTo>
                    <a:pt x="356" y="218"/>
                    <a:pt x="411" y="273"/>
                    <a:pt x="479" y="281"/>
                  </a:cubicBezTo>
                  <a:cubicBezTo>
                    <a:pt x="483" y="282"/>
                    <a:pt x="487" y="282"/>
                    <a:pt x="491" y="282"/>
                  </a:cubicBezTo>
                  <a:cubicBezTo>
                    <a:pt x="586" y="282"/>
                    <a:pt x="651" y="180"/>
                    <a:pt x="611" y="95"/>
                  </a:cubicBezTo>
                  <a:cubicBezTo>
                    <a:pt x="586" y="45"/>
                    <a:pt x="538" y="19"/>
                    <a:pt x="490" y="19"/>
                  </a:cubicBezTo>
                  <a:cubicBezTo>
                    <a:pt x="448" y="19"/>
                    <a:pt x="407" y="38"/>
                    <a:pt x="382" y="78"/>
                  </a:cubicBezTo>
                  <a:cubicBezTo>
                    <a:pt x="263" y="35"/>
                    <a:pt x="144" y="10"/>
                    <a:pt x="21" y="1"/>
                  </a:cubicBezTo>
                  <a:cubicBezTo>
                    <a:pt x="20" y="1"/>
                    <a:pt x="19" y="1"/>
                    <a:pt x="1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9"/>
            <p:cNvSpPr/>
            <p:nvPr/>
          </p:nvSpPr>
          <p:spPr>
            <a:xfrm>
              <a:off x="1008471" y="5587048"/>
              <a:ext cx="121053" cy="113780"/>
            </a:xfrm>
            <a:custGeom>
              <a:avLst/>
              <a:gdLst/>
              <a:ahLst/>
              <a:cxnLst/>
              <a:rect l="l" t="t" r="r" b="b"/>
              <a:pathLst>
                <a:path w="466" h="438" extrusionOk="0">
                  <a:moveTo>
                    <a:pt x="25" y="0"/>
                  </a:moveTo>
                  <a:cubicBezTo>
                    <a:pt x="13" y="0"/>
                    <a:pt x="0" y="17"/>
                    <a:pt x="10" y="27"/>
                  </a:cubicBezTo>
                  <a:cubicBezTo>
                    <a:pt x="44" y="86"/>
                    <a:pt x="82" y="137"/>
                    <a:pt x="129" y="184"/>
                  </a:cubicBezTo>
                  <a:cubicBezTo>
                    <a:pt x="145" y="201"/>
                    <a:pt x="167" y="218"/>
                    <a:pt x="188" y="235"/>
                  </a:cubicBezTo>
                  <a:cubicBezTo>
                    <a:pt x="175" y="248"/>
                    <a:pt x="167" y="269"/>
                    <a:pt x="162" y="286"/>
                  </a:cubicBezTo>
                  <a:cubicBezTo>
                    <a:pt x="150" y="354"/>
                    <a:pt x="196" y="421"/>
                    <a:pt x="264" y="434"/>
                  </a:cubicBezTo>
                  <a:cubicBezTo>
                    <a:pt x="275" y="436"/>
                    <a:pt x="285" y="437"/>
                    <a:pt x="294" y="437"/>
                  </a:cubicBezTo>
                  <a:cubicBezTo>
                    <a:pt x="435" y="437"/>
                    <a:pt x="466" y="216"/>
                    <a:pt x="311" y="188"/>
                  </a:cubicBezTo>
                  <a:cubicBezTo>
                    <a:pt x="302" y="187"/>
                    <a:pt x="292" y="186"/>
                    <a:pt x="283" y="186"/>
                  </a:cubicBezTo>
                  <a:cubicBezTo>
                    <a:pt x="267" y="186"/>
                    <a:pt x="251" y="189"/>
                    <a:pt x="235" y="197"/>
                  </a:cubicBezTo>
                  <a:cubicBezTo>
                    <a:pt x="175" y="129"/>
                    <a:pt x="99" y="69"/>
                    <a:pt x="35" y="6"/>
                  </a:cubicBezTo>
                  <a:cubicBezTo>
                    <a:pt x="32" y="2"/>
                    <a:pt x="28" y="0"/>
                    <a:pt x="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9"/>
            <p:cNvSpPr/>
            <p:nvPr/>
          </p:nvSpPr>
          <p:spPr>
            <a:xfrm>
              <a:off x="1065880" y="5434562"/>
              <a:ext cx="147290" cy="82608"/>
            </a:xfrm>
            <a:custGeom>
              <a:avLst/>
              <a:gdLst/>
              <a:ahLst/>
              <a:cxnLst/>
              <a:rect l="l" t="t" r="r" b="b"/>
              <a:pathLst>
                <a:path w="567" h="318" extrusionOk="0">
                  <a:moveTo>
                    <a:pt x="377" y="0"/>
                  </a:moveTo>
                  <a:cubicBezTo>
                    <a:pt x="286" y="0"/>
                    <a:pt x="203" y="99"/>
                    <a:pt x="260" y="203"/>
                  </a:cubicBezTo>
                  <a:cubicBezTo>
                    <a:pt x="183" y="237"/>
                    <a:pt x="103" y="266"/>
                    <a:pt x="22" y="287"/>
                  </a:cubicBezTo>
                  <a:cubicBezTo>
                    <a:pt x="1" y="292"/>
                    <a:pt x="5" y="317"/>
                    <a:pt x="22" y="317"/>
                  </a:cubicBezTo>
                  <a:cubicBezTo>
                    <a:pt x="124" y="317"/>
                    <a:pt x="221" y="296"/>
                    <a:pt x="310" y="258"/>
                  </a:cubicBezTo>
                  <a:lnTo>
                    <a:pt x="310" y="254"/>
                  </a:lnTo>
                  <a:cubicBezTo>
                    <a:pt x="334" y="266"/>
                    <a:pt x="357" y="272"/>
                    <a:pt x="379" y="272"/>
                  </a:cubicBezTo>
                  <a:cubicBezTo>
                    <a:pt x="489" y="272"/>
                    <a:pt x="567" y="133"/>
                    <a:pt x="472" y="41"/>
                  </a:cubicBezTo>
                  <a:cubicBezTo>
                    <a:pt x="443" y="13"/>
                    <a:pt x="409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9"/>
            <p:cNvSpPr/>
            <p:nvPr/>
          </p:nvSpPr>
          <p:spPr>
            <a:xfrm>
              <a:off x="852088" y="5614065"/>
              <a:ext cx="84165" cy="119755"/>
            </a:xfrm>
            <a:custGeom>
              <a:avLst/>
              <a:gdLst/>
              <a:ahLst/>
              <a:cxnLst/>
              <a:rect l="l" t="t" r="r" b="b"/>
              <a:pathLst>
                <a:path w="324" h="461" extrusionOk="0">
                  <a:moveTo>
                    <a:pt x="304" y="1"/>
                  </a:moveTo>
                  <a:cubicBezTo>
                    <a:pt x="302" y="1"/>
                    <a:pt x="300" y="2"/>
                    <a:pt x="298" y="4"/>
                  </a:cubicBezTo>
                  <a:cubicBezTo>
                    <a:pt x="222" y="71"/>
                    <a:pt x="166" y="161"/>
                    <a:pt x="141" y="262"/>
                  </a:cubicBezTo>
                  <a:cubicBezTo>
                    <a:pt x="136" y="261"/>
                    <a:pt x="130" y="260"/>
                    <a:pt x="124" y="260"/>
                  </a:cubicBezTo>
                  <a:cubicBezTo>
                    <a:pt x="115" y="260"/>
                    <a:pt x="106" y="262"/>
                    <a:pt x="99" y="267"/>
                  </a:cubicBezTo>
                  <a:cubicBezTo>
                    <a:pt x="1" y="296"/>
                    <a:pt x="5" y="436"/>
                    <a:pt x="103" y="457"/>
                  </a:cubicBezTo>
                  <a:cubicBezTo>
                    <a:pt x="112" y="460"/>
                    <a:pt x="120" y="461"/>
                    <a:pt x="129" y="461"/>
                  </a:cubicBezTo>
                  <a:cubicBezTo>
                    <a:pt x="212" y="461"/>
                    <a:pt x="262" y="354"/>
                    <a:pt x="196" y="292"/>
                  </a:cubicBezTo>
                  <a:cubicBezTo>
                    <a:pt x="217" y="245"/>
                    <a:pt x="243" y="199"/>
                    <a:pt x="264" y="152"/>
                  </a:cubicBezTo>
                  <a:cubicBezTo>
                    <a:pt x="285" y="110"/>
                    <a:pt x="323" y="63"/>
                    <a:pt x="311" y="8"/>
                  </a:cubicBezTo>
                  <a:cubicBezTo>
                    <a:pt x="311" y="3"/>
                    <a:pt x="308" y="1"/>
                    <a:pt x="30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9"/>
            <p:cNvSpPr/>
            <p:nvPr/>
          </p:nvSpPr>
          <p:spPr>
            <a:xfrm>
              <a:off x="817019" y="5386245"/>
              <a:ext cx="322894" cy="297180"/>
            </a:xfrm>
            <a:custGeom>
              <a:avLst/>
              <a:gdLst/>
              <a:ahLst/>
              <a:cxnLst/>
              <a:rect l="l" t="t" r="r" b="b"/>
              <a:pathLst>
                <a:path w="1243" h="1144" extrusionOk="0">
                  <a:moveTo>
                    <a:pt x="559" y="0"/>
                  </a:moveTo>
                  <a:cubicBezTo>
                    <a:pt x="505" y="0"/>
                    <a:pt x="452" y="29"/>
                    <a:pt x="420" y="96"/>
                  </a:cubicBezTo>
                  <a:cubicBezTo>
                    <a:pt x="407" y="117"/>
                    <a:pt x="403" y="143"/>
                    <a:pt x="403" y="168"/>
                  </a:cubicBezTo>
                  <a:cubicBezTo>
                    <a:pt x="370" y="148"/>
                    <a:pt x="333" y="138"/>
                    <a:pt x="295" y="138"/>
                  </a:cubicBezTo>
                  <a:cubicBezTo>
                    <a:pt x="270" y="138"/>
                    <a:pt x="245" y="143"/>
                    <a:pt x="221" y="151"/>
                  </a:cubicBezTo>
                  <a:cubicBezTo>
                    <a:pt x="166" y="177"/>
                    <a:pt x="128" y="227"/>
                    <a:pt x="115" y="287"/>
                  </a:cubicBezTo>
                  <a:cubicBezTo>
                    <a:pt x="111" y="338"/>
                    <a:pt x="115" y="389"/>
                    <a:pt x="140" y="435"/>
                  </a:cubicBezTo>
                  <a:cubicBezTo>
                    <a:pt x="68" y="452"/>
                    <a:pt x="17" y="507"/>
                    <a:pt x="9" y="579"/>
                  </a:cubicBezTo>
                  <a:cubicBezTo>
                    <a:pt x="0" y="647"/>
                    <a:pt x="34" y="711"/>
                    <a:pt x="98" y="741"/>
                  </a:cubicBezTo>
                  <a:cubicBezTo>
                    <a:pt x="123" y="753"/>
                    <a:pt x="153" y="762"/>
                    <a:pt x="183" y="762"/>
                  </a:cubicBezTo>
                  <a:cubicBezTo>
                    <a:pt x="153" y="809"/>
                    <a:pt x="144" y="864"/>
                    <a:pt x="149" y="923"/>
                  </a:cubicBezTo>
                  <a:cubicBezTo>
                    <a:pt x="161" y="982"/>
                    <a:pt x="208" y="1029"/>
                    <a:pt x="267" y="1042"/>
                  </a:cubicBezTo>
                  <a:cubicBezTo>
                    <a:pt x="282" y="1046"/>
                    <a:pt x="297" y="1048"/>
                    <a:pt x="311" y="1048"/>
                  </a:cubicBezTo>
                  <a:cubicBezTo>
                    <a:pt x="359" y="1048"/>
                    <a:pt x="405" y="1027"/>
                    <a:pt x="437" y="991"/>
                  </a:cubicBezTo>
                  <a:cubicBezTo>
                    <a:pt x="450" y="1008"/>
                    <a:pt x="463" y="1025"/>
                    <a:pt x="480" y="1042"/>
                  </a:cubicBezTo>
                  <a:cubicBezTo>
                    <a:pt x="537" y="1100"/>
                    <a:pt x="601" y="1144"/>
                    <a:pt x="678" y="1144"/>
                  </a:cubicBezTo>
                  <a:cubicBezTo>
                    <a:pt x="697" y="1144"/>
                    <a:pt x="717" y="1141"/>
                    <a:pt x="738" y="1135"/>
                  </a:cubicBezTo>
                  <a:cubicBezTo>
                    <a:pt x="823" y="1114"/>
                    <a:pt x="849" y="1029"/>
                    <a:pt x="849" y="948"/>
                  </a:cubicBezTo>
                  <a:lnTo>
                    <a:pt x="857" y="948"/>
                  </a:lnTo>
                  <a:lnTo>
                    <a:pt x="899" y="961"/>
                  </a:lnTo>
                  <a:cubicBezTo>
                    <a:pt x="916" y="965"/>
                    <a:pt x="933" y="970"/>
                    <a:pt x="955" y="970"/>
                  </a:cubicBezTo>
                  <a:cubicBezTo>
                    <a:pt x="963" y="971"/>
                    <a:pt x="972" y="972"/>
                    <a:pt x="980" y="972"/>
                  </a:cubicBezTo>
                  <a:cubicBezTo>
                    <a:pt x="1031" y="972"/>
                    <a:pt x="1079" y="950"/>
                    <a:pt x="1112" y="910"/>
                  </a:cubicBezTo>
                  <a:cubicBezTo>
                    <a:pt x="1162" y="855"/>
                    <a:pt x="1145" y="766"/>
                    <a:pt x="1107" y="711"/>
                  </a:cubicBezTo>
                  <a:cubicBezTo>
                    <a:pt x="1099" y="698"/>
                    <a:pt x="1086" y="686"/>
                    <a:pt x="1073" y="677"/>
                  </a:cubicBezTo>
                  <a:cubicBezTo>
                    <a:pt x="1095" y="669"/>
                    <a:pt x="1116" y="656"/>
                    <a:pt x="1133" y="639"/>
                  </a:cubicBezTo>
                  <a:cubicBezTo>
                    <a:pt x="1205" y="575"/>
                    <a:pt x="1243" y="473"/>
                    <a:pt x="1179" y="389"/>
                  </a:cubicBezTo>
                  <a:cubicBezTo>
                    <a:pt x="1141" y="342"/>
                    <a:pt x="1090" y="317"/>
                    <a:pt x="1035" y="312"/>
                  </a:cubicBezTo>
                  <a:cubicBezTo>
                    <a:pt x="1052" y="249"/>
                    <a:pt x="1027" y="181"/>
                    <a:pt x="972" y="147"/>
                  </a:cubicBezTo>
                  <a:cubicBezTo>
                    <a:pt x="926" y="117"/>
                    <a:pt x="871" y="101"/>
                    <a:pt x="817" y="101"/>
                  </a:cubicBezTo>
                  <a:cubicBezTo>
                    <a:pt x="786" y="101"/>
                    <a:pt x="755" y="106"/>
                    <a:pt x="726" y="117"/>
                  </a:cubicBezTo>
                  <a:cubicBezTo>
                    <a:pt x="693" y="45"/>
                    <a:pt x="625" y="0"/>
                    <a:pt x="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9"/>
            <p:cNvSpPr/>
            <p:nvPr/>
          </p:nvSpPr>
          <p:spPr>
            <a:xfrm>
              <a:off x="858842" y="5556915"/>
              <a:ext cx="51954" cy="49876"/>
            </a:xfrm>
            <a:custGeom>
              <a:avLst/>
              <a:gdLst/>
              <a:ahLst/>
              <a:cxnLst/>
              <a:rect l="l" t="t" r="r" b="b"/>
              <a:pathLst>
                <a:path w="200" h="192" extrusionOk="0">
                  <a:moveTo>
                    <a:pt x="98" y="1"/>
                  </a:moveTo>
                  <a:cubicBezTo>
                    <a:pt x="85" y="1"/>
                    <a:pt x="73" y="3"/>
                    <a:pt x="60" y="7"/>
                  </a:cubicBezTo>
                  <a:cubicBezTo>
                    <a:pt x="39" y="20"/>
                    <a:pt x="22" y="37"/>
                    <a:pt x="9" y="58"/>
                  </a:cubicBezTo>
                  <a:cubicBezTo>
                    <a:pt x="9" y="58"/>
                    <a:pt x="9" y="62"/>
                    <a:pt x="5" y="67"/>
                  </a:cubicBezTo>
                  <a:cubicBezTo>
                    <a:pt x="5" y="71"/>
                    <a:pt x="5" y="75"/>
                    <a:pt x="0" y="79"/>
                  </a:cubicBezTo>
                  <a:cubicBezTo>
                    <a:pt x="0" y="101"/>
                    <a:pt x="0" y="118"/>
                    <a:pt x="9" y="135"/>
                  </a:cubicBezTo>
                  <a:cubicBezTo>
                    <a:pt x="9" y="139"/>
                    <a:pt x="13" y="147"/>
                    <a:pt x="17" y="152"/>
                  </a:cubicBezTo>
                  <a:lnTo>
                    <a:pt x="22" y="156"/>
                  </a:lnTo>
                  <a:cubicBezTo>
                    <a:pt x="26" y="164"/>
                    <a:pt x="30" y="168"/>
                    <a:pt x="34" y="173"/>
                  </a:cubicBezTo>
                  <a:lnTo>
                    <a:pt x="43" y="177"/>
                  </a:lnTo>
                  <a:lnTo>
                    <a:pt x="51" y="181"/>
                  </a:lnTo>
                  <a:cubicBezTo>
                    <a:pt x="56" y="185"/>
                    <a:pt x="68" y="190"/>
                    <a:pt x="77" y="190"/>
                  </a:cubicBezTo>
                  <a:lnTo>
                    <a:pt x="81" y="190"/>
                  </a:lnTo>
                  <a:cubicBezTo>
                    <a:pt x="88" y="191"/>
                    <a:pt x="94" y="192"/>
                    <a:pt x="101" y="192"/>
                  </a:cubicBezTo>
                  <a:cubicBezTo>
                    <a:pt x="131" y="192"/>
                    <a:pt x="158" y="177"/>
                    <a:pt x="179" y="156"/>
                  </a:cubicBezTo>
                  <a:cubicBezTo>
                    <a:pt x="191" y="135"/>
                    <a:pt x="200" y="105"/>
                    <a:pt x="196" y="79"/>
                  </a:cubicBezTo>
                  <a:cubicBezTo>
                    <a:pt x="196" y="58"/>
                    <a:pt x="183" y="37"/>
                    <a:pt x="170" y="24"/>
                  </a:cubicBezTo>
                  <a:cubicBezTo>
                    <a:pt x="162" y="20"/>
                    <a:pt x="157" y="16"/>
                    <a:pt x="149" y="16"/>
                  </a:cubicBezTo>
                  <a:lnTo>
                    <a:pt x="145" y="16"/>
                  </a:lnTo>
                  <a:cubicBezTo>
                    <a:pt x="140" y="12"/>
                    <a:pt x="140" y="12"/>
                    <a:pt x="136" y="7"/>
                  </a:cubicBezTo>
                  <a:cubicBezTo>
                    <a:pt x="123" y="3"/>
                    <a:pt x="111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9"/>
            <p:cNvSpPr/>
            <p:nvPr/>
          </p:nvSpPr>
          <p:spPr>
            <a:xfrm>
              <a:off x="906121" y="5597180"/>
              <a:ext cx="41823" cy="37667"/>
            </a:xfrm>
            <a:custGeom>
              <a:avLst/>
              <a:gdLst/>
              <a:ahLst/>
              <a:cxnLst/>
              <a:rect l="l" t="t" r="r" b="b"/>
              <a:pathLst>
                <a:path w="161" h="145" extrusionOk="0">
                  <a:moveTo>
                    <a:pt x="88" y="0"/>
                  </a:moveTo>
                  <a:cubicBezTo>
                    <a:pt x="76" y="0"/>
                    <a:pt x="63" y="4"/>
                    <a:pt x="52" y="13"/>
                  </a:cubicBezTo>
                  <a:cubicBezTo>
                    <a:pt x="43" y="22"/>
                    <a:pt x="31" y="30"/>
                    <a:pt x="26" y="43"/>
                  </a:cubicBezTo>
                  <a:cubicBezTo>
                    <a:pt x="1" y="77"/>
                    <a:pt x="14" y="124"/>
                    <a:pt x="52" y="141"/>
                  </a:cubicBezTo>
                  <a:cubicBezTo>
                    <a:pt x="59" y="144"/>
                    <a:pt x="66" y="145"/>
                    <a:pt x="73" y="145"/>
                  </a:cubicBezTo>
                  <a:cubicBezTo>
                    <a:pt x="98" y="145"/>
                    <a:pt x="122" y="130"/>
                    <a:pt x="132" y="107"/>
                  </a:cubicBezTo>
                  <a:cubicBezTo>
                    <a:pt x="137" y="98"/>
                    <a:pt x="137" y="90"/>
                    <a:pt x="141" y="81"/>
                  </a:cubicBezTo>
                  <a:cubicBezTo>
                    <a:pt x="160" y="40"/>
                    <a:pt x="126" y="0"/>
                    <a:pt x="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9"/>
            <p:cNvSpPr/>
            <p:nvPr/>
          </p:nvSpPr>
          <p:spPr>
            <a:xfrm>
              <a:off x="844815" y="5509117"/>
              <a:ext cx="49616" cy="31432"/>
            </a:xfrm>
            <a:custGeom>
              <a:avLst/>
              <a:gdLst/>
              <a:ahLst/>
              <a:cxnLst/>
              <a:rect l="l" t="t" r="r" b="b"/>
              <a:pathLst>
                <a:path w="191" h="121" extrusionOk="0">
                  <a:moveTo>
                    <a:pt x="84" y="0"/>
                  </a:moveTo>
                  <a:cubicBezTo>
                    <a:pt x="0" y="4"/>
                    <a:pt x="10" y="121"/>
                    <a:pt x="82" y="121"/>
                  </a:cubicBezTo>
                  <a:cubicBezTo>
                    <a:pt x="87" y="121"/>
                    <a:pt x="92" y="120"/>
                    <a:pt x="97" y="119"/>
                  </a:cubicBezTo>
                  <a:lnTo>
                    <a:pt x="118" y="119"/>
                  </a:lnTo>
                  <a:cubicBezTo>
                    <a:pt x="121" y="120"/>
                    <a:pt x="124" y="120"/>
                    <a:pt x="127" y="120"/>
                  </a:cubicBezTo>
                  <a:cubicBezTo>
                    <a:pt x="157" y="120"/>
                    <a:pt x="182" y="100"/>
                    <a:pt x="186" y="73"/>
                  </a:cubicBezTo>
                  <a:cubicBezTo>
                    <a:pt x="190" y="39"/>
                    <a:pt x="169" y="13"/>
                    <a:pt x="135" y="9"/>
                  </a:cubicBezTo>
                  <a:cubicBezTo>
                    <a:pt x="118" y="5"/>
                    <a:pt x="101" y="0"/>
                    <a:pt x="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9"/>
            <p:cNvSpPr/>
            <p:nvPr/>
          </p:nvSpPr>
          <p:spPr>
            <a:xfrm>
              <a:off x="851569" y="5456903"/>
              <a:ext cx="58188" cy="49357"/>
            </a:xfrm>
            <a:custGeom>
              <a:avLst/>
              <a:gdLst/>
              <a:ahLst/>
              <a:cxnLst/>
              <a:rect l="l" t="t" r="r" b="b"/>
              <a:pathLst>
                <a:path w="224" h="190" extrusionOk="0">
                  <a:moveTo>
                    <a:pt x="124" y="0"/>
                  </a:moveTo>
                  <a:cubicBezTo>
                    <a:pt x="96" y="0"/>
                    <a:pt x="69" y="12"/>
                    <a:pt x="50" y="36"/>
                  </a:cubicBezTo>
                  <a:cubicBezTo>
                    <a:pt x="1" y="101"/>
                    <a:pt x="45" y="189"/>
                    <a:pt x="124" y="189"/>
                  </a:cubicBezTo>
                  <a:cubicBezTo>
                    <a:pt x="127" y="189"/>
                    <a:pt x="131" y="189"/>
                    <a:pt x="134" y="189"/>
                  </a:cubicBezTo>
                  <a:cubicBezTo>
                    <a:pt x="185" y="180"/>
                    <a:pt x="224" y="134"/>
                    <a:pt x="219" y="83"/>
                  </a:cubicBezTo>
                  <a:cubicBezTo>
                    <a:pt x="211" y="30"/>
                    <a:pt x="168" y="0"/>
                    <a:pt x="1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9"/>
            <p:cNvSpPr/>
            <p:nvPr/>
          </p:nvSpPr>
          <p:spPr>
            <a:xfrm>
              <a:off x="901705" y="5437420"/>
              <a:ext cx="36628" cy="26497"/>
            </a:xfrm>
            <a:custGeom>
              <a:avLst/>
              <a:gdLst/>
              <a:ahLst/>
              <a:cxnLst/>
              <a:rect l="l" t="t" r="r" b="b"/>
              <a:pathLst>
                <a:path w="141" h="102" extrusionOk="0">
                  <a:moveTo>
                    <a:pt x="88" y="1"/>
                  </a:moveTo>
                  <a:cubicBezTo>
                    <a:pt x="47" y="1"/>
                    <a:pt x="1" y="77"/>
                    <a:pt x="52" y="94"/>
                  </a:cubicBezTo>
                  <a:cubicBezTo>
                    <a:pt x="62" y="99"/>
                    <a:pt x="72" y="101"/>
                    <a:pt x="83" y="101"/>
                  </a:cubicBezTo>
                  <a:cubicBezTo>
                    <a:pt x="99" y="101"/>
                    <a:pt x="114" y="96"/>
                    <a:pt x="124" y="86"/>
                  </a:cubicBezTo>
                  <a:lnTo>
                    <a:pt x="124" y="81"/>
                  </a:lnTo>
                  <a:cubicBezTo>
                    <a:pt x="141" y="60"/>
                    <a:pt x="137" y="30"/>
                    <a:pt x="115" y="18"/>
                  </a:cubicBezTo>
                  <a:cubicBezTo>
                    <a:pt x="108" y="6"/>
                    <a:pt x="98" y="1"/>
                    <a:pt x="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9"/>
            <p:cNvSpPr/>
            <p:nvPr/>
          </p:nvSpPr>
          <p:spPr>
            <a:xfrm>
              <a:off x="935994" y="5417417"/>
              <a:ext cx="46759" cy="40525"/>
            </a:xfrm>
            <a:custGeom>
              <a:avLst/>
              <a:gdLst/>
              <a:ahLst/>
              <a:cxnLst/>
              <a:rect l="l" t="t" r="r" b="b"/>
              <a:pathLst>
                <a:path w="180" h="156" extrusionOk="0">
                  <a:moveTo>
                    <a:pt x="89" y="0"/>
                  </a:moveTo>
                  <a:cubicBezTo>
                    <a:pt x="80" y="0"/>
                    <a:pt x="72" y="2"/>
                    <a:pt x="64" y="6"/>
                  </a:cubicBezTo>
                  <a:cubicBezTo>
                    <a:pt x="9" y="27"/>
                    <a:pt x="0" y="99"/>
                    <a:pt x="43" y="137"/>
                  </a:cubicBezTo>
                  <a:cubicBezTo>
                    <a:pt x="60" y="146"/>
                    <a:pt x="72" y="154"/>
                    <a:pt x="94" y="154"/>
                  </a:cubicBezTo>
                  <a:cubicBezTo>
                    <a:pt x="98" y="155"/>
                    <a:pt x="102" y="155"/>
                    <a:pt x="106" y="155"/>
                  </a:cubicBezTo>
                  <a:cubicBezTo>
                    <a:pt x="139" y="155"/>
                    <a:pt x="170" y="124"/>
                    <a:pt x="166" y="86"/>
                  </a:cubicBezTo>
                  <a:cubicBezTo>
                    <a:pt x="180" y="40"/>
                    <a:pt x="132" y="0"/>
                    <a:pt x="8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9"/>
            <p:cNvSpPr/>
            <p:nvPr/>
          </p:nvSpPr>
          <p:spPr>
            <a:xfrm>
              <a:off x="987429" y="5421054"/>
              <a:ext cx="57929" cy="48837"/>
            </a:xfrm>
            <a:custGeom>
              <a:avLst/>
              <a:gdLst/>
              <a:ahLst/>
              <a:cxnLst/>
              <a:rect l="l" t="t" r="r" b="b"/>
              <a:pathLst>
                <a:path w="223" h="188" extrusionOk="0">
                  <a:moveTo>
                    <a:pt x="123" y="1"/>
                  </a:moveTo>
                  <a:cubicBezTo>
                    <a:pt x="95" y="1"/>
                    <a:pt x="68" y="12"/>
                    <a:pt x="48" y="38"/>
                  </a:cubicBezTo>
                  <a:cubicBezTo>
                    <a:pt x="0" y="98"/>
                    <a:pt x="46" y="188"/>
                    <a:pt x="119" y="188"/>
                  </a:cubicBezTo>
                  <a:cubicBezTo>
                    <a:pt x="124" y="188"/>
                    <a:pt x="128" y="188"/>
                    <a:pt x="133" y="187"/>
                  </a:cubicBezTo>
                  <a:cubicBezTo>
                    <a:pt x="188" y="183"/>
                    <a:pt x="222" y="136"/>
                    <a:pt x="218" y="81"/>
                  </a:cubicBezTo>
                  <a:cubicBezTo>
                    <a:pt x="210" y="31"/>
                    <a:pt x="167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9"/>
            <p:cNvSpPr/>
            <p:nvPr/>
          </p:nvSpPr>
          <p:spPr>
            <a:xfrm>
              <a:off x="1033928" y="5458202"/>
              <a:ext cx="37926" cy="33511"/>
            </a:xfrm>
            <a:custGeom>
              <a:avLst/>
              <a:gdLst/>
              <a:ahLst/>
              <a:cxnLst/>
              <a:rect l="l" t="t" r="r" b="b"/>
              <a:pathLst>
                <a:path w="146" h="129" extrusionOk="0">
                  <a:moveTo>
                    <a:pt x="81" y="0"/>
                  </a:moveTo>
                  <a:cubicBezTo>
                    <a:pt x="61" y="0"/>
                    <a:pt x="44" y="9"/>
                    <a:pt x="26" y="23"/>
                  </a:cubicBezTo>
                  <a:cubicBezTo>
                    <a:pt x="9" y="35"/>
                    <a:pt x="1" y="56"/>
                    <a:pt x="5" y="73"/>
                  </a:cubicBezTo>
                  <a:cubicBezTo>
                    <a:pt x="5" y="82"/>
                    <a:pt x="9" y="90"/>
                    <a:pt x="9" y="95"/>
                  </a:cubicBezTo>
                  <a:cubicBezTo>
                    <a:pt x="18" y="112"/>
                    <a:pt x="31" y="124"/>
                    <a:pt x="47" y="129"/>
                  </a:cubicBezTo>
                  <a:cubicBezTo>
                    <a:pt x="81" y="129"/>
                    <a:pt x="111" y="116"/>
                    <a:pt x="128" y="90"/>
                  </a:cubicBezTo>
                  <a:cubicBezTo>
                    <a:pt x="141" y="73"/>
                    <a:pt x="145" y="52"/>
                    <a:pt x="137" y="35"/>
                  </a:cubicBezTo>
                  <a:cubicBezTo>
                    <a:pt x="128" y="18"/>
                    <a:pt x="115" y="6"/>
                    <a:pt x="94" y="1"/>
                  </a:cubicBezTo>
                  <a:cubicBezTo>
                    <a:pt x="90" y="1"/>
                    <a:pt x="86" y="0"/>
                    <a:pt x="8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9"/>
            <p:cNvSpPr/>
            <p:nvPr/>
          </p:nvSpPr>
          <p:spPr>
            <a:xfrm>
              <a:off x="1040682" y="5492232"/>
              <a:ext cx="60786" cy="53773"/>
            </a:xfrm>
            <a:custGeom>
              <a:avLst/>
              <a:gdLst/>
              <a:ahLst/>
              <a:cxnLst/>
              <a:rect l="l" t="t" r="r" b="b"/>
              <a:pathLst>
                <a:path w="234" h="207" extrusionOk="0">
                  <a:moveTo>
                    <a:pt x="117" y="1"/>
                  </a:moveTo>
                  <a:cubicBezTo>
                    <a:pt x="92" y="1"/>
                    <a:pt x="69" y="10"/>
                    <a:pt x="51" y="27"/>
                  </a:cubicBezTo>
                  <a:cubicBezTo>
                    <a:pt x="0" y="65"/>
                    <a:pt x="0" y="138"/>
                    <a:pt x="51" y="180"/>
                  </a:cubicBezTo>
                  <a:cubicBezTo>
                    <a:pt x="60" y="184"/>
                    <a:pt x="68" y="193"/>
                    <a:pt x="77" y="197"/>
                  </a:cubicBezTo>
                  <a:lnTo>
                    <a:pt x="98" y="201"/>
                  </a:lnTo>
                  <a:cubicBezTo>
                    <a:pt x="108" y="205"/>
                    <a:pt x="118" y="206"/>
                    <a:pt x="128" y="206"/>
                  </a:cubicBezTo>
                  <a:cubicBezTo>
                    <a:pt x="157" y="206"/>
                    <a:pt x="185" y="193"/>
                    <a:pt x="204" y="171"/>
                  </a:cubicBezTo>
                  <a:cubicBezTo>
                    <a:pt x="234" y="133"/>
                    <a:pt x="234" y="87"/>
                    <a:pt x="208" y="48"/>
                  </a:cubicBezTo>
                  <a:cubicBezTo>
                    <a:pt x="187" y="27"/>
                    <a:pt x="161" y="10"/>
                    <a:pt x="132" y="2"/>
                  </a:cubicBezTo>
                  <a:cubicBezTo>
                    <a:pt x="127" y="1"/>
                    <a:pt x="122" y="1"/>
                    <a:pt x="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9"/>
            <p:cNvSpPr/>
            <p:nvPr/>
          </p:nvSpPr>
          <p:spPr>
            <a:xfrm>
              <a:off x="952620" y="5617702"/>
              <a:ext cx="36368" cy="30653"/>
            </a:xfrm>
            <a:custGeom>
              <a:avLst/>
              <a:gdLst/>
              <a:ahLst/>
              <a:cxnLst/>
              <a:rect l="l" t="t" r="r" b="b"/>
              <a:pathLst>
                <a:path w="140" h="118" extrusionOk="0">
                  <a:moveTo>
                    <a:pt x="80" y="1"/>
                  </a:moveTo>
                  <a:cubicBezTo>
                    <a:pt x="42" y="1"/>
                    <a:pt x="0" y="24"/>
                    <a:pt x="17" y="62"/>
                  </a:cubicBezTo>
                  <a:cubicBezTo>
                    <a:pt x="25" y="83"/>
                    <a:pt x="42" y="104"/>
                    <a:pt x="64" y="113"/>
                  </a:cubicBezTo>
                  <a:cubicBezTo>
                    <a:pt x="71" y="116"/>
                    <a:pt x="77" y="117"/>
                    <a:pt x="84" y="117"/>
                  </a:cubicBezTo>
                  <a:cubicBezTo>
                    <a:pt x="114" y="117"/>
                    <a:pt x="139" y="89"/>
                    <a:pt x="136" y="57"/>
                  </a:cubicBezTo>
                  <a:lnTo>
                    <a:pt x="136" y="49"/>
                  </a:lnTo>
                  <a:cubicBezTo>
                    <a:pt x="139" y="15"/>
                    <a:pt x="111" y="1"/>
                    <a:pt x="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9"/>
            <p:cNvSpPr/>
            <p:nvPr/>
          </p:nvSpPr>
          <p:spPr>
            <a:xfrm>
              <a:off x="986650" y="5601336"/>
              <a:ext cx="65722" cy="44941"/>
            </a:xfrm>
            <a:custGeom>
              <a:avLst/>
              <a:gdLst/>
              <a:ahLst/>
              <a:cxnLst/>
              <a:rect l="l" t="t" r="r" b="b"/>
              <a:pathLst>
                <a:path w="253" h="173" extrusionOk="0">
                  <a:moveTo>
                    <a:pt x="138" y="0"/>
                  </a:moveTo>
                  <a:cubicBezTo>
                    <a:pt x="132" y="0"/>
                    <a:pt x="126" y="1"/>
                    <a:pt x="119" y="2"/>
                  </a:cubicBezTo>
                  <a:lnTo>
                    <a:pt x="111" y="2"/>
                  </a:lnTo>
                  <a:cubicBezTo>
                    <a:pt x="0" y="14"/>
                    <a:pt x="16" y="172"/>
                    <a:pt x="116" y="172"/>
                  </a:cubicBezTo>
                  <a:cubicBezTo>
                    <a:pt x="120" y="172"/>
                    <a:pt x="124" y="172"/>
                    <a:pt x="128" y="171"/>
                  </a:cubicBezTo>
                  <a:lnTo>
                    <a:pt x="140" y="171"/>
                  </a:lnTo>
                  <a:lnTo>
                    <a:pt x="140" y="167"/>
                  </a:lnTo>
                  <a:cubicBezTo>
                    <a:pt x="253" y="163"/>
                    <a:pt x="24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9"/>
            <p:cNvSpPr/>
            <p:nvPr/>
          </p:nvSpPr>
          <p:spPr>
            <a:xfrm>
              <a:off x="1043799" y="5566786"/>
              <a:ext cx="41044" cy="31692"/>
            </a:xfrm>
            <a:custGeom>
              <a:avLst/>
              <a:gdLst/>
              <a:ahLst/>
              <a:cxnLst/>
              <a:rect l="l" t="t" r="r" b="b"/>
              <a:pathLst>
                <a:path w="158" h="122" extrusionOk="0">
                  <a:moveTo>
                    <a:pt x="76" y="0"/>
                  </a:moveTo>
                  <a:cubicBezTo>
                    <a:pt x="59" y="0"/>
                    <a:pt x="43" y="5"/>
                    <a:pt x="31" y="16"/>
                  </a:cubicBezTo>
                  <a:cubicBezTo>
                    <a:pt x="1" y="41"/>
                    <a:pt x="1" y="88"/>
                    <a:pt x="31" y="109"/>
                  </a:cubicBezTo>
                  <a:cubicBezTo>
                    <a:pt x="41" y="118"/>
                    <a:pt x="54" y="122"/>
                    <a:pt x="67" y="122"/>
                  </a:cubicBezTo>
                  <a:cubicBezTo>
                    <a:pt x="79" y="122"/>
                    <a:pt x="92" y="118"/>
                    <a:pt x="103" y="109"/>
                  </a:cubicBezTo>
                  <a:lnTo>
                    <a:pt x="111" y="109"/>
                  </a:lnTo>
                  <a:cubicBezTo>
                    <a:pt x="149" y="92"/>
                    <a:pt x="158" y="41"/>
                    <a:pt x="124" y="16"/>
                  </a:cubicBezTo>
                  <a:cubicBezTo>
                    <a:pt x="109" y="5"/>
                    <a:pt x="92" y="0"/>
                    <a:pt x="7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9"/>
            <p:cNvSpPr/>
            <p:nvPr/>
          </p:nvSpPr>
          <p:spPr>
            <a:xfrm>
              <a:off x="911836" y="5476645"/>
              <a:ext cx="129106" cy="121054"/>
            </a:xfrm>
            <a:custGeom>
              <a:avLst/>
              <a:gdLst/>
              <a:ahLst/>
              <a:cxnLst/>
              <a:rect l="l" t="t" r="r" b="b"/>
              <a:pathLst>
                <a:path w="497" h="466" extrusionOk="0">
                  <a:moveTo>
                    <a:pt x="217" y="1"/>
                  </a:moveTo>
                  <a:cubicBezTo>
                    <a:pt x="189" y="1"/>
                    <a:pt x="161" y="6"/>
                    <a:pt x="136" y="15"/>
                  </a:cubicBezTo>
                  <a:cubicBezTo>
                    <a:pt x="102" y="32"/>
                    <a:pt x="72" y="53"/>
                    <a:pt x="47" y="83"/>
                  </a:cubicBezTo>
                  <a:cubicBezTo>
                    <a:pt x="25" y="113"/>
                    <a:pt x="13" y="147"/>
                    <a:pt x="4" y="181"/>
                  </a:cubicBezTo>
                  <a:cubicBezTo>
                    <a:pt x="0" y="206"/>
                    <a:pt x="0" y="231"/>
                    <a:pt x="4" y="257"/>
                  </a:cubicBezTo>
                  <a:cubicBezTo>
                    <a:pt x="13" y="299"/>
                    <a:pt x="30" y="342"/>
                    <a:pt x="55" y="376"/>
                  </a:cubicBezTo>
                  <a:cubicBezTo>
                    <a:pt x="76" y="410"/>
                    <a:pt x="110" y="435"/>
                    <a:pt x="148" y="448"/>
                  </a:cubicBezTo>
                  <a:cubicBezTo>
                    <a:pt x="175" y="460"/>
                    <a:pt x="204" y="465"/>
                    <a:pt x="232" y="465"/>
                  </a:cubicBezTo>
                  <a:cubicBezTo>
                    <a:pt x="275" y="465"/>
                    <a:pt x="318" y="452"/>
                    <a:pt x="356" y="427"/>
                  </a:cubicBezTo>
                  <a:cubicBezTo>
                    <a:pt x="361" y="422"/>
                    <a:pt x="369" y="414"/>
                    <a:pt x="378" y="405"/>
                  </a:cubicBezTo>
                  <a:cubicBezTo>
                    <a:pt x="416" y="388"/>
                    <a:pt x="445" y="354"/>
                    <a:pt x="462" y="316"/>
                  </a:cubicBezTo>
                  <a:cubicBezTo>
                    <a:pt x="496" y="231"/>
                    <a:pt x="467" y="134"/>
                    <a:pt x="390" y="79"/>
                  </a:cubicBezTo>
                  <a:lnTo>
                    <a:pt x="369" y="66"/>
                  </a:lnTo>
                  <a:cubicBezTo>
                    <a:pt x="361" y="58"/>
                    <a:pt x="352" y="53"/>
                    <a:pt x="344" y="49"/>
                  </a:cubicBezTo>
                  <a:cubicBezTo>
                    <a:pt x="318" y="24"/>
                    <a:pt x="280" y="11"/>
                    <a:pt x="246" y="2"/>
                  </a:cubicBezTo>
                  <a:cubicBezTo>
                    <a:pt x="236" y="1"/>
                    <a:pt x="227" y="1"/>
                    <a:pt x="2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9"/>
            <p:cNvSpPr/>
            <p:nvPr/>
          </p:nvSpPr>
          <p:spPr>
            <a:xfrm>
              <a:off x="946905" y="5549901"/>
              <a:ext cx="1299" cy="2338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1" y="9"/>
                  </a:moveTo>
                  <a:lnTo>
                    <a:pt x="1" y="9"/>
                  </a:lnTo>
                  <a:cubicBezTo>
                    <a:pt x="5" y="0"/>
                    <a:pt x="5" y="0"/>
                    <a:pt x="1" y="9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9"/>
            <p:cNvSpPr/>
            <p:nvPr/>
          </p:nvSpPr>
          <p:spPr>
            <a:xfrm>
              <a:off x="904043" y="5527821"/>
              <a:ext cx="48317" cy="36108"/>
            </a:xfrm>
            <a:custGeom>
              <a:avLst/>
              <a:gdLst/>
              <a:ahLst/>
              <a:cxnLst/>
              <a:rect l="l" t="t" r="r" b="b"/>
              <a:pathLst>
                <a:path w="186" h="139" extrusionOk="0">
                  <a:moveTo>
                    <a:pt x="103" y="1"/>
                  </a:moveTo>
                  <a:cubicBezTo>
                    <a:pt x="90" y="1"/>
                    <a:pt x="77" y="5"/>
                    <a:pt x="64" y="13"/>
                  </a:cubicBezTo>
                  <a:cubicBezTo>
                    <a:pt x="60" y="18"/>
                    <a:pt x="55" y="22"/>
                    <a:pt x="51" y="26"/>
                  </a:cubicBezTo>
                  <a:cubicBezTo>
                    <a:pt x="0" y="64"/>
                    <a:pt x="69" y="139"/>
                    <a:pt x="121" y="139"/>
                  </a:cubicBezTo>
                  <a:cubicBezTo>
                    <a:pt x="138" y="139"/>
                    <a:pt x="153" y="131"/>
                    <a:pt x="162" y="111"/>
                  </a:cubicBezTo>
                  <a:cubicBezTo>
                    <a:pt x="166" y="107"/>
                    <a:pt x="166" y="98"/>
                    <a:pt x="166" y="94"/>
                  </a:cubicBezTo>
                  <a:cubicBezTo>
                    <a:pt x="185" y="45"/>
                    <a:pt x="147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9"/>
            <p:cNvSpPr/>
            <p:nvPr/>
          </p:nvSpPr>
          <p:spPr>
            <a:xfrm>
              <a:off x="953659" y="5558733"/>
              <a:ext cx="24678" cy="26757"/>
            </a:xfrm>
            <a:custGeom>
              <a:avLst/>
              <a:gdLst/>
              <a:ahLst/>
              <a:cxnLst/>
              <a:rect l="l" t="t" r="r" b="b"/>
              <a:pathLst>
                <a:path w="95" h="103" extrusionOk="0">
                  <a:moveTo>
                    <a:pt x="43" y="1"/>
                  </a:moveTo>
                  <a:cubicBezTo>
                    <a:pt x="30" y="1"/>
                    <a:pt x="16" y="8"/>
                    <a:pt x="9" y="26"/>
                  </a:cubicBezTo>
                  <a:cubicBezTo>
                    <a:pt x="0" y="38"/>
                    <a:pt x="0" y="51"/>
                    <a:pt x="0" y="68"/>
                  </a:cubicBezTo>
                  <a:cubicBezTo>
                    <a:pt x="2" y="92"/>
                    <a:pt x="21" y="102"/>
                    <a:pt x="40" y="102"/>
                  </a:cubicBezTo>
                  <a:cubicBezTo>
                    <a:pt x="63" y="102"/>
                    <a:pt x="85" y="87"/>
                    <a:pt x="81" y="60"/>
                  </a:cubicBezTo>
                  <a:cubicBezTo>
                    <a:pt x="81" y="57"/>
                    <a:pt x="82" y="53"/>
                    <a:pt x="83" y="53"/>
                  </a:cubicBezTo>
                  <a:lnTo>
                    <a:pt x="83" y="53"/>
                  </a:lnTo>
                  <a:cubicBezTo>
                    <a:pt x="83" y="53"/>
                    <a:pt x="82" y="55"/>
                    <a:pt x="81" y="60"/>
                  </a:cubicBezTo>
                  <a:cubicBezTo>
                    <a:pt x="95" y="27"/>
                    <a:pt x="69" y="1"/>
                    <a:pt x="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9"/>
            <p:cNvSpPr/>
            <p:nvPr/>
          </p:nvSpPr>
          <p:spPr>
            <a:xfrm>
              <a:off x="950282" y="5524963"/>
              <a:ext cx="45460" cy="35329"/>
            </a:xfrm>
            <a:custGeom>
              <a:avLst/>
              <a:gdLst/>
              <a:ahLst/>
              <a:cxnLst/>
              <a:rect l="l" t="t" r="r" b="b"/>
              <a:pathLst>
                <a:path w="175" h="136" extrusionOk="0">
                  <a:moveTo>
                    <a:pt x="96" y="1"/>
                  </a:moveTo>
                  <a:cubicBezTo>
                    <a:pt x="86" y="1"/>
                    <a:pt x="77" y="3"/>
                    <a:pt x="68" y="7"/>
                  </a:cubicBezTo>
                  <a:cubicBezTo>
                    <a:pt x="56" y="12"/>
                    <a:pt x="43" y="20"/>
                    <a:pt x="39" y="33"/>
                  </a:cubicBezTo>
                  <a:cubicBezTo>
                    <a:pt x="0" y="67"/>
                    <a:pt x="17" y="126"/>
                    <a:pt x="68" y="135"/>
                  </a:cubicBezTo>
                  <a:cubicBezTo>
                    <a:pt x="72" y="135"/>
                    <a:pt x="76" y="135"/>
                    <a:pt x="80" y="135"/>
                  </a:cubicBezTo>
                  <a:cubicBezTo>
                    <a:pt x="106" y="135"/>
                    <a:pt x="134" y="123"/>
                    <a:pt x="149" y="101"/>
                  </a:cubicBezTo>
                  <a:cubicBezTo>
                    <a:pt x="174" y="71"/>
                    <a:pt x="162" y="24"/>
                    <a:pt x="123" y="7"/>
                  </a:cubicBezTo>
                  <a:cubicBezTo>
                    <a:pt x="115" y="3"/>
                    <a:pt x="105" y="1"/>
                    <a:pt x="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9"/>
            <p:cNvSpPr/>
            <p:nvPr/>
          </p:nvSpPr>
          <p:spPr>
            <a:xfrm>
              <a:off x="915472" y="5502363"/>
              <a:ext cx="27016" cy="20262"/>
            </a:xfrm>
            <a:custGeom>
              <a:avLst/>
              <a:gdLst/>
              <a:ahLst/>
              <a:cxnLst/>
              <a:rect l="l" t="t" r="r" b="b"/>
              <a:pathLst>
                <a:path w="104" h="78" extrusionOk="0">
                  <a:moveTo>
                    <a:pt x="54" y="1"/>
                  </a:moveTo>
                  <a:cubicBezTo>
                    <a:pt x="52" y="1"/>
                    <a:pt x="51" y="1"/>
                    <a:pt x="50" y="1"/>
                  </a:cubicBezTo>
                  <a:cubicBezTo>
                    <a:pt x="0" y="5"/>
                    <a:pt x="7" y="78"/>
                    <a:pt x="54" y="78"/>
                  </a:cubicBezTo>
                  <a:cubicBezTo>
                    <a:pt x="55" y="78"/>
                    <a:pt x="57" y="77"/>
                    <a:pt x="58" y="77"/>
                  </a:cubicBezTo>
                  <a:cubicBezTo>
                    <a:pt x="103" y="69"/>
                    <a:pt x="97" y="1"/>
                    <a:pt x="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9"/>
            <p:cNvSpPr/>
            <p:nvPr/>
          </p:nvSpPr>
          <p:spPr>
            <a:xfrm>
              <a:off x="943788" y="5485218"/>
              <a:ext cx="37667" cy="37407"/>
            </a:xfrm>
            <a:custGeom>
              <a:avLst/>
              <a:gdLst/>
              <a:ahLst/>
              <a:cxnLst/>
              <a:rect l="l" t="t" r="r" b="b"/>
              <a:pathLst>
                <a:path w="145" h="144" extrusionOk="0">
                  <a:moveTo>
                    <a:pt x="75" y="0"/>
                  </a:moveTo>
                  <a:cubicBezTo>
                    <a:pt x="53" y="0"/>
                    <a:pt x="34" y="9"/>
                    <a:pt x="21" y="25"/>
                  </a:cubicBezTo>
                  <a:cubicBezTo>
                    <a:pt x="4" y="42"/>
                    <a:pt x="0" y="67"/>
                    <a:pt x="4" y="88"/>
                  </a:cubicBezTo>
                  <a:cubicBezTo>
                    <a:pt x="8" y="120"/>
                    <a:pt x="34" y="144"/>
                    <a:pt x="68" y="144"/>
                  </a:cubicBezTo>
                  <a:cubicBezTo>
                    <a:pt x="71" y="144"/>
                    <a:pt x="74" y="144"/>
                    <a:pt x="76" y="143"/>
                  </a:cubicBezTo>
                  <a:cubicBezTo>
                    <a:pt x="102" y="139"/>
                    <a:pt x="123" y="118"/>
                    <a:pt x="127" y="92"/>
                  </a:cubicBezTo>
                  <a:cubicBezTo>
                    <a:pt x="144" y="59"/>
                    <a:pt x="132" y="20"/>
                    <a:pt x="102" y="3"/>
                  </a:cubicBezTo>
                  <a:lnTo>
                    <a:pt x="98" y="3"/>
                  </a:lnTo>
                  <a:cubicBezTo>
                    <a:pt x="90" y="1"/>
                    <a:pt x="82" y="0"/>
                    <a:pt x="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9"/>
            <p:cNvSpPr/>
            <p:nvPr/>
          </p:nvSpPr>
          <p:spPr>
            <a:xfrm>
              <a:off x="979116" y="5501064"/>
              <a:ext cx="30913" cy="25977"/>
            </a:xfrm>
            <a:custGeom>
              <a:avLst/>
              <a:gdLst/>
              <a:ahLst/>
              <a:cxnLst/>
              <a:rect l="l" t="t" r="r" b="b"/>
              <a:pathLst>
                <a:path w="119" h="100" extrusionOk="0">
                  <a:moveTo>
                    <a:pt x="69" y="1"/>
                  </a:moveTo>
                  <a:cubicBezTo>
                    <a:pt x="55" y="1"/>
                    <a:pt x="40" y="6"/>
                    <a:pt x="29" y="19"/>
                  </a:cubicBezTo>
                  <a:cubicBezTo>
                    <a:pt x="1" y="51"/>
                    <a:pt x="27" y="100"/>
                    <a:pt x="67" y="100"/>
                  </a:cubicBezTo>
                  <a:cubicBezTo>
                    <a:pt x="69" y="100"/>
                    <a:pt x="70" y="99"/>
                    <a:pt x="72" y="99"/>
                  </a:cubicBezTo>
                  <a:cubicBezTo>
                    <a:pt x="97" y="95"/>
                    <a:pt x="119" y="74"/>
                    <a:pt x="119" y="44"/>
                  </a:cubicBezTo>
                  <a:cubicBezTo>
                    <a:pt x="116" y="17"/>
                    <a:pt x="93" y="1"/>
                    <a:pt x="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9"/>
            <p:cNvSpPr/>
            <p:nvPr/>
          </p:nvSpPr>
          <p:spPr>
            <a:xfrm>
              <a:off x="985611" y="5548602"/>
              <a:ext cx="35329" cy="35069"/>
            </a:xfrm>
            <a:custGeom>
              <a:avLst/>
              <a:gdLst/>
              <a:ahLst/>
              <a:cxnLst/>
              <a:rect l="l" t="t" r="r" b="b"/>
              <a:pathLst>
                <a:path w="136" h="135" extrusionOk="0">
                  <a:moveTo>
                    <a:pt x="74" y="0"/>
                  </a:moveTo>
                  <a:cubicBezTo>
                    <a:pt x="57" y="0"/>
                    <a:pt x="40" y="8"/>
                    <a:pt x="30" y="22"/>
                  </a:cubicBezTo>
                  <a:cubicBezTo>
                    <a:pt x="0" y="52"/>
                    <a:pt x="9" y="99"/>
                    <a:pt x="38" y="124"/>
                  </a:cubicBezTo>
                  <a:cubicBezTo>
                    <a:pt x="49" y="131"/>
                    <a:pt x="61" y="134"/>
                    <a:pt x="73" y="134"/>
                  </a:cubicBezTo>
                  <a:cubicBezTo>
                    <a:pt x="92" y="134"/>
                    <a:pt x="110" y="127"/>
                    <a:pt x="123" y="111"/>
                  </a:cubicBezTo>
                  <a:cubicBezTo>
                    <a:pt x="132" y="94"/>
                    <a:pt x="136" y="77"/>
                    <a:pt x="132" y="56"/>
                  </a:cubicBezTo>
                  <a:cubicBezTo>
                    <a:pt x="132" y="44"/>
                    <a:pt x="127" y="31"/>
                    <a:pt x="119" y="22"/>
                  </a:cubicBezTo>
                  <a:cubicBezTo>
                    <a:pt x="108" y="8"/>
                    <a:pt x="91" y="0"/>
                    <a:pt x="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9"/>
            <p:cNvSpPr/>
            <p:nvPr/>
          </p:nvSpPr>
          <p:spPr>
            <a:xfrm>
              <a:off x="1000937" y="5524443"/>
              <a:ext cx="30133" cy="25198"/>
            </a:xfrm>
            <a:custGeom>
              <a:avLst/>
              <a:gdLst/>
              <a:ahLst/>
              <a:cxnLst/>
              <a:rect l="l" t="t" r="r" b="b"/>
              <a:pathLst>
                <a:path w="116" h="97" extrusionOk="0">
                  <a:moveTo>
                    <a:pt x="51" y="1"/>
                  </a:moveTo>
                  <a:cubicBezTo>
                    <a:pt x="22" y="5"/>
                    <a:pt x="1" y="39"/>
                    <a:pt x="13" y="69"/>
                  </a:cubicBezTo>
                  <a:cubicBezTo>
                    <a:pt x="20" y="85"/>
                    <a:pt x="40" y="97"/>
                    <a:pt x="58" y="97"/>
                  </a:cubicBezTo>
                  <a:cubicBezTo>
                    <a:pt x="63" y="97"/>
                    <a:pt x="68" y="96"/>
                    <a:pt x="73" y="94"/>
                  </a:cubicBezTo>
                  <a:cubicBezTo>
                    <a:pt x="94" y="86"/>
                    <a:pt x="107" y="69"/>
                    <a:pt x="111" y="47"/>
                  </a:cubicBezTo>
                  <a:cubicBezTo>
                    <a:pt x="115" y="26"/>
                    <a:pt x="98" y="5"/>
                    <a:pt x="8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21" name="Google Shape;3221;p9"/>
          <p:cNvSpPr/>
          <p:nvPr/>
        </p:nvSpPr>
        <p:spPr>
          <a:xfrm>
            <a:off x="-4106506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2" name="Google Shape;3222;p9"/>
          <p:cNvSpPr/>
          <p:nvPr/>
        </p:nvSpPr>
        <p:spPr>
          <a:xfrm>
            <a:off x="821494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23" name="Google Shape;3223;p9"/>
          <p:cNvSpPr/>
          <p:nvPr/>
        </p:nvSpPr>
        <p:spPr>
          <a:xfrm>
            <a:off x="5687269" y="4512425"/>
            <a:ext cx="5111361" cy="640600"/>
          </a:xfrm>
          <a:custGeom>
            <a:avLst/>
            <a:gdLst/>
            <a:ahLst/>
            <a:cxnLst/>
            <a:rect l="l" t="t" r="r" b="b"/>
            <a:pathLst>
              <a:path w="63896" h="8008" extrusionOk="0">
                <a:moveTo>
                  <a:pt x="25722" y="3896"/>
                </a:moveTo>
                <a:cubicBezTo>
                  <a:pt x="25668" y="4101"/>
                  <a:pt x="25614" y="4305"/>
                  <a:pt x="25539" y="4499"/>
                </a:cubicBezTo>
                <a:cubicBezTo>
                  <a:pt x="25485" y="4628"/>
                  <a:pt x="25431" y="4757"/>
                  <a:pt x="25367" y="4876"/>
                </a:cubicBezTo>
                <a:cubicBezTo>
                  <a:pt x="25367" y="4865"/>
                  <a:pt x="25356" y="4843"/>
                  <a:pt x="25345" y="4833"/>
                </a:cubicBezTo>
                <a:cubicBezTo>
                  <a:pt x="25442" y="4510"/>
                  <a:pt x="25571" y="4198"/>
                  <a:pt x="25711" y="3896"/>
                </a:cubicBezTo>
                <a:close/>
                <a:moveTo>
                  <a:pt x="54070" y="4510"/>
                </a:moveTo>
                <a:cubicBezTo>
                  <a:pt x="54113" y="4790"/>
                  <a:pt x="54134" y="5080"/>
                  <a:pt x="54134" y="5371"/>
                </a:cubicBezTo>
                <a:cubicBezTo>
                  <a:pt x="54059" y="5500"/>
                  <a:pt x="53973" y="5640"/>
                  <a:pt x="53898" y="5769"/>
                </a:cubicBezTo>
                <a:cubicBezTo>
                  <a:pt x="53855" y="5844"/>
                  <a:pt x="53812" y="5920"/>
                  <a:pt x="53768" y="5984"/>
                </a:cubicBezTo>
                <a:cubicBezTo>
                  <a:pt x="53822" y="5489"/>
                  <a:pt x="53919" y="4983"/>
                  <a:pt x="54070" y="4510"/>
                </a:cubicBezTo>
                <a:close/>
                <a:moveTo>
                  <a:pt x="4004" y="4617"/>
                </a:moveTo>
                <a:cubicBezTo>
                  <a:pt x="4004" y="4779"/>
                  <a:pt x="3993" y="4951"/>
                  <a:pt x="3982" y="5112"/>
                </a:cubicBezTo>
                <a:lnTo>
                  <a:pt x="3982" y="5102"/>
                </a:lnTo>
                <a:cubicBezTo>
                  <a:pt x="3950" y="5554"/>
                  <a:pt x="3874" y="5984"/>
                  <a:pt x="3756" y="6415"/>
                </a:cubicBezTo>
                <a:cubicBezTo>
                  <a:pt x="3713" y="6544"/>
                  <a:pt x="3670" y="6662"/>
                  <a:pt x="3616" y="6781"/>
                </a:cubicBezTo>
                <a:cubicBezTo>
                  <a:pt x="3627" y="6038"/>
                  <a:pt x="3756" y="5306"/>
                  <a:pt x="4004" y="4617"/>
                </a:cubicBezTo>
                <a:close/>
                <a:moveTo>
                  <a:pt x="31813" y="3391"/>
                </a:moveTo>
                <a:cubicBezTo>
                  <a:pt x="31964" y="3724"/>
                  <a:pt x="32072" y="4079"/>
                  <a:pt x="32147" y="4445"/>
                </a:cubicBezTo>
                <a:cubicBezTo>
                  <a:pt x="31760" y="5199"/>
                  <a:pt x="31426" y="5995"/>
                  <a:pt x="31157" y="6802"/>
                </a:cubicBezTo>
                <a:cubicBezTo>
                  <a:pt x="31082" y="6189"/>
                  <a:pt x="31114" y="5575"/>
                  <a:pt x="31243" y="4973"/>
                </a:cubicBezTo>
                <a:cubicBezTo>
                  <a:pt x="31361" y="4424"/>
                  <a:pt x="31555" y="3886"/>
                  <a:pt x="31813" y="3391"/>
                </a:cubicBezTo>
                <a:close/>
                <a:moveTo>
                  <a:pt x="10687" y="5091"/>
                </a:moveTo>
                <a:cubicBezTo>
                  <a:pt x="10698" y="5242"/>
                  <a:pt x="10719" y="5382"/>
                  <a:pt x="10730" y="5521"/>
                </a:cubicBezTo>
                <a:cubicBezTo>
                  <a:pt x="10773" y="5855"/>
                  <a:pt x="10762" y="6189"/>
                  <a:pt x="10687" y="6512"/>
                </a:cubicBezTo>
                <a:cubicBezTo>
                  <a:pt x="10644" y="6641"/>
                  <a:pt x="10590" y="6759"/>
                  <a:pt x="10504" y="6877"/>
                </a:cubicBezTo>
                <a:cubicBezTo>
                  <a:pt x="10493" y="6275"/>
                  <a:pt x="10558" y="5683"/>
                  <a:pt x="10687" y="5102"/>
                </a:cubicBezTo>
                <a:lnTo>
                  <a:pt x="10687" y="5091"/>
                </a:lnTo>
                <a:close/>
                <a:moveTo>
                  <a:pt x="20319" y="4370"/>
                </a:moveTo>
                <a:lnTo>
                  <a:pt x="20319" y="4370"/>
                </a:lnTo>
                <a:cubicBezTo>
                  <a:pt x="20330" y="4693"/>
                  <a:pt x="20308" y="5016"/>
                  <a:pt x="20265" y="5338"/>
                </a:cubicBezTo>
                <a:cubicBezTo>
                  <a:pt x="20190" y="5930"/>
                  <a:pt x="20082" y="6512"/>
                  <a:pt x="19932" y="7093"/>
                </a:cubicBezTo>
                <a:cubicBezTo>
                  <a:pt x="19878" y="6845"/>
                  <a:pt x="19856" y="6587"/>
                  <a:pt x="19878" y="6329"/>
                </a:cubicBezTo>
                <a:cubicBezTo>
                  <a:pt x="19910" y="5898"/>
                  <a:pt x="19996" y="5478"/>
                  <a:pt x="20115" y="5069"/>
                </a:cubicBezTo>
                <a:cubicBezTo>
                  <a:pt x="20179" y="4833"/>
                  <a:pt x="20255" y="4607"/>
                  <a:pt x="20319" y="4370"/>
                </a:cubicBezTo>
                <a:close/>
                <a:moveTo>
                  <a:pt x="32201" y="4714"/>
                </a:moveTo>
                <a:cubicBezTo>
                  <a:pt x="32201" y="4800"/>
                  <a:pt x="32212" y="4886"/>
                  <a:pt x="32222" y="4973"/>
                </a:cubicBezTo>
                <a:cubicBezTo>
                  <a:pt x="32298" y="5694"/>
                  <a:pt x="32190" y="6415"/>
                  <a:pt x="31932" y="7093"/>
                </a:cubicBezTo>
                <a:cubicBezTo>
                  <a:pt x="31889" y="6286"/>
                  <a:pt x="31975" y="5478"/>
                  <a:pt x="32201" y="4714"/>
                </a:cubicBezTo>
                <a:close/>
                <a:moveTo>
                  <a:pt x="41725" y="4370"/>
                </a:moveTo>
                <a:lnTo>
                  <a:pt x="41725" y="4370"/>
                </a:lnTo>
                <a:cubicBezTo>
                  <a:pt x="41736" y="4693"/>
                  <a:pt x="41725" y="5016"/>
                  <a:pt x="41672" y="5338"/>
                </a:cubicBezTo>
                <a:cubicBezTo>
                  <a:pt x="41596" y="5930"/>
                  <a:pt x="41489" y="6512"/>
                  <a:pt x="41338" y="7093"/>
                </a:cubicBezTo>
                <a:cubicBezTo>
                  <a:pt x="41284" y="6845"/>
                  <a:pt x="41263" y="6587"/>
                  <a:pt x="41284" y="6329"/>
                </a:cubicBezTo>
                <a:cubicBezTo>
                  <a:pt x="41316" y="5898"/>
                  <a:pt x="41403" y="5478"/>
                  <a:pt x="41532" y="5069"/>
                </a:cubicBezTo>
                <a:cubicBezTo>
                  <a:pt x="41586" y="4833"/>
                  <a:pt x="41661" y="4607"/>
                  <a:pt x="41725" y="4370"/>
                </a:cubicBezTo>
                <a:close/>
                <a:moveTo>
                  <a:pt x="6414" y="0"/>
                </a:moveTo>
                <a:cubicBezTo>
                  <a:pt x="6511" y="323"/>
                  <a:pt x="6554" y="668"/>
                  <a:pt x="6533" y="1012"/>
                </a:cubicBezTo>
                <a:cubicBezTo>
                  <a:pt x="6511" y="1346"/>
                  <a:pt x="6447" y="1669"/>
                  <a:pt x="6350" y="1991"/>
                </a:cubicBezTo>
                <a:cubicBezTo>
                  <a:pt x="6156" y="2616"/>
                  <a:pt x="5876" y="3197"/>
                  <a:pt x="5629" y="3799"/>
                </a:cubicBezTo>
                <a:cubicBezTo>
                  <a:pt x="5489" y="4155"/>
                  <a:pt x="5360" y="4510"/>
                  <a:pt x="5263" y="4876"/>
                </a:cubicBezTo>
                <a:cubicBezTo>
                  <a:pt x="5230" y="4714"/>
                  <a:pt x="5198" y="4553"/>
                  <a:pt x="5177" y="4381"/>
                </a:cubicBezTo>
                <a:cubicBezTo>
                  <a:pt x="5026" y="3272"/>
                  <a:pt x="5069" y="2153"/>
                  <a:pt x="5295" y="1055"/>
                </a:cubicBezTo>
                <a:lnTo>
                  <a:pt x="5295" y="1055"/>
                </a:lnTo>
                <a:cubicBezTo>
                  <a:pt x="4918" y="2153"/>
                  <a:pt x="4660" y="3283"/>
                  <a:pt x="4531" y="4434"/>
                </a:cubicBezTo>
                <a:cubicBezTo>
                  <a:pt x="4520" y="4553"/>
                  <a:pt x="4509" y="4660"/>
                  <a:pt x="4499" y="4779"/>
                </a:cubicBezTo>
                <a:cubicBezTo>
                  <a:pt x="4445" y="4456"/>
                  <a:pt x="4380" y="4144"/>
                  <a:pt x="4326" y="3821"/>
                </a:cubicBezTo>
                <a:cubicBezTo>
                  <a:pt x="4230" y="3240"/>
                  <a:pt x="4187" y="2648"/>
                  <a:pt x="4208" y="2067"/>
                </a:cubicBezTo>
                <a:lnTo>
                  <a:pt x="4208" y="2067"/>
                </a:lnTo>
                <a:cubicBezTo>
                  <a:pt x="4068" y="2820"/>
                  <a:pt x="4057" y="3584"/>
                  <a:pt x="4025" y="4305"/>
                </a:cubicBezTo>
                <a:cubicBezTo>
                  <a:pt x="3745" y="4790"/>
                  <a:pt x="3487" y="5285"/>
                  <a:pt x="3272" y="5801"/>
                </a:cubicBezTo>
                <a:cubicBezTo>
                  <a:pt x="3239" y="5317"/>
                  <a:pt x="3229" y="4843"/>
                  <a:pt x="3250" y="4370"/>
                </a:cubicBezTo>
                <a:cubicBezTo>
                  <a:pt x="3293" y="3240"/>
                  <a:pt x="3584" y="2121"/>
                  <a:pt x="4111" y="1120"/>
                </a:cubicBezTo>
                <a:lnTo>
                  <a:pt x="4111" y="1120"/>
                </a:lnTo>
                <a:cubicBezTo>
                  <a:pt x="3390" y="2099"/>
                  <a:pt x="2938" y="3229"/>
                  <a:pt x="2604" y="4305"/>
                </a:cubicBezTo>
                <a:cubicBezTo>
                  <a:pt x="2508" y="4607"/>
                  <a:pt x="2422" y="4897"/>
                  <a:pt x="2346" y="5188"/>
                </a:cubicBezTo>
                <a:cubicBezTo>
                  <a:pt x="2271" y="4499"/>
                  <a:pt x="2217" y="3799"/>
                  <a:pt x="2185" y="3068"/>
                </a:cubicBezTo>
                <a:cubicBezTo>
                  <a:pt x="2109" y="4015"/>
                  <a:pt x="2002" y="4919"/>
                  <a:pt x="1873" y="5769"/>
                </a:cubicBezTo>
                <a:cubicBezTo>
                  <a:pt x="1571" y="4779"/>
                  <a:pt x="1367" y="3767"/>
                  <a:pt x="1238" y="2745"/>
                </a:cubicBezTo>
                <a:lnTo>
                  <a:pt x="1238" y="2745"/>
                </a:lnTo>
                <a:cubicBezTo>
                  <a:pt x="1227" y="4165"/>
                  <a:pt x="1259" y="5511"/>
                  <a:pt x="1216" y="6727"/>
                </a:cubicBezTo>
                <a:cubicBezTo>
                  <a:pt x="1184" y="6673"/>
                  <a:pt x="1162" y="6630"/>
                  <a:pt x="1130" y="6576"/>
                </a:cubicBezTo>
                <a:cubicBezTo>
                  <a:pt x="1001" y="6296"/>
                  <a:pt x="904" y="6006"/>
                  <a:pt x="850" y="5694"/>
                </a:cubicBezTo>
                <a:cubicBezTo>
                  <a:pt x="796" y="5360"/>
                  <a:pt x="710" y="5037"/>
                  <a:pt x="613" y="4714"/>
                </a:cubicBezTo>
                <a:cubicBezTo>
                  <a:pt x="495" y="4370"/>
                  <a:pt x="291" y="4069"/>
                  <a:pt x="0" y="3843"/>
                </a:cubicBezTo>
                <a:lnTo>
                  <a:pt x="0" y="3843"/>
                </a:lnTo>
                <a:cubicBezTo>
                  <a:pt x="248" y="4101"/>
                  <a:pt x="409" y="4424"/>
                  <a:pt x="452" y="4779"/>
                </a:cubicBezTo>
                <a:cubicBezTo>
                  <a:pt x="484" y="5123"/>
                  <a:pt x="495" y="5457"/>
                  <a:pt x="463" y="5790"/>
                </a:cubicBezTo>
                <a:cubicBezTo>
                  <a:pt x="430" y="6146"/>
                  <a:pt x="441" y="6490"/>
                  <a:pt x="484" y="6834"/>
                </a:cubicBezTo>
                <a:cubicBezTo>
                  <a:pt x="506" y="6964"/>
                  <a:pt x="538" y="7082"/>
                  <a:pt x="570" y="7211"/>
                </a:cubicBezTo>
                <a:lnTo>
                  <a:pt x="570" y="7997"/>
                </a:lnTo>
                <a:lnTo>
                  <a:pt x="4606" y="7997"/>
                </a:lnTo>
                <a:lnTo>
                  <a:pt x="4639" y="8008"/>
                </a:lnTo>
                <a:lnTo>
                  <a:pt x="4639" y="7997"/>
                </a:lnTo>
                <a:lnTo>
                  <a:pt x="63142" y="7997"/>
                </a:lnTo>
                <a:lnTo>
                  <a:pt x="63132" y="7437"/>
                </a:lnTo>
                <a:cubicBezTo>
                  <a:pt x="63229" y="6705"/>
                  <a:pt x="63487" y="6006"/>
                  <a:pt x="63896" y="5392"/>
                </a:cubicBezTo>
                <a:lnTo>
                  <a:pt x="63896" y="5392"/>
                </a:lnTo>
                <a:cubicBezTo>
                  <a:pt x="63562" y="5790"/>
                  <a:pt x="63261" y="6199"/>
                  <a:pt x="62981" y="6641"/>
                </a:cubicBezTo>
                <a:cubicBezTo>
                  <a:pt x="62981" y="6544"/>
                  <a:pt x="62981" y="6436"/>
                  <a:pt x="62992" y="6339"/>
                </a:cubicBezTo>
                <a:cubicBezTo>
                  <a:pt x="63024" y="5909"/>
                  <a:pt x="63110" y="5489"/>
                  <a:pt x="63250" y="5080"/>
                </a:cubicBezTo>
                <a:cubicBezTo>
                  <a:pt x="63368" y="4639"/>
                  <a:pt x="63519" y="4187"/>
                  <a:pt x="63638" y="3724"/>
                </a:cubicBezTo>
                <a:cubicBezTo>
                  <a:pt x="63756" y="3251"/>
                  <a:pt x="63799" y="2756"/>
                  <a:pt x="63756" y="2271"/>
                </a:cubicBezTo>
                <a:lnTo>
                  <a:pt x="63756" y="2271"/>
                </a:lnTo>
                <a:cubicBezTo>
                  <a:pt x="63734" y="2756"/>
                  <a:pt x="63616" y="3240"/>
                  <a:pt x="63401" y="3681"/>
                </a:cubicBezTo>
                <a:cubicBezTo>
                  <a:pt x="63207" y="4101"/>
                  <a:pt x="62981" y="4510"/>
                  <a:pt x="62733" y="4897"/>
                </a:cubicBezTo>
                <a:cubicBezTo>
                  <a:pt x="62486" y="5295"/>
                  <a:pt x="62271" y="5704"/>
                  <a:pt x="62077" y="6135"/>
                </a:cubicBezTo>
                <a:cubicBezTo>
                  <a:pt x="62045" y="6199"/>
                  <a:pt x="62023" y="6264"/>
                  <a:pt x="62002" y="6329"/>
                </a:cubicBezTo>
                <a:cubicBezTo>
                  <a:pt x="62002" y="6221"/>
                  <a:pt x="62002" y="6103"/>
                  <a:pt x="62023" y="5995"/>
                </a:cubicBezTo>
                <a:cubicBezTo>
                  <a:pt x="62099" y="5403"/>
                  <a:pt x="62292" y="4843"/>
                  <a:pt x="62594" y="4338"/>
                </a:cubicBezTo>
                <a:lnTo>
                  <a:pt x="62594" y="4338"/>
                </a:lnTo>
                <a:cubicBezTo>
                  <a:pt x="62368" y="4628"/>
                  <a:pt x="62163" y="4940"/>
                  <a:pt x="61991" y="5263"/>
                </a:cubicBezTo>
                <a:cubicBezTo>
                  <a:pt x="62055" y="4456"/>
                  <a:pt x="62281" y="3670"/>
                  <a:pt x="62637" y="2949"/>
                </a:cubicBezTo>
                <a:lnTo>
                  <a:pt x="62637" y="2949"/>
                </a:lnTo>
                <a:cubicBezTo>
                  <a:pt x="62152" y="3681"/>
                  <a:pt x="61776" y="4477"/>
                  <a:pt x="61496" y="5306"/>
                </a:cubicBezTo>
                <a:cubicBezTo>
                  <a:pt x="61464" y="4639"/>
                  <a:pt x="61399" y="3982"/>
                  <a:pt x="61291" y="3326"/>
                </a:cubicBezTo>
                <a:lnTo>
                  <a:pt x="61291" y="3326"/>
                </a:lnTo>
                <a:cubicBezTo>
                  <a:pt x="61313" y="4122"/>
                  <a:pt x="61238" y="4930"/>
                  <a:pt x="61044" y="5704"/>
                </a:cubicBezTo>
                <a:cubicBezTo>
                  <a:pt x="60947" y="5231"/>
                  <a:pt x="60872" y="4747"/>
                  <a:pt x="60829" y="4262"/>
                </a:cubicBezTo>
                <a:cubicBezTo>
                  <a:pt x="60775" y="3703"/>
                  <a:pt x="60796" y="3132"/>
                  <a:pt x="60915" y="2583"/>
                </a:cubicBezTo>
                <a:cubicBezTo>
                  <a:pt x="61022" y="2002"/>
                  <a:pt x="61270" y="1453"/>
                  <a:pt x="61625" y="980"/>
                </a:cubicBezTo>
                <a:lnTo>
                  <a:pt x="61625" y="980"/>
                </a:lnTo>
                <a:cubicBezTo>
                  <a:pt x="61184" y="1432"/>
                  <a:pt x="60850" y="1959"/>
                  <a:pt x="60624" y="2540"/>
                </a:cubicBezTo>
                <a:cubicBezTo>
                  <a:pt x="60409" y="3100"/>
                  <a:pt x="60247" y="3692"/>
                  <a:pt x="60151" y="4284"/>
                </a:cubicBezTo>
                <a:cubicBezTo>
                  <a:pt x="60097" y="4607"/>
                  <a:pt x="60054" y="4919"/>
                  <a:pt x="60021" y="5231"/>
                </a:cubicBezTo>
                <a:cubicBezTo>
                  <a:pt x="60021" y="5112"/>
                  <a:pt x="60011" y="5005"/>
                  <a:pt x="60000" y="4886"/>
                </a:cubicBezTo>
                <a:cubicBezTo>
                  <a:pt x="59957" y="4391"/>
                  <a:pt x="59795" y="3929"/>
                  <a:pt x="59655" y="3477"/>
                </a:cubicBezTo>
                <a:cubicBezTo>
                  <a:pt x="59526" y="3035"/>
                  <a:pt x="59408" y="2551"/>
                  <a:pt x="59516" y="2067"/>
                </a:cubicBezTo>
                <a:lnTo>
                  <a:pt x="59516" y="2067"/>
                </a:lnTo>
                <a:cubicBezTo>
                  <a:pt x="59343" y="2551"/>
                  <a:pt x="59386" y="3078"/>
                  <a:pt x="59440" y="3552"/>
                </a:cubicBezTo>
                <a:cubicBezTo>
                  <a:pt x="59483" y="4025"/>
                  <a:pt x="59537" y="4488"/>
                  <a:pt x="59451" y="4908"/>
                </a:cubicBezTo>
                <a:cubicBezTo>
                  <a:pt x="59365" y="5338"/>
                  <a:pt x="59247" y="5769"/>
                  <a:pt x="59096" y="6178"/>
                </a:cubicBezTo>
                <a:cubicBezTo>
                  <a:pt x="59096" y="6113"/>
                  <a:pt x="59096" y="6049"/>
                  <a:pt x="59085" y="5973"/>
                </a:cubicBezTo>
                <a:cubicBezTo>
                  <a:pt x="59064" y="5435"/>
                  <a:pt x="59085" y="4843"/>
                  <a:pt x="59010" y="4230"/>
                </a:cubicBezTo>
                <a:cubicBezTo>
                  <a:pt x="58967" y="3918"/>
                  <a:pt x="58891" y="3617"/>
                  <a:pt x="58794" y="3326"/>
                </a:cubicBezTo>
                <a:cubicBezTo>
                  <a:pt x="58687" y="3035"/>
                  <a:pt x="58568" y="2766"/>
                  <a:pt x="58450" y="2497"/>
                </a:cubicBezTo>
                <a:cubicBezTo>
                  <a:pt x="58321" y="2228"/>
                  <a:pt x="58213" y="1948"/>
                  <a:pt x="58138" y="1669"/>
                </a:cubicBezTo>
                <a:cubicBezTo>
                  <a:pt x="58052" y="1378"/>
                  <a:pt x="58020" y="1077"/>
                  <a:pt x="58041" y="775"/>
                </a:cubicBezTo>
                <a:lnTo>
                  <a:pt x="58041" y="775"/>
                </a:lnTo>
                <a:cubicBezTo>
                  <a:pt x="57977" y="1087"/>
                  <a:pt x="57966" y="1399"/>
                  <a:pt x="58009" y="1722"/>
                </a:cubicBezTo>
                <a:cubicBezTo>
                  <a:pt x="58052" y="2024"/>
                  <a:pt x="58106" y="2325"/>
                  <a:pt x="58181" y="2626"/>
                </a:cubicBezTo>
                <a:cubicBezTo>
                  <a:pt x="58256" y="2906"/>
                  <a:pt x="58310" y="3197"/>
                  <a:pt x="58353" y="3487"/>
                </a:cubicBezTo>
                <a:cubicBezTo>
                  <a:pt x="58375" y="3756"/>
                  <a:pt x="58375" y="4025"/>
                  <a:pt x="58332" y="4295"/>
                </a:cubicBezTo>
                <a:cubicBezTo>
                  <a:pt x="58213" y="5145"/>
                  <a:pt x="57826" y="5952"/>
                  <a:pt x="57654" y="6910"/>
                </a:cubicBezTo>
                <a:cubicBezTo>
                  <a:pt x="57535" y="6253"/>
                  <a:pt x="57525" y="5597"/>
                  <a:pt x="57632" y="4940"/>
                </a:cubicBezTo>
                <a:lnTo>
                  <a:pt x="57632" y="4940"/>
                </a:lnTo>
                <a:cubicBezTo>
                  <a:pt x="57492" y="5425"/>
                  <a:pt x="57385" y="5887"/>
                  <a:pt x="57299" y="6339"/>
                </a:cubicBezTo>
                <a:cubicBezTo>
                  <a:pt x="57223" y="6038"/>
                  <a:pt x="57169" y="5715"/>
                  <a:pt x="57137" y="5403"/>
                </a:cubicBezTo>
                <a:cubicBezTo>
                  <a:pt x="57083" y="4564"/>
                  <a:pt x="57202" y="3713"/>
                  <a:pt x="57492" y="2928"/>
                </a:cubicBezTo>
                <a:lnTo>
                  <a:pt x="57492" y="2928"/>
                </a:lnTo>
                <a:cubicBezTo>
                  <a:pt x="57288" y="3315"/>
                  <a:pt x="57116" y="3724"/>
                  <a:pt x="56976" y="4133"/>
                </a:cubicBezTo>
                <a:cubicBezTo>
                  <a:pt x="56825" y="3326"/>
                  <a:pt x="56470" y="2562"/>
                  <a:pt x="55942" y="1927"/>
                </a:cubicBezTo>
                <a:lnTo>
                  <a:pt x="55942" y="1927"/>
                </a:lnTo>
                <a:cubicBezTo>
                  <a:pt x="56502" y="2777"/>
                  <a:pt x="56696" y="3810"/>
                  <a:pt x="56481" y="4811"/>
                </a:cubicBezTo>
                <a:cubicBezTo>
                  <a:pt x="56459" y="4919"/>
                  <a:pt x="56427" y="5037"/>
                  <a:pt x="56394" y="5145"/>
                </a:cubicBezTo>
                <a:cubicBezTo>
                  <a:pt x="56405" y="4854"/>
                  <a:pt x="56384" y="4574"/>
                  <a:pt x="56362" y="4295"/>
                </a:cubicBezTo>
                <a:cubicBezTo>
                  <a:pt x="56319" y="3907"/>
                  <a:pt x="56201" y="3520"/>
                  <a:pt x="56007" y="3186"/>
                </a:cubicBezTo>
                <a:lnTo>
                  <a:pt x="56007" y="3186"/>
                </a:lnTo>
                <a:cubicBezTo>
                  <a:pt x="56158" y="3541"/>
                  <a:pt x="56212" y="3939"/>
                  <a:pt x="56179" y="4327"/>
                </a:cubicBezTo>
                <a:cubicBezTo>
                  <a:pt x="56136" y="4693"/>
                  <a:pt x="56072" y="5059"/>
                  <a:pt x="55953" y="5414"/>
                </a:cubicBezTo>
                <a:lnTo>
                  <a:pt x="55932" y="5511"/>
                </a:lnTo>
                <a:cubicBezTo>
                  <a:pt x="55856" y="5026"/>
                  <a:pt x="55749" y="4553"/>
                  <a:pt x="55587" y="4090"/>
                </a:cubicBezTo>
                <a:cubicBezTo>
                  <a:pt x="55361" y="3509"/>
                  <a:pt x="55071" y="2992"/>
                  <a:pt x="54855" y="2433"/>
                </a:cubicBezTo>
                <a:cubicBezTo>
                  <a:pt x="54748" y="2153"/>
                  <a:pt x="54662" y="1862"/>
                  <a:pt x="54629" y="1572"/>
                </a:cubicBezTo>
                <a:cubicBezTo>
                  <a:pt x="54586" y="1260"/>
                  <a:pt x="54597" y="958"/>
                  <a:pt x="54683" y="657"/>
                </a:cubicBezTo>
                <a:lnTo>
                  <a:pt x="54683" y="657"/>
                </a:lnTo>
                <a:cubicBezTo>
                  <a:pt x="54554" y="958"/>
                  <a:pt x="54490" y="1270"/>
                  <a:pt x="54490" y="1604"/>
                </a:cubicBezTo>
                <a:cubicBezTo>
                  <a:pt x="54490" y="1916"/>
                  <a:pt x="54522" y="2239"/>
                  <a:pt x="54576" y="2551"/>
                </a:cubicBezTo>
                <a:cubicBezTo>
                  <a:pt x="54694" y="3175"/>
                  <a:pt x="54877" y="3756"/>
                  <a:pt x="54920" y="4305"/>
                </a:cubicBezTo>
                <a:cubicBezTo>
                  <a:pt x="54963" y="4833"/>
                  <a:pt x="54909" y="5360"/>
                  <a:pt x="54791" y="5887"/>
                </a:cubicBezTo>
                <a:cubicBezTo>
                  <a:pt x="54716" y="6189"/>
                  <a:pt x="54629" y="6490"/>
                  <a:pt x="54533" y="6781"/>
                </a:cubicBezTo>
                <a:cubicBezTo>
                  <a:pt x="54522" y="6307"/>
                  <a:pt x="54479" y="5844"/>
                  <a:pt x="54382" y="5382"/>
                </a:cubicBezTo>
                <a:cubicBezTo>
                  <a:pt x="54522" y="4973"/>
                  <a:pt x="54608" y="4553"/>
                  <a:pt x="54629" y="4133"/>
                </a:cubicBezTo>
                <a:lnTo>
                  <a:pt x="54629" y="4133"/>
                </a:lnTo>
                <a:cubicBezTo>
                  <a:pt x="54576" y="4434"/>
                  <a:pt x="54479" y="4736"/>
                  <a:pt x="54339" y="5005"/>
                </a:cubicBezTo>
                <a:cubicBezTo>
                  <a:pt x="54328" y="5026"/>
                  <a:pt x="54328" y="5037"/>
                  <a:pt x="54317" y="5059"/>
                </a:cubicBezTo>
                <a:cubicBezTo>
                  <a:pt x="54264" y="4833"/>
                  <a:pt x="54188" y="4617"/>
                  <a:pt x="54113" y="4391"/>
                </a:cubicBezTo>
                <a:cubicBezTo>
                  <a:pt x="54188" y="4176"/>
                  <a:pt x="54264" y="3950"/>
                  <a:pt x="54360" y="3724"/>
                </a:cubicBezTo>
                <a:lnTo>
                  <a:pt x="54360" y="3724"/>
                </a:lnTo>
                <a:cubicBezTo>
                  <a:pt x="54253" y="3896"/>
                  <a:pt x="54156" y="4079"/>
                  <a:pt x="54070" y="4262"/>
                </a:cubicBezTo>
                <a:cubicBezTo>
                  <a:pt x="54038" y="4176"/>
                  <a:pt x="54005" y="4090"/>
                  <a:pt x="53962" y="4015"/>
                </a:cubicBezTo>
                <a:lnTo>
                  <a:pt x="53962" y="4015"/>
                </a:lnTo>
                <a:cubicBezTo>
                  <a:pt x="53994" y="4112"/>
                  <a:pt x="54016" y="4208"/>
                  <a:pt x="54038" y="4316"/>
                </a:cubicBezTo>
                <a:cubicBezTo>
                  <a:pt x="53629" y="5123"/>
                  <a:pt x="53273" y="5952"/>
                  <a:pt x="52983" y="6813"/>
                </a:cubicBezTo>
                <a:cubicBezTo>
                  <a:pt x="52908" y="6199"/>
                  <a:pt x="52940" y="5575"/>
                  <a:pt x="53069" y="4983"/>
                </a:cubicBezTo>
                <a:cubicBezTo>
                  <a:pt x="53273" y="4047"/>
                  <a:pt x="53672" y="3175"/>
                  <a:pt x="54264" y="2422"/>
                </a:cubicBezTo>
                <a:lnTo>
                  <a:pt x="54264" y="2422"/>
                </a:lnTo>
                <a:cubicBezTo>
                  <a:pt x="53553" y="3132"/>
                  <a:pt x="52972" y="3950"/>
                  <a:pt x="52542" y="4843"/>
                </a:cubicBezTo>
                <a:cubicBezTo>
                  <a:pt x="52348" y="5242"/>
                  <a:pt x="52176" y="5640"/>
                  <a:pt x="52047" y="6060"/>
                </a:cubicBezTo>
                <a:cubicBezTo>
                  <a:pt x="52090" y="5069"/>
                  <a:pt x="52229" y="4090"/>
                  <a:pt x="52455" y="3132"/>
                </a:cubicBezTo>
                <a:lnTo>
                  <a:pt x="52455" y="3132"/>
                </a:lnTo>
                <a:cubicBezTo>
                  <a:pt x="52079" y="4144"/>
                  <a:pt x="51734" y="5123"/>
                  <a:pt x="51412" y="6027"/>
                </a:cubicBezTo>
                <a:cubicBezTo>
                  <a:pt x="51315" y="4381"/>
                  <a:pt x="51605" y="2734"/>
                  <a:pt x="52251" y="1217"/>
                </a:cubicBezTo>
                <a:lnTo>
                  <a:pt x="52251" y="1217"/>
                </a:lnTo>
                <a:cubicBezTo>
                  <a:pt x="51487" y="2540"/>
                  <a:pt x="50884" y="3961"/>
                  <a:pt x="50443" y="5425"/>
                </a:cubicBezTo>
                <a:cubicBezTo>
                  <a:pt x="50325" y="4660"/>
                  <a:pt x="50195" y="3886"/>
                  <a:pt x="50023" y="3089"/>
                </a:cubicBezTo>
                <a:lnTo>
                  <a:pt x="50023" y="3089"/>
                </a:lnTo>
                <a:cubicBezTo>
                  <a:pt x="50120" y="4273"/>
                  <a:pt x="50055" y="5468"/>
                  <a:pt x="49808" y="6630"/>
                </a:cubicBezTo>
                <a:cubicBezTo>
                  <a:pt x="49539" y="5780"/>
                  <a:pt x="49474" y="4876"/>
                  <a:pt x="49603" y="3993"/>
                </a:cubicBezTo>
                <a:cubicBezTo>
                  <a:pt x="49690" y="3380"/>
                  <a:pt x="49840" y="2734"/>
                  <a:pt x="49905" y="2056"/>
                </a:cubicBezTo>
                <a:cubicBezTo>
                  <a:pt x="49969" y="1389"/>
                  <a:pt x="49937" y="678"/>
                  <a:pt x="49647" y="54"/>
                </a:cubicBezTo>
                <a:lnTo>
                  <a:pt x="49647" y="54"/>
                </a:lnTo>
                <a:cubicBezTo>
                  <a:pt x="49743" y="377"/>
                  <a:pt x="49786" y="721"/>
                  <a:pt x="49765" y="1066"/>
                </a:cubicBezTo>
                <a:cubicBezTo>
                  <a:pt x="49743" y="1389"/>
                  <a:pt x="49679" y="1712"/>
                  <a:pt x="49582" y="2024"/>
                </a:cubicBezTo>
                <a:cubicBezTo>
                  <a:pt x="49388" y="2648"/>
                  <a:pt x="49098" y="3240"/>
                  <a:pt x="48850" y="3843"/>
                </a:cubicBezTo>
                <a:cubicBezTo>
                  <a:pt x="48710" y="4187"/>
                  <a:pt x="48592" y="4553"/>
                  <a:pt x="48484" y="4919"/>
                </a:cubicBezTo>
                <a:cubicBezTo>
                  <a:pt x="48452" y="4757"/>
                  <a:pt x="48420" y="4585"/>
                  <a:pt x="48398" y="4424"/>
                </a:cubicBezTo>
                <a:cubicBezTo>
                  <a:pt x="48247" y="3315"/>
                  <a:pt x="48290" y="2185"/>
                  <a:pt x="48527" y="1098"/>
                </a:cubicBezTo>
                <a:lnTo>
                  <a:pt x="48527" y="1098"/>
                </a:lnTo>
                <a:cubicBezTo>
                  <a:pt x="48140" y="2185"/>
                  <a:pt x="47892" y="3326"/>
                  <a:pt x="47763" y="4477"/>
                </a:cubicBezTo>
                <a:cubicBezTo>
                  <a:pt x="47688" y="5091"/>
                  <a:pt x="47655" y="5704"/>
                  <a:pt x="47655" y="6329"/>
                </a:cubicBezTo>
                <a:cubicBezTo>
                  <a:pt x="47494" y="5963"/>
                  <a:pt x="47365" y="5586"/>
                  <a:pt x="47279" y="5199"/>
                </a:cubicBezTo>
                <a:cubicBezTo>
                  <a:pt x="47247" y="5048"/>
                  <a:pt x="47214" y="4897"/>
                  <a:pt x="47193" y="4747"/>
                </a:cubicBezTo>
                <a:cubicBezTo>
                  <a:pt x="47300" y="4434"/>
                  <a:pt x="47419" y="4133"/>
                  <a:pt x="47559" y="3843"/>
                </a:cubicBezTo>
                <a:lnTo>
                  <a:pt x="47559" y="3843"/>
                </a:lnTo>
                <a:cubicBezTo>
                  <a:pt x="47419" y="4058"/>
                  <a:pt x="47279" y="4284"/>
                  <a:pt x="47160" y="4510"/>
                </a:cubicBezTo>
                <a:cubicBezTo>
                  <a:pt x="47074" y="3832"/>
                  <a:pt x="47085" y="3154"/>
                  <a:pt x="47193" y="2486"/>
                </a:cubicBezTo>
                <a:lnTo>
                  <a:pt x="47193" y="2486"/>
                </a:lnTo>
                <a:cubicBezTo>
                  <a:pt x="46934" y="3380"/>
                  <a:pt x="46784" y="4305"/>
                  <a:pt x="46762" y="5242"/>
                </a:cubicBezTo>
                <a:cubicBezTo>
                  <a:pt x="46665" y="5435"/>
                  <a:pt x="46579" y="5629"/>
                  <a:pt x="46493" y="5834"/>
                </a:cubicBezTo>
                <a:cubicBezTo>
                  <a:pt x="46461" y="5349"/>
                  <a:pt x="46461" y="4876"/>
                  <a:pt x="46482" y="4402"/>
                </a:cubicBezTo>
                <a:cubicBezTo>
                  <a:pt x="46525" y="3272"/>
                  <a:pt x="46816" y="2153"/>
                  <a:pt x="47333" y="1152"/>
                </a:cubicBezTo>
                <a:lnTo>
                  <a:pt x="47333" y="1152"/>
                </a:lnTo>
                <a:cubicBezTo>
                  <a:pt x="46622" y="2131"/>
                  <a:pt x="46170" y="3261"/>
                  <a:pt x="45826" y="4338"/>
                </a:cubicBezTo>
                <a:cubicBezTo>
                  <a:pt x="45740" y="4639"/>
                  <a:pt x="45654" y="4930"/>
                  <a:pt x="45578" y="5220"/>
                </a:cubicBezTo>
                <a:cubicBezTo>
                  <a:pt x="45503" y="4531"/>
                  <a:pt x="45449" y="3832"/>
                  <a:pt x="45406" y="3100"/>
                </a:cubicBezTo>
                <a:cubicBezTo>
                  <a:pt x="45331" y="4047"/>
                  <a:pt x="45223" y="4951"/>
                  <a:pt x="45094" y="5801"/>
                </a:cubicBezTo>
                <a:cubicBezTo>
                  <a:pt x="44803" y="4811"/>
                  <a:pt x="44588" y="3799"/>
                  <a:pt x="44470" y="2777"/>
                </a:cubicBezTo>
                <a:lnTo>
                  <a:pt x="44470" y="2777"/>
                </a:lnTo>
                <a:cubicBezTo>
                  <a:pt x="44448" y="4338"/>
                  <a:pt x="44491" y="5801"/>
                  <a:pt x="44438" y="7103"/>
                </a:cubicBezTo>
                <a:cubicBezTo>
                  <a:pt x="44287" y="6479"/>
                  <a:pt x="44179" y="5855"/>
                  <a:pt x="44104" y="5231"/>
                </a:cubicBezTo>
                <a:cubicBezTo>
                  <a:pt x="44104" y="5694"/>
                  <a:pt x="44082" y="6135"/>
                  <a:pt x="44050" y="6555"/>
                </a:cubicBezTo>
                <a:cubicBezTo>
                  <a:pt x="43846" y="5554"/>
                  <a:pt x="43867" y="4521"/>
                  <a:pt x="44136" y="3530"/>
                </a:cubicBezTo>
                <a:lnTo>
                  <a:pt x="44136" y="3530"/>
                </a:lnTo>
                <a:cubicBezTo>
                  <a:pt x="43889" y="4155"/>
                  <a:pt x="43684" y="4800"/>
                  <a:pt x="43555" y="5468"/>
                </a:cubicBezTo>
                <a:cubicBezTo>
                  <a:pt x="43437" y="4994"/>
                  <a:pt x="43308" y="4531"/>
                  <a:pt x="43135" y="4079"/>
                </a:cubicBezTo>
                <a:cubicBezTo>
                  <a:pt x="42726" y="2949"/>
                  <a:pt x="42167" y="1862"/>
                  <a:pt x="41618" y="721"/>
                </a:cubicBezTo>
                <a:lnTo>
                  <a:pt x="41618" y="721"/>
                </a:lnTo>
                <a:cubicBezTo>
                  <a:pt x="42027" y="1938"/>
                  <a:pt x="42371" y="3143"/>
                  <a:pt x="42468" y="4284"/>
                </a:cubicBezTo>
                <a:cubicBezTo>
                  <a:pt x="42554" y="5048"/>
                  <a:pt x="42490" y="5823"/>
                  <a:pt x="42296" y="6565"/>
                </a:cubicBezTo>
                <a:cubicBezTo>
                  <a:pt x="42242" y="6146"/>
                  <a:pt x="42188" y="5737"/>
                  <a:pt x="42124" y="5306"/>
                </a:cubicBezTo>
                <a:cubicBezTo>
                  <a:pt x="42081" y="4908"/>
                  <a:pt x="42016" y="4521"/>
                  <a:pt x="41908" y="4133"/>
                </a:cubicBezTo>
                <a:cubicBezTo>
                  <a:pt x="41887" y="4069"/>
                  <a:pt x="41865" y="4015"/>
                  <a:pt x="41844" y="3950"/>
                </a:cubicBezTo>
                <a:cubicBezTo>
                  <a:pt x="41865" y="3864"/>
                  <a:pt x="41887" y="3789"/>
                  <a:pt x="41898" y="3703"/>
                </a:cubicBezTo>
                <a:cubicBezTo>
                  <a:pt x="42016" y="3229"/>
                  <a:pt x="42059" y="2734"/>
                  <a:pt x="42005" y="2250"/>
                </a:cubicBezTo>
                <a:lnTo>
                  <a:pt x="42005" y="2250"/>
                </a:lnTo>
                <a:cubicBezTo>
                  <a:pt x="41995" y="2723"/>
                  <a:pt x="41887" y="3186"/>
                  <a:pt x="41693" y="3617"/>
                </a:cubicBezTo>
                <a:cubicBezTo>
                  <a:pt x="41596" y="3412"/>
                  <a:pt x="41456" y="3229"/>
                  <a:pt x="41306" y="3078"/>
                </a:cubicBezTo>
                <a:lnTo>
                  <a:pt x="41306" y="3078"/>
                </a:lnTo>
                <a:cubicBezTo>
                  <a:pt x="41456" y="3272"/>
                  <a:pt x="41564" y="3498"/>
                  <a:pt x="41629" y="3735"/>
                </a:cubicBezTo>
                <a:cubicBezTo>
                  <a:pt x="41446" y="4133"/>
                  <a:pt x="41241" y="4510"/>
                  <a:pt x="41015" y="4886"/>
                </a:cubicBezTo>
                <a:cubicBezTo>
                  <a:pt x="40778" y="5285"/>
                  <a:pt x="40563" y="5704"/>
                  <a:pt x="40380" y="6124"/>
                </a:cubicBezTo>
                <a:cubicBezTo>
                  <a:pt x="40326" y="6253"/>
                  <a:pt x="40283" y="6372"/>
                  <a:pt x="40240" y="6501"/>
                </a:cubicBezTo>
                <a:cubicBezTo>
                  <a:pt x="40186" y="6092"/>
                  <a:pt x="40165" y="5683"/>
                  <a:pt x="40197" y="5263"/>
                </a:cubicBezTo>
                <a:cubicBezTo>
                  <a:pt x="40262" y="4456"/>
                  <a:pt x="40466" y="3660"/>
                  <a:pt x="40821" y="2928"/>
                </a:cubicBezTo>
                <a:lnTo>
                  <a:pt x="40821" y="2928"/>
                </a:lnTo>
                <a:cubicBezTo>
                  <a:pt x="40143" y="3982"/>
                  <a:pt x="39670" y="5156"/>
                  <a:pt x="39412" y="6382"/>
                </a:cubicBezTo>
                <a:cubicBezTo>
                  <a:pt x="39239" y="5672"/>
                  <a:pt x="39110" y="4962"/>
                  <a:pt x="39024" y="4251"/>
                </a:cubicBezTo>
                <a:cubicBezTo>
                  <a:pt x="38960" y="3692"/>
                  <a:pt x="38981" y="3121"/>
                  <a:pt x="39089" y="2573"/>
                </a:cubicBezTo>
                <a:cubicBezTo>
                  <a:pt x="39196" y="1981"/>
                  <a:pt x="39433" y="1432"/>
                  <a:pt x="39788" y="958"/>
                </a:cubicBezTo>
                <a:lnTo>
                  <a:pt x="39788" y="958"/>
                </a:lnTo>
                <a:cubicBezTo>
                  <a:pt x="39358" y="1399"/>
                  <a:pt x="39013" y="1938"/>
                  <a:pt x="38798" y="2519"/>
                </a:cubicBezTo>
                <a:cubicBezTo>
                  <a:pt x="38594" y="3089"/>
                  <a:pt x="38443" y="3670"/>
                  <a:pt x="38357" y="4273"/>
                </a:cubicBezTo>
                <a:cubicBezTo>
                  <a:pt x="38303" y="4596"/>
                  <a:pt x="38260" y="4908"/>
                  <a:pt x="38228" y="5209"/>
                </a:cubicBezTo>
                <a:cubicBezTo>
                  <a:pt x="38228" y="5091"/>
                  <a:pt x="38217" y="4983"/>
                  <a:pt x="38195" y="4854"/>
                </a:cubicBezTo>
                <a:cubicBezTo>
                  <a:pt x="38152" y="4359"/>
                  <a:pt x="37980" y="3907"/>
                  <a:pt x="37840" y="3455"/>
                </a:cubicBezTo>
                <a:cubicBezTo>
                  <a:pt x="37700" y="3014"/>
                  <a:pt x="37582" y="2540"/>
                  <a:pt x="37679" y="2045"/>
                </a:cubicBezTo>
                <a:lnTo>
                  <a:pt x="37679" y="2045"/>
                </a:lnTo>
                <a:cubicBezTo>
                  <a:pt x="37517" y="2530"/>
                  <a:pt x="37571" y="3057"/>
                  <a:pt x="37625" y="3530"/>
                </a:cubicBezTo>
                <a:cubicBezTo>
                  <a:pt x="37679" y="4004"/>
                  <a:pt x="37733" y="4467"/>
                  <a:pt x="37657" y="4886"/>
                </a:cubicBezTo>
                <a:cubicBezTo>
                  <a:pt x="37571" y="5317"/>
                  <a:pt x="37464" y="5737"/>
                  <a:pt x="37313" y="6156"/>
                </a:cubicBezTo>
                <a:cubicBezTo>
                  <a:pt x="37313" y="6081"/>
                  <a:pt x="37302" y="6017"/>
                  <a:pt x="37302" y="5941"/>
                </a:cubicBezTo>
                <a:cubicBezTo>
                  <a:pt x="37270" y="5403"/>
                  <a:pt x="37291" y="4811"/>
                  <a:pt x="37205" y="4198"/>
                </a:cubicBezTo>
                <a:cubicBezTo>
                  <a:pt x="37162" y="3896"/>
                  <a:pt x="37087" y="3595"/>
                  <a:pt x="36979" y="3304"/>
                </a:cubicBezTo>
                <a:cubicBezTo>
                  <a:pt x="36872" y="3014"/>
                  <a:pt x="36743" y="2745"/>
                  <a:pt x="36624" y="2476"/>
                </a:cubicBezTo>
                <a:cubicBezTo>
                  <a:pt x="36495" y="2207"/>
                  <a:pt x="36387" y="1927"/>
                  <a:pt x="36301" y="1647"/>
                </a:cubicBezTo>
                <a:cubicBezTo>
                  <a:pt x="36215" y="1356"/>
                  <a:pt x="36183" y="1055"/>
                  <a:pt x="36204" y="765"/>
                </a:cubicBezTo>
                <a:lnTo>
                  <a:pt x="36204" y="765"/>
                </a:lnTo>
                <a:cubicBezTo>
                  <a:pt x="36140" y="1066"/>
                  <a:pt x="36129" y="1389"/>
                  <a:pt x="36172" y="1701"/>
                </a:cubicBezTo>
                <a:cubicBezTo>
                  <a:pt x="36215" y="2002"/>
                  <a:pt x="36280" y="2314"/>
                  <a:pt x="36366" y="2605"/>
                </a:cubicBezTo>
                <a:cubicBezTo>
                  <a:pt x="36441" y="2885"/>
                  <a:pt x="36495" y="3175"/>
                  <a:pt x="36538" y="3466"/>
                </a:cubicBezTo>
                <a:cubicBezTo>
                  <a:pt x="36570" y="3735"/>
                  <a:pt x="36570" y="4004"/>
                  <a:pt x="36538" y="4273"/>
                </a:cubicBezTo>
                <a:cubicBezTo>
                  <a:pt x="36420" y="5166"/>
                  <a:pt x="36021" y="5995"/>
                  <a:pt x="35860" y="7007"/>
                </a:cubicBezTo>
                <a:cubicBezTo>
                  <a:pt x="35720" y="6318"/>
                  <a:pt x="35709" y="5608"/>
                  <a:pt x="35817" y="4919"/>
                </a:cubicBezTo>
                <a:lnTo>
                  <a:pt x="35817" y="4919"/>
                </a:lnTo>
                <a:cubicBezTo>
                  <a:pt x="35752" y="5156"/>
                  <a:pt x="35688" y="5392"/>
                  <a:pt x="35634" y="5618"/>
                </a:cubicBezTo>
                <a:cubicBezTo>
                  <a:pt x="35634" y="5554"/>
                  <a:pt x="35656" y="5478"/>
                  <a:pt x="35656" y="5414"/>
                </a:cubicBezTo>
                <a:cubicBezTo>
                  <a:pt x="35752" y="4660"/>
                  <a:pt x="35925" y="3864"/>
                  <a:pt x="35957" y="3035"/>
                </a:cubicBezTo>
                <a:lnTo>
                  <a:pt x="35957" y="3035"/>
                </a:lnTo>
                <a:cubicBezTo>
                  <a:pt x="35817" y="3832"/>
                  <a:pt x="35526" y="4542"/>
                  <a:pt x="35247" y="5242"/>
                </a:cubicBezTo>
                <a:lnTo>
                  <a:pt x="35247" y="4779"/>
                </a:lnTo>
                <a:cubicBezTo>
                  <a:pt x="35204" y="3724"/>
                  <a:pt x="34816" y="2712"/>
                  <a:pt x="34138" y="1895"/>
                </a:cubicBezTo>
                <a:lnTo>
                  <a:pt x="34138" y="1895"/>
                </a:lnTo>
                <a:cubicBezTo>
                  <a:pt x="34687" y="2756"/>
                  <a:pt x="34881" y="3789"/>
                  <a:pt x="34665" y="4779"/>
                </a:cubicBezTo>
                <a:cubicBezTo>
                  <a:pt x="34644" y="4897"/>
                  <a:pt x="34612" y="5005"/>
                  <a:pt x="34579" y="5112"/>
                </a:cubicBezTo>
                <a:cubicBezTo>
                  <a:pt x="34590" y="4833"/>
                  <a:pt x="34579" y="4553"/>
                  <a:pt x="34547" y="4273"/>
                </a:cubicBezTo>
                <a:cubicBezTo>
                  <a:pt x="34515" y="3875"/>
                  <a:pt x="34386" y="3498"/>
                  <a:pt x="34192" y="3154"/>
                </a:cubicBezTo>
                <a:lnTo>
                  <a:pt x="34192" y="3154"/>
                </a:lnTo>
                <a:cubicBezTo>
                  <a:pt x="34343" y="3520"/>
                  <a:pt x="34396" y="3907"/>
                  <a:pt x="34364" y="4295"/>
                </a:cubicBezTo>
                <a:cubicBezTo>
                  <a:pt x="34332" y="4671"/>
                  <a:pt x="34256" y="5026"/>
                  <a:pt x="34149" y="5382"/>
                </a:cubicBezTo>
                <a:lnTo>
                  <a:pt x="34117" y="5478"/>
                </a:lnTo>
                <a:cubicBezTo>
                  <a:pt x="34052" y="4994"/>
                  <a:pt x="33934" y="4521"/>
                  <a:pt x="33772" y="4069"/>
                </a:cubicBezTo>
                <a:cubicBezTo>
                  <a:pt x="33557" y="3477"/>
                  <a:pt x="33256" y="2960"/>
                  <a:pt x="33040" y="2411"/>
                </a:cubicBezTo>
                <a:cubicBezTo>
                  <a:pt x="32933" y="2131"/>
                  <a:pt x="32857" y="1841"/>
                  <a:pt x="32814" y="1539"/>
                </a:cubicBezTo>
                <a:cubicBezTo>
                  <a:pt x="32771" y="1238"/>
                  <a:pt x="32793" y="926"/>
                  <a:pt x="32868" y="635"/>
                </a:cubicBezTo>
                <a:lnTo>
                  <a:pt x="32868" y="635"/>
                </a:lnTo>
                <a:cubicBezTo>
                  <a:pt x="32750" y="926"/>
                  <a:pt x="32685" y="1249"/>
                  <a:pt x="32674" y="1572"/>
                </a:cubicBezTo>
                <a:cubicBezTo>
                  <a:pt x="32674" y="1895"/>
                  <a:pt x="32707" y="2217"/>
                  <a:pt x="32771" y="2530"/>
                </a:cubicBezTo>
                <a:cubicBezTo>
                  <a:pt x="32890" y="3143"/>
                  <a:pt x="33062" y="3735"/>
                  <a:pt x="33105" y="4273"/>
                </a:cubicBezTo>
                <a:cubicBezTo>
                  <a:pt x="33148" y="4747"/>
                  <a:pt x="33105" y="5220"/>
                  <a:pt x="33008" y="5694"/>
                </a:cubicBezTo>
                <a:cubicBezTo>
                  <a:pt x="32879" y="5112"/>
                  <a:pt x="32674" y="4564"/>
                  <a:pt x="32416" y="4036"/>
                </a:cubicBezTo>
                <a:cubicBezTo>
                  <a:pt x="32448" y="3929"/>
                  <a:pt x="32491" y="3810"/>
                  <a:pt x="32545" y="3703"/>
                </a:cubicBezTo>
                <a:lnTo>
                  <a:pt x="32545" y="3703"/>
                </a:lnTo>
                <a:cubicBezTo>
                  <a:pt x="32491" y="3799"/>
                  <a:pt x="32438" y="3886"/>
                  <a:pt x="32384" y="3982"/>
                </a:cubicBezTo>
                <a:cubicBezTo>
                  <a:pt x="32244" y="3713"/>
                  <a:pt x="32093" y="3444"/>
                  <a:pt x="31921" y="3197"/>
                </a:cubicBezTo>
                <a:cubicBezTo>
                  <a:pt x="32072" y="2917"/>
                  <a:pt x="32255" y="2648"/>
                  <a:pt x="32448" y="2390"/>
                </a:cubicBezTo>
                <a:lnTo>
                  <a:pt x="32448" y="2390"/>
                </a:lnTo>
                <a:cubicBezTo>
                  <a:pt x="32233" y="2605"/>
                  <a:pt x="32029" y="2831"/>
                  <a:pt x="31835" y="3068"/>
                </a:cubicBezTo>
                <a:cubicBezTo>
                  <a:pt x="31663" y="2831"/>
                  <a:pt x="31480" y="2605"/>
                  <a:pt x="31275" y="2390"/>
                </a:cubicBezTo>
                <a:lnTo>
                  <a:pt x="31275" y="2390"/>
                </a:lnTo>
                <a:cubicBezTo>
                  <a:pt x="31458" y="2637"/>
                  <a:pt x="31620" y="2906"/>
                  <a:pt x="31749" y="3186"/>
                </a:cubicBezTo>
                <a:cubicBezTo>
                  <a:pt x="31351" y="3692"/>
                  <a:pt x="31006" y="4230"/>
                  <a:pt x="30726" y="4811"/>
                </a:cubicBezTo>
                <a:cubicBezTo>
                  <a:pt x="30533" y="5199"/>
                  <a:pt x="30371" y="5608"/>
                  <a:pt x="30231" y="6017"/>
                </a:cubicBezTo>
                <a:cubicBezTo>
                  <a:pt x="30285" y="5037"/>
                  <a:pt x="30425" y="4058"/>
                  <a:pt x="30651" y="3100"/>
                </a:cubicBezTo>
                <a:lnTo>
                  <a:pt x="30651" y="3100"/>
                </a:lnTo>
                <a:cubicBezTo>
                  <a:pt x="30264" y="4112"/>
                  <a:pt x="29919" y="5080"/>
                  <a:pt x="29596" y="5984"/>
                </a:cubicBezTo>
                <a:cubicBezTo>
                  <a:pt x="29499" y="4338"/>
                  <a:pt x="29790" y="2691"/>
                  <a:pt x="30436" y="1173"/>
                </a:cubicBezTo>
                <a:lnTo>
                  <a:pt x="30436" y="1173"/>
                </a:lnTo>
                <a:cubicBezTo>
                  <a:pt x="29672" y="2508"/>
                  <a:pt x="29069" y="3918"/>
                  <a:pt x="28639" y="5392"/>
                </a:cubicBezTo>
                <a:cubicBezTo>
                  <a:pt x="28520" y="4628"/>
                  <a:pt x="28380" y="3843"/>
                  <a:pt x="28208" y="3057"/>
                </a:cubicBezTo>
                <a:lnTo>
                  <a:pt x="28208" y="3057"/>
                </a:lnTo>
                <a:cubicBezTo>
                  <a:pt x="28316" y="4230"/>
                  <a:pt x="28240" y="5425"/>
                  <a:pt x="27993" y="6587"/>
                </a:cubicBezTo>
                <a:cubicBezTo>
                  <a:pt x="27734" y="5737"/>
                  <a:pt x="27659" y="4843"/>
                  <a:pt x="27788" y="3961"/>
                </a:cubicBezTo>
                <a:cubicBezTo>
                  <a:pt x="27874" y="3347"/>
                  <a:pt x="28025" y="2702"/>
                  <a:pt x="28100" y="2024"/>
                </a:cubicBezTo>
                <a:cubicBezTo>
                  <a:pt x="28165" y="1346"/>
                  <a:pt x="28133" y="635"/>
                  <a:pt x="27831" y="11"/>
                </a:cubicBezTo>
                <a:lnTo>
                  <a:pt x="27831" y="11"/>
                </a:lnTo>
                <a:cubicBezTo>
                  <a:pt x="27939" y="345"/>
                  <a:pt x="27982" y="689"/>
                  <a:pt x="27950" y="1023"/>
                </a:cubicBezTo>
                <a:cubicBezTo>
                  <a:pt x="27928" y="1356"/>
                  <a:pt x="27874" y="1679"/>
                  <a:pt x="27767" y="2002"/>
                </a:cubicBezTo>
                <a:cubicBezTo>
                  <a:pt x="27584" y="2626"/>
                  <a:pt x="27293" y="3208"/>
                  <a:pt x="27046" y="3821"/>
                </a:cubicBezTo>
                <a:cubicBezTo>
                  <a:pt x="26938" y="4090"/>
                  <a:pt x="26841" y="4370"/>
                  <a:pt x="26755" y="4639"/>
                </a:cubicBezTo>
                <a:cubicBezTo>
                  <a:pt x="26744" y="4521"/>
                  <a:pt x="26744" y="4402"/>
                  <a:pt x="26755" y="4284"/>
                </a:cubicBezTo>
                <a:cubicBezTo>
                  <a:pt x="26787" y="3907"/>
                  <a:pt x="26970" y="3520"/>
                  <a:pt x="26992" y="3111"/>
                </a:cubicBezTo>
                <a:lnTo>
                  <a:pt x="26992" y="3111"/>
                </a:lnTo>
                <a:cubicBezTo>
                  <a:pt x="26917" y="3520"/>
                  <a:pt x="26691" y="3853"/>
                  <a:pt x="26572" y="4241"/>
                </a:cubicBezTo>
                <a:cubicBezTo>
                  <a:pt x="26443" y="3186"/>
                  <a:pt x="26486" y="2110"/>
                  <a:pt x="26701" y="1077"/>
                </a:cubicBezTo>
                <a:lnTo>
                  <a:pt x="26701" y="1077"/>
                </a:lnTo>
                <a:cubicBezTo>
                  <a:pt x="26325" y="2164"/>
                  <a:pt x="26066" y="3304"/>
                  <a:pt x="25948" y="4456"/>
                </a:cubicBezTo>
                <a:cubicBezTo>
                  <a:pt x="25883" y="4983"/>
                  <a:pt x="25851" y="5511"/>
                  <a:pt x="25840" y="6027"/>
                </a:cubicBezTo>
                <a:cubicBezTo>
                  <a:pt x="25786" y="5866"/>
                  <a:pt x="25733" y="5715"/>
                  <a:pt x="25679" y="5564"/>
                </a:cubicBezTo>
                <a:cubicBezTo>
                  <a:pt x="25700" y="5446"/>
                  <a:pt x="25733" y="5328"/>
                  <a:pt x="25754" y="5209"/>
                </a:cubicBezTo>
                <a:cubicBezTo>
                  <a:pt x="25819" y="4994"/>
                  <a:pt x="25862" y="4768"/>
                  <a:pt x="25894" y="4542"/>
                </a:cubicBezTo>
                <a:cubicBezTo>
                  <a:pt x="25926" y="4305"/>
                  <a:pt x="25937" y="4079"/>
                  <a:pt x="25948" y="3843"/>
                </a:cubicBezTo>
                <a:cubicBezTo>
                  <a:pt x="25959" y="3380"/>
                  <a:pt x="25916" y="2917"/>
                  <a:pt x="25894" y="2454"/>
                </a:cubicBezTo>
                <a:cubicBezTo>
                  <a:pt x="25873" y="2917"/>
                  <a:pt x="25808" y="3391"/>
                  <a:pt x="25722" y="3853"/>
                </a:cubicBezTo>
                <a:cubicBezTo>
                  <a:pt x="25550" y="4112"/>
                  <a:pt x="25399" y="4370"/>
                  <a:pt x="25248" y="4628"/>
                </a:cubicBezTo>
                <a:cubicBezTo>
                  <a:pt x="25130" y="4402"/>
                  <a:pt x="25001" y="4176"/>
                  <a:pt x="24861" y="3961"/>
                </a:cubicBezTo>
                <a:lnTo>
                  <a:pt x="24861" y="3961"/>
                </a:lnTo>
                <a:cubicBezTo>
                  <a:pt x="24990" y="4219"/>
                  <a:pt x="25087" y="4488"/>
                  <a:pt x="25173" y="4768"/>
                </a:cubicBezTo>
                <a:cubicBezTo>
                  <a:pt x="24990" y="5112"/>
                  <a:pt x="24829" y="5457"/>
                  <a:pt x="24678" y="5801"/>
                </a:cubicBezTo>
                <a:cubicBezTo>
                  <a:pt x="24646" y="5328"/>
                  <a:pt x="24635" y="4854"/>
                  <a:pt x="24656" y="4381"/>
                </a:cubicBezTo>
                <a:cubicBezTo>
                  <a:pt x="24699" y="3251"/>
                  <a:pt x="24990" y="2131"/>
                  <a:pt x="25517" y="1130"/>
                </a:cubicBezTo>
                <a:lnTo>
                  <a:pt x="25517" y="1130"/>
                </a:lnTo>
                <a:cubicBezTo>
                  <a:pt x="24796" y="2110"/>
                  <a:pt x="24344" y="3229"/>
                  <a:pt x="24011" y="4316"/>
                </a:cubicBezTo>
                <a:cubicBezTo>
                  <a:pt x="23914" y="4607"/>
                  <a:pt x="23828" y="4908"/>
                  <a:pt x="23752" y="5199"/>
                </a:cubicBezTo>
                <a:cubicBezTo>
                  <a:pt x="23677" y="4510"/>
                  <a:pt x="23623" y="3799"/>
                  <a:pt x="23591" y="3078"/>
                </a:cubicBezTo>
                <a:cubicBezTo>
                  <a:pt x="23505" y="4025"/>
                  <a:pt x="23408" y="4930"/>
                  <a:pt x="23268" y="5780"/>
                </a:cubicBezTo>
                <a:cubicBezTo>
                  <a:pt x="22978" y="4790"/>
                  <a:pt x="22773" y="3778"/>
                  <a:pt x="22644" y="2745"/>
                </a:cubicBezTo>
                <a:cubicBezTo>
                  <a:pt x="22633" y="3584"/>
                  <a:pt x="22644" y="4391"/>
                  <a:pt x="22644" y="5156"/>
                </a:cubicBezTo>
                <a:cubicBezTo>
                  <a:pt x="22601" y="4930"/>
                  <a:pt x="22547" y="4714"/>
                  <a:pt x="22493" y="4488"/>
                </a:cubicBezTo>
                <a:lnTo>
                  <a:pt x="22493" y="4488"/>
                </a:lnTo>
                <a:cubicBezTo>
                  <a:pt x="22579" y="5177"/>
                  <a:pt x="22547" y="5877"/>
                  <a:pt x="22407" y="6555"/>
                </a:cubicBezTo>
                <a:cubicBezTo>
                  <a:pt x="22160" y="5521"/>
                  <a:pt x="22181" y="4434"/>
                  <a:pt x="22461" y="3401"/>
                </a:cubicBezTo>
                <a:lnTo>
                  <a:pt x="22461" y="3401"/>
                </a:lnTo>
                <a:cubicBezTo>
                  <a:pt x="22267" y="3875"/>
                  <a:pt x="22106" y="4359"/>
                  <a:pt x="21987" y="4854"/>
                </a:cubicBezTo>
                <a:cubicBezTo>
                  <a:pt x="21901" y="4585"/>
                  <a:pt x="21815" y="4316"/>
                  <a:pt x="21718" y="4058"/>
                </a:cubicBezTo>
                <a:cubicBezTo>
                  <a:pt x="21299" y="2917"/>
                  <a:pt x="20750" y="1830"/>
                  <a:pt x="20201" y="700"/>
                </a:cubicBezTo>
                <a:lnTo>
                  <a:pt x="20201" y="700"/>
                </a:lnTo>
                <a:cubicBezTo>
                  <a:pt x="20599" y="1916"/>
                  <a:pt x="20954" y="3121"/>
                  <a:pt x="21051" y="4262"/>
                </a:cubicBezTo>
                <a:cubicBezTo>
                  <a:pt x="21137" y="5026"/>
                  <a:pt x="21073" y="5790"/>
                  <a:pt x="20879" y="6533"/>
                </a:cubicBezTo>
                <a:cubicBezTo>
                  <a:pt x="20814" y="6124"/>
                  <a:pt x="20760" y="5704"/>
                  <a:pt x="20707" y="5274"/>
                </a:cubicBezTo>
                <a:cubicBezTo>
                  <a:pt x="20664" y="4886"/>
                  <a:pt x="20588" y="4488"/>
                  <a:pt x="20481" y="4112"/>
                </a:cubicBezTo>
                <a:cubicBezTo>
                  <a:pt x="20470" y="4047"/>
                  <a:pt x="20448" y="3982"/>
                  <a:pt x="20427" y="3929"/>
                </a:cubicBezTo>
                <a:cubicBezTo>
                  <a:pt x="20438" y="3843"/>
                  <a:pt x="20459" y="3756"/>
                  <a:pt x="20481" y="3681"/>
                </a:cubicBezTo>
                <a:cubicBezTo>
                  <a:pt x="20599" y="3208"/>
                  <a:pt x="20642" y="2712"/>
                  <a:pt x="20588" y="2228"/>
                </a:cubicBezTo>
                <a:lnTo>
                  <a:pt x="20588" y="2228"/>
                </a:lnTo>
                <a:cubicBezTo>
                  <a:pt x="20578" y="2702"/>
                  <a:pt x="20470" y="3164"/>
                  <a:pt x="20276" y="3595"/>
                </a:cubicBezTo>
                <a:cubicBezTo>
                  <a:pt x="20169" y="3391"/>
                  <a:pt x="20039" y="3208"/>
                  <a:pt x="19878" y="3057"/>
                </a:cubicBezTo>
                <a:lnTo>
                  <a:pt x="19878" y="3057"/>
                </a:lnTo>
                <a:cubicBezTo>
                  <a:pt x="20039" y="3251"/>
                  <a:pt x="20147" y="3477"/>
                  <a:pt x="20212" y="3713"/>
                </a:cubicBezTo>
                <a:cubicBezTo>
                  <a:pt x="20029" y="4122"/>
                  <a:pt x="19813" y="4488"/>
                  <a:pt x="19598" y="4865"/>
                </a:cubicBezTo>
                <a:cubicBezTo>
                  <a:pt x="19361" y="5263"/>
                  <a:pt x="19146" y="5672"/>
                  <a:pt x="18952" y="6103"/>
                </a:cubicBezTo>
                <a:cubicBezTo>
                  <a:pt x="18909" y="6221"/>
                  <a:pt x="18856" y="6350"/>
                  <a:pt x="18823" y="6479"/>
                </a:cubicBezTo>
                <a:cubicBezTo>
                  <a:pt x="18759" y="6070"/>
                  <a:pt x="18748" y="5651"/>
                  <a:pt x="18780" y="5242"/>
                </a:cubicBezTo>
                <a:cubicBezTo>
                  <a:pt x="18834" y="4424"/>
                  <a:pt x="19049" y="3638"/>
                  <a:pt x="19394" y="2906"/>
                </a:cubicBezTo>
                <a:lnTo>
                  <a:pt x="19394" y="2906"/>
                </a:lnTo>
                <a:cubicBezTo>
                  <a:pt x="18737" y="3929"/>
                  <a:pt x="18274" y="5069"/>
                  <a:pt x="18016" y="6264"/>
                </a:cubicBezTo>
                <a:cubicBezTo>
                  <a:pt x="17973" y="6135"/>
                  <a:pt x="17941" y="5995"/>
                  <a:pt x="17919" y="5866"/>
                </a:cubicBezTo>
                <a:cubicBezTo>
                  <a:pt x="17822" y="5295"/>
                  <a:pt x="17898" y="4714"/>
                  <a:pt x="18113" y="4187"/>
                </a:cubicBezTo>
                <a:lnTo>
                  <a:pt x="18113" y="4187"/>
                </a:lnTo>
                <a:cubicBezTo>
                  <a:pt x="17952" y="4477"/>
                  <a:pt x="17822" y="4790"/>
                  <a:pt x="17726" y="5112"/>
                </a:cubicBezTo>
                <a:cubicBezTo>
                  <a:pt x="17672" y="4822"/>
                  <a:pt x="17629" y="4521"/>
                  <a:pt x="17596" y="4219"/>
                </a:cubicBezTo>
                <a:cubicBezTo>
                  <a:pt x="17543" y="3660"/>
                  <a:pt x="17564" y="3100"/>
                  <a:pt x="17661" y="2551"/>
                </a:cubicBezTo>
                <a:cubicBezTo>
                  <a:pt x="17769" y="1959"/>
                  <a:pt x="18005" y="1410"/>
                  <a:pt x="18360" y="937"/>
                </a:cubicBezTo>
                <a:lnTo>
                  <a:pt x="18360" y="937"/>
                </a:lnTo>
                <a:cubicBezTo>
                  <a:pt x="17930" y="1378"/>
                  <a:pt x="17596" y="1916"/>
                  <a:pt x="17370" y="2497"/>
                </a:cubicBezTo>
                <a:cubicBezTo>
                  <a:pt x="17166" y="3057"/>
                  <a:pt x="17015" y="3649"/>
                  <a:pt x="16929" y="4241"/>
                </a:cubicBezTo>
                <a:cubicBezTo>
                  <a:pt x="16875" y="4564"/>
                  <a:pt x="16832" y="4886"/>
                  <a:pt x="16800" y="5188"/>
                </a:cubicBezTo>
                <a:cubicBezTo>
                  <a:pt x="16800" y="5069"/>
                  <a:pt x="16789" y="4951"/>
                  <a:pt x="16768" y="4833"/>
                </a:cubicBezTo>
                <a:cubicBezTo>
                  <a:pt x="16725" y="4338"/>
                  <a:pt x="16552" y="3886"/>
                  <a:pt x="16413" y="3434"/>
                </a:cubicBezTo>
                <a:cubicBezTo>
                  <a:pt x="16283" y="2982"/>
                  <a:pt x="16154" y="2508"/>
                  <a:pt x="16251" y="2024"/>
                </a:cubicBezTo>
                <a:lnTo>
                  <a:pt x="16251" y="2024"/>
                </a:lnTo>
                <a:cubicBezTo>
                  <a:pt x="16090" y="2508"/>
                  <a:pt x="16143" y="3035"/>
                  <a:pt x="16197" y="3509"/>
                </a:cubicBezTo>
                <a:cubicBezTo>
                  <a:pt x="16251" y="3982"/>
                  <a:pt x="16305" y="4445"/>
                  <a:pt x="16230" y="4865"/>
                </a:cubicBezTo>
                <a:cubicBezTo>
                  <a:pt x="16143" y="5295"/>
                  <a:pt x="16036" y="5715"/>
                  <a:pt x="15885" y="6135"/>
                </a:cubicBezTo>
                <a:cubicBezTo>
                  <a:pt x="15874" y="6060"/>
                  <a:pt x="15874" y="5984"/>
                  <a:pt x="15874" y="5909"/>
                </a:cubicBezTo>
                <a:cubicBezTo>
                  <a:pt x="15842" y="5371"/>
                  <a:pt x="15864" y="4790"/>
                  <a:pt x="15778" y="4176"/>
                </a:cubicBezTo>
                <a:cubicBezTo>
                  <a:pt x="15734" y="3864"/>
                  <a:pt x="15659" y="3563"/>
                  <a:pt x="15552" y="3272"/>
                </a:cubicBezTo>
                <a:cubicBezTo>
                  <a:pt x="15444" y="2992"/>
                  <a:pt x="15315" y="2723"/>
                  <a:pt x="15196" y="2454"/>
                </a:cubicBezTo>
                <a:cubicBezTo>
                  <a:pt x="15067" y="2185"/>
                  <a:pt x="14960" y="1905"/>
                  <a:pt x="14874" y="1625"/>
                </a:cubicBezTo>
                <a:cubicBezTo>
                  <a:pt x="14787" y="1335"/>
                  <a:pt x="14755" y="1034"/>
                  <a:pt x="14777" y="732"/>
                </a:cubicBezTo>
                <a:lnTo>
                  <a:pt x="14777" y="732"/>
                </a:lnTo>
                <a:cubicBezTo>
                  <a:pt x="14712" y="1044"/>
                  <a:pt x="14701" y="1367"/>
                  <a:pt x="14744" y="1679"/>
                </a:cubicBezTo>
                <a:cubicBezTo>
                  <a:pt x="14798" y="1981"/>
                  <a:pt x="14852" y="2282"/>
                  <a:pt x="14938" y="2583"/>
                </a:cubicBezTo>
                <a:cubicBezTo>
                  <a:pt x="15013" y="2863"/>
                  <a:pt x="15067" y="3154"/>
                  <a:pt x="15110" y="3444"/>
                </a:cubicBezTo>
                <a:cubicBezTo>
                  <a:pt x="15143" y="3703"/>
                  <a:pt x="15143" y="3982"/>
                  <a:pt x="15110" y="4251"/>
                </a:cubicBezTo>
                <a:cubicBezTo>
                  <a:pt x="15024" y="4962"/>
                  <a:pt x="14744" y="5629"/>
                  <a:pt x="14561" y="6382"/>
                </a:cubicBezTo>
                <a:cubicBezTo>
                  <a:pt x="14540" y="5973"/>
                  <a:pt x="14529" y="5575"/>
                  <a:pt x="14551" y="5166"/>
                </a:cubicBezTo>
                <a:cubicBezTo>
                  <a:pt x="14594" y="4725"/>
                  <a:pt x="14594" y="4284"/>
                  <a:pt x="14561" y="3843"/>
                </a:cubicBezTo>
                <a:cubicBezTo>
                  <a:pt x="14518" y="3391"/>
                  <a:pt x="14357" y="2917"/>
                  <a:pt x="14023" y="2594"/>
                </a:cubicBezTo>
                <a:lnTo>
                  <a:pt x="14023" y="2594"/>
                </a:lnTo>
                <a:cubicBezTo>
                  <a:pt x="14292" y="2960"/>
                  <a:pt x="14411" y="3423"/>
                  <a:pt x="14357" y="3864"/>
                </a:cubicBezTo>
                <a:cubicBezTo>
                  <a:pt x="14303" y="4295"/>
                  <a:pt x="14195" y="4714"/>
                  <a:pt x="14056" y="5123"/>
                </a:cubicBezTo>
                <a:cubicBezTo>
                  <a:pt x="13959" y="5435"/>
                  <a:pt x="13862" y="5747"/>
                  <a:pt x="13776" y="6060"/>
                </a:cubicBezTo>
                <a:cubicBezTo>
                  <a:pt x="13830" y="5629"/>
                  <a:pt x="13840" y="5188"/>
                  <a:pt x="13830" y="4757"/>
                </a:cubicBezTo>
                <a:cubicBezTo>
                  <a:pt x="13776" y="3692"/>
                  <a:pt x="13388" y="2680"/>
                  <a:pt x="12710" y="1873"/>
                </a:cubicBezTo>
                <a:lnTo>
                  <a:pt x="12710" y="1873"/>
                </a:lnTo>
                <a:cubicBezTo>
                  <a:pt x="13270" y="2723"/>
                  <a:pt x="13464" y="3756"/>
                  <a:pt x="13248" y="4757"/>
                </a:cubicBezTo>
                <a:cubicBezTo>
                  <a:pt x="13227" y="4865"/>
                  <a:pt x="13195" y="4983"/>
                  <a:pt x="13162" y="5091"/>
                </a:cubicBezTo>
                <a:cubicBezTo>
                  <a:pt x="13173" y="4811"/>
                  <a:pt x="13162" y="4521"/>
                  <a:pt x="13130" y="4241"/>
                </a:cubicBezTo>
                <a:cubicBezTo>
                  <a:pt x="13098" y="3853"/>
                  <a:pt x="12969" y="3477"/>
                  <a:pt x="12775" y="3132"/>
                </a:cubicBezTo>
                <a:lnTo>
                  <a:pt x="12775" y="3132"/>
                </a:lnTo>
                <a:cubicBezTo>
                  <a:pt x="12926" y="3487"/>
                  <a:pt x="12979" y="3886"/>
                  <a:pt x="12947" y="4273"/>
                </a:cubicBezTo>
                <a:cubicBezTo>
                  <a:pt x="12915" y="4639"/>
                  <a:pt x="12839" y="5005"/>
                  <a:pt x="12732" y="5360"/>
                </a:cubicBezTo>
                <a:cubicBezTo>
                  <a:pt x="12721" y="5392"/>
                  <a:pt x="12710" y="5425"/>
                  <a:pt x="12700" y="5457"/>
                </a:cubicBezTo>
                <a:cubicBezTo>
                  <a:pt x="12635" y="4973"/>
                  <a:pt x="12517" y="4499"/>
                  <a:pt x="12355" y="4036"/>
                </a:cubicBezTo>
                <a:cubicBezTo>
                  <a:pt x="12140" y="3455"/>
                  <a:pt x="11839" y="2938"/>
                  <a:pt x="11623" y="2379"/>
                </a:cubicBezTo>
                <a:cubicBezTo>
                  <a:pt x="11516" y="2099"/>
                  <a:pt x="11440" y="1808"/>
                  <a:pt x="11397" y="1518"/>
                </a:cubicBezTo>
                <a:cubicBezTo>
                  <a:pt x="11354" y="1217"/>
                  <a:pt x="11376" y="904"/>
                  <a:pt x="11451" y="603"/>
                </a:cubicBezTo>
                <a:lnTo>
                  <a:pt x="11451" y="603"/>
                </a:lnTo>
                <a:cubicBezTo>
                  <a:pt x="11333" y="904"/>
                  <a:pt x="11268" y="1227"/>
                  <a:pt x="11257" y="1550"/>
                </a:cubicBezTo>
                <a:cubicBezTo>
                  <a:pt x="11257" y="1862"/>
                  <a:pt x="11290" y="2185"/>
                  <a:pt x="11354" y="2497"/>
                </a:cubicBezTo>
                <a:cubicBezTo>
                  <a:pt x="11473" y="3121"/>
                  <a:pt x="11645" y="3703"/>
                  <a:pt x="11688" y="4251"/>
                </a:cubicBezTo>
                <a:cubicBezTo>
                  <a:pt x="11731" y="4779"/>
                  <a:pt x="11688" y="5317"/>
                  <a:pt x="11559" y="5834"/>
                </a:cubicBezTo>
                <a:cubicBezTo>
                  <a:pt x="11516" y="5995"/>
                  <a:pt x="11473" y="6156"/>
                  <a:pt x="11430" y="6318"/>
                </a:cubicBezTo>
                <a:cubicBezTo>
                  <a:pt x="11376" y="5984"/>
                  <a:pt x="11290" y="5661"/>
                  <a:pt x="11161" y="5349"/>
                </a:cubicBezTo>
                <a:cubicBezTo>
                  <a:pt x="11042" y="5048"/>
                  <a:pt x="10935" y="4736"/>
                  <a:pt x="10859" y="4413"/>
                </a:cubicBezTo>
                <a:cubicBezTo>
                  <a:pt x="10935" y="4165"/>
                  <a:pt x="11031" y="3918"/>
                  <a:pt x="11128" y="3670"/>
                </a:cubicBezTo>
                <a:lnTo>
                  <a:pt x="11128" y="3670"/>
                </a:lnTo>
                <a:cubicBezTo>
                  <a:pt x="11021" y="3853"/>
                  <a:pt x="10924" y="4036"/>
                  <a:pt x="10827" y="4219"/>
                </a:cubicBezTo>
                <a:cubicBezTo>
                  <a:pt x="10762" y="3853"/>
                  <a:pt x="10827" y="3487"/>
                  <a:pt x="10999" y="3154"/>
                </a:cubicBezTo>
                <a:lnTo>
                  <a:pt x="10999" y="3154"/>
                </a:lnTo>
                <a:cubicBezTo>
                  <a:pt x="10762" y="3498"/>
                  <a:pt x="10644" y="3896"/>
                  <a:pt x="10644" y="4316"/>
                </a:cubicBezTo>
                <a:lnTo>
                  <a:pt x="10644" y="4564"/>
                </a:lnTo>
                <a:cubicBezTo>
                  <a:pt x="10300" y="5274"/>
                  <a:pt x="9998" y="6006"/>
                  <a:pt x="9751" y="6759"/>
                </a:cubicBezTo>
                <a:cubicBezTo>
                  <a:pt x="9675" y="6146"/>
                  <a:pt x="9708" y="5532"/>
                  <a:pt x="9837" y="4930"/>
                </a:cubicBezTo>
                <a:cubicBezTo>
                  <a:pt x="10041" y="3993"/>
                  <a:pt x="10439" y="3121"/>
                  <a:pt x="11021" y="2368"/>
                </a:cubicBezTo>
                <a:lnTo>
                  <a:pt x="11021" y="2368"/>
                </a:lnTo>
                <a:cubicBezTo>
                  <a:pt x="10321" y="3078"/>
                  <a:pt x="9740" y="3896"/>
                  <a:pt x="9309" y="4790"/>
                </a:cubicBezTo>
                <a:cubicBezTo>
                  <a:pt x="9116" y="5188"/>
                  <a:pt x="8943" y="5586"/>
                  <a:pt x="8804" y="6006"/>
                </a:cubicBezTo>
                <a:cubicBezTo>
                  <a:pt x="8857" y="5016"/>
                  <a:pt x="8997" y="4036"/>
                  <a:pt x="9223" y="3078"/>
                </a:cubicBezTo>
                <a:lnTo>
                  <a:pt x="9223" y="3078"/>
                </a:lnTo>
                <a:cubicBezTo>
                  <a:pt x="8847" y="4101"/>
                  <a:pt x="8502" y="5069"/>
                  <a:pt x="8169" y="5973"/>
                </a:cubicBezTo>
                <a:cubicBezTo>
                  <a:pt x="8082" y="4327"/>
                  <a:pt x="8373" y="2680"/>
                  <a:pt x="9019" y="1163"/>
                </a:cubicBezTo>
                <a:lnTo>
                  <a:pt x="9019" y="1163"/>
                </a:lnTo>
                <a:cubicBezTo>
                  <a:pt x="8255" y="2486"/>
                  <a:pt x="7652" y="3907"/>
                  <a:pt x="7211" y="5371"/>
                </a:cubicBezTo>
                <a:cubicBezTo>
                  <a:pt x="7092" y="4617"/>
                  <a:pt x="6963" y="3832"/>
                  <a:pt x="6791" y="3035"/>
                </a:cubicBezTo>
                <a:lnTo>
                  <a:pt x="6791" y="3035"/>
                </a:lnTo>
                <a:cubicBezTo>
                  <a:pt x="6888" y="4219"/>
                  <a:pt x="6823" y="5414"/>
                  <a:pt x="6576" y="6576"/>
                </a:cubicBezTo>
                <a:cubicBezTo>
                  <a:pt x="6307" y="5726"/>
                  <a:pt x="6231" y="4822"/>
                  <a:pt x="6371" y="3950"/>
                </a:cubicBezTo>
                <a:cubicBezTo>
                  <a:pt x="6447" y="3326"/>
                  <a:pt x="6608" y="2680"/>
                  <a:pt x="6673" y="2013"/>
                </a:cubicBezTo>
                <a:cubicBezTo>
                  <a:pt x="6737" y="1335"/>
                  <a:pt x="6705" y="625"/>
                  <a:pt x="6414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08470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5_1_1">
    <p:spTree>
      <p:nvGrpSpPr>
        <p:cNvPr id="1" name="Shape 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29" name="Google Shape;829;p23"/>
          <p:cNvGrpSpPr/>
          <p:nvPr/>
        </p:nvGrpSpPr>
        <p:grpSpPr>
          <a:xfrm flipH="1">
            <a:off x="-297723" y="-391764"/>
            <a:ext cx="9946946" cy="5614267"/>
            <a:chOff x="-539780" y="-391764"/>
            <a:chExt cx="9946946" cy="5614267"/>
          </a:xfrm>
        </p:grpSpPr>
        <p:sp>
          <p:nvSpPr>
            <p:cNvPr id="830" name="Google Shape;830;p23"/>
            <p:cNvSpPr/>
            <p:nvPr/>
          </p:nvSpPr>
          <p:spPr>
            <a:xfrm rot="10800000">
              <a:off x="6306883" y="100"/>
              <a:ext cx="2837116" cy="1382800"/>
            </a:xfrm>
            <a:custGeom>
              <a:avLst/>
              <a:gdLst/>
              <a:ahLst/>
              <a:cxnLst/>
              <a:rect l="l" t="t" r="r" b="b"/>
              <a:pathLst>
                <a:path w="47781" h="38911" extrusionOk="0">
                  <a:moveTo>
                    <a:pt x="1" y="1"/>
                  </a:moveTo>
                  <a:lnTo>
                    <a:pt x="1" y="38910"/>
                  </a:lnTo>
                  <a:lnTo>
                    <a:pt x="47781" y="38910"/>
                  </a:lnTo>
                  <a:cubicBezTo>
                    <a:pt x="47495" y="37696"/>
                    <a:pt x="47030" y="36529"/>
                    <a:pt x="46376" y="35469"/>
                  </a:cubicBezTo>
                  <a:cubicBezTo>
                    <a:pt x="44161" y="31826"/>
                    <a:pt x="40220" y="29409"/>
                    <a:pt x="36041" y="28516"/>
                  </a:cubicBezTo>
                  <a:cubicBezTo>
                    <a:pt x="30814" y="27385"/>
                    <a:pt x="24873" y="28290"/>
                    <a:pt x="20515" y="25194"/>
                  </a:cubicBezTo>
                  <a:cubicBezTo>
                    <a:pt x="17598" y="23134"/>
                    <a:pt x="16039" y="19622"/>
                    <a:pt x="15229" y="16133"/>
                  </a:cubicBezTo>
                  <a:cubicBezTo>
                    <a:pt x="14443" y="12693"/>
                    <a:pt x="14217" y="8990"/>
                    <a:pt x="12348" y="6001"/>
                  </a:cubicBezTo>
                  <a:cubicBezTo>
                    <a:pt x="10740" y="3441"/>
                    <a:pt x="8038" y="1667"/>
                    <a:pt x="5132" y="786"/>
                  </a:cubicBezTo>
                  <a:cubicBezTo>
                    <a:pt x="3466" y="286"/>
                    <a:pt x="1739" y="48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1" name="Google Shape;831;p23"/>
            <p:cNvGrpSpPr/>
            <p:nvPr/>
          </p:nvGrpSpPr>
          <p:grpSpPr>
            <a:xfrm rot="10380338" flipH="1">
              <a:off x="8281697" y="841273"/>
              <a:ext cx="298372" cy="866322"/>
              <a:chOff x="1460575" y="5630575"/>
              <a:chExt cx="645350" cy="1873775"/>
            </a:xfrm>
          </p:grpSpPr>
          <p:sp>
            <p:nvSpPr>
              <p:cNvPr id="832" name="Google Shape;832;p23"/>
              <p:cNvSpPr/>
              <p:nvPr/>
            </p:nvSpPr>
            <p:spPr>
              <a:xfrm>
                <a:off x="1648400" y="5630575"/>
                <a:ext cx="269700" cy="175650"/>
              </a:xfrm>
              <a:custGeom>
                <a:avLst/>
                <a:gdLst/>
                <a:ahLst/>
                <a:cxnLst/>
                <a:rect l="l" t="t" r="r" b="b"/>
                <a:pathLst>
                  <a:path w="10788" h="7026" extrusionOk="0">
                    <a:moveTo>
                      <a:pt x="656" y="1"/>
                    </a:moveTo>
                    <a:cubicBezTo>
                      <a:pt x="287" y="1"/>
                      <a:pt x="1" y="298"/>
                      <a:pt x="1" y="656"/>
                    </a:cubicBezTo>
                    <a:lnTo>
                      <a:pt x="1" y="6371"/>
                    </a:lnTo>
                    <a:cubicBezTo>
                      <a:pt x="1" y="6740"/>
                      <a:pt x="298" y="7025"/>
                      <a:pt x="656" y="7025"/>
                    </a:cubicBezTo>
                    <a:lnTo>
                      <a:pt x="10133" y="7025"/>
                    </a:lnTo>
                    <a:cubicBezTo>
                      <a:pt x="10490" y="7025"/>
                      <a:pt x="10776" y="6740"/>
                      <a:pt x="10788" y="6371"/>
                    </a:cubicBezTo>
                    <a:lnTo>
                      <a:pt x="10788" y="656"/>
                    </a:lnTo>
                    <a:cubicBezTo>
                      <a:pt x="10788" y="275"/>
                      <a:pt x="10490" y="1"/>
                      <a:pt x="101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3"/>
              <p:cNvSpPr/>
              <p:nvPr/>
            </p:nvSpPr>
            <p:spPr>
              <a:xfrm>
                <a:off x="1460575" y="5806500"/>
                <a:ext cx="645350" cy="1697850"/>
              </a:xfrm>
              <a:custGeom>
                <a:avLst/>
                <a:gdLst/>
                <a:ahLst/>
                <a:cxnLst/>
                <a:rect l="l" t="t" r="r" b="b"/>
                <a:pathLst>
                  <a:path w="25814" h="67914" extrusionOk="0">
                    <a:moveTo>
                      <a:pt x="8597" y="0"/>
                    </a:moveTo>
                    <a:lnTo>
                      <a:pt x="8597" y="512"/>
                    </a:lnTo>
                    <a:cubicBezTo>
                      <a:pt x="8597" y="941"/>
                      <a:pt x="8347" y="1322"/>
                      <a:pt x="7942" y="1489"/>
                    </a:cubicBezTo>
                    <a:cubicBezTo>
                      <a:pt x="3275" y="3441"/>
                      <a:pt x="1" y="8037"/>
                      <a:pt x="1" y="13407"/>
                    </a:cubicBezTo>
                    <a:lnTo>
                      <a:pt x="1" y="63651"/>
                    </a:lnTo>
                    <a:lnTo>
                      <a:pt x="132" y="63651"/>
                    </a:lnTo>
                    <a:cubicBezTo>
                      <a:pt x="132" y="66008"/>
                      <a:pt x="2192" y="67913"/>
                      <a:pt x="4704" y="67913"/>
                    </a:cubicBezTo>
                    <a:cubicBezTo>
                      <a:pt x="6359" y="67913"/>
                      <a:pt x="7800" y="67092"/>
                      <a:pt x="8597" y="65866"/>
                    </a:cubicBezTo>
                    <a:cubicBezTo>
                      <a:pt x="9407" y="67092"/>
                      <a:pt x="10848" y="67913"/>
                      <a:pt x="12503" y="67913"/>
                    </a:cubicBezTo>
                    <a:cubicBezTo>
                      <a:pt x="14550" y="67913"/>
                      <a:pt x="16301" y="66639"/>
                      <a:pt x="16872" y="64901"/>
                    </a:cubicBezTo>
                    <a:cubicBezTo>
                      <a:pt x="17456" y="66639"/>
                      <a:pt x="19182" y="67913"/>
                      <a:pt x="21254" y="67913"/>
                    </a:cubicBezTo>
                    <a:cubicBezTo>
                      <a:pt x="23778" y="67913"/>
                      <a:pt x="25814" y="66008"/>
                      <a:pt x="25814" y="63651"/>
                    </a:cubicBezTo>
                    <a:lnTo>
                      <a:pt x="25814" y="13407"/>
                    </a:lnTo>
                    <a:cubicBezTo>
                      <a:pt x="25814" y="8037"/>
                      <a:pt x="22540" y="3441"/>
                      <a:pt x="17872" y="1489"/>
                    </a:cubicBezTo>
                    <a:cubicBezTo>
                      <a:pt x="17467" y="1310"/>
                      <a:pt x="17206" y="941"/>
                      <a:pt x="17206" y="512"/>
                    </a:cubicBezTo>
                    <a:lnTo>
                      <a:pt x="17206" y="0"/>
                    </a:lnTo>
                    <a:close/>
                  </a:path>
                </a:pathLst>
              </a:custGeom>
              <a:solidFill>
                <a:srgbClr val="25BF7C">
                  <a:alpha val="514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34" name="Google Shape;834;p23"/>
            <p:cNvSpPr/>
            <p:nvPr/>
          </p:nvSpPr>
          <p:spPr>
            <a:xfrm rot="-9019529" flipH="1">
              <a:off x="8349447" y="1480618"/>
              <a:ext cx="121194" cy="85584"/>
            </a:xfrm>
            <a:prstGeom prst="ellipse">
              <a:avLst/>
            </a:prstGeom>
            <a:solidFill>
              <a:schemeClr val="accent1">
                <a:alpha val="3184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23"/>
            <p:cNvSpPr/>
            <p:nvPr/>
          </p:nvSpPr>
          <p:spPr>
            <a:xfrm rot="-1866940">
              <a:off x="6657505" y="-262757"/>
              <a:ext cx="179690" cy="117011"/>
            </a:xfrm>
            <a:custGeom>
              <a:avLst/>
              <a:gdLst/>
              <a:ahLst/>
              <a:cxnLst/>
              <a:rect l="l" t="t" r="r" b="b"/>
              <a:pathLst>
                <a:path w="10788" h="7025" extrusionOk="0">
                  <a:moveTo>
                    <a:pt x="644" y="0"/>
                  </a:moveTo>
                  <a:cubicBezTo>
                    <a:pt x="275" y="0"/>
                    <a:pt x="1" y="298"/>
                    <a:pt x="1" y="655"/>
                  </a:cubicBezTo>
                  <a:lnTo>
                    <a:pt x="1" y="6370"/>
                  </a:lnTo>
                  <a:cubicBezTo>
                    <a:pt x="1" y="6739"/>
                    <a:pt x="298" y="7025"/>
                    <a:pt x="644" y="7025"/>
                  </a:cubicBezTo>
                  <a:lnTo>
                    <a:pt x="10133" y="7025"/>
                  </a:lnTo>
                  <a:cubicBezTo>
                    <a:pt x="10490" y="7025"/>
                    <a:pt x="10788" y="6739"/>
                    <a:pt x="10788" y="6370"/>
                  </a:cubicBezTo>
                  <a:lnTo>
                    <a:pt x="10788" y="655"/>
                  </a:lnTo>
                  <a:cubicBezTo>
                    <a:pt x="10788" y="274"/>
                    <a:pt x="10490" y="0"/>
                    <a:pt x="10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23"/>
            <p:cNvSpPr/>
            <p:nvPr/>
          </p:nvSpPr>
          <p:spPr>
            <a:xfrm rot="-1866940">
              <a:off x="6870167" y="-235692"/>
              <a:ext cx="400620" cy="1131205"/>
            </a:xfrm>
            <a:custGeom>
              <a:avLst/>
              <a:gdLst/>
              <a:ahLst/>
              <a:cxnLst/>
              <a:rect l="l" t="t" r="r" b="b"/>
              <a:pathLst>
                <a:path w="24052" h="67914" extrusionOk="0">
                  <a:moveTo>
                    <a:pt x="8002" y="1"/>
                  </a:moveTo>
                  <a:lnTo>
                    <a:pt x="8002" y="1989"/>
                  </a:lnTo>
                  <a:cubicBezTo>
                    <a:pt x="8002" y="2334"/>
                    <a:pt x="7907" y="2668"/>
                    <a:pt x="7704" y="2941"/>
                  </a:cubicBezTo>
                  <a:lnTo>
                    <a:pt x="798" y="12800"/>
                  </a:lnTo>
                  <a:cubicBezTo>
                    <a:pt x="287" y="13562"/>
                    <a:pt x="1" y="14455"/>
                    <a:pt x="1" y="15360"/>
                  </a:cubicBezTo>
                  <a:lnTo>
                    <a:pt x="1" y="24837"/>
                  </a:lnTo>
                  <a:lnTo>
                    <a:pt x="167" y="25135"/>
                  </a:lnTo>
                  <a:cubicBezTo>
                    <a:pt x="489" y="25742"/>
                    <a:pt x="656" y="26421"/>
                    <a:pt x="656" y="27099"/>
                  </a:cubicBezTo>
                  <a:lnTo>
                    <a:pt x="656" y="47816"/>
                  </a:lnTo>
                  <a:cubicBezTo>
                    <a:pt x="656" y="48280"/>
                    <a:pt x="560" y="48733"/>
                    <a:pt x="370" y="49161"/>
                  </a:cubicBezTo>
                  <a:lnTo>
                    <a:pt x="1" y="50007"/>
                  </a:lnTo>
                  <a:lnTo>
                    <a:pt x="1" y="63651"/>
                  </a:lnTo>
                  <a:lnTo>
                    <a:pt x="120" y="63651"/>
                  </a:lnTo>
                  <a:cubicBezTo>
                    <a:pt x="120" y="66009"/>
                    <a:pt x="2025" y="67914"/>
                    <a:pt x="4370" y="67914"/>
                  </a:cubicBezTo>
                  <a:cubicBezTo>
                    <a:pt x="5906" y="67914"/>
                    <a:pt x="7264" y="67092"/>
                    <a:pt x="8002" y="65866"/>
                  </a:cubicBezTo>
                  <a:cubicBezTo>
                    <a:pt x="8752" y="67092"/>
                    <a:pt x="10109" y="67914"/>
                    <a:pt x="11633" y="67914"/>
                  </a:cubicBezTo>
                  <a:cubicBezTo>
                    <a:pt x="13562" y="67914"/>
                    <a:pt x="15181" y="66640"/>
                    <a:pt x="15717" y="64901"/>
                  </a:cubicBezTo>
                  <a:cubicBezTo>
                    <a:pt x="16253" y="66640"/>
                    <a:pt x="17872" y="67914"/>
                    <a:pt x="19789" y="67914"/>
                  </a:cubicBezTo>
                  <a:cubicBezTo>
                    <a:pt x="22146" y="67914"/>
                    <a:pt x="24051" y="66009"/>
                    <a:pt x="24051" y="63651"/>
                  </a:cubicBezTo>
                  <a:lnTo>
                    <a:pt x="24051" y="50007"/>
                  </a:lnTo>
                  <a:lnTo>
                    <a:pt x="23682" y="49161"/>
                  </a:lnTo>
                  <a:cubicBezTo>
                    <a:pt x="23504" y="48745"/>
                    <a:pt x="23397" y="48280"/>
                    <a:pt x="23397" y="47816"/>
                  </a:cubicBezTo>
                  <a:lnTo>
                    <a:pt x="23397" y="27099"/>
                  </a:lnTo>
                  <a:cubicBezTo>
                    <a:pt x="23361" y="26421"/>
                    <a:pt x="23528" y="25730"/>
                    <a:pt x="23861" y="25135"/>
                  </a:cubicBezTo>
                  <a:lnTo>
                    <a:pt x="24016" y="24837"/>
                  </a:lnTo>
                  <a:lnTo>
                    <a:pt x="24016" y="15360"/>
                  </a:lnTo>
                  <a:cubicBezTo>
                    <a:pt x="24016" y="14431"/>
                    <a:pt x="23742" y="13538"/>
                    <a:pt x="23218" y="12800"/>
                  </a:cubicBezTo>
                  <a:lnTo>
                    <a:pt x="16312" y="2941"/>
                  </a:lnTo>
                  <a:cubicBezTo>
                    <a:pt x="16122" y="2668"/>
                    <a:pt x="16015" y="2334"/>
                    <a:pt x="16015" y="1989"/>
                  </a:cubicBezTo>
                  <a:lnTo>
                    <a:pt x="16015" y="1"/>
                  </a:lnTo>
                  <a:close/>
                </a:path>
              </a:pathLst>
            </a:custGeom>
            <a:solidFill>
              <a:srgbClr val="25BF7C">
                <a:alpha val="51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23"/>
            <p:cNvSpPr/>
            <p:nvPr/>
          </p:nvSpPr>
          <p:spPr>
            <a:xfrm rot="1865792">
              <a:off x="83352" y="3799273"/>
              <a:ext cx="202861" cy="726207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23"/>
            <p:cNvSpPr/>
            <p:nvPr/>
          </p:nvSpPr>
          <p:spPr>
            <a:xfrm rot="1865792">
              <a:off x="133591" y="4102064"/>
              <a:ext cx="254713" cy="645879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23"/>
            <p:cNvSpPr/>
            <p:nvPr/>
          </p:nvSpPr>
          <p:spPr>
            <a:xfrm rot="1865792">
              <a:off x="30265" y="4350154"/>
              <a:ext cx="264223" cy="615694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23"/>
            <p:cNvSpPr/>
            <p:nvPr/>
          </p:nvSpPr>
          <p:spPr>
            <a:xfrm rot="1865792">
              <a:off x="-47046" y="4585932"/>
              <a:ext cx="300004" cy="602379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23"/>
            <p:cNvSpPr/>
            <p:nvPr/>
          </p:nvSpPr>
          <p:spPr>
            <a:xfrm rot="1865792">
              <a:off x="-210435" y="4171368"/>
              <a:ext cx="303616" cy="641027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23"/>
            <p:cNvSpPr/>
            <p:nvPr/>
          </p:nvSpPr>
          <p:spPr>
            <a:xfrm rot="1865792">
              <a:off x="-446738" y="4508734"/>
              <a:ext cx="436237" cy="481666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23"/>
            <p:cNvSpPr/>
            <p:nvPr/>
          </p:nvSpPr>
          <p:spPr>
            <a:xfrm rot="1865792">
              <a:off x="-62853" y="3785949"/>
              <a:ext cx="249778" cy="1465481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23"/>
            <p:cNvSpPr/>
            <p:nvPr/>
          </p:nvSpPr>
          <p:spPr>
            <a:xfrm rot="1865792">
              <a:off x="142149" y="4097871"/>
              <a:ext cx="226816" cy="630828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23"/>
            <p:cNvSpPr/>
            <p:nvPr/>
          </p:nvSpPr>
          <p:spPr>
            <a:xfrm rot="1865792">
              <a:off x="42855" y="4350098"/>
              <a:ext cx="247821" cy="579637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23"/>
            <p:cNvSpPr/>
            <p:nvPr/>
          </p:nvSpPr>
          <p:spPr>
            <a:xfrm rot="1865792">
              <a:off x="-421050" y="4475648"/>
              <a:ext cx="688607" cy="610484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23"/>
            <p:cNvSpPr/>
            <p:nvPr/>
          </p:nvSpPr>
          <p:spPr>
            <a:xfrm rot="1865792">
              <a:off x="-184266" y="4178291"/>
              <a:ext cx="290494" cy="628237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23"/>
            <p:cNvSpPr/>
            <p:nvPr/>
          </p:nvSpPr>
          <p:spPr>
            <a:xfrm rot="3492532">
              <a:off x="6233657" y="-64667"/>
              <a:ext cx="210056" cy="540624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23"/>
            <p:cNvSpPr/>
            <p:nvPr/>
          </p:nvSpPr>
          <p:spPr>
            <a:xfrm rot="3492532">
              <a:off x="6095836" y="336713"/>
              <a:ext cx="193063" cy="352705"/>
            </a:xfrm>
            <a:custGeom>
              <a:avLst/>
              <a:gdLst/>
              <a:ahLst/>
              <a:cxnLst/>
              <a:rect l="l" t="t" r="r" b="b"/>
              <a:pathLst>
                <a:path w="7169" h="13097" extrusionOk="0">
                  <a:moveTo>
                    <a:pt x="6787" y="0"/>
                  </a:moveTo>
                  <a:cubicBezTo>
                    <a:pt x="5692" y="2536"/>
                    <a:pt x="2810" y="3798"/>
                    <a:pt x="1322" y="6120"/>
                  </a:cubicBezTo>
                  <a:cubicBezTo>
                    <a:pt x="1" y="8192"/>
                    <a:pt x="12" y="11049"/>
                    <a:pt x="1358" y="13097"/>
                  </a:cubicBezTo>
                  <a:cubicBezTo>
                    <a:pt x="1703" y="12502"/>
                    <a:pt x="2287" y="12109"/>
                    <a:pt x="2846" y="11704"/>
                  </a:cubicBezTo>
                  <a:cubicBezTo>
                    <a:pt x="4680" y="10406"/>
                    <a:pt x="6299" y="8632"/>
                    <a:pt x="6751" y="6429"/>
                  </a:cubicBezTo>
                  <a:cubicBezTo>
                    <a:pt x="7168" y="4429"/>
                    <a:pt x="6561" y="2048"/>
                    <a:pt x="6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23"/>
            <p:cNvSpPr/>
            <p:nvPr/>
          </p:nvSpPr>
          <p:spPr>
            <a:xfrm rot="3492532">
              <a:off x="5883564" y="164879"/>
              <a:ext cx="252040" cy="283898"/>
            </a:xfrm>
            <a:custGeom>
              <a:avLst/>
              <a:gdLst/>
              <a:ahLst/>
              <a:cxnLst/>
              <a:rect l="l" t="t" r="r" b="b"/>
              <a:pathLst>
                <a:path w="9359" h="10542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548"/>
                    <a:pt x="810" y="5168"/>
                    <a:pt x="2168" y="7346"/>
                  </a:cubicBezTo>
                  <a:cubicBezTo>
                    <a:pt x="2620" y="8049"/>
                    <a:pt x="3156" y="8704"/>
                    <a:pt x="3846" y="9132"/>
                  </a:cubicBezTo>
                  <a:cubicBezTo>
                    <a:pt x="4596" y="9585"/>
                    <a:pt x="5477" y="9775"/>
                    <a:pt x="6323" y="9954"/>
                  </a:cubicBezTo>
                  <a:cubicBezTo>
                    <a:pt x="7024" y="10104"/>
                    <a:pt x="8138" y="10541"/>
                    <a:pt x="8942" y="10541"/>
                  </a:cubicBezTo>
                  <a:cubicBezTo>
                    <a:pt x="9094" y="10541"/>
                    <a:pt x="9234" y="10526"/>
                    <a:pt x="9359" y="10490"/>
                  </a:cubicBezTo>
                  <a:cubicBezTo>
                    <a:pt x="8180" y="8204"/>
                    <a:pt x="7037" y="5465"/>
                    <a:pt x="5299" y="3525"/>
                  </a:cubicBezTo>
                  <a:cubicBezTo>
                    <a:pt x="3870" y="1929"/>
                    <a:pt x="1906" y="9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23"/>
            <p:cNvSpPr/>
            <p:nvPr/>
          </p:nvSpPr>
          <p:spPr>
            <a:xfrm rot="3492532">
              <a:off x="6120466" y="-64129"/>
              <a:ext cx="236663" cy="900682"/>
            </a:xfrm>
            <a:custGeom>
              <a:avLst/>
              <a:gdLst/>
              <a:ahLst/>
              <a:cxnLst/>
              <a:rect l="l" t="t" r="r" b="b"/>
              <a:pathLst>
                <a:path w="8788" h="33445" extrusionOk="0">
                  <a:moveTo>
                    <a:pt x="1072" y="0"/>
                  </a:moveTo>
                  <a:cubicBezTo>
                    <a:pt x="858" y="1489"/>
                    <a:pt x="679" y="2965"/>
                    <a:pt x="536" y="4453"/>
                  </a:cubicBezTo>
                  <a:cubicBezTo>
                    <a:pt x="369" y="5941"/>
                    <a:pt x="250" y="7430"/>
                    <a:pt x="167" y="8918"/>
                  </a:cubicBezTo>
                  <a:cubicBezTo>
                    <a:pt x="0" y="11906"/>
                    <a:pt x="60" y="14907"/>
                    <a:pt x="524" y="17883"/>
                  </a:cubicBezTo>
                  <a:cubicBezTo>
                    <a:pt x="1012" y="20848"/>
                    <a:pt x="1870" y="23765"/>
                    <a:pt x="3227" y="26444"/>
                  </a:cubicBezTo>
                  <a:cubicBezTo>
                    <a:pt x="3917" y="27789"/>
                    <a:pt x="4703" y="29063"/>
                    <a:pt x="5620" y="30254"/>
                  </a:cubicBezTo>
                  <a:cubicBezTo>
                    <a:pt x="6561" y="31433"/>
                    <a:pt x="7608" y="32516"/>
                    <a:pt x="8787" y="33445"/>
                  </a:cubicBezTo>
                  <a:cubicBezTo>
                    <a:pt x="7668" y="32445"/>
                    <a:pt x="6668" y="31326"/>
                    <a:pt x="5811" y="30123"/>
                  </a:cubicBezTo>
                  <a:cubicBezTo>
                    <a:pt x="4930" y="28920"/>
                    <a:pt x="4179" y="27635"/>
                    <a:pt x="3536" y="26301"/>
                  </a:cubicBezTo>
                  <a:cubicBezTo>
                    <a:pt x="2274" y="23622"/>
                    <a:pt x="1417" y="20753"/>
                    <a:pt x="965" y="17812"/>
                  </a:cubicBezTo>
                  <a:cubicBezTo>
                    <a:pt x="477" y="14883"/>
                    <a:pt x="417" y="11906"/>
                    <a:pt x="512" y="8930"/>
                  </a:cubicBezTo>
                  <a:cubicBezTo>
                    <a:pt x="548" y="7442"/>
                    <a:pt x="643" y="5953"/>
                    <a:pt x="739" y="4465"/>
                  </a:cubicBezTo>
                  <a:lnTo>
                    <a:pt x="10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23"/>
            <p:cNvSpPr/>
            <p:nvPr/>
          </p:nvSpPr>
          <p:spPr>
            <a:xfrm rot="3492532">
              <a:off x="5836154" y="187942"/>
              <a:ext cx="485471" cy="426494"/>
            </a:xfrm>
            <a:custGeom>
              <a:avLst/>
              <a:gdLst/>
              <a:ahLst/>
              <a:cxnLst/>
              <a:rect l="l" t="t" r="r" b="b"/>
              <a:pathLst>
                <a:path w="18027" h="15837" extrusionOk="0">
                  <a:moveTo>
                    <a:pt x="17979" y="1"/>
                  </a:moveTo>
                  <a:lnTo>
                    <a:pt x="17979" y="1"/>
                  </a:lnTo>
                  <a:cubicBezTo>
                    <a:pt x="17920" y="1394"/>
                    <a:pt x="17431" y="2704"/>
                    <a:pt x="16812" y="3930"/>
                  </a:cubicBezTo>
                  <a:cubicBezTo>
                    <a:pt x="16217" y="5144"/>
                    <a:pt x="15443" y="6287"/>
                    <a:pt x="14669" y="7442"/>
                  </a:cubicBezTo>
                  <a:cubicBezTo>
                    <a:pt x="13895" y="8585"/>
                    <a:pt x="13169" y="9788"/>
                    <a:pt x="12693" y="11109"/>
                  </a:cubicBezTo>
                  <a:cubicBezTo>
                    <a:pt x="12276" y="12275"/>
                    <a:pt x="12087" y="13514"/>
                    <a:pt x="12134" y="14746"/>
                  </a:cubicBezTo>
                  <a:lnTo>
                    <a:pt x="12134" y="14746"/>
                  </a:lnTo>
                  <a:cubicBezTo>
                    <a:pt x="11083" y="13910"/>
                    <a:pt x="9889" y="13326"/>
                    <a:pt x="8752" y="12705"/>
                  </a:cubicBezTo>
                  <a:cubicBezTo>
                    <a:pt x="8097" y="12348"/>
                    <a:pt x="7466" y="11979"/>
                    <a:pt x="6871" y="11562"/>
                  </a:cubicBezTo>
                  <a:cubicBezTo>
                    <a:pt x="6275" y="11145"/>
                    <a:pt x="5739" y="10633"/>
                    <a:pt x="5239" y="10121"/>
                  </a:cubicBezTo>
                  <a:cubicBezTo>
                    <a:pt x="4227" y="9062"/>
                    <a:pt x="3358" y="7835"/>
                    <a:pt x="2537" y="6621"/>
                  </a:cubicBezTo>
                  <a:cubicBezTo>
                    <a:pt x="1703" y="5394"/>
                    <a:pt x="905" y="4132"/>
                    <a:pt x="1" y="2977"/>
                  </a:cubicBezTo>
                  <a:lnTo>
                    <a:pt x="1" y="2977"/>
                  </a:lnTo>
                  <a:cubicBezTo>
                    <a:pt x="834" y="4204"/>
                    <a:pt x="1572" y="5490"/>
                    <a:pt x="2382" y="6764"/>
                  </a:cubicBezTo>
                  <a:cubicBezTo>
                    <a:pt x="3168" y="8014"/>
                    <a:pt x="3989" y="9264"/>
                    <a:pt x="5001" y="10383"/>
                  </a:cubicBezTo>
                  <a:cubicBezTo>
                    <a:pt x="5501" y="10931"/>
                    <a:pt x="6061" y="11455"/>
                    <a:pt x="6668" y="11907"/>
                  </a:cubicBezTo>
                  <a:cubicBezTo>
                    <a:pt x="7275" y="12348"/>
                    <a:pt x="7918" y="12741"/>
                    <a:pt x="8573" y="13098"/>
                  </a:cubicBezTo>
                  <a:cubicBezTo>
                    <a:pt x="9883" y="13812"/>
                    <a:pt x="11192" y="14491"/>
                    <a:pt x="12276" y="15443"/>
                  </a:cubicBezTo>
                  <a:lnTo>
                    <a:pt x="12705" y="15836"/>
                  </a:lnTo>
                  <a:lnTo>
                    <a:pt x="12645" y="15253"/>
                  </a:lnTo>
                  <a:cubicBezTo>
                    <a:pt x="12502" y="13907"/>
                    <a:pt x="12645" y="12538"/>
                    <a:pt x="13097" y="11264"/>
                  </a:cubicBezTo>
                  <a:cubicBezTo>
                    <a:pt x="13538" y="9978"/>
                    <a:pt x="14252" y="8811"/>
                    <a:pt x="14967" y="7633"/>
                  </a:cubicBezTo>
                  <a:cubicBezTo>
                    <a:pt x="15693" y="6454"/>
                    <a:pt x="16455" y="5275"/>
                    <a:pt x="17027" y="4013"/>
                  </a:cubicBezTo>
                  <a:cubicBezTo>
                    <a:pt x="17574" y="2751"/>
                    <a:pt x="18027" y="1382"/>
                    <a:pt x="17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23"/>
            <p:cNvSpPr/>
            <p:nvPr/>
          </p:nvSpPr>
          <p:spPr>
            <a:xfrm rot="3492532">
              <a:off x="6370591" y="95465"/>
              <a:ext cx="96222" cy="104220"/>
            </a:xfrm>
            <a:custGeom>
              <a:avLst/>
              <a:gdLst/>
              <a:ahLst/>
              <a:cxnLst/>
              <a:rect l="l" t="t" r="r" b="b"/>
              <a:pathLst>
                <a:path w="3573" h="3870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55"/>
                    <a:pt x="274" y="1286"/>
                    <a:pt x="512" y="1905"/>
                  </a:cubicBezTo>
                  <a:cubicBezTo>
                    <a:pt x="774" y="2513"/>
                    <a:pt x="1096" y="3096"/>
                    <a:pt x="1477" y="3644"/>
                  </a:cubicBezTo>
                  <a:lnTo>
                    <a:pt x="1632" y="3870"/>
                  </a:lnTo>
                  <a:lnTo>
                    <a:pt x="1822" y="3691"/>
                  </a:lnTo>
                  <a:cubicBezTo>
                    <a:pt x="2227" y="3298"/>
                    <a:pt x="2560" y="2870"/>
                    <a:pt x="2858" y="2405"/>
                  </a:cubicBezTo>
                  <a:cubicBezTo>
                    <a:pt x="3013" y="2179"/>
                    <a:pt x="3144" y="1929"/>
                    <a:pt x="3263" y="1691"/>
                  </a:cubicBezTo>
                  <a:cubicBezTo>
                    <a:pt x="3382" y="1441"/>
                    <a:pt x="3501" y="1191"/>
                    <a:pt x="3572" y="929"/>
                  </a:cubicBezTo>
                  <a:lnTo>
                    <a:pt x="3572" y="929"/>
                  </a:lnTo>
                  <a:lnTo>
                    <a:pt x="3096" y="1584"/>
                  </a:lnTo>
                  <a:lnTo>
                    <a:pt x="3096" y="1584"/>
                  </a:lnTo>
                  <a:cubicBezTo>
                    <a:pt x="2953" y="1798"/>
                    <a:pt x="2775" y="2001"/>
                    <a:pt x="2608" y="2215"/>
                  </a:cubicBezTo>
                  <a:cubicBezTo>
                    <a:pt x="2323" y="2549"/>
                    <a:pt x="2030" y="2867"/>
                    <a:pt x="1722" y="3169"/>
                  </a:cubicBezTo>
                  <a:lnTo>
                    <a:pt x="1722" y="3169"/>
                  </a:lnTo>
                  <a:cubicBezTo>
                    <a:pt x="1417" y="2702"/>
                    <a:pt x="1126" y="2220"/>
                    <a:pt x="870" y="1739"/>
                  </a:cubicBezTo>
                  <a:cubicBezTo>
                    <a:pt x="572" y="1167"/>
                    <a:pt x="286" y="59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23"/>
            <p:cNvSpPr/>
            <p:nvPr/>
          </p:nvSpPr>
          <p:spPr>
            <a:xfrm rot="3492532">
              <a:off x="6247431" y="137660"/>
              <a:ext cx="148816" cy="143673"/>
            </a:xfrm>
            <a:custGeom>
              <a:avLst/>
              <a:gdLst/>
              <a:ahLst/>
              <a:cxnLst/>
              <a:rect l="l" t="t" r="r" b="b"/>
              <a:pathLst>
                <a:path w="5526" h="5335" extrusionOk="0">
                  <a:moveTo>
                    <a:pt x="1" y="0"/>
                  </a:moveTo>
                  <a:cubicBezTo>
                    <a:pt x="132" y="453"/>
                    <a:pt x="310" y="882"/>
                    <a:pt x="489" y="1310"/>
                  </a:cubicBezTo>
                  <a:cubicBezTo>
                    <a:pt x="667" y="1739"/>
                    <a:pt x="846" y="2179"/>
                    <a:pt x="1060" y="2596"/>
                  </a:cubicBezTo>
                  <a:cubicBezTo>
                    <a:pt x="1453" y="3441"/>
                    <a:pt x="1918" y="4275"/>
                    <a:pt x="2406" y="5061"/>
                  </a:cubicBezTo>
                  <a:lnTo>
                    <a:pt x="2572" y="5334"/>
                  </a:lnTo>
                  <a:lnTo>
                    <a:pt x="2763" y="5096"/>
                  </a:lnTo>
                  <a:cubicBezTo>
                    <a:pt x="3322" y="4418"/>
                    <a:pt x="3858" y="3715"/>
                    <a:pt x="4311" y="2989"/>
                  </a:cubicBezTo>
                  <a:cubicBezTo>
                    <a:pt x="4549" y="2620"/>
                    <a:pt x="4763" y="2251"/>
                    <a:pt x="4966" y="1858"/>
                  </a:cubicBezTo>
                  <a:cubicBezTo>
                    <a:pt x="5168" y="1477"/>
                    <a:pt x="5358" y="1084"/>
                    <a:pt x="5525" y="679"/>
                  </a:cubicBezTo>
                  <a:lnTo>
                    <a:pt x="5525" y="679"/>
                  </a:lnTo>
                  <a:cubicBezTo>
                    <a:pt x="5287" y="1048"/>
                    <a:pt x="5049" y="1417"/>
                    <a:pt x="4787" y="1763"/>
                  </a:cubicBezTo>
                  <a:cubicBezTo>
                    <a:pt x="4537" y="2120"/>
                    <a:pt x="4287" y="2453"/>
                    <a:pt x="4037" y="2798"/>
                  </a:cubicBezTo>
                  <a:cubicBezTo>
                    <a:pt x="3578" y="3403"/>
                    <a:pt x="3110" y="3990"/>
                    <a:pt x="2633" y="4566"/>
                  </a:cubicBezTo>
                  <a:lnTo>
                    <a:pt x="2633" y="4566"/>
                  </a:lnTo>
                  <a:cubicBezTo>
                    <a:pt x="2202" y="3867"/>
                    <a:pt x="1781" y="3159"/>
                    <a:pt x="1370" y="24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23"/>
            <p:cNvSpPr/>
            <p:nvPr/>
          </p:nvSpPr>
          <p:spPr>
            <a:xfrm rot="3492532">
              <a:off x="6168474" y="210915"/>
              <a:ext cx="146877" cy="119624"/>
            </a:xfrm>
            <a:custGeom>
              <a:avLst/>
              <a:gdLst/>
              <a:ahLst/>
              <a:cxnLst/>
              <a:rect l="l" t="t" r="r" b="b"/>
              <a:pathLst>
                <a:path w="5454" h="4442" extrusionOk="0">
                  <a:moveTo>
                    <a:pt x="5453" y="1"/>
                  </a:moveTo>
                  <a:lnTo>
                    <a:pt x="5453" y="1"/>
                  </a:lnTo>
                  <a:cubicBezTo>
                    <a:pt x="4942" y="691"/>
                    <a:pt x="4430" y="1358"/>
                    <a:pt x="3894" y="2013"/>
                  </a:cubicBezTo>
                  <a:cubicBezTo>
                    <a:pt x="3632" y="2358"/>
                    <a:pt x="3358" y="2668"/>
                    <a:pt x="3096" y="2989"/>
                  </a:cubicBezTo>
                  <a:lnTo>
                    <a:pt x="2449" y="3758"/>
                  </a:lnTo>
                  <a:lnTo>
                    <a:pt x="2449" y="3758"/>
                  </a:lnTo>
                  <a:lnTo>
                    <a:pt x="1310" y="2382"/>
                  </a:lnTo>
                  <a:cubicBezTo>
                    <a:pt x="870" y="1858"/>
                    <a:pt x="441" y="1322"/>
                    <a:pt x="0" y="810"/>
                  </a:cubicBezTo>
                  <a:lnTo>
                    <a:pt x="0" y="810"/>
                  </a:lnTo>
                  <a:cubicBezTo>
                    <a:pt x="298" y="1429"/>
                    <a:pt x="655" y="2013"/>
                    <a:pt x="1036" y="2572"/>
                  </a:cubicBezTo>
                  <a:cubicBezTo>
                    <a:pt x="1405" y="3156"/>
                    <a:pt x="1822" y="3703"/>
                    <a:pt x="2263" y="4239"/>
                  </a:cubicBezTo>
                  <a:lnTo>
                    <a:pt x="2417" y="4442"/>
                  </a:lnTo>
                  <a:lnTo>
                    <a:pt x="2596" y="4239"/>
                  </a:lnTo>
                  <a:cubicBezTo>
                    <a:pt x="2894" y="3930"/>
                    <a:pt x="3167" y="3584"/>
                    <a:pt x="3429" y="3263"/>
                  </a:cubicBezTo>
                  <a:cubicBezTo>
                    <a:pt x="3703" y="2930"/>
                    <a:pt x="3953" y="2596"/>
                    <a:pt x="4191" y="2239"/>
                  </a:cubicBezTo>
                  <a:cubicBezTo>
                    <a:pt x="4680" y="1525"/>
                    <a:pt x="5120" y="786"/>
                    <a:pt x="5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23"/>
            <p:cNvSpPr/>
            <p:nvPr/>
          </p:nvSpPr>
          <p:spPr>
            <a:xfrm rot="3492532">
              <a:off x="6210662" y="491695"/>
              <a:ext cx="65737" cy="83053"/>
            </a:xfrm>
            <a:custGeom>
              <a:avLst/>
              <a:gdLst/>
              <a:ahLst/>
              <a:cxnLst/>
              <a:rect l="l" t="t" r="r" b="b"/>
              <a:pathLst>
                <a:path w="2441" h="3084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41" y="441"/>
                    <a:pt x="310" y="893"/>
                    <a:pt x="191" y="1358"/>
                  </a:cubicBezTo>
                  <a:cubicBezTo>
                    <a:pt x="95" y="1810"/>
                    <a:pt x="36" y="2274"/>
                    <a:pt x="12" y="2751"/>
                  </a:cubicBezTo>
                  <a:lnTo>
                    <a:pt x="0" y="3084"/>
                  </a:lnTo>
                  <a:lnTo>
                    <a:pt x="0" y="3084"/>
                  </a:lnTo>
                  <a:lnTo>
                    <a:pt x="310" y="2989"/>
                  </a:lnTo>
                  <a:cubicBezTo>
                    <a:pt x="691" y="2870"/>
                    <a:pt x="1084" y="2739"/>
                    <a:pt x="1441" y="2548"/>
                  </a:cubicBezTo>
                  <a:cubicBezTo>
                    <a:pt x="1798" y="2346"/>
                    <a:pt x="2143" y="2120"/>
                    <a:pt x="2441" y="1846"/>
                  </a:cubicBezTo>
                  <a:lnTo>
                    <a:pt x="2441" y="1846"/>
                  </a:lnTo>
                  <a:cubicBezTo>
                    <a:pt x="2048" y="1989"/>
                    <a:pt x="1679" y="2108"/>
                    <a:pt x="1310" y="2227"/>
                  </a:cubicBezTo>
                  <a:lnTo>
                    <a:pt x="502" y="2465"/>
                  </a:lnTo>
                  <a:lnTo>
                    <a:pt x="502" y="2465"/>
                  </a:lnTo>
                  <a:cubicBezTo>
                    <a:pt x="528" y="2112"/>
                    <a:pt x="553" y="1761"/>
                    <a:pt x="572" y="1417"/>
                  </a:cubicBezTo>
                  <a:cubicBezTo>
                    <a:pt x="607" y="941"/>
                    <a:pt x="631" y="476"/>
                    <a:pt x="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23"/>
            <p:cNvSpPr/>
            <p:nvPr/>
          </p:nvSpPr>
          <p:spPr>
            <a:xfrm rot="3492532">
              <a:off x="6120561" y="484652"/>
              <a:ext cx="89489" cy="105836"/>
            </a:xfrm>
            <a:custGeom>
              <a:avLst/>
              <a:gdLst/>
              <a:ahLst/>
              <a:cxnLst/>
              <a:rect l="l" t="t" r="r" b="b"/>
              <a:pathLst>
                <a:path w="3323" h="3930" extrusionOk="0">
                  <a:moveTo>
                    <a:pt x="239" y="0"/>
                  </a:moveTo>
                  <a:cubicBezTo>
                    <a:pt x="108" y="596"/>
                    <a:pt x="48" y="1203"/>
                    <a:pt x="36" y="1810"/>
                  </a:cubicBezTo>
                  <a:cubicBezTo>
                    <a:pt x="1" y="2417"/>
                    <a:pt x="36" y="3013"/>
                    <a:pt x="96" y="3632"/>
                  </a:cubicBezTo>
                  <a:lnTo>
                    <a:pt x="120" y="3930"/>
                  </a:lnTo>
                  <a:lnTo>
                    <a:pt x="405" y="3822"/>
                  </a:lnTo>
                  <a:cubicBezTo>
                    <a:pt x="941" y="3632"/>
                    <a:pt x="1453" y="3394"/>
                    <a:pt x="1953" y="3108"/>
                  </a:cubicBezTo>
                  <a:cubicBezTo>
                    <a:pt x="2441" y="2822"/>
                    <a:pt x="2906" y="2477"/>
                    <a:pt x="3322" y="2096"/>
                  </a:cubicBezTo>
                  <a:lnTo>
                    <a:pt x="3322" y="2096"/>
                  </a:lnTo>
                  <a:cubicBezTo>
                    <a:pt x="2798" y="2346"/>
                    <a:pt x="2287" y="2572"/>
                    <a:pt x="1786" y="2798"/>
                  </a:cubicBezTo>
                  <a:cubicBezTo>
                    <a:pt x="1367" y="2964"/>
                    <a:pt x="947" y="3138"/>
                    <a:pt x="521" y="3294"/>
                  </a:cubicBezTo>
                  <a:lnTo>
                    <a:pt x="521" y="3294"/>
                  </a:lnTo>
                  <a:cubicBezTo>
                    <a:pt x="477" y="2795"/>
                    <a:pt x="445" y="2297"/>
                    <a:pt x="405" y="1798"/>
                  </a:cubicBezTo>
                  <a:cubicBezTo>
                    <a:pt x="358" y="1203"/>
                    <a:pt x="310" y="608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23"/>
            <p:cNvSpPr/>
            <p:nvPr/>
          </p:nvSpPr>
          <p:spPr>
            <a:xfrm rot="3492532">
              <a:off x="5962324" y="210914"/>
              <a:ext cx="69615" cy="86931"/>
            </a:xfrm>
            <a:custGeom>
              <a:avLst/>
              <a:gdLst/>
              <a:ahLst/>
              <a:cxnLst/>
              <a:rect l="l" t="t" r="r" b="b"/>
              <a:pathLst>
                <a:path w="2585" h="3228" extrusionOk="0">
                  <a:moveTo>
                    <a:pt x="2204" y="1"/>
                  </a:moveTo>
                  <a:lnTo>
                    <a:pt x="2168" y="1405"/>
                  </a:lnTo>
                  <a:cubicBezTo>
                    <a:pt x="2159" y="1730"/>
                    <a:pt x="2151" y="2056"/>
                    <a:pt x="2135" y="2381"/>
                  </a:cubicBezTo>
                  <a:lnTo>
                    <a:pt x="2135" y="2381"/>
                  </a:lnTo>
                  <a:cubicBezTo>
                    <a:pt x="1857" y="2192"/>
                    <a:pt x="1569" y="2007"/>
                    <a:pt x="1275" y="1822"/>
                  </a:cubicBezTo>
                  <a:cubicBezTo>
                    <a:pt x="858" y="1572"/>
                    <a:pt x="441" y="1334"/>
                    <a:pt x="1" y="1144"/>
                  </a:cubicBezTo>
                  <a:lnTo>
                    <a:pt x="1" y="1144"/>
                  </a:lnTo>
                  <a:cubicBezTo>
                    <a:pt x="322" y="1501"/>
                    <a:pt x="691" y="1810"/>
                    <a:pt x="1049" y="2108"/>
                  </a:cubicBezTo>
                  <a:cubicBezTo>
                    <a:pt x="1430" y="2406"/>
                    <a:pt x="1811" y="2691"/>
                    <a:pt x="2204" y="2977"/>
                  </a:cubicBezTo>
                  <a:lnTo>
                    <a:pt x="2561" y="3227"/>
                  </a:lnTo>
                  <a:lnTo>
                    <a:pt x="2573" y="2810"/>
                  </a:lnTo>
                  <a:cubicBezTo>
                    <a:pt x="2585" y="2334"/>
                    <a:pt x="2585" y="1858"/>
                    <a:pt x="2525" y="1382"/>
                  </a:cubicBezTo>
                  <a:cubicBezTo>
                    <a:pt x="2477" y="917"/>
                    <a:pt x="2382" y="44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23"/>
            <p:cNvSpPr/>
            <p:nvPr/>
          </p:nvSpPr>
          <p:spPr>
            <a:xfrm rot="3492532">
              <a:off x="5935368" y="287068"/>
              <a:ext cx="83699" cy="100396"/>
            </a:xfrm>
            <a:custGeom>
              <a:avLst/>
              <a:gdLst/>
              <a:ahLst/>
              <a:cxnLst/>
              <a:rect l="l" t="t" r="r" b="b"/>
              <a:pathLst>
                <a:path w="3108" h="3728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2346" y="572"/>
                    <a:pt x="2417" y="1132"/>
                    <a:pt x="2501" y="1703"/>
                  </a:cubicBezTo>
                  <a:cubicBezTo>
                    <a:pt x="2548" y="2141"/>
                    <a:pt x="2596" y="2594"/>
                    <a:pt x="2625" y="3045"/>
                  </a:cubicBezTo>
                  <a:lnTo>
                    <a:pt x="2625" y="3045"/>
                  </a:lnTo>
                  <a:lnTo>
                    <a:pt x="1489" y="2644"/>
                  </a:lnTo>
                  <a:cubicBezTo>
                    <a:pt x="989" y="2477"/>
                    <a:pt x="500" y="2299"/>
                    <a:pt x="0" y="2144"/>
                  </a:cubicBezTo>
                  <a:lnTo>
                    <a:pt x="0" y="2144"/>
                  </a:lnTo>
                  <a:cubicBezTo>
                    <a:pt x="429" y="2465"/>
                    <a:pt x="870" y="2727"/>
                    <a:pt x="1334" y="2977"/>
                  </a:cubicBezTo>
                  <a:cubicBezTo>
                    <a:pt x="1572" y="3096"/>
                    <a:pt x="1810" y="3204"/>
                    <a:pt x="2048" y="3311"/>
                  </a:cubicBezTo>
                  <a:cubicBezTo>
                    <a:pt x="2286" y="3430"/>
                    <a:pt x="2536" y="3513"/>
                    <a:pt x="2775" y="3608"/>
                  </a:cubicBezTo>
                  <a:lnTo>
                    <a:pt x="3108" y="3727"/>
                  </a:lnTo>
                  <a:lnTo>
                    <a:pt x="3096" y="3370"/>
                  </a:lnTo>
                  <a:cubicBezTo>
                    <a:pt x="3060" y="2787"/>
                    <a:pt x="2989" y="2203"/>
                    <a:pt x="2858" y="1644"/>
                  </a:cubicBezTo>
                  <a:cubicBezTo>
                    <a:pt x="2715" y="1072"/>
                    <a:pt x="2525" y="525"/>
                    <a:pt x="2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23"/>
            <p:cNvSpPr/>
            <p:nvPr/>
          </p:nvSpPr>
          <p:spPr>
            <a:xfrm rot="2131633">
              <a:off x="7884376" y="330587"/>
              <a:ext cx="148962" cy="301767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" name="Google Shape;861;p23"/>
            <p:cNvSpPr/>
            <p:nvPr/>
          </p:nvSpPr>
          <p:spPr>
            <a:xfrm rot="-2281775">
              <a:off x="689767" y="4755524"/>
              <a:ext cx="148956" cy="301766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" name="Google Shape;862;p23"/>
            <p:cNvSpPr/>
            <p:nvPr/>
          </p:nvSpPr>
          <p:spPr>
            <a:xfrm rot="2422028" flipH="1">
              <a:off x="317710" y="2839431"/>
              <a:ext cx="158193" cy="103013"/>
            </a:xfrm>
            <a:custGeom>
              <a:avLst/>
              <a:gdLst/>
              <a:ahLst/>
              <a:cxnLst/>
              <a:rect l="l" t="t" r="r" b="b"/>
              <a:pathLst>
                <a:path w="10788" h="7025" extrusionOk="0">
                  <a:moveTo>
                    <a:pt x="644" y="0"/>
                  </a:moveTo>
                  <a:cubicBezTo>
                    <a:pt x="275" y="0"/>
                    <a:pt x="1" y="298"/>
                    <a:pt x="1" y="655"/>
                  </a:cubicBezTo>
                  <a:lnTo>
                    <a:pt x="1" y="6370"/>
                  </a:lnTo>
                  <a:cubicBezTo>
                    <a:pt x="1" y="6739"/>
                    <a:pt x="298" y="7025"/>
                    <a:pt x="644" y="7025"/>
                  </a:cubicBezTo>
                  <a:lnTo>
                    <a:pt x="10133" y="7025"/>
                  </a:lnTo>
                  <a:cubicBezTo>
                    <a:pt x="10490" y="7025"/>
                    <a:pt x="10788" y="6739"/>
                    <a:pt x="10788" y="6370"/>
                  </a:cubicBezTo>
                  <a:lnTo>
                    <a:pt x="10788" y="655"/>
                  </a:lnTo>
                  <a:cubicBezTo>
                    <a:pt x="10788" y="274"/>
                    <a:pt x="10490" y="0"/>
                    <a:pt x="1013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" name="Google Shape;863;p23"/>
            <p:cNvSpPr/>
            <p:nvPr/>
          </p:nvSpPr>
          <p:spPr>
            <a:xfrm rot="2422028" flipH="1">
              <a:off x="-135914" y="2811407"/>
              <a:ext cx="352694" cy="995878"/>
            </a:xfrm>
            <a:custGeom>
              <a:avLst/>
              <a:gdLst/>
              <a:ahLst/>
              <a:cxnLst/>
              <a:rect l="l" t="t" r="r" b="b"/>
              <a:pathLst>
                <a:path w="24052" h="67914" extrusionOk="0">
                  <a:moveTo>
                    <a:pt x="8002" y="1"/>
                  </a:moveTo>
                  <a:lnTo>
                    <a:pt x="8002" y="1989"/>
                  </a:lnTo>
                  <a:cubicBezTo>
                    <a:pt x="8002" y="2334"/>
                    <a:pt x="7907" y="2668"/>
                    <a:pt x="7704" y="2941"/>
                  </a:cubicBezTo>
                  <a:lnTo>
                    <a:pt x="798" y="12800"/>
                  </a:lnTo>
                  <a:cubicBezTo>
                    <a:pt x="287" y="13562"/>
                    <a:pt x="1" y="14455"/>
                    <a:pt x="1" y="15360"/>
                  </a:cubicBezTo>
                  <a:lnTo>
                    <a:pt x="1" y="24837"/>
                  </a:lnTo>
                  <a:lnTo>
                    <a:pt x="167" y="25135"/>
                  </a:lnTo>
                  <a:cubicBezTo>
                    <a:pt x="489" y="25742"/>
                    <a:pt x="656" y="26421"/>
                    <a:pt x="656" y="27099"/>
                  </a:cubicBezTo>
                  <a:lnTo>
                    <a:pt x="656" y="47816"/>
                  </a:lnTo>
                  <a:cubicBezTo>
                    <a:pt x="656" y="48280"/>
                    <a:pt x="560" y="48733"/>
                    <a:pt x="370" y="49161"/>
                  </a:cubicBezTo>
                  <a:lnTo>
                    <a:pt x="1" y="50007"/>
                  </a:lnTo>
                  <a:lnTo>
                    <a:pt x="1" y="63651"/>
                  </a:lnTo>
                  <a:lnTo>
                    <a:pt x="120" y="63651"/>
                  </a:lnTo>
                  <a:cubicBezTo>
                    <a:pt x="120" y="66009"/>
                    <a:pt x="2025" y="67914"/>
                    <a:pt x="4370" y="67914"/>
                  </a:cubicBezTo>
                  <a:cubicBezTo>
                    <a:pt x="5906" y="67914"/>
                    <a:pt x="7264" y="67092"/>
                    <a:pt x="8002" y="65866"/>
                  </a:cubicBezTo>
                  <a:cubicBezTo>
                    <a:pt x="8752" y="67092"/>
                    <a:pt x="10109" y="67914"/>
                    <a:pt x="11633" y="67914"/>
                  </a:cubicBezTo>
                  <a:cubicBezTo>
                    <a:pt x="13562" y="67914"/>
                    <a:pt x="15181" y="66640"/>
                    <a:pt x="15717" y="64901"/>
                  </a:cubicBezTo>
                  <a:cubicBezTo>
                    <a:pt x="16253" y="66640"/>
                    <a:pt x="17872" y="67914"/>
                    <a:pt x="19789" y="67914"/>
                  </a:cubicBezTo>
                  <a:cubicBezTo>
                    <a:pt x="22146" y="67914"/>
                    <a:pt x="24051" y="66009"/>
                    <a:pt x="24051" y="63651"/>
                  </a:cubicBezTo>
                  <a:lnTo>
                    <a:pt x="24051" y="50007"/>
                  </a:lnTo>
                  <a:lnTo>
                    <a:pt x="23682" y="49161"/>
                  </a:lnTo>
                  <a:cubicBezTo>
                    <a:pt x="23504" y="48745"/>
                    <a:pt x="23397" y="48280"/>
                    <a:pt x="23397" y="47816"/>
                  </a:cubicBezTo>
                  <a:lnTo>
                    <a:pt x="23397" y="27099"/>
                  </a:lnTo>
                  <a:cubicBezTo>
                    <a:pt x="23361" y="26421"/>
                    <a:pt x="23528" y="25730"/>
                    <a:pt x="23861" y="25135"/>
                  </a:cubicBezTo>
                  <a:lnTo>
                    <a:pt x="24016" y="24837"/>
                  </a:lnTo>
                  <a:lnTo>
                    <a:pt x="24016" y="15360"/>
                  </a:lnTo>
                  <a:cubicBezTo>
                    <a:pt x="24016" y="14431"/>
                    <a:pt x="23742" y="13538"/>
                    <a:pt x="23218" y="12800"/>
                  </a:cubicBezTo>
                  <a:lnTo>
                    <a:pt x="16312" y="2941"/>
                  </a:lnTo>
                  <a:cubicBezTo>
                    <a:pt x="16122" y="2668"/>
                    <a:pt x="16015" y="2334"/>
                    <a:pt x="16015" y="1989"/>
                  </a:cubicBezTo>
                  <a:lnTo>
                    <a:pt x="16015" y="1"/>
                  </a:lnTo>
                  <a:close/>
                </a:path>
              </a:pathLst>
            </a:custGeom>
            <a:solidFill>
              <a:srgbClr val="25BF7C">
                <a:alpha val="514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" name="Google Shape;864;p23"/>
            <p:cNvSpPr/>
            <p:nvPr/>
          </p:nvSpPr>
          <p:spPr>
            <a:xfrm rot="-7738681" flipH="1">
              <a:off x="8719071" y="1884738"/>
              <a:ext cx="131163" cy="213849"/>
            </a:xfrm>
            <a:custGeom>
              <a:avLst/>
              <a:gdLst/>
              <a:ahLst/>
              <a:cxnLst/>
              <a:rect l="l" t="t" r="r" b="b"/>
              <a:pathLst>
                <a:path w="5942" h="9688" extrusionOk="0">
                  <a:moveTo>
                    <a:pt x="2057" y="0"/>
                  </a:moveTo>
                  <a:cubicBezTo>
                    <a:pt x="1465" y="0"/>
                    <a:pt x="885" y="319"/>
                    <a:pt x="465" y="1058"/>
                  </a:cubicBezTo>
                  <a:cubicBezTo>
                    <a:pt x="131" y="1642"/>
                    <a:pt x="24" y="2332"/>
                    <a:pt x="12" y="2999"/>
                  </a:cubicBezTo>
                  <a:cubicBezTo>
                    <a:pt x="0" y="5737"/>
                    <a:pt x="1715" y="8416"/>
                    <a:pt x="4191" y="9547"/>
                  </a:cubicBezTo>
                  <a:cubicBezTo>
                    <a:pt x="4357" y="9620"/>
                    <a:pt x="4540" y="9687"/>
                    <a:pt x="4712" y="9687"/>
                  </a:cubicBezTo>
                  <a:cubicBezTo>
                    <a:pt x="4824" y="9687"/>
                    <a:pt x="4931" y="9658"/>
                    <a:pt x="5025" y="9583"/>
                  </a:cubicBezTo>
                  <a:cubicBezTo>
                    <a:pt x="5132" y="9512"/>
                    <a:pt x="5203" y="9393"/>
                    <a:pt x="5263" y="9262"/>
                  </a:cubicBezTo>
                  <a:cubicBezTo>
                    <a:pt x="5941" y="7845"/>
                    <a:pt x="5656" y="6178"/>
                    <a:pt x="5299" y="4642"/>
                  </a:cubicBezTo>
                  <a:cubicBezTo>
                    <a:pt x="5013" y="3440"/>
                    <a:pt x="4668" y="2237"/>
                    <a:pt x="3989" y="1213"/>
                  </a:cubicBezTo>
                  <a:cubicBezTo>
                    <a:pt x="3501" y="464"/>
                    <a:pt x="2770" y="0"/>
                    <a:pt x="2057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" name="Google Shape;865;p23"/>
            <p:cNvSpPr/>
            <p:nvPr/>
          </p:nvSpPr>
          <p:spPr>
            <a:xfrm rot="-7738681" flipH="1">
              <a:off x="8839235" y="2011455"/>
              <a:ext cx="201072" cy="167803"/>
            </a:xfrm>
            <a:custGeom>
              <a:avLst/>
              <a:gdLst/>
              <a:ahLst/>
              <a:cxnLst/>
              <a:rect l="l" t="t" r="r" b="b"/>
              <a:pathLst>
                <a:path w="9109" h="7602" extrusionOk="0">
                  <a:moveTo>
                    <a:pt x="7160" y="0"/>
                  </a:moveTo>
                  <a:cubicBezTo>
                    <a:pt x="5976" y="0"/>
                    <a:pt x="4647" y="949"/>
                    <a:pt x="3858" y="1555"/>
                  </a:cubicBezTo>
                  <a:cubicBezTo>
                    <a:pt x="2334" y="2746"/>
                    <a:pt x="1084" y="4270"/>
                    <a:pt x="238" y="6008"/>
                  </a:cubicBezTo>
                  <a:cubicBezTo>
                    <a:pt x="119" y="6246"/>
                    <a:pt x="0" y="6497"/>
                    <a:pt x="60" y="6770"/>
                  </a:cubicBezTo>
                  <a:cubicBezTo>
                    <a:pt x="119" y="7032"/>
                    <a:pt x="345" y="7247"/>
                    <a:pt x="584" y="7378"/>
                  </a:cubicBezTo>
                  <a:cubicBezTo>
                    <a:pt x="882" y="7539"/>
                    <a:pt x="1202" y="7602"/>
                    <a:pt x="1530" y="7602"/>
                  </a:cubicBezTo>
                  <a:cubicBezTo>
                    <a:pt x="2000" y="7602"/>
                    <a:pt x="2485" y="7472"/>
                    <a:pt x="2941" y="7318"/>
                  </a:cubicBezTo>
                  <a:cubicBezTo>
                    <a:pt x="4429" y="6818"/>
                    <a:pt x="5822" y="6044"/>
                    <a:pt x="7037" y="5044"/>
                  </a:cubicBezTo>
                  <a:cubicBezTo>
                    <a:pt x="8108" y="4163"/>
                    <a:pt x="9108" y="2913"/>
                    <a:pt x="8930" y="1544"/>
                  </a:cubicBezTo>
                  <a:cubicBezTo>
                    <a:pt x="8894" y="1222"/>
                    <a:pt x="8775" y="889"/>
                    <a:pt x="8561" y="639"/>
                  </a:cubicBezTo>
                  <a:cubicBezTo>
                    <a:pt x="8158" y="178"/>
                    <a:pt x="7672" y="0"/>
                    <a:pt x="7160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" name="Google Shape;866;p23"/>
            <p:cNvSpPr/>
            <p:nvPr/>
          </p:nvSpPr>
          <p:spPr>
            <a:xfrm rot="-7738681" flipH="1">
              <a:off x="8748559" y="1914412"/>
              <a:ext cx="119067" cy="251109"/>
            </a:xfrm>
            <a:custGeom>
              <a:avLst/>
              <a:gdLst/>
              <a:ahLst/>
              <a:cxnLst/>
              <a:rect l="l" t="t" r="r" b="b"/>
              <a:pathLst>
                <a:path w="5394" h="11376" extrusionOk="0">
                  <a:moveTo>
                    <a:pt x="2755" y="0"/>
                  </a:moveTo>
                  <a:cubicBezTo>
                    <a:pt x="2745" y="0"/>
                    <a:pt x="2736" y="1"/>
                    <a:pt x="2727" y="1"/>
                  </a:cubicBezTo>
                  <a:cubicBezTo>
                    <a:pt x="2132" y="13"/>
                    <a:pt x="1584" y="358"/>
                    <a:pt x="1215" y="810"/>
                  </a:cubicBezTo>
                  <a:cubicBezTo>
                    <a:pt x="834" y="1263"/>
                    <a:pt x="631" y="1834"/>
                    <a:pt x="477" y="2406"/>
                  </a:cubicBezTo>
                  <a:cubicBezTo>
                    <a:pt x="0" y="4275"/>
                    <a:pt x="203" y="6263"/>
                    <a:pt x="810" y="8085"/>
                  </a:cubicBezTo>
                  <a:cubicBezTo>
                    <a:pt x="1167" y="9168"/>
                    <a:pt x="1703" y="10240"/>
                    <a:pt x="2548" y="11014"/>
                  </a:cubicBezTo>
                  <a:cubicBezTo>
                    <a:pt x="2757" y="11189"/>
                    <a:pt x="2986" y="11375"/>
                    <a:pt x="3253" y="11375"/>
                  </a:cubicBezTo>
                  <a:cubicBezTo>
                    <a:pt x="3276" y="11375"/>
                    <a:pt x="3299" y="11374"/>
                    <a:pt x="3322" y="11371"/>
                  </a:cubicBezTo>
                  <a:cubicBezTo>
                    <a:pt x="3787" y="11323"/>
                    <a:pt x="4013" y="10788"/>
                    <a:pt x="4132" y="10347"/>
                  </a:cubicBezTo>
                  <a:cubicBezTo>
                    <a:pt x="4703" y="8156"/>
                    <a:pt x="4977" y="5942"/>
                    <a:pt x="5227" y="3703"/>
                  </a:cubicBezTo>
                  <a:cubicBezTo>
                    <a:pt x="5393" y="2258"/>
                    <a:pt x="4510" y="0"/>
                    <a:pt x="2755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" name="Google Shape;867;p23"/>
            <p:cNvSpPr/>
            <p:nvPr/>
          </p:nvSpPr>
          <p:spPr>
            <a:xfrm rot="-7738681" flipH="1">
              <a:off x="8762456" y="1956668"/>
              <a:ext cx="202661" cy="257025"/>
            </a:xfrm>
            <a:custGeom>
              <a:avLst/>
              <a:gdLst/>
              <a:ahLst/>
              <a:cxnLst/>
              <a:rect l="l" t="t" r="r" b="b"/>
              <a:pathLst>
                <a:path w="9181" h="11644" extrusionOk="0">
                  <a:moveTo>
                    <a:pt x="6145" y="0"/>
                  </a:moveTo>
                  <a:cubicBezTo>
                    <a:pt x="5827" y="0"/>
                    <a:pt x="5508" y="43"/>
                    <a:pt x="5203" y="128"/>
                  </a:cubicBezTo>
                  <a:cubicBezTo>
                    <a:pt x="3929" y="474"/>
                    <a:pt x="2905" y="1414"/>
                    <a:pt x="2084" y="2438"/>
                  </a:cubicBezTo>
                  <a:cubicBezTo>
                    <a:pt x="977" y="3819"/>
                    <a:pt x="143" y="5462"/>
                    <a:pt x="60" y="7213"/>
                  </a:cubicBezTo>
                  <a:cubicBezTo>
                    <a:pt x="0" y="8665"/>
                    <a:pt x="500" y="10368"/>
                    <a:pt x="1667" y="11296"/>
                  </a:cubicBezTo>
                  <a:cubicBezTo>
                    <a:pt x="1986" y="11544"/>
                    <a:pt x="2376" y="11644"/>
                    <a:pt x="2789" y="11644"/>
                  </a:cubicBezTo>
                  <a:cubicBezTo>
                    <a:pt x="3686" y="11644"/>
                    <a:pt x="4691" y="11173"/>
                    <a:pt x="5311" y="10725"/>
                  </a:cubicBezTo>
                  <a:cubicBezTo>
                    <a:pt x="6096" y="10165"/>
                    <a:pt x="6715" y="9380"/>
                    <a:pt x="7251" y="8570"/>
                  </a:cubicBezTo>
                  <a:cubicBezTo>
                    <a:pt x="8323" y="6951"/>
                    <a:pt x="9180" y="5105"/>
                    <a:pt x="9168" y="3164"/>
                  </a:cubicBezTo>
                  <a:cubicBezTo>
                    <a:pt x="9168" y="2510"/>
                    <a:pt x="9049" y="1831"/>
                    <a:pt x="8704" y="1283"/>
                  </a:cubicBezTo>
                  <a:cubicBezTo>
                    <a:pt x="8169" y="432"/>
                    <a:pt x="7159" y="0"/>
                    <a:pt x="6145" y="0"/>
                  </a:cubicBezTo>
                  <a:close/>
                </a:path>
              </a:pathLst>
            </a:custGeom>
            <a:solidFill>
              <a:srgbClr val="FDB21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23"/>
            <p:cNvSpPr/>
            <p:nvPr/>
          </p:nvSpPr>
          <p:spPr>
            <a:xfrm rot="-7738681" flipH="1">
              <a:off x="8806495" y="1901317"/>
              <a:ext cx="142995" cy="55603"/>
            </a:xfrm>
            <a:custGeom>
              <a:avLst/>
              <a:gdLst/>
              <a:ahLst/>
              <a:cxnLst/>
              <a:rect l="l" t="t" r="r" b="b"/>
              <a:pathLst>
                <a:path w="6478" h="2519" extrusionOk="0">
                  <a:moveTo>
                    <a:pt x="1" y="0"/>
                  </a:moveTo>
                  <a:lnTo>
                    <a:pt x="1" y="0"/>
                  </a:lnTo>
                  <a:cubicBezTo>
                    <a:pt x="287" y="977"/>
                    <a:pt x="870" y="1965"/>
                    <a:pt x="1822" y="2334"/>
                  </a:cubicBezTo>
                  <a:cubicBezTo>
                    <a:pt x="2180" y="2469"/>
                    <a:pt x="2556" y="2518"/>
                    <a:pt x="2940" y="2518"/>
                  </a:cubicBezTo>
                  <a:cubicBezTo>
                    <a:pt x="3603" y="2518"/>
                    <a:pt x="4290" y="2373"/>
                    <a:pt x="4954" y="2275"/>
                  </a:cubicBezTo>
                  <a:cubicBezTo>
                    <a:pt x="5192" y="2239"/>
                    <a:pt x="5487" y="2182"/>
                    <a:pt x="5765" y="2182"/>
                  </a:cubicBezTo>
                  <a:cubicBezTo>
                    <a:pt x="6043" y="2182"/>
                    <a:pt x="6305" y="2239"/>
                    <a:pt x="6478" y="2429"/>
                  </a:cubicBezTo>
                  <a:cubicBezTo>
                    <a:pt x="6204" y="1572"/>
                    <a:pt x="5430" y="917"/>
                    <a:pt x="4573" y="798"/>
                  </a:cubicBezTo>
                  <a:cubicBezTo>
                    <a:pt x="4458" y="784"/>
                    <a:pt x="4342" y="778"/>
                    <a:pt x="4227" y="778"/>
                  </a:cubicBezTo>
                  <a:cubicBezTo>
                    <a:pt x="3582" y="778"/>
                    <a:pt x="2931" y="965"/>
                    <a:pt x="2289" y="965"/>
                  </a:cubicBezTo>
                  <a:cubicBezTo>
                    <a:pt x="2272" y="965"/>
                    <a:pt x="2256" y="965"/>
                    <a:pt x="2239" y="965"/>
                  </a:cubicBezTo>
                  <a:cubicBezTo>
                    <a:pt x="1406" y="953"/>
                    <a:pt x="584" y="596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23"/>
            <p:cNvSpPr/>
            <p:nvPr/>
          </p:nvSpPr>
          <p:spPr>
            <a:xfrm rot="-7738681" flipH="1">
              <a:off x="8923866" y="1964602"/>
              <a:ext cx="146924" cy="75668"/>
            </a:xfrm>
            <a:custGeom>
              <a:avLst/>
              <a:gdLst/>
              <a:ahLst/>
              <a:cxnLst/>
              <a:rect l="l" t="t" r="r" b="b"/>
              <a:pathLst>
                <a:path w="6656" h="3428" extrusionOk="0">
                  <a:moveTo>
                    <a:pt x="1594" y="0"/>
                  </a:moveTo>
                  <a:cubicBezTo>
                    <a:pt x="1021" y="0"/>
                    <a:pt x="449" y="179"/>
                    <a:pt x="0" y="532"/>
                  </a:cubicBezTo>
                  <a:cubicBezTo>
                    <a:pt x="143" y="501"/>
                    <a:pt x="288" y="486"/>
                    <a:pt x="433" y="486"/>
                  </a:cubicBezTo>
                  <a:cubicBezTo>
                    <a:pt x="1326" y="486"/>
                    <a:pt x="2213" y="1061"/>
                    <a:pt x="2572" y="1901"/>
                  </a:cubicBezTo>
                  <a:cubicBezTo>
                    <a:pt x="2715" y="2163"/>
                    <a:pt x="2775" y="2449"/>
                    <a:pt x="2929" y="2699"/>
                  </a:cubicBezTo>
                  <a:cubicBezTo>
                    <a:pt x="3249" y="3189"/>
                    <a:pt x="3847" y="3427"/>
                    <a:pt x="4432" y="3427"/>
                  </a:cubicBezTo>
                  <a:cubicBezTo>
                    <a:pt x="4544" y="3427"/>
                    <a:pt x="4654" y="3419"/>
                    <a:pt x="4763" y="3402"/>
                  </a:cubicBezTo>
                  <a:cubicBezTo>
                    <a:pt x="5453" y="3306"/>
                    <a:pt x="6061" y="2925"/>
                    <a:pt x="6656" y="2580"/>
                  </a:cubicBezTo>
                  <a:lnTo>
                    <a:pt x="6656" y="2580"/>
                  </a:lnTo>
                  <a:cubicBezTo>
                    <a:pt x="6512" y="2627"/>
                    <a:pt x="6365" y="2649"/>
                    <a:pt x="6218" y="2649"/>
                  </a:cubicBezTo>
                  <a:cubicBezTo>
                    <a:pt x="5619" y="2649"/>
                    <a:pt x="5009" y="2296"/>
                    <a:pt x="4560" y="1866"/>
                  </a:cubicBezTo>
                  <a:cubicBezTo>
                    <a:pt x="3989" y="1330"/>
                    <a:pt x="3513" y="675"/>
                    <a:pt x="2834" y="306"/>
                  </a:cubicBezTo>
                  <a:cubicBezTo>
                    <a:pt x="2456" y="101"/>
                    <a:pt x="2025" y="0"/>
                    <a:pt x="15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23"/>
            <p:cNvSpPr/>
            <p:nvPr/>
          </p:nvSpPr>
          <p:spPr>
            <a:xfrm rot="-7738681" flipH="1">
              <a:off x="8869793" y="1971113"/>
              <a:ext cx="74146" cy="121537"/>
            </a:xfrm>
            <a:custGeom>
              <a:avLst/>
              <a:gdLst/>
              <a:ahLst/>
              <a:cxnLst/>
              <a:rect l="l" t="t" r="r" b="b"/>
              <a:pathLst>
                <a:path w="3359" h="5506" extrusionOk="0">
                  <a:moveTo>
                    <a:pt x="3358" y="0"/>
                  </a:moveTo>
                  <a:lnTo>
                    <a:pt x="3358" y="0"/>
                  </a:lnTo>
                  <a:cubicBezTo>
                    <a:pt x="2798" y="905"/>
                    <a:pt x="1679" y="1322"/>
                    <a:pt x="941" y="2096"/>
                  </a:cubicBezTo>
                  <a:cubicBezTo>
                    <a:pt x="310" y="2763"/>
                    <a:pt x="1" y="3703"/>
                    <a:pt x="48" y="4620"/>
                  </a:cubicBezTo>
                  <a:cubicBezTo>
                    <a:pt x="58" y="4811"/>
                    <a:pt x="119" y="5506"/>
                    <a:pt x="333" y="5506"/>
                  </a:cubicBezTo>
                  <a:cubicBezTo>
                    <a:pt x="372" y="5506"/>
                    <a:pt x="415" y="5483"/>
                    <a:pt x="465" y="5430"/>
                  </a:cubicBezTo>
                  <a:cubicBezTo>
                    <a:pt x="584" y="5310"/>
                    <a:pt x="620" y="4894"/>
                    <a:pt x="715" y="4727"/>
                  </a:cubicBezTo>
                  <a:cubicBezTo>
                    <a:pt x="834" y="4501"/>
                    <a:pt x="1001" y="4287"/>
                    <a:pt x="1179" y="4084"/>
                  </a:cubicBezTo>
                  <a:cubicBezTo>
                    <a:pt x="1608" y="3584"/>
                    <a:pt x="2144" y="3179"/>
                    <a:pt x="2513" y="2632"/>
                  </a:cubicBezTo>
                  <a:cubicBezTo>
                    <a:pt x="3049" y="1858"/>
                    <a:pt x="3215" y="917"/>
                    <a:pt x="335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23"/>
            <p:cNvSpPr/>
            <p:nvPr/>
          </p:nvSpPr>
          <p:spPr>
            <a:xfrm rot="-7738681" flipH="1">
              <a:off x="8940605" y="1760196"/>
              <a:ext cx="99885" cy="223936"/>
            </a:xfrm>
            <a:custGeom>
              <a:avLst/>
              <a:gdLst/>
              <a:ahLst/>
              <a:cxnLst/>
              <a:rect l="l" t="t" r="r" b="b"/>
              <a:pathLst>
                <a:path w="4525" h="10145" extrusionOk="0">
                  <a:moveTo>
                    <a:pt x="4061" y="1"/>
                  </a:moveTo>
                  <a:cubicBezTo>
                    <a:pt x="3894" y="2918"/>
                    <a:pt x="2525" y="5608"/>
                    <a:pt x="1132" y="8121"/>
                  </a:cubicBezTo>
                  <a:cubicBezTo>
                    <a:pt x="775" y="8775"/>
                    <a:pt x="429" y="9347"/>
                    <a:pt x="1" y="9835"/>
                  </a:cubicBezTo>
                  <a:lnTo>
                    <a:pt x="334" y="10145"/>
                  </a:lnTo>
                  <a:cubicBezTo>
                    <a:pt x="798" y="9621"/>
                    <a:pt x="1144" y="9014"/>
                    <a:pt x="1525" y="8359"/>
                  </a:cubicBezTo>
                  <a:cubicBezTo>
                    <a:pt x="2953" y="5799"/>
                    <a:pt x="4358" y="3049"/>
                    <a:pt x="4525" y="24"/>
                  </a:cubicBezTo>
                  <a:lnTo>
                    <a:pt x="406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72" name="Google Shape;872;p23"/>
            <p:cNvGrpSpPr/>
            <p:nvPr/>
          </p:nvGrpSpPr>
          <p:grpSpPr>
            <a:xfrm rot="-1324913">
              <a:off x="8697861" y="-353468"/>
              <a:ext cx="470024" cy="1364716"/>
              <a:chOff x="1460575" y="5630575"/>
              <a:chExt cx="645350" cy="1873775"/>
            </a:xfrm>
          </p:grpSpPr>
          <p:sp>
            <p:nvSpPr>
              <p:cNvPr id="873" name="Google Shape;873;p23"/>
              <p:cNvSpPr/>
              <p:nvPr/>
            </p:nvSpPr>
            <p:spPr>
              <a:xfrm>
                <a:off x="1648400" y="5630575"/>
                <a:ext cx="269700" cy="175650"/>
              </a:xfrm>
              <a:custGeom>
                <a:avLst/>
                <a:gdLst/>
                <a:ahLst/>
                <a:cxnLst/>
                <a:rect l="l" t="t" r="r" b="b"/>
                <a:pathLst>
                  <a:path w="10788" h="7026" extrusionOk="0">
                    <a:moveTo>
                      <a:pt x="656" y="1"/>
                    </a:moveTo>
                    <a:cubicBezTo>
                      <a:pt x="287" y="1"/>
                      <a:pt x="1" y="298"/>
                      <a:pt x="1" y="656"/>
                    </a:cubicBezTo>
                    <a:lnTo>
                      <a:pt x="1" y="6371"/>
                    </a:lnTo>
                    <a:cubicBezTo>
                      <a:pt x="1" y="6740"/>
                      <a:pt x="298" y="7025"/>
                      <a:pt x="656" y="7025"/>
                    </a:cubicBezTo>
                    <a:lnTo>
                      <a:pt x="10133" y="7025"/>
                    </a:lnTo>
                    <a:cubicBezTo>
                      <a:pt x="10490" y="7025"/>
                      <a:pt x="10776" y="6740"/>
                      <a:pt x="10788" y="6371"/>
                    </a:cubicBezTo>
                    <a:lnTo>
                      <a:pt x="10788" y="656"/>
                    </a:lnTo>
                    <a:cubicBezTo>
                      <a:pt x="10788" y="275"/>
                      <a:pt x="10490" y="1"/>
                      <a:pt x="101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3"/>
              <p:cNvSpPr/>
              <p:nvPr/>
            </p:nvSpPr>
            <p:spPr>
              <a:xfrm>
                <a:off x="1460575" y="5806500"/>
                <a:ext cx="645350" cy="1697850"/>
              </a:xfrm>
              <a:custGeom>
                <a:avLst/>
                <a:gdLst/>
                <a:ahLst/>
                <a:cxnLst/>
                <a:rect l="l" t="t" r="r" b="b"/>
                <a:pathLst>
                  <a:path w="25814" h="67914" extrusionOk="0">
                    <a:moveTo>
                      <a:pt x="8597" y="0"/>
                    </a:moveTo>
                    <a:lnTo>
                      <a:pt x="8597" y="512"/>
                    </a:lnTo>
                    <a:cubicBezTo>
                      <a:pt x="8597" y="941"/>
                      <a:pt x="8347" y="1322"/>
                      <a:pt x="7942" y="1489"/>
                    </a:cubicBezTo>
                    <a:cubicBezTo>
                      <a:pt x="3275" y="3441"/>
                      <a:pt x="1" y="8037"/>
                      <a:pt x="1" y="13407"/>
                    </a:cubicBezTo>
                    <a:lnTo>
                      <a:pt x="1" y="63651"/>
                    </a:lnTo>
                    <a:lnTo>
                      <a:pt x="132" y="63651"/>
                    </a:lnTo>
                    <a:cubicBezTo>
                      <a:pt x="132" y="66008"/>
                      <a:pt x="2192" y="67913"/>
                      <a:pt x="4704" y="67913"/>
                    </a:cubicBezTo>
                    <a:cubicBezTo>
                      <a:pt x="6359" y="67913"/>
                      <a:pt x="7800" y="67092"/>
                      <a:pt x="8597" y="65866"/>
                    </a:cubicBezTo>
                    <a:cubicBezTo>
                      <a:pt x="9407" y="67092"/>
                      <a:pt x="10848" y="67913"/>
                      <a:pt x="12503" y="67913"/>
                    </a:cubicBezTo>
                    <a:cubicBezTo>
                      <a:pt x="14550" y="67913"/>
                      <a:pt x="16301" y="66639"/>
                      <a:pt x="16872" y="64901"/>
                    </a:cubicBezTo>
                    <a:cubicBezTo>
                      <a:pt x="17456" y="66639"/>
                      <a:pt x="19182" y="67913"/>
                      <a:pt x="21254" y="67913"/>
                    </a:cubicBezTo>
                    <a:cubicBezTo>
                      <a:pt x="23778" y="67913"/>
                      <a:pt x="25814" y="66008"/>
                      <a:pt x="25814" y="63651"/>
                    </a:cubicBezTo>
                    <a:lnTo>
                      <a:pt x="25814" y="13407"/>
                    </a:lnTo>
                    <a:cubicBezTo>
                      <a:pt x="25814" y="8037"/>
                      <a:pt x="22540" y="3441"/>
                      <a:pt x="17872" y="1489"/>
                    </a:cubicBezTo>
                    <a:cubicBezTo>
                      <a:pt x="17467" y="1310"/>
                      <a:pt x="17206" y="941"/>
                      <a:pt x="17206" y="512"/>
                    </a:cubicBezTo>
                    <a:lnTo>
                      <a:pt x="17206" y="0"/>
                    </a:lnTo>
                    <a:close/>
                  </a:path>
                </a:pathLst>
              </a:custGeom>
              <a:solidFill>
                <a:srgbClr val="25BF7C">
                  <a:alpha val="514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75" name="Google Shape;875;p23"/>
            <p:cNvSpPr/>
            <p:nvPr/>
          </p:nvSpPr>
          <p:spPr>
            <a:xfrm rot="-3525496">
              <a:off x="8618451" y="-65787"/>
              <a:ext cx="190880" cy="134748"/>
            </a:xfrm>
            <a:prstGeom prst="ellipse">
              <a:avLst/>
            </a:prstGeom>
            <a:solidFill>
              <a:schemeClr val="accent1">
                <a:alpha val="3184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1EA1A1C-B9D9-4C9E-AA56-4E31BF36081B}" type="datetimeFigureOut">
              <a:rPr lang="en-US" smtClean="0"/>
              <a:t>5/20/2025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8E31A8-7E35-4B64-BF80-F38E27BE0541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673781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5750" y="649850"/>
            <a:ext cx="7732500" cy="15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15100" y="2408525"/>
            <a:ext cx="51138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475877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988029" y="-501079"/>
            <a:ext cx="1427542" cy="778768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25585" y="-93232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644274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 flipH="1">
            <a:off x="-394676" y="47212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7988000" y="4450429"/>
            <a:ext cx="1427589" cy="1512674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21651641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84010" y="1969227"/>
            <a:ext cx="390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1896860" y="1154004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1007360" y="3100389"/>
            <a:ext cx="3456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"/>
          <p:cNvSpPr/>
          <p:nvPr/>
        </p:nvSpPr>
        <p:spPr>
          <a:xfrm>
            <a:off x="7599540" y="-382756"/>
            <a:ext cx="2340478" cy="127684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-571610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3"/>
          <p:cNvGrpSpPr/>
          <p:nvPr/>
        </p:nvGrpSpPr>
        <p:grpSpPr>
          <a:xfrm>
            <a:off x="-257338" y="-164823"/>
            <a:ext cx="1349322" cy="1178509"/>
            <a:chOff x="4174688" y="2867426"/>
            <a:chExt cx="675133" cy="589667"/>
          </a:xfrm>
        </p:grpSpPr>
        <p:sp>
          <p:nvSpPr>
            <p:cNvPr id="24" name="Google Shape;24;p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>
            <a:off x="3210104" y="-382753"/>
            <a:ext cx="1677317" cy="941571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10800000" flipH="1">
            <a:off x="7914276" y="4423842"/>
            <a:ext cx="1170039" cy="108128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3309649" y="482113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79468027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1" name="Google Shape;41;p4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4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4" name="Google Shape;44;p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4"/>
          <p:cNvSpPr/>
          <p:nvPr/>
        </p:nvSpPr>
        <p:spPr>
          <a:xfrm>
            <a:off x="566000" y="1017725"/>
            <a:ext cx="8012002" cy="3899590"/>
          </a:xfrm>
          <a:custGeom>
            <a:avLst/>
            <a:gdLst/>
            <a:ahLst/>
            <a:cxnLst/>
            <a:rect l="l" t="t" r="r" b="b"/>
            <a:pathLst>
              <a:path w="166717" h="73989" extrusionOk="0">
                <a:moveTo>
                  <a:pt x="99158" y="0"/>
                </a:moveTo>
                <a:cubicBezTo>
                  <a:pt x="95755" y="0"/>
                  <a:pt x="92345" y="91"/>
                  <a:pt x="88927" y="286"/>
                </a:cubicBezTo>
                <a:cubicBezTo>
                  <a:pt x="73277" y="1175"/>
                  <a:pt x="57820" y="2064"/>
                  <a:pt x="42277" y="2064"/>
                </a:cubicBezTo>
                <a:cubicBezTo>
                  <a:pt x="34079" y="2064"/>
                  <a:pt x="25856" y="1817"/>
                  <a:pt x="17568" y="1191"/>
                </a:cubicBezTo>
                <a:lnTo>
                  <a:pt x="16391" y="1191"/>
                </a:lnTo>
                <a:cubicBezTo>
                  <a:pt x="16029" y="1191"/>
                  <a:pt x="15938" y="1191"/>
                  <a:pt x="15667" y="1101"/>
                </a:cubicBezTo>
                <a:cubicBezTo>
                  <a:pt x="15214" y="1055"/>
                  <a:pt x="14784" y="1033"/>
                  <a:pt x="14354" y="1033"/>
                </a:cubicBezTo>
                <a:cubicBezTo>
                  <a:pt x="13923" y="1033"/>
                  <a:pt x="13493" y="1055"/>
                  <a:pt x="13040" y="1101"/>
                </a:cubicBezTo>
                <a:lnTo>
                  <a:pt x="12678" y="1101"/>
                </a:lnTo>
                <a:cubicBezTo>
                  <a:pt x="11954" y="1101"/>
                  <a:pt x="11229" y="1191"/>
                  <a:pt x="10595" y="1372"/>
                </a:cubicBezTo>
                <a:lnTo>
                  <a:pt x="9871" y="1372"/>
                </a:lnTo>
                <a:cubicBezTo>
                  <a:pt x="7879" y="1372"/>
                  <a:pt x="5977" y="2006"/>
                  <a:pt x="4438" y="3274"/>
                </a:cubicBezTo>
                <a:cubicBezTo>
                  <a:pt x="3623" y="3908"/>
                  <a:pt x="3079" y="4723"/>
                  <a:pt x="2626" y="5719"/>
                </a:cubicBezTo>
                <a:cubicBezTo>
                  <a:pt x="2536" y="5900"/>
                  <a:pt x="2445" y="6081"/>
                  <a:pt x="2355" y="6353"/>
                </a:cubicBezTo>
                <a:cubicBezTo>
                  <a:pt x="2222" y="6486"/>
                  <a:pt x="2187" y="6570"/>
                  <a:pt x="2177" y="6570"/>
                </a:cubicBezTo>
                <a:cubicBezTo>
                  <a:pt x="2174" y="6570"/>
                  <a:pt x="2174" y="6558"/>
                  <a:pt x="2174" y="6534"/>
                </a:cubicBezTo>
                <a:cubicBezTo>
                  <a:pt x="1811" y="7259"/>
                  <a:pt x="1630" y="8074"/>
                  <a:pt x="1630" y="8889"/>
                </a:cubicBezTo>
                <a:cubicBezTo>
                  <a:pt x="1268" y="23831"/>
                  <a:pt x="453" y="38682"/>
                  <a:pt x="453" y="53533"/>
                </a:cubicBezTo>
                <a:cubicBezTo>
                  <a:pt x="453" y="60778"/>
                  <a:pt x="0" y="65034"/>
                  <a:pt x="7154" y="68204"/>
                </a:cubicBezTo>
                <a:cubicBezTo>
                  <a:pt x="17025" y="72641"/>
                  <a:pt x="32420" y="72007"/>
                  <a:pt x="43105" y="72732"/>
                </a:cubicBezTo>
                <a:cubicBezTo>
                  <a:pt x="53669" y="73344"/>
                  <a:pt x="64168" y="73568"/>
                  <a:pt x="74712" y="73568"/>
                </a:cubicBezTo>
                <a:cubicBezTo>
                  <a:pt x="76641" y="73568"/>
                  <a:pt x="78572" y="73561"/>
                  <a:pt x="80506" y="73547"/>
                </a:cubicBezTo>
                <a:cubicBezTo>
                  <a:pt x="92912" y="73547"/>
                  <a:pt x="105137" y="73275"/>
                  <a:pt x="117453" y="73184"/>
                </a:cubicBezTo>
                <a:cubicBezTo>
                  <a:pt x="117638" y="73183"/>
                  <a:pt x="117824" y="73182"/>
                  <a:pt x="118011" y="73182"/>
                </a:cubicBezTo>
                <a:cubicBezTo>
                  <a:pt x="124238" y="73182"/>
                  <a:pt x="131794" y="73988"/>
                  <a:pt x="139052" y="73988"/>
                </a:cubicBezTo>
                <a:cubicBezTo>
                  <a:pt x="144731" y="73988"/>
                  <a:pt x="150228" y="73495"/>
                  <a:pt x="154763" y="71736"/>
                </a:cubicBezTo>
                <a:cubicBezTo>
                  <a:pt x="162641" y="68747"/>
                  <a:pt x="163094" y="60416"/>
                  <a:pt x="164271" y="52718"/>
                </a:cubicBezTo>
                <a:cubicBezTo>
                  <a:pt x="166173" y="39769"/>
                  <a:pt x="166716" y="26547"/>
                  <a:pt x="165811" y="13417"/>
                </a:cubicBezTo>
                <a:cubicBezTo>
                  <a:pt x="165448" y="9975"/>
                  <a:pt x="162913" y="7259"/>
                  <a:pt x="159562" y="6715"/>
                </a:cubicBezTo>
                <a:cubicBezTo>
                  <a:pt x="139551" y="3225"/>
                  <a:pt x="119473" y="0"/>
                  <a:pt x="991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23420967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Google Shape;53;p5"/>
          <p:cNvSpPr txBox="1">
            <a:spLocks noGrp="1"/>
          </p:cNvSpPr>
          <p:nvPr>
            <p:ph type="subTitle" idx="1"/>
          </p:nvPr>
        </p:nvSpPr>
        <p:spPr>
          <a:xfrm>
            <a:off x="1049720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4" name="Google Shape;54;p5"/>
          <p:cNvSpPr txBox="1">
            <a:spLocks noGrp="1"/>
          </p:cNvSpPr>
          <p:nvPr>
            <p:ph type="subTitle" idx="2"/>
          </p:nvPr>
        </p:nvSpPr>
        <p:spPr>
          <a:xfrm>
            <a:off x="1049707" y="308967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5" name="Google Shape;55;p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56" name="Google Shape;56;p5"/>
          <p:cNvSpPr txBox="1">
            <a:spLocks noGrp="1"/>
          </p:cNvSpPr>
          <p:nvPr>
            <p:ph type="subTitle" idx="3"/>
          </p:nvPr>
        </p:nvSpPr>
        <p:spPr>
          <a:xfrm>
            <a:off x="5030795" y="2737768"/>
            <a:ext cx="31569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800" b="1">
                <a:solidFill>
                  <a:schemeClr val="accent5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25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57" name="Google Shape;57;p5"/>
          <p:cNvSpPr txBox="1">
            <a:spLocks noGrp="1"/>
          </p:cNvSpPr>
          <p:nvPr>
            <p:ph type="subTitle" idx="4"/>
          </p:nvPr>
        </p:nvSpPr>
        <p:spPr>
          <a:xfrm>
            <a:off x="5030802" y="3088025"/>
            <a:ext cx="3156900" cy="930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8" name="Google Shape;58;p5"/>
          <p:cNvSpPr/>
          <p:nvPr/>
        </p:nvSpPr>
        <p:spPr>
          <a:xfrm>
            <a:off x="-955723" y="11256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9" name="Google Shape;59;p5"/>
          <p:cNvSpPr/>
          <p:nvPr/>
        </p:nvSpPr>
        <p:spPr>
          <a:xfrm>
            <a:off x="-758625" y="4446327"/>
            <a:ext cx="1761623" cy="98889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5"/>
          <p:cNvSpPr/>
          <p:nvPr/>
        </p:nvSpPr>
        <p:spPr>
          <a:xfrm flipH="1">
            <a:off x="7573402" y="-412505"/>
            <a:ext cx="1915650" cy="2029822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" name="Google Shape;61;p5"/>
          <p:cNvGrpSpPr/>
          <p:nvPr/>
        </p:nvGrpSpPr>
        <p:grpSpPr>
          <a:xfrm flipH="1">
            <a:off x="7930965" y="3986652"/>
            <a:ext cx="1349322" cy="1178509"/>
            <a:chOff x="4174688" y="2867426"/>
            <a:chExt cx="675133" cy="589667"/>
          </a:xfrm>
        </p:grpSpPr>
        <p:sp>
          <p:nvSpPr>
            <p:cNvPr id="62" name="Google Shape;62;p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9" name="Google Shape;69;p5"/>
          <p:cNvSpPr/>
          <p:nvPr/>
        </p:nvSpPr>
        <p:spPr>
          <a:xfrm rot="10800000" flipH="1">
            <a:off x="3391347" y="4853957"/>
            <a:ext cx="1349278" cy="73611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" name="Google Shape;70;p5"/>
          <p:cNvSpPr/>
          <p:nvPr/>
        </p:nvSpPr>
        <p:spPr>
          <a:xfrm>
            <a:off x="5476261" y="-321396"/>
            <a:ext cx="881982" cy="554707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4092857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" name="Google Shape;72;p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73" name="Google Shape;73;p6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4" name="Google Shape;74;p6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" name="Google Shape;75;p6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76" name="Google Shape;76;p6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6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" name="Google Shape;78;p6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79" name="Google Shape;79;p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6" name="Google Shape;86;p6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7" name="Google Shape;87;p6"/>
          <p:cNvSpPr/>
          <p:nvPr/>
        </p:nvSpPr>
        <p:spPr>
          <a:xfrm>
            <a:off x="4740399" y="-367350"/>
            <a:ext cx="1412038" cy="770392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972734327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7"/>
          <p:cNvSpPr txBox="1">
            <a:spLocks noGrp="1"/>
          </p:cNvSpPr>
          <p:nvPr>
            <p:ph type="title"/>
          </p:nvPr>
        </p:nvSpPr>
        <p:spPr>
          <a:xfrm flipH="1">
            <a:off x="4009791" y="1152181"/>
            <a:ext cx="4031700" cy="1631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90" name="Google Shape;90;p7"/>
          <p:cNvSpPr txBox="1">
            <a:spLocks noGrp="1"/>
          </p:cNvSpPr>
          <p:nvPr>
            <p:ph type="body" idx="1"/>
          </p:nvPr>
        </p:nvSpPr>
        <p:spPr>
          <a:xfrm flipH="1">
            <a:off x="4414250" y="2996225"/>
            <a:ext cx="3481800" cy="99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 sz="1400"/>
            </a:lvl1pPr>
            <a:lvl2pPr marL="914400" lvl="1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2pPr>
            <a:lvl3pPr marL="1371600" lvl="2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3pPr>
            <a:lvl4pPr marL="1828800" lvl="3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4pPr>
            <a:lvl5pPr marL="2286000" lvl="4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5pPr>
            <a:lvl6pPr marL="2743200" lvl="5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6pPr>
            <a:lvl7pPr marL="3200400" lvl="6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●"/>
              <a:defRPr>
                <a:solidFill>
                  <a:srgbClr val="434343"/>
                </a:solidFill>
              </a:defRPr>
            </a:lvl7pPr>
            <a:lvl8pPr marL="3657600" lvl="7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○"/>
              <a:defRPr>
                <a:solidFill>
                  <a:srgbClr val="434343"/>
                </a:solidFill>
              </a:defRPr>
            </a:lvl8pPr>
            <a:lvl9pPr marL="4114800" lvl="8" indent="-3175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Char char="■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91" name="Google Shape;91;p7"/>
          <p:cNvSpPr/>
          <p:nvPr/>
        </p:nvSpPr>
        <p:spPr>
          <a:xfrm>
            <a:off x="-1007223" y="67486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2" name="Google Shape;92;p7"/>
          <p:cNvSpPr/>
          <p:nvPr/>
        </p:nvSpPr>
        <p:spPr>
          <a:xfrm>
            <a:off x="-306601" y="46160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93" name="Google Shape;93;p7"/>
          <p:cNvSpPr/>
          <p:nvPr/>
        </p:nvSpPr>
        <p:spPr>
          <a:xfrm>
            <a:off x="4154348" y="-750223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" name="Google Shape;94;p7"/>
          <p:cNvGrpSpPr/>
          <p:nvPr/>
        </p:nvGrpSpPr>
        <p:grpSpPr>
          <a:xfrm rot="2700000">
            <a:off x="7892630" y="-600510"/>
            <a:ext cx="2094786" cy="1797013"/>
            <a:chOff x="3242763" y="3032968"/>
            <a:chExt cx="449637" cy="385709"/>
          </a:xfrm>
        </p:grpSpPr>
        <p:sp>
          <p:nvSpPr>
            <p:cNvPr id="95" name="Google Shape;95;p7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7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7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7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7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7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7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7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7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7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7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" name="Google Shape;106;p7"/>
          <p:cNvGrpSpPr/>
          <p:nvPr/>
        </p:nvGrpSpPr>
        <p:grpSpPr>
          <a:xfrm>
            <a:off x="8582554" y="32892"/>
            <a:ext cx="270040" cy="244665"/>
            <a:chOff x="3346266" y="1265304"/>
            <a:chExt cx="227307" cy="205965"/>
          </a:xfrm>
        </p:grpSpPr>
        <p:sp>
          <p:nvSpPr>
            <p:cNvPr id="107" name="Google Shape;107;p7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7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7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7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7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7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7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7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7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7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7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7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7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7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7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7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7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7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7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7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7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7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7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7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7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7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7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7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5" name="Google Shape;135;p7"/>
          <p:cNvSpPr/>
          <p:nvPr/>
        </p:nvSpPr>
        <p:spPr>
          <a:xfrm>
            <a:off x="8003648" y="41995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5457704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 txBox="1">
            <a:spLocks noGrp="1"/>
          </p:cNvSpPr>
          <p:nvPr>
            <p:ph type="title"/>
          </p:nvPr>
        </p:nvSpPr>
        <p:spPr>
          <a:xfrm>
            <a:off x="1705500" y="1503900"/>
            <a:ext cx="5733000" cy="2135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75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endParaRPr/>
          </a:p>
        </p:txBody>
      </p:sp>
      <p:grpSp>
        <p:nvGrpSpPr>
          <p:cNvPr id="138" name="Google Shape;138;p8"/>
          <p:cNvGrpSpPr/>
          <p:nvPr/>
        </p:nvGrpSpPr>
        <p:grpSpPr>
          <a:xfrm>
            <a:off x="7226678" y="2852407"/>
            <a:ext cx="2323634" cy="3061379"/>
            <a:chOff x="5450897" y="3655524"/>
            <a:chExt cx="455990" cy="600741"/>
          </a:xfrm>
        </p:grpSpPr>
        <p:sp>
          <p:nvSpPr>
            <p:cNvPr id="139" name="Google Shape;139;p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0" name="Google Shape;150;p8"/>
          <p:cNvSpPr/>
          <p:nvPr/>
        </p:nvSpPr>
        <p:spPr>
          <a:xfrm>
            <a:off x="-1090327" y="29350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1" name="Google Shape;151;p8"/>
          <p:cNvGrpSpPr/>
          <p:nvPr/>
        </p:nvGrpSpPr>
        <p:grpSpPr>
          <a:xfrm>
            <a:off x="8305206" y="2852406"/>
            <a:ext cx="721948" cy="654123"/>
            <a:chOff x="3346266" y="1265304"/>
            <a:chExt cx="227307" cy="205965"/>
          </a:xfrm>
        </p:grpSpPr>
        <p:sp>
          <p:nvSpPr>
            <p:cNvPr id="152" name="Google Shape;152;p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" name="Google Shape;180;p8"/>
          <p:cNvGrpSpPr/>
          <p:nvPr/>
        </p:nvGrpSpPr>
        <p:grpSpPr>
          <a:xfrm>
            <a:off x="-281384" y="-506744"/>
            <a:ext cx="2533882" cy="2173702"/>
            <a:chOff x="3242763" y="3032968"/>
            <a:chExt cx="449637" cy="385709"/>
          </a:xfrm>
        </p:grpSpPr>
        <p:sp>
          <p:nvSpPr>
            <p:cNvPr id="181" name="Google Shape;181;p8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8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8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8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8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8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8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8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8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8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8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92" name="Google Shape;192;p8"/>
          <p:cNvSpPr/>
          <p:nvPr/>
        </p:nvSpPr>
        <p:spPr>
          <a:xfrm rot="10800000" flipH="1">
            <a:off x="7343864" y="-303521"/>
            <a:ext cx="2089241" cy="117889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93" name="Google Shape;193;p8"/>
          <p:cNvSpPr/>
          <p:nvPr/>
        </p:nvSpPr>
        <p:spPr>
          <a:xfrm>
            <a:off x="4917574" y="-364349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194" name="Google Shape;194;p8"/>
          <p:cNvSpPr/>
          <p:nvPr/>
        </p:nvSpPr>
        <p:spPr>
          <a:xfrm>
            <a:off x="1386199" y="4542026"/>
            <a:ext cx="1325228" cy="71691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6922338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p9"/>
          <p:cNvSpPr txBox="1">
            <a:spLocks noGrp="1"/>
          </p:cNvSpPr>
          <p:nvPr>
            <p:ph type="title"/>
          </p:nvPr>
        </p:nvSpPr>
        <p:spPr>
          <a:xfrm>
            <a:off x="1845750" y="1112612"/>
            <a:ext cx="54525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58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7" name="Google Shape;197;p9"/>
          <p:cNvSpPr txBox="1">
            <a:spLocks noGrp="1"/>
          </p:cNvSpPr>
          <p:nvPr>
            <p:ph type="subTitle" idx="1"/>
          </p:nvPr>
        </p:nvSpPr>
        <p:spPr>
          <a:xfrm>
            <a:off x="1971300" y="2233888"/>
            <a:ext cx="5201400" cy="1797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198" name="Google Shape;198;p9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199" name="Google Shape;199;p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10" name="Google Shape;210;p9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1" name="Google Shape;211;p9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212" name="Google Shape;212;p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" name="Google Shape;216;p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" name="Google Shape;217;p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" name="Google Shape;218;p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" name="Google Shape;219;p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" name="Google Shape;220;p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" name="Google Shape;221;p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" name="Google Shape;222;p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" name="Google Shape;223;p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" name="Google Shape;224;p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" name="Google Shape;225;p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" name="Google Shape;226;p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" name="Google Shape;227;p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" name="Google Shape;228;p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" name="Google Shape;229;p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" name="Google Shape;230;p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0" name="Google Shape;240;p9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241" name="Google Shape;241;p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2" name="Google Shape;252;p9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253" name="Google Shape;253;p9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29613940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5" name="Google Shape;255;p10"/>
          <p:cNvGrpSpPr/>
          <p:nvPr/>
        </p:nvGrpSpPr>
        <p:grpSpPr>
          <a:xfrm rot="2334430" flipH="1">
            <a:off x="-777195" y="3101709"/>
            <a:ext cx="1852463" cy="2440639"/>
            <a:chOff x="5450897" y="3655524"/>
            <a:chExt cx="455990" cy="600741"/>
          </a:xfrm>
        </p:grpSpPr>
        <p:sp>
          <p:nvSpPr>
            <p:cNvPr id="256" name="Google Shape;256;p1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7" name="Google Shape;267;p10"/>
          <p:cNvSpPr txBox="1">
            <a:spLocks noGrp="1"/>
          </p:cNvSpPr>
          <p:nvPr>
            <p:ph type="title"/>
          </p:nvPr>
        </p:nvSpPr>
        <p:spPr>
          <a:xfrm>
            <a:off x="625000" y="4141538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268" name="Google Shape;268;p10"/>
          <p:cNvSpPr/>
          <p:nvPr/>
        </p:nvSpPr>
        <p:spPr>
          <a:xfrm>
            <a:off x="827661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69" name="Google Shape;269;p10"/>
          <p:cNvGrpSpPr/>
          <p:nvPr/>
        </p:nvGrpSpPr>
        <p:grpSpPr>
          <a:xfrm flipH="1">
            <a:off x="8386612" y="1841002"/>
            <a:ext cx="1349322" cy="1178509"/>
            <a:chOff x="4174688" y="2867426"/>
            <a:chExt cx="675133" cy="589667"/>
          </a:xfrm>
        </p:grpSpPr>
        <p:sp>
          <p:nvSpPr>
            <p:cNvPr id="270" name="Google Shape;270;p10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" name="Google Shape;275;p10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" name="Google Shape;276;p10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77" name="Google Shape;277;p10"/>
          <p:cNvGrpSpPr/>
          <p:nvPr/>
        </p:nvGrpSpPr>
        <p:grpSpPr>
          <a:xfrm flipH="1">
            <a:off x="84148" y="3492439"/>
            <a:ext cx="575563" cy="521482"/>
            <a:chOff x="3346266" y="1265304"/>
            <a:chExt cx="227307" cy="205965"/>
          </a:xfrm>
        </p:grpSpPr>
        <p:sp>
          <p:nvSpPr>
            <p:cNvPr id="278" name="Google Shape;278;p1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" name="Google Shape;279;p1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" name="Google Shape;280;p1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" name="Google Shape;281;p1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" name="Google Shape;282;p1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" name="Google Shape;283;p1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" name="Google Shape;284;p1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" name="Google Shape;285;p1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1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1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1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1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1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1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1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1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1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1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1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1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1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1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1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1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1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1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1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1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06" name="Google Shape;306;p10"/>
          <p:cNvSpPr/>
          <p:nvPr/>
        </p:nvSpPr>
        <p:spPr>
          <a:xfrm>
            <a:off x="-346712" y="-210403"/>
            <a:ext cx="1141762" cy="6176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07" name="Google Shape;307;p10"/>
          <p:cNvSpPr/>
          <p:nvPr/>
        </p:nvSpPr>
        <p:spPr>
          <a:xfrm>
            <a:off x="5777223" y="206187"/>
            <a:ext cx="619642" cy="335253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167975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SECTION_TITLE_AND_DESCRIPTION_1">
    <p:spTree>
      <p:nvGrpSpPr>
        <p:cNvPr id="1" name="Shape 8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7" name="Google Shape;877;p24"/>
          <p:cNvSpPr/>
          <p:nvPr/>
        </p:nvSpPr>
        <p:spPr>
          <a:xfrm rot="10800000" flipH="1">
            <a:off x="0" y="-63734"/>
            <a:ext cx="9144085" cy="2617632"/>
          </a:xfrm>
          <a:custGeom>
            <a:avLst/>
            <a:gdLst/>
            <a:ahLst/>
            <a:cxnLst/>
            <a:rect l="l" t="t" r="r" b="b"/>
            <a:pathLst>
              <a:path w="83785" h="30664" extrusionOk="0">
                <a:moveTo>
                  <a:pt x="7278" y="0"/>
                </a:moveTo>
                <a:cubicBezTo>
                  <a:pt x="6838" y="0"/>
                  <a:pt x="6397" y="6"/>
                  <a:pt x="5953" y="17"/>
                </a:cubicBezTo>
                <a:cubicBezTo>
                  <a:pt x="3906" y="77"/>
                  <a:pt x="1929" y="255"/>
                  <a:pt x="0" y="553"/>
                </a:cubicBezTo>
                <a:lnTo>
                  <a:pt x="0" y="30664"/>
                </a:lnTo>
                <a:lnTo>
                  <a:pt x="83785" y="30664"/>
                </a:lnTo>
                <a:lnTo>
                  <a:pt x="83785" y="3398"/>
                </a:lnTo>
                <a:cubicBezTo>
                  <a:pt x="82594" y="3101"/>
                  <a:pt x="81332" y="2851"/>
                  <a:pt x="79998" y="2672"/>
                </a:cubicBezTo>
                <a:cubicBezTo>
                  <a:pt x="77596" y="2332"/>
                  <a:pt x="75162" y="2197"/>
                  <a:pt x="72705" y="2197"/>
                </a:cubicBezTo>
                <a:cubicBezTo>
                  <a:pt x="63072" y="2197"/>
                  <a:pt x="53083" y="4279"/>
                  <a:pt x="43220" y="4279"/>
                </a:cubicBezTo>
                <a:cubicBezTo>
                  <a:pt x="42386" y="4279"/>
                  <a:pt x="41552" y="4264"/>
                  <a:pt x="40720" y="4232"/>
                </a:cubicBezTo>
                <a:cubicBezTo>
                  <a:pt x="29124" y="3785"/>
                  <a:pt x="18831" y="0"/>
                  <a:pt x="7278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78" name="Google Shape;878;p24"/>
          <p:cNvGrpSpPr/>
          <p:nvPr/>
        </p:nvGrpSpPr>
        <p:grpSpPr>
          <a:xfrm rot="-3585892" flipH="1">
            <a:off x="7782042" y="-981628"/>
            <a:ext cx="1104614" cy="2238706"/>
            <a:chOff x="1803775" y="5029925"/>
            <a:chExt cx="655775" cy="1329050"/>
          </a:xfrm>
        </p:grpSpPr>
        <p:sp>
          <p:nvSpPr>
            <p:cNvPr id="879" name="Google Shape;879;p24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24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24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24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24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24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24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24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24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24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24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" name="Google Shape;890;p24"/>
          <p:cNvGrpSpPr/>
          <p:nvPr/>
        </p:nvGrpSpPr>
        <p:grpSpPr>
          <a:xfrm rot="-7158830" flipH="1">
            <a:off x="8295400" y="618462"/>
            <a:ext cx="736632" cy="1342556"/>
            <a:chOff x="-214625" y="3943775"/>
            <a:chExt cx="458725" cy="836125"/>
          </a:xfrm>
        </p:grpSpPr>
        <p:sp>
          <p:nvSpPr>
            <p:cNvPr id="891" name="Google Shape;891;p24"/>
            <p:cNvSpPr/>
            <p:nvPr/>
          </p:nvSpPr>
          <p:spPr>
            <a:xfrm>
              <a:off x="-114025" y="3943775"/>
              <a:ext cx="195000" cy="501875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24"/>
            <p:cNvSpPr/>
            <p:nvPr/>
          </p:nvSpPr>
          <p:spPr>
            <a:xfrm>
              <a:off x="64875" y="4296800"/>
              <a:ext cx="179225" cy="327425"/>
            </a:xfrm>
            <a:custGeom>
              <a:avLst/>
              <a:gdLst/>
              <a:ahLst/>
              <a:cxnLst/>
              <a:rect l="l" t="t" r="r" b="b"/>
              <a:pathLst>
                <a:path w="7169" h="13097" extrusionOk="0">
                  <a:moveTo>
                    <a:pt x="6787" y="0"/>
                  </a:moveTo>
                  <a:cubicBezTo>
                    <a:pt x="5692" y="2536"/>
                    <a:pt x="2810" y="3798"/>
                    <a:pt x="1322" y="6120"/>
                  </a:cubicBezTo>
                  <a:cubicBezTo>
                    <a:pt x="1" y="8192"/>
                    <a:pt x="12" y="11049"/>
                    <a:pt x="1358" y="13097"/>
                  </a:cubicBezTo>
                  <a:cubicBezTo>
                    <a:pt x="1703" y="12502"/>
                    <a:pt x="2287" y="12109"/>
                    <a:pt x="2846" y="11704"/>
                  </a:cubicBezTo>
                  <a:cubicBezTo>
                    <a:pt x="4680" y="10406"/>
                    <a:pt x="6299" y="8632"/>
                    <a:pt x="6751" y="6429"/>
                  </a:cubicBezTo>
                  <a:cubicBezTo>
                    <a:pt x="7168" y="4429"/>
                    <a:pt x="6561" y="2048"/>
                    <a:pt x="6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24"/>
            <p:cNvSpPr/>
            <p:nvPr/>
          </p:nvSpPr>
          <p:spPr>
            <a:xfrm>
              <a:off x="-214625" y="4372100"/>
              <a:ext cx="233975" cy="263550"/>
            </a:xfrm>
            <a:custGeom>
              <a:avLst/>
              <a:gdLst/>
              <a:ahLst/>
              <a:cxnLst/>
              <a:rect l="l" t="t" r="r" b="b"/>
              <a:pathLst>
                <a:path w="9359" h="10542" extrusionOk="0">
                  <a:moveTo>
                    <a:pt x="1" y="0"/>
                  </a:moveTo>
                  <a:lnTo>
                    <a:pt x="1" y="0"/>
                  </a:lnTo>
                  <a:cubicBezTo>
                    <a:pt x="382" y="2548"/>
                    <a:pt x="810" y="5168"/>
                    <a:pt x="2168" y="7346"/>
                  </a:cubicBezTo>
                  <a:cubicBezTo>
                    <a:pt x="2620" y="8049"/>
                    <a:pt x="3156" y="8704"/>
                    <a:pt x="3846" y="9132"/>
                  </a:cubicBezTo>
                  <a:cubicBezTo>
                    <a:pt x="4596" y="9585"/>
                    <a:pt x="5477" y="9775"/>
                    <a:pt x="6323" y="9954"/>
                  </a:cubicBezTo>
                  <a:cubicBezTo>
                    <a:pt x="7024" y="10104"/>
                    <a:pt x="8138" y="10541"/>
                    <a:pt x="8942" y="10541"/>
                  </a:cubicBezTo>
                  <a:cubicBezTo>
                    <a:pt x="9094" y="10541"/>
                    <a:pt x="9234" y="10526"/>
                    <a:pt x="9359" y="10490"/>
                  </a:cubicBezTo>
                  <a:cubicBezTo>
                    <a:pt x="8180" y="8204"/>
                    <a:pt x="7037" y="5465"/>
                    <a:pt x="5299" y="3525"/>
                  </a:cubicBezTo>
                  <a:cubicBezTo>
                    <a:pt x="3870" y="1929"/>
                    <a:pt x="1906" y="953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24"/>
            <p:cNvSpPr/>
            <p:nvPr/>
          </p:nvSpPr>
          <p:spPr>
            <a:xfrm>
              <a:off x="-32750" y="3943775"/>
              <a:ext cx="219700" cy="836125"/>
            </a:xfrm>
            <a:custGeom>
              <a:avLst/>
              <a:gdLst/>
              <a:ahLst/>
              <a:cxnLst/>
              <a:rect l="l" t="t" r="r" b="b"/>
              <a:pathLst>
                <a:path w="8788" h="33445" extrusionOk="0">
                  <a:moveTo>
                    <a:pt x="1072" y="0"/>
                  </a:moveTo>
                  <a:cubicBezTo>
                    <a:pt x="858" y="1489"/>
                    <a:pt x="679" y="2965"/>
                    <a:pt x="536" y="4453"/>
                  </a:cubicBezTo>
                  <a:cubicBezTo>
                    <a:pt x="369" y="5941"/>
                    <a:pt x="250" y="7430"/>
                    <a:pt x="167" y="8918"/>
                  </a:cubicBezTo>
                  <a:cubicBezTo>
                    <a:pt x="0" y="11906"/>
                    <a:pt x="60" y="14907"/>
                    <a:pt x="524" y="17883"/>
                  </a:cubicBezTo>
                  <a:cubicBezTo>
                    <a:pt x="1012" y="20848"/>
                    <a:pt x="1870" y="23765"/>
                    <a:pt x="3227" y="26444"/>
                  </a:cubicBezTo>
                  <a:cubicBezTo>
                    <a:pt x="3917" y="27789"/>
                    <a:pt x="4703" y="29063"/>
                    <a:pt x="5620" y="30254"/>
                  </a:cubicBezTo>
                  <a:cubicBezTo>
                    <a:pt x="6561" y="31433"/>
                    <a:pt x="7608" y="32516"/>
                    <a:pt x="8787" y="33445"/>
                  </a:cubicBezTo>
                  <a:cubicBezTo>
                    <a:pt x="7668" y="32445"/>
                    <a:pt x="6668" y="31326"/>
                    <a:pt x="5811" y="30123"/>
                  </a:cubicBezTo>
                  <a:cubicBezTo>
                    <a:pt x="4930" y="28920"/>
                    <a:pt x="4179" y="27635"/>
                    <a:pt x="3536" y="26301"/>
                  </a:cubicBezTo>
                  <a:cubicBezTo>
                    <a:pt x="2274" y="23622"/>
                    <a:pt x="1417" y="20753"/>
                    <a:pt x="965" y="17812"/>
                  </a:cubicBezTo>
                  <a:cubicBezTo>
                    <a:pt x="477" y="14883"/>
                    <a:pt x="417" y="11906"/>
                    <a:pt x="512" y="8930"/>
                  </a:cubicBezTo>
                  <a:cubicBezTo>
                    <a:pt x="548" y="7442"/>
                    <a:pt x="643" y="5953"/>
                    <a:pt x="739" y="4465"/>
                  </a:cubicBezTo>
                  <a:lnTo>
                    <a:pt x="107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24"/>
            <p:cNvSpPr/>
            <p:nvPr/>
          </p:nvSpPr>
          <p:spPr>
            <a:xfrm>
              <a:off x="-214625" y="4297375"/>
              <a:ext cx="450675" cy="395925"/>
            </a:xfrm>
            <a:custGeom>
              <a:avLst/>
              <a:gdLst/>
              <a:ahLst/>
              <a:cxnLst/>
              <a:rect l="l" t="t" r="r" b="b"/>
              <a:pathLst>
                <a:path w="18027" h="15837" extrusionOk="0">
                  <a:moveTo>
                    <a:pt x="17979" y="1"/>
                  </a:moveTo>
                  <a:lnTo>
                    <a:pt x="17979" y="1"/>
                  </a:lnTo>
                  <a:cubicBezTo>
                    <a:pt x="17920" y="1394"/>
                    <a:pt x="17431" y="2704"/>
                    <a:pt x="16812" y="3930"/>
                  </a:cubicBezTo>
                  <a:cubicBezTo>
                    <a:pt x="16217" y="5144"/>
                    <a:pt x="15443" y="6287"/>
                    <a:pt x="14669" y="7442"/>
                  </a:cubicBezTo>
                  <a:cubicBezTo>
                    <a:pt x="13895" y="8585"/>
                    <a:pt x="13169" y="9788"/>
                    <a:pt x="12693" y="11109"/>
                  </a:cubicBezTo>
                  <a:cubicBezTo>
                    <a:pt x="12276" y="12275"/>
                    <a:pt x="12087" y="13514"/>
                    <a:pt x="12134" y="14746"/>
                  </a:cubicBezTo>
                  <a:lnTo>
                    <a:pt x="12134" y="14746"/>
                  </a:lnTo>
                  <a:cubicBezTo>
                    <a:pt x="11083" y="13910"/>
                    <a:pt x="9889" y="13326"/>
                    <a:pt x="8752" y="12705"/>
                  </a:cubicBezTo>
                  <a:cubicBezTo>
                    <a:pt x="8097" y="12348"/>
                    <a:pt x="7466" y="11979"/>
                    <a:pt x="6871" y="11562"/>
                  </a:cubicBezTo>
                  <a:cubicBezTo>
                    <a:pt x="6275" y="11145"/>
                    <a:pt x="5739" y="10633"/>
                    <a:pt x="5239" y="10121"/>
                  </a:cubicBezTo>
                  <a:cubicBezTo>
                    <a:pt x="4227" y="9062"/>
                    <a:pt x="3358" y="7835"/>
                    <a:pt x="2537" y="6621"/>
                  </a:cubicBezTo>
                  <a:cubicBezTo>
                    <a:pt x="1703" y="5394"/>
                    <a:pt x="905" y="4132"/>
                    <a:pt x="1" y="2977"/>
                  </a:cubicBezTo>
                  <a:lnTo>
                    <a:pt x="1" y="2977"/>
                  </a:lnTo>
                  <a:cubicBezTo>
                    <a:pt x="834" y="4204"/>
                    <a:pt x="1572" y="5490"/>
                    <a:pt x="2382" y="6764"/>
                  </a:cubicBezTo>
                  <a:cubicBezTo>
                    <a:pt x="3168" y="8014"/>
                    <a:pt x="3989" y="9264"/>
                    <a:pt x="5001" y="10383"/>
                  </a:cubicBezTo>
                  <a:cubicBezTo>
                    <a:pt x="5501" y="10931"/>
                    <a:pt x="6061" y="11455"/>
                    <a:pt x="6668" y="11907"/>
                  </a:cubicBezTo>
                  <a:cubicBezTo>
                    <a:pt x="7275" y="12348"/>
                    <a:pt x="7918" y="12741"/>
                    <a:pt x="8573" y="13098"/>
                  </a:cubicBezTo>
                  <a:cubicBezTo>
                    <a:pt x="9883" y="13812"/>
                    <a:pt x="11192" y="14491"/>
                    <a:pt x="12276" y="15443"/>
                  </a:cubicBezTo>
                  <a:lnTo>
                    <a:pt x="12705" y="15836"/>
                  </a:lnTo>
                  <a:lnTo>
                    <a:pt x="12645" y="15253"/>
                  </a:lnTo>
                  <a:cubicBezTo>
                    <a:pt x="12502" y="13907"/>
                    <a:pt x="12645" y="12538"/>
                    <a:pt x="13097" y="11264"/>
                  </a:cubicBezTo>
                  <a:cubicBezTo>
                    <a:pt x="13538" y="9978"/>
                    <a:pt x="14252" y="8811"/>
                    <a:pt x="14967" y="7633"/>
                  </a:cubicBezTo>
                  <a:cubicBezTo>
                    <a:pt x="15693" y="6454"/>
                    <a:pt x="16455" y="5275"/>
                    <a:pt x="17027" y="4013"/>
                  </a:cubicBezTo>
                  <a:cubicBezTo>
                    <a:pt x="17574" y="2751"/>
                    <a:pt x="18027" y="1382"/>
                    <a:pt x="1797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24"/>
            <p:cNvSpPr/>
            <p:nvPr/>
          </p:nvSpPr>
          <p:spPr>
            <a:xfrm>
              <a:off x="-67875" y="4054800"/>
              <a:ext cx="89325" cy="96750"/>
            </a:xfrm>
            <a:custGeom>
              <a:avLst/>
              <a:gdLst/>
              <a:ahLst/>
              <a:cxnLst/>
              <a:rect l="l" t="t" r="r" b="b"/>
              <a:pathLst>
                <a:path w="3573" h="3870" extrusionOk="0">
                  <a:moveTo>
                    <a:pt x="0" y="0"/>
                  </a:moveTo>
                  <a:lnTo>
                    <a:pt x="0" y="0"/>
                  </a:lnTo>
                  <a:cubicBezTo>
                    <a:pt x="84" y="655"/>
                    <a:pt x="274" y="1286"/>
                    <a:pt x="512" y="1905"/>
                  </a:cubicBezTo>
                  <a:cubicBezTo>
                    <a:pt x="774" y="2513"/>
                    <a:pt x="1096" y="3096"/>
                    <a:pt x="1477" y="3644"/>
                  </a:cubicBezTo>
                  <a:lnTo>
                    <a:pt x="1632" y="3870"/>
                  </a:lnTo>
                  <a:lnTo>
                    <a:pt x="1822" y="3691"/>
                  </a:lnTo>
                  <a:cubicBezTo>
                    <a:pt x="2227" y="3298"/>
                    <a:pt x="2560" y="2870"/>
                    <a:pt x="2858" y="2405"/>
                  </a:cubicBezTo>
                  <a:cubicBezTo>
                    <a:pt x="3013" y="2179"/>
                    <a:pt x="3144" y="1929"/>
                    <a:pt x="3263" y="1691"/>
                  </a:cubicBezTo>
                  <a:cubicBezTo>
                    <a:pt x="3382" y="1441"/>
                    <a:pt x="3501" y="1191"/>
                    <a:pt x="3572" y="929"/>
                  </a:cubicBezTo>
                  <a:lnTo>
                    <a:pt x="3572" y="929"/>
                  </a:lnTo>
                  <a:lnTo>
                    <a:pt x="3096" y="1584"/>
                  </a:lnTo>
                  <a:lnTo>
                    <a:pt x="3096" y="1584"/>
                  </a:lnTo>
                  <a:cubicBezTo>
                    <a:pt x="2953" y="1798"/>
                    <a:pt x="2775" y="2001"/>
                    <a:pt x="2608" y="2215"/>
                  </a:cubicBezTo>
                  <a:cubicBezTo>
                    <a:pt x="2323" y="2549"/>
                    <a:pt x="2030" y="2867"/>
                    <a:pt x="1722" y="3169"/>
                  </a:cubicBezTo>
                  <a:lnTo>
                    <a:pt x="1722" y="3169"/>
                  </a:lnTo>
                  <a:cubicBezTo>
                    <a:pt x="1417" y="2702"/>
                    <a:pt x="1126" y="2220"/>
                    <a:pt x="870" y="1739"/>
                  </a:cubicBezTo>
                  <a:cubicBezTo>
                    <a:pt x="572" y="1167"/>
                    <a:pt x="286" y="596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24"/>
            <p:cNvSpPr/>
            <p:nvPr/>
          </p:nvSpPr>
          <p:spPr>
            <a:xfrm>
              <a:off x="-90800" y="4143200"/>
              <a:ext cx="138150" cy="133375"/>
            </a:xfrm>
            <a:custGeom>
              <a:avLst/>
              <a:gdLst/>
              <a:ahLst/>
              <a:cxnLst/>
              <a:rect l="l" t="t" r="r" b="b"/>
              <a:pathLst>
                <a:path w="5526" h="5335" extrusionOk="0">
                  <a:moveTo>
                    <a:pt x="1" y="0"/>
                  </a:moveTo>
                  <a:cubicBezTo>
                    <a:pt x="132" y="453"/>
                    <a:pt x="310" y="882"/>
                    <a:pt x="489" y="1310"/>
                  </a:cubicBezTo>
                  <a:cubicBezTo>
                    <a:pt x="667" y="1739"/>
                    <a:pt x="846" y="2179"/>
                    <a:pt x="1060" y="2596"/>
                  </a:cubicBezTo>
                  <a:cubicBezTo>
                    <a:pt x="1453" y="3441"/>
                    <a:pt x="1918" y="4275"/>
                    <a:pt x="2406" y="5061"/>
                  </a:cubicBezTo>
                  <a:lnTo>
                    <a:pt x="2572" y="5334"/>
                  </a:lnTo>
                  <a:lnTo>
                    <a:pt x="2763" y="5096"/>
                  </a:lnTo>
                  <a:cubicBezTo>
                    <a:pt x="3322" y="4418"/>
                    <a:pt x="3858" y="3715"/>
                    <a:pt x="4311" y="2989"/>
                  </a:cubicBezTo>
                  <a:cubicBezTo>
                    <a:pt x="4549" y="2620"/>
                    <a:pt x="4763" y="2251"/>
                    <a:pt x="4966" y="1858"/>
                  </a:cubicBezTo>
                  <a:cubicBezTo>
                    <a:pt x="5168" y="1477"/>
                    <a:pt x="5358" y="1084"/>
                    <a:pt x="5525" y="679"/>
                  </a:cubicBezTo>
                  <a:lnTo>
                    <a:pt x="5525" y="679"/>
                  </a:lnTo>
                  <a:cubicBezTo>
                    <a:pt x="5287" y="1048"/>
                    <a:pt x="5049" y="1417"/>
                    <a:pt x="4787" y="1763"/>
                  </a:cubicBezTo>
                  <a:cubicBezTo>
                    <a:pt x="4537" y="2120"/>
                    <a:pt x="4287" y="2453"/>
                    <a:pt x="4037" y="2798"/>
                  </a:cubicBezTo>
                  <a:cubicBezTo>
                    <a:pt x="3578" y="3403"/>
                    <a:pt x="3110" y="3990"/>
                    <a:pt x="2633" y="4566"/>
                  </a:cubicBezTo>
                  <a:lnTo>
                    <a:pt x="2633" y="4566"/>
                  </a:lnTo>
                  <a:cubicBezTo>
                    <a:pt x="2202" y="3867"/>
                    <a:pt x="1781" y="3159"/>
                    <a:pt x="1370" y="2441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24"/>
            <p:cNvSpPr/>
            <p:nvPr/>
          </p:nvSpPr>
          <p:spPr>
            <a:xfrm>
              <a:off x="-80675" y="4247375"/>
              <a:ext cx="136350" cy="111050"/>
            </a:xfrm>
            <a:custGeom>
              <a:avLst/>
              <a:gdLst/>
              <a:ahLst/>
              <a:cxnLst/>
              <a:rect l="l" t="t" r="r" b="b"/>
              <a:pathLst>
                <a:path w="5454" h="4442" extrusionOk="0">
                  <a:moveTo>
                    <a:pt x="5453" y="1"/>
                  </a:moveTo>
                  <a:lnTo>
                    <a:pt x="5453" y="1"/>
                  </a:lnTo>
                  <a:cubicBezTo>
                    <a:pt x="4942" y="691"/>
                    <a:pt x="4430" y="1358"/>
                    <a:pt x="3894" y="2013"/>
                  </a:cubicBezTo>
                  <a:cubicBezTo>
                    <a:pt x="3632" y="2358"/>
                    <a:pt x="3358" y="2668"/>
                    <a:pt x="3096" y="2989"/>
                  </a:cubicBezTo>
                  <a:lnTo>
                    <a:pt x="2449" y="3758"/>
                  </a:lnTo>
                  <a:lnTo>
                    <a:pt x="2449" y="3758"/>
                  </a:lnTo>
                  <a:lnTo>
                    <a:pt x="1310" y="2382"/>
                  </a:lnTo>
                  <a:cubicBezTo>
                    <a:pt x="870" y="1858"/>
                    <a:pt x="441" y="1322"/>
                    <a:pt x="0" y="810"/>
                  </a:cubicBezTo>
                  <a:lnTo>
                    <a:pt x="0" y="810"/>
                  </a:lnTo>
                  <a:cubicBezTo>
                    <a:pt x="298" y="1429"/>
                    <a:pt x="655" y="2013"/>
                    <a:pt x="1036" y="2572"/>
                  </a:cubicBezTo>
                  <a:cubicBezTo>
                    <a:pt x="1405" y="3156"/>
                    <a:pt x="1822" y="3703"/>
                    <a:pt x="2263" y="4239"/>
                  </a:cubicBezTo>
                  <a:lnTo>
                    <a:pt x="2417" y="4442"/>
                  </a:lnTo>
                  <a:lnTo>
                    <a:pt x="2596" y="4239"/>
                  </a:lnTo>
                  <a:cubicBezTo>
                    <a:pt x="2894" y="3930"/>
                    <a:pt x="3167" y="3584"/>
                    <a:pt x="3429" y="3263"/>
                  </a:cubicBezTo>
                  <a:cubicBezTo>
                    <a:pt x="3703" y="2930"/>
                    <a:pt x="3953" y="2596"/>
                    <a:pt x="4191" y="2239"/>
                  </a:cubicBezTo>
                  <a:cubicBezTo>
                    <a:pt x="4680" y="1525"/>
                    <a:pt x="5120" y="786"/>
                    <a:pt x="545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24"/>
            <p:cNvSpPr/>
            <p:nvPr/>
          </p:nvSpPr>
          <p:spPr>
            <a:xfrm>
              <a:off x="164900" y="4391450"/>
              <a:ext cx="61025" cy="77100"/>
            </a:xfrm>
            <a:custGeom>
              <a:avLst/>
              <a:gdLst/>
              <a:ahLst/>
              <a:cxnLst/>
              <a:rect l="l" t="t" r="r" b="b"/>
              <a:pathLst>
                <a:path w="2441" h="3084" extrusionOk="0">
                  <a:moveTo>
                    <a:pt x="631" y="0"/>
                  </a:moveTo>
                  <a:lnTo>
                    <a:pt x="631" y="0"/>
                  </a:lnTo>
                  <a:cubicBezTo>
                    <a:pt x="441" y="441"/>
                    <a:pt x="310" y="893"/>
                    <a:pt x="191" y="1358"/>
                  </a:cubicBezTo>
                  <a:cubicBezTo>
                    <a:pt x="95" y="1810"/>
                    <a:pt x="36" y="2274"/>
                    <a:pt x="12" y="2751"/>
                  </a:cubicBezTo>
                  <a:lnTo>
                    <a:pt x="0" y="3084"/>
                  </a:lnTo>
                  <a:lnTo>
                    <a:pt x="0" y="3084"/>
                  </a:lnTo>
                  <a:lnTo>
                    <a:pt x="310" y="2989"/>
                  </a:lnTo>
                  <a:cubicBezTo>
                    <a:pt x="691" y="2870"/>
                    <a:pt x="1084" y="2739"/>
                    <a:pt x="1441" y="2548"/>
                  </a:cubicBezTo>
                  <a:cubicBezTo>
                    <a:pt x="1798" y="2346"/>
                    <a:pt x="2143" y="2120"/>
                    <a:pt x="2441" y="1846"/>
                  </a:cubicBezTo>
                  <a:lnTo>
                    <a:pt x="2441" y="1846"/>
                  </a:lnTo>
                  <a:cubicBezTo>
                    <a:pt x="2048" y="1989"/>
                    <a:pt x="1679" y="2108"/>
                    <a:pt x="1310" y="2227"/>
                  </a:cubicBezTo>
                  <a:lnTo>
                    <a:pt x="502" y="2465"/>
                  </a:lnTo>
                  <a:lnTo>
                    <a:pt x="502" y="2465"/>
                  </a:lnTo>
                  <a:cubicBezTo>
                    <a:pt x="528" y="2112"/>
                    <a:pt x="553" y="1761"/>
                    <a:pt x="572" y="1417"/>
                  </a:cubicBezTo>
                  <a:cubicBezTo>
                    <a:pt x="607" y="941"/>
                    <a:pt x="631" y="476"/>
                    <a:pt x="6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24"/>
            <p:cNvSpPr/>
            <p:nvPr/>
          </p:nvSpPr>
          <p:spPr>
            <a:xfrm>
              <a:off x="119050" y="4444725"/>
              <a:ext cx="83075" cy="98250"/>
            </a:xfrm>
            <a:custGeom>
              <a:avLst/>
              <a:gdLst/>
              <a:ahLst/>
              <a:cxnLst/>
              <a:rect l="l" t="t" r="r" b="b"/>
              <a:pathLst>
                <a:path w="3323" h="3930" extrusionOk="0">
                  <a:moveTo>
                    <a:pt x="239" y="0"/>
                  </a:moveTo>
                  <a:cubicBezTo>
                    <a:pt x="108" y="596"/>
                    <a:pt x="48" y="1203"/>
                    <a:pt x="36" y="1810"/>
                  </a:cubicBezTo>
                  <a:cubicBezTo>
                    <a:pt x="1" y="2417"/>
                    <a:pt x="36" y="3013"/>
                    <a:pt x="96" y="3632"/>
                  </a:cubicBezTo>
                  <a:lnTo>
                    <a:pt x="120" y="3930"/>
                  </a:lnTo>
                  <a:lnTo>
                    <a:pt x="405" y="3822"/>
                  </a:lnTo>
                  <a:cubicBezTo>
                    <a:pt x="941" y="3632"/>
                    <a:pt x="1453" y="3394"/>
                    <a:pt x="1953" y="3108"/>
                  </a:cubicBezTo>
                  <a:cubicBezTo>
                    <a:pt x="2441" y="2822"/>
                    <a:pt x="2906" y="2477"/>
                    <a:pt x="3322" y="2096"/>
                  </a:cubicBezTo>
                  <a:lnTo>
                    <a:pt x="3322" y="2096"/>
                  </a:lnTo>
                  <a:cubicBezTo>
                    <a:pt x="2798" y="2346"/>
                    <a:pt x="2287" y="2572"/>
                    <a:pt x="1786" y="2798"/>
                  </a:cubicBezTo>
                  <a:cubicBezTo>
                    <a:pt x="1367" y="2964"/>
                    <a:pt x="947" y="3138"/>
                    <a:pt x="521" y="3294"/>
                  </a:cubicBezTo>
                  <a:lnTo>
                    <a:pt x="521" y="3294"/>
                  </a:lnTo>
                  <a:cubicBezTo>
                    <a:pt x="477" y="2795"/>
                    <a:pt x="445" y="2297"/>
                    <a:pt x="405" y="1798"/>
                  </a:cubicBezTo>
                  <a:cubicBezTo>
                    <a:pt x="358" y="1203"/>
                    <a:pt x="310" y="608"/>
                    <a:pt x="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24"/>
            <p:cNvSpPr/>
            <p:nvPr/>
          </p:nvSpPr>
          <p:spPr>
            <a:xfrm>
              <a:off x="-177425" y="4447700"/>
              <a:ext cx="64625" cy="80700"/>
            </a:xfrm>
            <a:custGeom>
              <a:avLst/>
              <a:gdLst/>
              <a:ahLst/>
              <a:cxnLst/>
              <a:rect l="l" t="t" r="r" b="b"/>
              <a:pathLst>
                <a:path w="2585" h="3228" extrusionOk="0">
                  <a:moveTo>
                    <a:pt x="2204" y="1"/>
                  </a:moveTo>
                  <a:lnTo>
                    <a:pt x="2168" y="1405"/>
                  </a:lnTo>
                  <a:cubicBezTo>
                    <a:pt x="2159" y="1730"/>
                    <a:pt x="2151" y="2056"/>
                    <a:pt x="2135" y="2381"/>
                  </a:cubicBezTo>
                  <a:lnTo>
                    <a:pt x="2135" y="2381"/>
                  </a:lnTo>
                  <a:cubicBezTo>
                    <a:pt x="1857" y="2192"/>
                    <a:pt x="1569" y="2007"/>
                    <a:pt x="1275" y="1822"/>
                  </a:cubicBezTo>
                  <a:cubicBezTo>
                    <a:pt x="858" y="1572"/>
                    <a:pt x="441" y="1334"/>
                    <a:pt x="1" y="1144"/>
                  </a:cubicBezTo>
                  <a:lnTo>
                    <a:pt x="1" y="1144"/>
                  </a:lnTo>
                  <a:cubicBezTo>
                    <a:pt x="322" y="1501"/>
                    <a:pt x="691" y="1810"/>
                    <a:pt x="1049" y="2108"/>
                  </a:cubicBezTo>
                  <a:cubicBezTo>
                    <a:pt x="1430" y="2406"/>
                    <a:pt x="1811" y="2691"/>
                    <a:pt x="2204" y="2977"/>
                  </a:cubicBezTo>
                  <a:lnTo>
                    <a:pt x="2561" y="3227"/>
                  </a:lnTo>
                  <a:lnTo>
                    <a:pt x="2573" y="2810"/>
                  </a:lnTo>
                  <a:cubicBezTo>
                    <a:pt x="2585" y="2334"/>
                    <a:pt x="2585" y="1858"/>
                    <a:pt x="2525" y="1382"/>
                  </a:cubicBezTo>
                  <a:cubicBezTo>
                    <a:pt x="2477" y="917"/>
                    <a:pt x="2382" y="441"/>
                    <a:pt x="22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24"/>
            <p:cNvSpPr/>
            <p:nvPr/>
          </p:nvSpPr>
          <p:spPr>
            <a:xfrm>
              <a:off x="-128300" y="4497700"/>
              <a:ext cx="77700" cy="93200"/>
            </a:xfrm>
            <a:custGeom>
              <a:avLst/>
              <a:gdLst/>
              <a:ahLst/>
              <a:cxnLst/>
              <a:rect l="l" t="t" r="r" b="b"/>
              <a:pathLst>
                <a:path w="3108" h="3728" extrusionOk="0">
                  <a:moveTo>
                    <a:pt x="2263" y="1"/>
                  </a:moveTo>
                  <a:lnTo>
                    <a:pt x="2263" y="1"/>
                  </a:lnTo>
                  <a:cubicBezTo>
                    <a:pt x="2346" y="572"/>
                    <a:pt x="2417" y="1132"/>
                    <a:pt x="2501" y="1703"/>
                  </a:cubicBezTo>
                  <a:cubicBezTo>
                    <a:pt x="2548" y="2141"/>
                    <a:pt x="2596" y="2594"/>
                    <a:pt x="2625" y="3045"/>
                  </a:cubicBezTo>
                  <a:lnTo>
                    <a:pt x="2625" y="3045"/>
                  </a:lnTo>
                  <a:lnTo>
                    <a:pt x="1489" y="2644"/>
                  </a:lnTo>
                  <a:cubicBezTo>
                    <a:pt x="989" y="2477"/>
                    <a:pt x="500" y="2299"/>
                    <a:pt x="0" y="2144"/>
                  </a:cubicBezTo>
                  <a:lnTo>
                    <a:pt x="0" y="2144"/>
                  </a:lnTo>
                  <a:cubicBezTo>
                    <a:pt x="429" y="2465"/>
                    <a:pt x="870" y="2727"/>
                    <a:pt x="1334" y="2977"/>
                  </a:cubicBezTo>
                  <a:cubicBezTo>
                    <a:pt x="1572" y="3096"/>
                    <a:pt x="1810" y="3204"/>
                    <a:pt x="2048" y="3311"/>
                  </a:cubicBezTo>
                  <a:cubicBezTo>
                    <a:pt x="2286" y="3430"/>
                    <a:pt x="2536" y="3513"/>
                    <a:pt x="2775" y="3608"/>
                  </a:cubicBezTo>
                  <a:lnTo>
                    <a:pt x="3108" y="3727"/>
                  </a:lnTo>
                  <a:lnTo>
                    <a:pt x="3096" y="3370"/>
                  </a:lnTo>
                  <a:cubicBezTo>
                    <a:pt x="3060" y="2787"/>
                    <a:pt x="2989" y="2203"/>
                    <a:pt x="2858" y="1644"/>
                  </a:cubicBezTo>
                  <a:cubicBezTo>
                    <a:pt x="2715" y="1072"/>
                    <a:pt x="2525" y="525"/>
                    <a:pt x="2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3" name="Google Shape;903;p24"/>
          <p:cNvGrpSpPr/>
          <p:nvPr/>
        </p:nvGrpSpPr>
        <p:grpSpPr>
          <a:xfrm rot="10800000" flipH="1">
            <a:off x="-422724" y="-457491"/>
            <a:ext cx="2828997" cy="2494679"/>
            <a:chOff x="-232214" y="3409528"/>
            <a:chExt cx="2412996" cy="2127840"/>
          </a:xfrm>
        </p:grpSpPr>
        <p:grpSp>
          <p:nvGrpSpPr>
            <p:cNvPr id="904" name="Google Shape;904;p24"/>
            <p:cNvGrpSpPr/>
            <p:nvPr/>
          </p:nvGrpSpPr>
          <p:grpSpPr>
            <a:xfrm rot="1865779">
              <a:off x="184802" y="3513544"/>
              <a:ext cx="923583" cy="1871813"/>
              <a:chOff x="1803775" y="5029925"/>
              <a:chExt cx="655775" cy="1329050"/>
            </a:xfrm>
          </p:grpSpPr>
          <p:sp>
            <p:nvSpPr>
              <p:cNvPr id="905" name="Google Shape;905;p24"/>
              <p:cNvSpPr/>
              <p:nvPr/>
            </p:nvSpPr>
            <p:spPr>
              <a:xfrm>
                <a:off x="1955600" y="5030950"/>
                <a:ext cx="183975" cy="658600"/>
              </a:xfrm>
              <a:custGeom>
                <a:avLst/>
                <a:gdLst/>
                <a:ahLst/>
                <a:cxnLst/>
                <a:rect l="l" t="t" r="r" b="b"/>
                <a:pathLst>
                  <a:path w="7359" h="26344" extrusionOk="0">
                    <a:moveTo>
                      <a:pt x="2447" y="1"/>
                    </a:moveTo>
                    <a:cubicBezTo>
                      <a:pt x="2378" y="1"/>
                      <a:pt x="2308" y="6"/>
                      <a:pt x="2238" y="19"/>
                    </a:cubicBezTo>
                    <a:cubicBezTo>
                      <a:pt x="1441" y="138"/>
                      <a:pt x="988" y="959"/>
                      <a:pt x="714" y="1709"/>
                    </a:cubicBezTo>
                    <a:cubicBezTo>
                      <a:pt x="12" y="3769"/>
                      <a:pt x="0" y="6031"/>
                      <a:pt x="655" y="8079"/>
                    </a:cubicBezTo>
                    <a:cubicBezTo>
                      <a:pt x="1107" y="9448"/>
                      <a:pt x="1846" y="10722"/>
                      <a:pt x="2262" y="12103"/>
                    </a:cubicBezTo>
                    <a:cubicBezTo>
                      <a:pt x="3131" y="14925"/>
                      <a:pt x="2631" y="18045"/>
                      <a:pt x="3572" y="20855"/>
                    </a:cubicBezTo>
                    <a:cubicBezTo>
                      <a:pt x="3822" y="21640"/>
                      <a:pt x="5763" y="26343"/>
                      <a:pt x="5763" y="26343"/>
                    </a:cubicBezTo>
                    <a:cubicBezTo>
                      <a:pt x="5763" y="26343"/>
                      <a:pt x="5977" y="23295"/>
                      <a:pt x="6227" y="22533"/>
                    </a:cubicBezTo>
                    <a:cubicBezTo>
                      <a:pt x="6882" y="20462"/>
                      <a:pt x="7358" y="18247"/>
                      <a:pt x="6858" y="16092"/>
                    </a:cubicBezTo>
                    <a:cubicBezTo>
                      <a:pt x="6620" y="15020"/>
                      <a:pt x="6144" y="14008"/>
                      <a:pt x="5834" y="12949"/>
                    </a:cubicBezTo>
                    <a:cubicBezTo>
                      <a:pt x="5120" y="10603"/>
                      <a:pt x="5179" y="8079"/>
                      <a:pt x="5167" y="5626"/>
                    </a:cubicBezTo>
                    <a:cubicBezTo>
                      <a:pt x="5167" y="3841"/>
                      <a:pt x="5036" y="1852"/>
                      <a:pt x="3739" y="614"/>
                    </a:cubicBezTo>
                    <a:cubicBezTo>
                      <a:pt x="3385" y="271"/>
                      <a:pt x="2923" y="1"/>
                      <a:pt x="24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4"/>
              <p:cNvSpPr/>
              <p:nvPr/>
            </p:nvSpPr>
            <p:spPr>
              <a:xfrm>
                <a:off x="2114250" y="5235650"/>
                <a:ext cx="231000" cy="585750"/>
              </a:xfrm>
              <a:custGeom>
                <a:avLst/>
                <a:gdLst/>
                <a:ahLst/>
                <a:cxnLst/>
                <a:rect l="l" t="t" r="r" b="b"/>
                <a:pathLst>
                  <a:path w="9240" h="23430" extrusionOk="0">
                    <a:moveTo>
                      <a:pt x="7573" y="1"/>
                    </a:moveTo>
                    <a:cubicBezTo>
                      <a:pt x="7215" y="1"/>
                      <a:pt x="6845" y="121"/>
                      <a:pt x="6549" y="332"/>
                    </a:cubicBezTo>
                    <a:cubicBezTo>
                      <a:pt x="6013" y="701"/>
                      <a:pt x="5667" y="1296"/>
                      <a:pt x="5417" y="1891"/>
                    </a:cubicBezTo>
                    <a:cubicBezTo>
                      <a:pt x="3715" y="5785"/>
                      <a:pt x="4584" y="10476"/>
                      <a:pt x="2643" y="14274"/>
                    </a:cubicBezTo>
                    <a:cubicBezTo>
                      <a:pt x="2286" y="14988"/>
                      <a:pt x="1822" y="15643"/>
                      <a:pt x="1465" y="16369"/>
                    </a:cubicBezTo>
                    <a:cubicBezTo>
                      <a:pt x="857" y="17572"/>
                      <a:pt x="0" y="21299"/>
                      <a:pt x="274" y="23430"/>
                    </a:cubicBezTo>
                    <a:cubicBezTo>
                      <a:pt x="1167" y="21251"/>
                      <a:pt x="2346" y="18858"/>
                      <a:pt x="3548" y="16810"/>
                    </a:cubicBezTo>
                    <a:cubicBezTo>
                      <a:pt x="5834" y="12976"/>
                      <a:pt x="7572" y="8821"/>
                      <a:pt x="8715" y="4511"/>
                    </a:cubicBezTo>
                    <a:cubicBezTo>
                      <a:pt x="9001" y="3451"/>
                      <a:pt x="9239" y="2332"/>
                      <a:pt x="8966" y="1260"/>
                    </a:cubicBezTo>
                    <a:cubicBezTo>
                      <a:pt x="8870" y="879"/>
                      <a:pt x="8692" y="486"/>
                      <a:pt x="8370" y="248"/>
                    </a:cubicBezTo>
                    <a:cubicBezTo>
                      <a:pt x="8142" y="78"/>
                      <a:pt x="7861" y="1"/>
                      <a:pt x="75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4"/>
              <p:cNvSpPr/>
              <p:nvPr/>
            </p:nvSpPr>
            <p:spPr>
              <a:xfrm>
                <a:off x="2142525" y="5476450"/>
                <a:ext cx="239625" cy="558375"/>
              </a:xfrm>
              <a:custGeom>
                <a:avLst/>
                <a:gdLst/>
                <a:ahLst/>
                <a:cxnLst/>
                <a:rect l="l" t="t" r="r" b="b"/>
                <a:pathLst>
                  <a:path w="9585" h="22335" extrusionOk="0">
                    <a:moveTo>
                      <a:pt x="8295" y="0"/>
                    </a:moveTo>
                    <a:cubicBezTo>
                      <a:pt x="7885" y="0"/>
                      <a:pt x="7450" y="190"/>
                      <a:pt x="7120" y="475"/>
                    </a:cubicBezTo>
                    <a:cubicBezTo>
                      <a:pt x="5120" y="2201"/>
                      <a:pt x="6096" y="5952"/>
                      <a:pt x="4025" y="7607"/>
                    </a:cubicBezTo>
                    <a:cubicBezTo>
                      <a:pt x="3655" y="7904"/>
                      <a:pt x="3227" y="8095"/>
                      <a:pt x="2882" y="8404"/>
                    </a:cubicBezTo>
                    <a:cubicBezTo>
                      <a:pt x="2048" y="9130"/>
                      <a:pt x="1810" y="10309"/>
                      <a:pt x="1762" y="11428"/>
                    </a:cubicBezTo>
                    <a:cubicBezTo>
                      <a:pt x="1727" y="12524"/>
                      <a:pt x="1822" y="13655"/>
                      <a:pt x="1465" y="14703"/>
                    </a:cubicBezTo>
                    <a:cubicBezTo>
                      <a:pt x="1286" y="15226"/>
                      <a:pt x="1012" y="15703"/>
                      <a:pt x="798" y="16203"/>
                    </a:cubicBezTo>
                    <a:cubicBezTo>
                      <a:pt x="12" y="18048"/>
                      <a:pt x="0" y="20406"/>
                      <a:pt x="417" y="22335"/>
                    </a:cubicBezTo>
                    <a:cubicBezTo>
                      <a:pt x="572" y="19632"/>
                      <a:pt x="2155" y="17393"/>
                      <a:pt x="3477" y="15131"/>
                    </a:cubicBezTo>
                    <a:cubicBezTo>
                      <a:pt x="5156" y="12286"/>
                      <a:pt x="6453" y="9226"/>
                      <a:pt x="7739" y="6178"/>
                    </a:cubicBezTo>
                    <a:cubicBezTo>
                      <a:pt x="8251" y="4940"/>
                      <a:pt x="8775" y="3701"/>
                      <a:pt x="9192" y="2415"/>
                    </a:cubicBezTo>
                    <a:cubicBezTo>
                      <a:pt x="9442" y="1641"/>
                      <a:pt x="9585" y="653"/>
                      <a:pt x="8930" y="189"/>
                    </a:cubicBezTo>
                    <a:cubicBezTo>
                      <a:pt x="8740" y="58"/>
                      <a:pt x="8521" y="0"/>
                      <a:pt x="829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4"/>
              <p:cNvSpPr/>
              <p:nvPr/>
            </p:nvSpPr>
            <p:spPr>
              <a:xfrm>
                <a:off x="2187475" y="5688250"/>
                <a:ext cx="272075" cy="546300"/>
              </a:xfrm>
              <a:custGeom>
                <a:avLst/>
                <a:gdLst/>
                <a:ahLst/>
                <a:cxnLst/>
                <a:rect l="l" t="t" r="r" b="b"/>
                <a:pathLst>
                  <a:path w="10883" h="21852" extrusionOk="0">
                    <a:moveTo>
                      <a:pt x="9750" y="1"/>
                    </a:moveTo>
                    <a:cubicBezTo>
                      <a:pt x="9429" y="1"/>
                      <a:pt x="9097" y="124"/>
                      <a:pt x="8823" y="289"/>
                    </a:cubicBezTo>
                    <a:cubicBezTo>
                      <a:pt x="7382" y="1182"/>
                      <a:pt x="6965" y="3075"/>
                      <a:pt x="5941" y="4433"/>
                    </a:cubicBezTo>
                    <a:cubicBezTo>
                      <a:pt x="5417" y="5123"/>
                      <a:pt x="4715" y="5707"/>
                      <a:pt x="4310" y="6481"/>
                    </a:cubicBezTo>
                    <a:cubicBezTo>
                      <a:pt x="3751" y="7588"/>
                      <a:pt x="3881" y="8874"/>
                      <a:pt x="3774" y="10112"/>
                    </a:cubicBezTo>
                    <a:cubicBezTo>
                      <a:pt x="3751" y="10422"/>
                      <a:pt x="3703" y="10743"/>
                      <a:pt x="3560" y="11017"/>
                    </a:cubicBezTo>
                    <a:cubicBezTo>
                      <a:pt x="3358" y="11374"/>
                      <a:pt x="3000" y="11612"/>
                      <a:pt x="2727" y="11898"/>
                    </a:cubicBezTo>
                    <a:cubicBezTo>
                      <a:pt x="1798" y="12850"/>
                      <a:pt x="1655" y="14279"/>
                      <a:pt x="1488" y="15601"/>
                    </a:cubicBezTo>
                    <a:cubicBezTo>
                      <a:pt x="1357" y="16732"/>
                      <a:pt x="1143" y="17851"/>
                      <a:pt x="905" y="18958"/>
                    </a:cubicBezTo>
                    <a:cubicBezTo>
                      <a:pt x="738" y="19673"/>
                      <a:pt x="0" y="21232"/>
                      <a:pt x="369" y="21852"/>
                    </a:cubicBezTo>
                    <a:cubicBezTo>
                      <a:pt x="2941" y="15696"/>
                      <a:pt x="6489" y="10279"/>
                      <a:pt x="9751" y="4457"/>
                    </a:cubicBezTo>
                    <a:cubicBezTo>
                      <a:pt x="10239" y="3576"/>
                      <a:pt x="10716" y="2671"/>
                      <a:pt x="10823" y="1671"/>
                    </a:cubicBezTo>
                    <a:cubicBezTo>
                      <a:pt x="10882" y="1075"/>
                      <a:pt x="10739" y="397"/>
                      <a:pt x="10228" y="111"/>
                    </a:cubicBezTo>
                    <a:cubicBezTo>
                      <a:pt x="10078" y="34"/>
                      <a:pt x="9915" y="1"/>
                      <a:pt x="97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4"/>
              <p:cNvSpPr/>
              <p:nvPr/>
            </p:nvSpPr>
            <p:spPr>
              <a:xfrm>
                <a:off x="1875225" y="5439475"/>
                <a:ext cx="275350" cy="581350"/>
              </a:xfrm>
              <a:custGeom>
                <a:avLst/>
                <a:gdLst/>
                <a:ahLst/>
                <a:cxnLst/>
                <a:rect l="l" t="t" r="r" b="b"/>
                <a:pathLst>
                  <a:path w="11014" h="23254" extrusionOk="0">
                    <a:moveTo>
                      <a:pt x="1532" y="0"/>
                    </a:moveTo>
                    <a:cubicBezTo>
                      <a:pt x="1396" y="0"/>
                      <a:pt x="1258" y="23"/>
                      <a:pt x="1120" y="72"/>
                    </a:cubicBezTo>
                    <a:cubicBezTo>
                      <a:pt x="167" y="418"/>
                      <a:pt x="0" y="1668"/>
                      <a:pt x="72" y="2668"/>
                    </a:cubicBezTo>
                    <a:cubicBezTo>
                      <a:pt x="405" y="6859"/>
                      <a:pt x="2215" y="10836"/>
                      <a:pt x="4501" y="14396"/>
                    </a:cubicBezTo>
                    <a:cubicBezTo>
                      <a:pt x="6465" y="17444"/>
                      <a:pt x="8692" y="20456"/>
                      <a:pt x="11014" y="23254"/>
                    </a:cubicBezTo>
                    <a:cubicBezTo>
                      <a:pt x="10966" y="22111"/>
                      <a:pt x="9954" y="20718"/>
                      <a:pt x="9335" y="19801"/>
                    </a:cubicBezTo>
                    <a:cubicBezTo>
                      <a:pt x="8763" y="18968"/>
                      <a:pt x="8132" y="18158"/>
                      <a:pt x="7906" y="17182"/>
                    </a:cubicBezTo>
                    <a:cubicBezTo>
                      <a:pt x="7632" y="15967"/>
                      <a:pt x="8073" y="14598"/>
                      <a:pt x="7454" y="13515"/>
                    </a:cubicBezTo>
                    <a:cubicBezTo>
                      <a:pt x="7001" y="12681"/>
                      <a:pt x="6025" y="12253"/>
                      <a:pt x="5346" y="11586"/>
                    </a:cubicBezTo>
                    <a:cubicBezTo>
                      <a:pt x="4108" y="10371"/>
                      <a:pt x="3858" y="8478"/>
                      <a:pt x="3858" y="6764"/>
                    </a:cubicBezTo>
                    <a:cubicBezTo>
                      <a:pt x="3858" y="5025"/>
                      <a:pt x="4037" y="3240"/>
                      <a:pt x="3406" y="1632"/>
                    </a:cubicBezTo>
                    <a:cubicBezTo>
                      <a:pt x="3089" y="816"/>
                      <a:pt x="2345" y="0"/>
                      <a:pt x="153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4"/>
              <p:cNvSpPr/>
              <p:nvPr/>
            </p:nvSpPr>
            <p:spPr>
              <a:xfrm>
                <a:off x="1803775" y="5791475"/>
                <a:ext cx="395625" cy="436825"/>
              </a:xfrm>
              <a:custGeom>
                <a:avLst/>
                <a:gdLst/>
                <a:ahLst/>
                <a:cxnLst/>
                <a:rect l="l" t="t" r="r" b="b"/>
                <a:pathLst>
                  <a:path w="15825" h="17473" extrusionOk="0">
                    <a:moveTo>
                      <a:pt x="1787" y="0"/>
                    </a:moveTo>
                    <a:cubicBezTo>
                      <a:pt x="1712" y="0"/>
                      <a:pt x="1636" y="6"/>
                      <a:pt x="1561" y="18"/>
                    </a:cubicBezTo>
                    <a:cubicBezTo>
                      <a:pt x="489" y="197"/>
                      <a:pt x="1" y="1471"/>
                      <a:pt x="1" y="2566"/>
                    </a:cubicBezTo>
                    <a:cubicBezTo>
                      <a:pt x="13" y="4554"/>
                      <a:pt x="1001" y="6447"/>
                      <a:pt x="2335" y="7924"/>
                    </a:cubicBezTo>
                    <a:cubicBezTo>
                      <a:pt x="3680" y="9388"/>
                      <a:pt x="5347" y="10519"/>
                      <a:pt x="7002" y="11638"/>
                    </a:cubicBezTo>
                    <a:cubicBezTo>
                      <a:pt x="8442" y="12627"/>
                      <a:pt x="9895" y="13591"/>
                      <a:pt x="11371" y="14556"/>
                    </a:cubicBezTo>
                    <a:cubicBezTo>
                      <a:pt x="12752" y="15484"/>
                      <a:pt x="14288" y="16877"/>
                      <a:pt x="15824" y="17473"/>
                    </a:cubicBezTo>
                    <a:cubicBezTo>
                      <a:pt x="15670" y="16258"/>
                      <a:pt x="14824" y="14734"/>
                      <a:pt x="13931" y="13901"/>
                    </a:cubicBezTo>
                    <a:cubicBezTo>
                      <a:pt x="13276" y="13305"/>
                      <a:pt x="12479" y="12901"/>
                      <a:pt x="11836" y="12305"/>
                    </a:cubicBezTo>
                    <a:cubicBezTo>
                      <a:pt x="10395" y="10936"/>
                      <a:pt x="9931" y="8614"/>
                      <a:pt x="8157" y="7721"/>
                    </a:cubicBezTo>
                    <a:cubicBezTo>
                      <a:pt x="7276" y="7293"/>
                      <a:pt x="6180" y="7245"/>
                      <a:pt x="5525" y="6519"/>
                    </a:cubicBezTo>
                    <a:cubicBezTo>
                      <a:pt x="5192" y="6162"/>
                      <a:pt x="5049" y="5673"/>
                      <a:pt x="4894" y="5209"/>
                    </a:cubicBezTo>
                    <a:cubicBezTo>
                      <a:pt x="4644" y="4364"/>
                      <a:pt x="4382" y="3530"/>
                      <a:pt x="4120" y="2685"/>
                    </a:cubicBezTo>
                    <a:cubicBezTo>
                      <a:pt x="3918" y="2030"/>
                      <a:pt x="3728" y="1375"/>
                      <a:pt x="3311" y="840"/>
                    </a:cubicBezTo>
                    <a:cubicBezTo>
                      <a:pt x="2951" y="364"/>
                      <a:pt x="2385" y="0"/>
                      <a:pt x="1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4"/>
              <p:cNvSpPr/>
              <p:nvPr/>
            </p:nvSpPr>
            <p:spPr>
              <a:xfrm>
                <a:off x="2005900" y="5029925"/>
                <a:ext cx="226525" cy="1329050"/>
              </a:xfrm>
              <a:custGeom>
                <a:avLst/>
                <a:gdLst/>
                <a:ahLst/>
                <a:cxnLst/>
                <a:rect l="l" t="t" r="r" b="b"/>
                <a:pathLst>
                  <a:path w="9061" h="53162" extrusionOk="0">
                    <a:moveTo>
                      <a:pt x="441" y="0"/>
                    </a:moveTo>
                    <a:lnTo>
                      <a:pt x="0" y="83"/>
                    </a:lnTo>
                    <a:cubicBezTo>
                      <a:pt x="1381" y="6787"/>
                      <a:pt x="2286" y="14180"/>
                      <a:pt x="3239" y="22015"/>
                    </a:cubicBezTo>
                    <a:cubicBezTo>
                      <a:pt x="4548" y="32754"/>
                      <a:pt x="5906" y="43875"/>
                      <a:pt x="8632" y="53161"/>
                    </a:cubicBezTo>
                    <a:lnTo>
                      <a:pt x="9061" y="53042"/>
                    </a:lnTo>
                    <a:cubicBezTo>
                      <a:pt x="6358" y="43779"/>
                      <a:pt x="5001" y="32695"/>
                      <a:pt x="3691" y="21967"/>
                    </a:cubicBezTo>
                    <a:cubicBezTo>
                      <a:pt x="2739" y="14121"/>
                      <a:pt x="1846" y="6727"/>
                      <a:pt x="44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4"/>
              <p:cNvSpPr/>
              <p:nvPr/>
            </p:nvSpPr>
            <p:spPr>
              <a:xfrm>
                <a:off x="2117225" y="5235900"/>
                <a:ext cx="205700" cy="572100"/>
              </a:xfrm>
              <a:custGeom>
                <a:avLst/>
                <a:gdLst/>
                <a:ahLst/>
                <a:cxnLst/>
                <a:rect l="l" t="t" r="r" b="b"/>
                <a:pathLst>
                  <a:path w="8228" h="22884" extrusionOk="0">
                    <a:moveTo>
                      <a:pt x="7834" y="0"/>
                    </a:moveTo>
                    <a:cubicBezTo>
                      <a:pt x="6584" y="1989"/>
                      <a:pt x="6037" y="4596"/>
                      <a:pt x="5513" y="7132"/>
                    </a:cubicBezTo>
                    <a:cubicBezTo>
                      <a:pt x="5215" y="8561"/>
                      <a:pt x="4929" y="9906"/>
                      <a:pt x="4548" y="11109"/>
                    </a:cubicBezTo>
                    <a:cubicBezTo>
                      <a:pt x="4024" y="12704"/>
                      <a:pt x="3286" y="14228"/>
                      <a:pt x="2572" y="15716"/>
                    </a:cubicBezTo>
                    <a:cubicBezTo>
                      <a:pt x="1465" y="17967"/>
                      <a:pt x="357" y="20288"/>
                      <a:pt x="0" y="22824"/>
                    </a:cubicBezTo>
                    <a:lnTo>
                      <a:pt x="453" y="22884"/>
                    </a:lnTo>
                    <a:cubicBezTo>
                      <a:pt x="798" y="20419"/>
                      <a:pt x="1917" y="18133"/>
                      <a:pt x="2989" y="15907"/>
                    </a:cubicBezTo>
                    <a:cubicBezTo>
                      <a:pt x="3703" y="14407"/>
                      <a:pt x="4453" y="12859"/>
                      <a:pt x="4977" y="11252"/>
                    </a:cubicBezTo>
                    <a:cubicBezTo>
                      <a:pt x="5382" y="10025"/>
                      <a:pt x="5668" y="8668"/>
                      <a:pt x="5965" y="7239"/>
                    </a:cubicBezTo>
                    <a:cubicBezTo>
                      <a:pt x="6477" y="4751"/>
                      <a:pt x="7001" y="2179"/>
                      <a:pt x="8227" y="250"/>
                    </a:cubicBezTo>
                    <a:lnTo>
                      <a:pt x="783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4"/>
              <p:cNvSpPr/>
              <p:nvPr/>
            </p:nvSpPr>
            <p:spPr>
              <a:xfrm>
                <a:off x="2144900" y="5476700"/>
                <a:ext cx="224750" cy="525675"/>
              </a:xfrm>
              <a:custGeom>
                <a:avLst/>
                <a:gdLst/>
                <a:ahLst/>
                <a:cxnLst/>
                <a:rect l="l" t="t" r="r" b="b"/>
                <a:pathLst>
                  <a:path w="8990" h="21027" extrusionOk="0">
                    <a:moveTo>
                      <a:pt x="8680" y="0"/>
                    </a:moveTo>
                    <a:cubicBezTo>
                      <a:pt x="7239" y="1358"/>
                      <a:pt x="6096" y="3620"/>
                      <a:pt x="5715" y="5930"/>
                    </a:cubicBezTo>
                    <a:cubicBezTo>
                      <a:pt x="5692" y="6084"/>
                      <a:pt x="5680" y="6251"/>
                      <a:pt x="5644" y="6418"/>
                    </a:cubicBezTo>
                    <a:cubicBezTo>
                      <a:pt x="5442" y="7692"/>
                      <a:pt x="5227" y="9001"/>
                      <a:pt x="4513" y="10049"/>
                    </a:cubicBezTo>
                    <a:cubicBezTo>
                      <a:pt x="4394" y="10216"/>
                      <a:pt x="4275" y="10371"/>
                      <a:pt x="4144" y="10537"/>
                    </a:cubicBezTo>
                    <a:cubicBezTo>
                      <a:pt x="3918" y="10823"/>
                      <a:pt x="3679" y="11121"/>
                      <a:pt x="3513" y="11442"/>
                    </a:cubicBezTo>
                    <a:cubicBezTo>
                      <a:pt x="3263" y="11918"/>
                      <a:pt x="3168" y="12442"/>
                      <a:pt x="3084" y="12954"/>
                    </a:cubicBezTo>
                    <a:cubicBezTo>
                      <a:pt x="3037" y="13157"/>
                      <a:pt x="3013" y="13395"/>
                      <a:pt x="2953" y="13609"/>
                    </a:cubicBezTo>
                    <a:cubicBezTo>
                      <a:pt x="2703" y="14621"/>
                      <a:pt x="2144" y="15574"/>
                      <a:pt x="1632" y="16479"/>
                    </a:cubicBezTo>
                    <a:cubicBezTo>
                      <a:pt x="1513" y="16705"/>
                      <a:pt x="1370" y="16907"/>
                      <a:pt x="1251" y="17133"/>
                    </a:cubicBezTo>
                    <a:cubicBezTo>
                      <a:pt x="679" y="18193"/>
                      <a:pt x="0" y="19586"/>
                      <a:pt x="143" y="21027"/>
                    </a:cubicBezTo>
                    <a:lnTo>
                      <a:pt x="584" y="20967"/>
                    </a:lnTo>
                    <a:cubicBezTo>
                      <a:pt x="477" y="19658"/>
                      <a:pt x="1060" y="18395"/>
                      <a:pt x="1655" y="17336"/>
                    </a:cubicBezTo>
                    <a:cubicBezTo>
                      <a:pt x="1774" y="17133"/>
                      <a:pt x="1905" y="16907"/>
                      <a:pt x="2025" y="16705"/>
                    </a:cubicBezTo>
                    <a:cubicBezTo>
                      <a:pt x="2572" y="15764"/>
                      <a:pt x="3132" y="14800"/>
                      <a:pt x="3394" y="13704"/>
                    </a:cubicBezTo>
                    <a:cubicBezTo>
                      <a:pt x="3441" y="13490"/>
                      <a:pt x="3489" y="13252"/>
                      <a:pt x="3525" y="13026"/>
                    </a:cubicBezTo>
                    <a:cubicBezTo>
                      <a:pt x="3620" y="12538"/>
                      <a:pt x="3715" y="12073"/>
                      <a:pt x="3918" y="11657"/>
                    </a:cubicBezTo>
                    <a:cubicBezTo>
                      <a:pt x="4060" y="11371"/>
                      <a:pt x="4275" y="11109"/>
                      <a:pt x="4501" y="10835"/>
                    </a:cubicBezTo>
                    <a:cubicBezTo>
                      <a:pt x="4632" y="10668"/>
                      <a:pt x="4763" y="10514"/>
                      <a:pt x="4882" y="10335"/>
                    </a:cubicBezTo>
                    <a:cubicBezTo>
                      <a:pt x="5680" y="9192"/>
                      <a:pt x="5882" y="7835"/>
                      <a:pt x="6096" y="6501"/>
                    </a:cubicBezTo>
                    <a:cubicBezTo>
                      <a:pt x="6120" y="6346"/>
                      <a:pt x="6132" y="6180"/>
                      <a:pt x="6168" y="6013"/>
                    </a:cubicBezTo>
                    <a:cubicBezTo>
                      <a:pt x="6537" y="3810"/>
                      <a:pt x="7609" y="1643"/>
                      <a:pt x="8990" y="346"/>
                    </a:cubicBezTo>
                    <a:lnTo>
                      <a:pt x="8680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4"/>
              <p:cNvSpPr/>
              <p:nvPr/>
            </p:nvSpPr>
            <p:spPr>
              <a:xfrm>
                <a:off x="1821950" y="5686250"/>
                <a:ext cx="624500" cy="553650"/>
              </a:xfrm>
              <a:custGeom>
                <a:avLst/>
                <a:gdLst/>
                <a:ahLst/>
                <a:cxnLst/>
                <a:rect l="l" t="t" r="r" b="b"/>
                <a:pathLst>
                  <a:path w="24980" h="22146" extrusionOk="0">
                    <a:moveTo>
                      <a:pt x="24694" y="0"/>
                    </a:moveTo>
                    <a:cubicBezTo>
                      <a:pt x="23420" y="1012"/>
                      <a:pt x="22610" y="2810"/>
                      <a:pt x="22241" y="3798"/>
                    </a:cubicBezTo>
                    <a:cubicBezTo>
                      <a:pt x="22110" y="4120"/>
                      <a:pt x="22003" y="4453"/>
                      <a:pt x="21884" y="4775"/>
                    </a:cubicBezTo>
                    <a:cubicBezTo>
                      <a:pt x="21539" y="5739"/>
                      <a:pt x="21193" y="6727"/>
                      <a:pt x="20681" y="7608"/>
                    </a:cubicBezTo>
                    <a:cubicBezTo>
                      <a:pt x="20455" y="7977"/>
                      <a:pt x="20181" y="8335"/>
                      <a:pt x="19931" y="8692"/>
                    </a:cubicBezTo>
                    <a:cubicBezTo>
                      <a:pt x="19586" y="9168"/>
                      <a:pt x="19229" y="9668"/>
                      <a:pt x="18955" y="10204"/>
                    </a:cubicBezTo>
                    <a:cubicBezTo>
                      <a:pt x="18610" y="10883"/>
                      <a:pt x="18395" y="11609"/>
                      <a:pt x="18193" y="12323"/>
                    </a:cubicBezTo>
                    <a:cubicBezTo>
                      <a:pt x="18062" y="12788"/>
                      <a:pt x="17919" y="13276"/>
                      <a:pt x="17740" y="13716"/>
                    </a:cubicBezTo>
                    <a:cubicBezTo>
                      <a:pt x="17550" y="14216"/>
                      <a:pt x="17312" y="14693"/>
                      <a:pt x="17086" y="15145"/>
                    </a:cubicBezTo>
                    <a:cubicBezTo>
                      <a:pt x="16931" y="15466"/>
                      <a:pt x="16764" y="15800"/>
                      <a:pt x="16609" y="16133"/>
                    </a:cubicBezTo>
                    <a:cubicBezTo>
                      <a:pt x="16216" y="17026"/>
                      <a:pt x="15919" y="17979"/>
                      <a:pt x="15633" y="18884"/>
                    </a:cubicBezTo>
                    <a:lnTo>
                      <a:pt x="14883" y="21265"/>
                    </a:lnTo>
                    <a:cubicBezTo>
                      <a:pt x="14740" y="21122"/>
                      <a:pt x="14585" y="20967"/>
                      <a:pt x="14442" y="20800"/>
                    </a:cubicBezTo>
                    <a:cubicBezTo>
                      <a:pt x="13311" y="19634"/>
                      <a:pt x="12025" y="18324"/>
                      <a:pt x="10799" y="17407"/>
                    </a:cubicBezTo>
                    <a:lnTo>
                      <a:pt x="10466" y="17169"/>
                    </a:lnTo>
                    <a:cubicBezTo>
                      <a:pt x="9847" y="16717"/>
                      <a:pt x="9204" y="16252"/>
                      <a:pt x="8680" y="15681"/>
                    </a:cubicBezTo>
                    <a:cubicBezTo>
                      <a:pt x="8489" y="15466"/>
                      <a:pt x="8299" y="15205"/>
                      <a:pt x="8096" y="14966"/>
                    </a:cubicBezTo>
                    <a:cubicBezTo>
                      <a:pt x="7858" y="14669"/>
                      <a:pt x="7620" y="14371"/>
                      <a:pt x="7358" y="14097"/>
                    </a:cubicBezTo>
                    <a:cubicBezTo>
                      <a:pt x="6930" y="13657"/>
                      <a:pt x="6418" y="13300"/>
                      <a:pt x="5929" y="12966"/>
                    </a:cubicBezTo>
                    <a:cubicBezTo>
                      <a:pt x="5739" y="12823"/>
                      <a:pt x="5537" y="12692"/>
                      <a:pt x="5358" y="12561"/>
                    </a:cubicBezTo>
                    <a:cubicBezTo>
                      <a:pt x="2822" y="10680"/>
                      <a:pt x="929" y="7561"/>
                      <a:pt x="453" y="4418"/>
                    </a:cubicBezTo>
                    <a:lnTo>
                      <a:pt x="0" y="4489"/>
                    </a:lnTo>
                    <a:cubicBezTo>
                      <a:pt x="512" y="7739"/>
                      <a:pt x="2465" y="10978"/>
                      <a:pt x="5096" y="12930"/>
                    </a:cubicBezTo>
                    <a:cubicBezTo>
                      <a:pt x="5287" y="13085"/>
                      <a:pt x="5477" y="13216"/>
                      <a:pt x="5679" y="13347"/>
                    </a:cubicBezTo>
                    <a:cubicBezTo>
                      <a:pt x="6180" y="13704"/>
                      <a:pt x="6644" y="14038"/>
                      <a:pt x="7049" y="14431"/>
                    </a:cubicBezTo>
                    <a:cubicBezTo>
                      <a:pt x="7299" y="14693"/>
                      <a:pt x="7501" y="14966"/>
                      <a:pt x="7739" y="15264"/>
                    </a:cubicBezTo>
                    <a:cubicBezTo>
                      <a:pt x="7942" y="15526"/>
                      <a:pt x="8132" y="15776"/>
                      <a:pt x="8358" y="16014"/>
                    </a:cubicBezTo>
                    <a:cubicBezTo>
                      <a:pt x="8906" y="16621"/>
                      <a:pt x="9573" y="17098"/>
                      <a:pt x="10216" y="17562"/>
                    </a:cubicBezTo>
                    <a:lnTo>
                      <a:pt x="10537" y="17800"/>
                    </a:lnTo>
                    <a:cubicBezTo>
                      <a:pt x="11752" y="18681"/>
                      <a:pt x="13014" y="19991"/>
                      <a:pt x="14133" y="21134"/>
                    </a:cubicBezTo>
                    <a:cubicBezTo>
                      <a:pt x="14371" y="21396"/>
                      <a:pt x="14609" y="21634"/>
                      <a:pt x="14847" y="21872"/>
                    </a:cubicBezTo>
                    <a:lnTo>
                      <a:pt x="15109" y="22146"/>
                    </a:lnTo>
                    <a:lnTo>
                      <a:pt x="16097" y="18991"/>
                    </a:lnTo>
                    <a:cubicBezTo>
                      <a:pt x="16371" y="18074"/>
                      <a:pt x="16657" y="17157"/>
                      <a:pt x="17050" y="16276"/>
                    </a:cubicBezTo>
                    <a:cubicBezTo>
                      <a:pt x="17193" y="15955"/>
                      <a:pt x="17348" y="15621"/>
                      <a:pt x="17502" y="15312"/>
                    </a:cubicBezTo>
                    <a:cubicBezTo>
                      <a:pt x="17740" y="14835"/>
                      <a:pt x="17979" y="14347"/>
                      <a:pt x="18181" y="13835"/>
                    </a:cubicBezTo>
                    <a:cubicBezTo>
                      <a:pt x="18360" y="13383"/>
                      <a:pt x="18502" y="12883"/>
                      <a:pt x="18633" y="12407"/>
                    </a:cubicBezTo>
                    <a:cubicBezTo>
                      <a:pt x="18836" y="11728"/>
                      <a:pt x="19038" y="11025"/>
                      <a:pt x="19372" y="10383"/>
                    </a:cubicBezTo>
                    <a:cubicBezTo>
                      <a:pt x="19634" y="9871"/>
                      <a:pt x="19979" y="9394"/>
                      <a:pt x="20324" y="8930"/>
                    </a:cubicBezTo>
                    <a:cubicBezTo>
                      <a:pt x="20574" y="8573"/>
                      <a:pt x="20836" y="8204"/>
                      <a:pt x="21074" y="7811"/>
                    </a:cubicBezTo>
                    <a:cubicBezTo>
                      <a:pt x="21634" y="6906"/>
                      <a:pt x="21991" y="5894"/>
                      <a:pt x="22324" y="4906"/>
                    </a:cubicBezTo>
                    <a:cubicBezTo>
                      <a:pt x="22432" y="4584"/>
                      <a:pt x="22551" y="4275"/>
                      <a:pt x="22670" y="3941"/>
                    </a:cubicBezTo>
                    <a:cubicBezTo>
                      <a:pt x="23015" y="3001"/>
                      <a:pt x="23789" y="1298"/>
                      <a:pt x="24979" y="357"/>
                    </a:cubicBezTo>
                    <a:lnTo>
                      <a:pt x="24694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4"/>
              <p:cNvSpPr/>
              <p:nvPr/>
            </p:nvSpPr>
            <p:spPr>
              <a:xfrm>
                <a:off x="1896650" y="5436500"/>
                <a:ext cx="263450" cy="569750"/>
              </a:xfrm>
              <a:custGeom>
                <a:avLst/>
                <a:gdLst/>
                <a:ahLst/>
                <a:cxnLst/>
                <a:rect l="l" t="t" r="r" b="b"/>
                <a:pathLst>
                  <a:path w="10538" h="22790" extrusionOk="0">
                    <a:moveTo>
                      <a:pt x="322" y="1"/>
                    </a:moveTo>
                    <a:lnTo>
                      <a:pt x="322" y="1"/>
                    </a:lnTo>
                    <a:cubicBezTo>
                      <a:pt x="1" y="1382"/>
                      <a:pt x="215" y="2751"/>
                      <a:pt x="501" y="4275"/>
                    </a:cubicBezTo>
                    <a:cubicBezTo>
                      <a:pt x="977" y="6895"/>
                      <a:pt x="1572" y="9657"/>
                      <a:pt x="3037" y="11955"/>
                    </a:cubicBezTo>
                    <a:cubicBezTo>
                      <a:pt x="3239" y="12252"/>
                      <a:pt x="3442" y="12550"/>
                      <a:pt x="3656" y="12848"/>
                    </a:cubicBezTo>
                    <a:cubicBezTo>
                      <a:pt x="3954" y="13253"/>
                      <a:pt x="4239" y="13669"/>
                      <a:pt x="4489" y="14098"/>
                    </a:cubicBezTo>
                    <a:cubicBezTo>
                      <a:pt x="4763" y="14586"/>
                      <a:pt x="5013" y="15110"/>
                      <a:pt x="5227" y="15634"/>
                    </a:cubicBezTo>
                    <a:cubicBezTo>
                      <a:pt x="5347" y="15932"/>
                      <a:pt x="5489" y="16241"/>
                      <a:pt x="5632" y="16539"/>
                    </a:cubicBezTo>
                    <a:cubicBezTo>
                      <a:pt x="6763" y="18908"/>
                      <a:pt x="8514" y="20885"/>
                      <a:pt x="10204" y="22790"/>
                    </a:cubicBezTo>
                    <a:lnTo>
                      <a:pt x="10538" y="22480"/>
                    </a:lnTo>
                    <a:cubicBezTo>
                      <a:pt x="8871" y="20599"/>
                      <a:pt x="7144" y="18646"/>
                      <a:pt x="6049" y="16348"/>
                    </a:cubicBezTo>
                    <a:lnTo>
                      <a:pt x="5644" y="15455"/>
                    </a:lnTo>
                    <a:cubicBezTo>
                      <a:pt x="5418" y="14931"/>
                      <a:pt x="5180" y="14384"/>
                      <a:pt x="4882" y="13872"/>
                    </a:cubicBezTo>
                    <a:cubicBezTo>
                      <a:pt x="4632" y="13407"/>
                      <a:pt x="4335" y="12991"/>
                      <a:pt x="4037" y="12574"/>
                    </a:cubicBezTo>
                    <a:cubicBezTo>
                      <a:pt x="3834" y="12300"/>
                      <a:pt x="3620" y="12002"/>
                      <a:pt x="3430" y="11705"/>
                    </a:cubicBezTo>
                    <a:cubicBezTo>
                      <a:pt x="2001" y="9466"/>
                      <a:pt x="1417" y="6776"/>
                      <a:pt x="941" y="4180"/>
                    </a:cubicBezTo>
                    <a:cubicBezTo>
                      <a:pt x="679" y="2716"/>
                      <a:pt x="477" y="1382"/>
                      <a:pt x="763" y="108"/>
                    </a:cubicBezTo>
                    <a:lnTo>
                      <a:pt x="322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916" name="Google Shape;916;p24"/>
            <p:cNvGrpSpPr/>
            <p:nvPr/>
          </p:nvGrpSpPr>
          <p:grpSpPr>
            <a:xfrm rot="3492532">
              <a:off x="959485" y="4639772"/>
              <a:ext cx="494143" cy="900682"/>
              <a:chOff x="-214625" y="3943775"/>
              <a:chExt cx="458725" cy="836125"/>
            </a:xfrm>
          </p:grpSpPr>
          <p:sp>
            <p:nvSpPr>
              <p:cNvPr id="917" name="Google Shape;917;p24"/>
              <p:cNvSpPr/>
              <p:nvPr/>
            </p:nvSpPr>
            <p:spPr>
              <a:xfrm>
                <a:off x="-114025" y="3943775"/>
                <a:ext cx="195000" cy="501875"/>
              </a:xfrm>
              <a:custGeom>
                <a:avLst/>
                <a:gdLst/>
                <a:ahLst/>
                <a:cxnLst/>
                <a:rect l="l" t="t" r="r" b="b"/>
                <a:pathLst>
                  <a:path w="7800" h="20075" extrusionOk="0">
                    <a:moveTo>
                      <a:pt x="4323" y="0"/>
                    </a:moveTo>
                    <a:cubicBezTo>
                      <a:pt x="2204" y="3013"/>
                      <a:pt x="1" y="6299"/>
                      <a:pt x="84" y="9978"/>
                    </a:cubicBezTo>
                    <a:cubicBezTo>
                      <a:pt x="120" y="11918"/>
                      <a:pt x="811" y="13800"/>
                      <a:pt x="1596" y="15586"/>
                    </a:cubicBezTo>
                    <a:cubicBezTo>
                      <a:pt x="2335" y="17217"/>
                      <a:pt x="3168" y="18872"/>
                      <a:pt x="4490" y="20074"/>
                    </a:cubicBezTo>
                    <a:cubicBezTo>
                      <a:pt x="4454" y="18991"/>
                      <a:pt x="5156" y="18205"/>
                      <a:pt x="5680" y="17252"/>
                    </a:cubicBezTo>
                    <a:cubicBezTo>
                      <a:pt x="6811" y="15193"/>
                      <a:pt x="7800" y="12930"/>
                      <a:pt x="7538" y="10597"/>
                    </a:cubicBezTo>
                    <a:cubicBezTo>
                      <a:pt x="7371" y="9216"/>
                      <a:pt x="6776" y="7918"/>
                      <a:pt x="6252" y="6620"/>
                    </a:cubicBezTo>
                    <a:cubicBezTo>
                      <a:pt x="5394" y="4453"/>
                      <a:pt x="4692" y="2322"/>
                      <a:pt x="43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4"/>
              <p:cNvSpPr/>
              <p:nvPr/>
            </p:nvSpPr>
            <p:spPr>
              <a:xfrm>
                <a:off x="64875" y="4296800"/>
                <a:ext cx="179225" cy="327425"/>
              </a:xfrm>
              <a:custGeom>
                <a:avLst/>
                <a:gdLst/>
                <a:ahLst/>
                <a:cxnLst/>
                <a:rect l="l" t="t" r="r" b="b"/>
                <a:pathLst>
                  <a:path w="7169" h="13097" extrusionOk="0">
                    <a:moveTo>
                      <a:pt x="6787" y="0"/>
                    </a:moveTo>
                    <a:cubicBezTo>
                      <a:pt x="5692" y="2536"/>
                      <a:pt x="2810" y="3798"/>
                      <a:pt x="1322" y="6120"/>
                    </a:cubicBezTo>
                    <a:cubicBezTo>
                      <a:pt x="1" y="8192"/>
                      <a:pt x="12" y="11049"/>
                      <a:pt x="1358" y="13097"/>
                    </a:cubicBezTo>
                    <a:cubicBezTo>
                      <a:pt x="1703" y="12502"/>
                      <a:pt x="2287" y="12109"/>
                      <a:pt x="2846" y="11704"/>
                    </a:cubicBezTo>
                    <a:cubicBezTo>
                      <a:pt x="4680" y="10406"/>
                      <a:pt x="6299" y="8632"/>
                      <a:pt x="6751" y="6429"/>
                    </a:cubicBezTo>
                    <a:cubicBezTo>
                      <a:pt x="7168" y="4429"/>
                      <a:pt x="6561" y="2048"/>
                      <a:pt x="678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4"/>
              <p:cNvSpPr/>
              <p:nvPr/>
            </p:nvSpPr>
            <p:spPr>
              <a:xfrm>
                <a:off x="-214625" y="4372100"/>
                <a:ext cx="233975" cy="263550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054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382" y="2548"/>
                      <a:pt x="810" y="5168"/>
                      <a:pt x="2168" y="7346"/>
                    </a:cubicBezTo>
                    <a:cubicBezTo>
                      <a:pt x="2620" y="8049"/>
                      <a:pt x="3156" y="8704"/>
                      <a:pt x="3846" y="9132"/>
                    </a:cubicBezTo>
                    <a:cubicBezTo>
                      <a:pt x="4596" y="9585"/>
                      <a:pt x="5477" y="9775"/>
                      <a:pt x="6323" y="9954"/>
                    </a:cubicBezTo>
                    <a:cubicBezTo>
                      <a:pt x="7024" y="10104"/>
                      <a:pt x="8138" y="10541"/>
                      <a:pt x="8942" y="10541"/>
                    </a:cubicBezTo>
                    <a:cubicBezTo>
                      <a:pt x="9094" y="10541"/>
                      <a:pt x="9234" y="10526"/>
                      <a:pt x="9359" y="10490"/>
                    </a:cubicBezTo>
                    <a:cubicBezTo>
                      <a:pt x="8180" y="8204"/>
                      <a:pt x="7037" y="5465"/>
                      <a:pt x="5299" y="3525"/>
                    </a:cubicBezTo>
                    <a:cubicBezTo>
                      <a:pt x="3870" y="1929"/>
                      <a:pt x="1906" y="953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4"/>
              <p:cNvSpPr/>
              <p:nvPr/>
            </p:nvSpPr>
            <p:spPr>
              <a:xfrm>
                <a:off x="-32750" y="3943775"/>
                <a:ext cx="219700" cy="836125"/>
              </a:xfrm>
              <a:custGeom>
                <a:avLst/>
                <a:gdLst/>
                <a:ahLst/>
                <a:cxnLst/>
                <a:rect l="l" t="t" r="r" b="b"/>
                <a:pathLst>
                  <a:path w="8788" h="33445" extrusionOk="0">
                    <a:moveTo>
                      <a:pt x="1072" y="0"/>
                    </a:moveTo>
                    <a:cubicBezTo>
                      <a:pt x="858" y="1489"/>
                      <a:pt x="679" y="2965"/>
                      <a:pt x="536" y="4453"/>
                    </a:cubicBezTo>
                    <a:cubicBezTo>
                      <a:pt x="369" y="5941"/>
                      <a:pt x="250" y="7430"/>
                      <a:pt x="167" y="8918"/>
                    </a:cubicBezTo>
                    <a:cubicBezTo>
                      <a:pt x="0" y="11906"/>
                      <a:pt x="60" y="14907"/>
                      <a:pt x="524" y="17883"/>
                    </a:cubicBezTo>
                    <a:cubicBezTo>
                      <a:pt x="1012" y="20848"/>
                      <a:pt x="1870" y="23765"/>
                      <a:pt x="3227" y="26444"/>
                    </a:cubicBezTo>
                    <a:cubicBezTo>
                      <a:pt x="3917" y="27789"/>
                      <a:pt x="4703" y="29063"/>
                      <a:pt x="5620" y="30254"/>
                    </a:cubicBezTo>
                    <a:cubicBezTo>
                      <a:pt x="6561" y="31433"/>
                      <a:pt x="7608" y="32516"/>
                      <a:pt x="8787" y="33445"/>
                    </a:cubicBezTo>
                    <a:cubicBezTo>
                      <a:pt x="7668" y="32445"/>
                      <a:pt x="6668" y="31326"/>
                      <a:pt x="5811" y="30123"/>
                    </a:cubicBezTo>
                    <a:cubicBezTo>
                      <a:pt x="4930" y="28920"/>
                      <a:pt x="4179" y="27635"/>
                      <a:pt x="3536" y="26301"/>
                    </a:cubicBezTo>
                    <a:cubicBezTo>
                      <a:pt x="2274" y="23622"/>
                      <a:pt x="1417" y="20753"/>
                      <a:pt x="965" y="17812"/>
                    </a:cubicBezTo>
                    <a:cubicBezTo>
                      <a:pt x="477" y="14883"/>
                      <a:pt x="417" y="11906"/>
                      <a:pt x="512" y="8930"/>
                    </a:cubicBezTo>
                    <a:cubicBezTo>
                      <a:pt x="548" y="7442"/>
                      <a:pt x="643" y="5953"/>
                      <a:pt x="739" y="4465"/>
                    </a:cubicBezTo>
                    <a:lnTo>
                      <a:pt x="1072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4"/>
              <p:cNvSpPr/>
              <p:nvPr/>
            </p:nvSpPr>
            <p:spPr>
              <a:xfrm>
                <a:off x="-214625" y="4297375"/>
                <a:ext cx="450675" cy="395925"/>
              </a:xfrm>
              <a:custGeom>
                <a:avLst/>
                <a:gdLst/>
                <a:ahLst/>
                <a:cxnLst/>
                <a:rect l="l" t="t" r="r" b="b"/>
                <a:pathLst>
                  <a:path w="18027" h="15837" extrusionOk="0">
                    <a:moveTo>
                      <a:pt x="17979" y="1"/>
                    </a:moveTo>
                    <a:lnTo>
                      <a:pt x="17979" y="1"/>
                    </a:lnTo>
                    <a:cubicBezTo>
                      <a:pt x="17920" y="1394"/>
                      <a:pt x="17431" y="2704"/>
                      <a:pt x="16812" y="3930"/>
                    </a:cubicBezTo>
                    <a:cubicBezTo>
                      <a:pt x="16217" y="5144"/>
                      <a:pt x="15443" y="6287"/>
                      <a:pt x="14669" y="7442"/>
                    </a:cubicBezTo>
                    <a:cubicBezTo>
                      <a:pt x="13895" y="8585"/>
                      <a:pt x="13169" y="9788"/>
                      <a:pt x="12693" y="11109"/>
                    </a:cubicBezTo>
                    <a:cubicBezTo>
                      <a:pt x="12276" y="12275"/>
                      <a:pt x="12087" y="13514"/>
                      <a:pt x="12134" y="14746"/>
                    </a:cubicBezTo>
                    <a:lnTo>
                      <a:pt x="12134" y="14746"/>
                    </a:lnTo>
                    <a:cubicBezTo>
                      <a:pt x="11083" y="13910"/>
                      <a:pt x="9889" y="13326"/>
                      <a:pt x="8752" y="12705"/>
                    </a:cubicBezTo>
                    <a:cubicBezTo>
                      <a:pt x="8097" y="12348"/>
                      <a:pt x="7466" y="11979"/>
                      <a:pt x="6871" y="11562"/>
                    </a:cubicBezTo>
                    <a:cubicBezTo>
                      <a:pt x="6275" y="11145"/>
                      <a:pt x="5739" y="10633"/>
                      <a:pt x="5239" y="10121"/>
                    </a:cubicBezTo>
                    <a:cubicBezTo>
                      <a:pt x="4227" y="9062"/>
                      <a:pt x="3358" y="7835"/>
                      <a:pt x="2537" y="6621"/>
                    </a:cubicBezTo>
                    <a:cubicBezTo>
                      <a:pt x="1703" y="5394"/>
                      <a:pt x="905" y="4132"/>
                      <a:pt x="1" y="2977"/>
                    </a:cubicBezTo>
                    <a:lnTo>
                      <a:pt x="1" y="2977"/>
                    </a:lnTo>
                    <a:cubicBezTo>
                      <a:pt x="834" y="4204"/>
                      <a:pt x="1572" y="5490"/>
                      <a:pt x="2382" y="6764"/>
                    </a:cubicBezTo>
                    <a:cubicBezTo>
                      <a:pt x="3168" y="8014"/>
                      <a:pt x="3989" y="9264"/>
                      <a:pt x="5001" y="10383"/>
                    </a:cubicBezTo>
                    <a:cubicBezTo>
                      <a:pt x="5501" y="10931"/>
                      <a:pt x="6061" y="11455"/>
                      <a:pt x="6668" y="11907"/>
                    </a:cubicBezTo>
                    <a:cubicBezTo>
                      <a:pt x="7275" y="12348"/>
                      <a:pt x="7918" y="12741"/>
                      <a:pt x="8573" y="13098"/>
                    </a:cubicBezTo>
                    <a:cubicBezTo>
                      <a:pt x="9883" y="13812"/>
                      <a:pt x="11192" y="14491"/>
                      <a:pt x="12276" y="15443"/>
                    </a:cubicBezTo>
                    <a:lnTo>
                      <a:pt x="12705" y="15836"/>
                    </a:lnTo>
                    <a:lnTo>
                      <a:pt x="12645" y="15253"/>
                    </a:lnTo>
                    <a:cubicBezTo>
                      <a:pt x="12502" y="13907"/>
                      <a:pt x="12645" y="12538"/>
                      <a:pt x="13097" y="11264"/>
                    </a:cubicBezTo>
                    <a:cubicBezTo>
                      <a:pt x="13538" y="9978"/>
                      <a:pt x="14252" y="8811"/>
                      <a:pt x="14967" y="7633"/>
                    </a:cubicBezTo>
                    <a:cubicBezTo>
                      <a:pt x="15693" y="6454"/>
                      <a:pt x="16455" y="5275"/>
                      <a:pt x="17027" y="4013"/>
                    </a:cubicBezTo>
                    <a:cubicBezTo>
                      <a:pt x="17574" y="2751"/>
                      <a:pt x="18027" y="1382"/>
                      <a:pt x="1797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4"/>
              <p:cNvSpPr/>
              <p:nvPr/>
            </p:nvSpPr>
            <p:spPr>
              <a:xfrm>
                <a:off x="-67875" y="4054800"/>
                <a:ext cx="89325" cy="96750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387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84" y="655"/>
                      <a:pt x="274" y="1286"/>
                      <a:pt x="512" y="1905"/>
                    </a:cubicBezTo>
                    <a:cubicBezTo>
                      <a:pt x="774" y="2513"/>
                      <a:pt x="1096" y="3096"/>
                      <a:pt x="1477" y="3644"/>
                    </a:cubicBezTo>
                    <a:lnTo>
                      <a:pt x="1632" y="3870"/>
                    </a:lnTo>
                    <a:lnTo>
                      <a:pt x="1822" y="3691"/>
                    </a:lnTo>
                    <a:cubicBezTo>
                      <a:pt x="2227" y="3298"/>
                      <a:pt x="2560" y="2870"/>
                      <a:pt x="2858" y="2405"/>
                    </a:cubicBezTo>
                    <a:cubicBezTo>
                      <a:pt x="3013" y="2179"/>
                      <a:pt x="3144" y="1929"/>
                      <a:pt x="3263" y="1691"/>
                    </a:cubicBezTo>
                    <a:cubicBezTo>
                      <a:pt x="3382" y="1441"/>
                      <a:pt x="3501" y="1191"/>
                      <a:pt x="3572" y="929"/>
                    </a:cubicBezTo>
                    <a:lnTo>
                      <a:pt x="3572" y="929"/>
                    </a:lnTo>
                    <a:lnTo>
                      <a:pt x="3096" y="1584"/>
                    </a:lnTo>
                    <a:lnTo>
                      <a:pt x="3096" y="1584"/>
                    </a:lnTo>
                    <a:cubicBezTo>
                      <a:pt x="2953" y="1798"/>
                      <a:pt x="2775" y="2001"/>
                      <a:pt x="2608" y="2215"/>
                    </a:cubicBezTo>
                    <a:cubicBezTo>
                      <a:pt x="2323" y="2549"/>
                      <a:pt x="2030" y="2867"/>
                      <a:pt x="1722" y="3169"/>
                    </a:cubicBezTo>
                    <a:lnTo>
                      <a:pt x="1722" y="3169"/>
                    </a:lnTo>
                    <a:cubicBezTo>
                      <a:pt x="1417" y="2702"/>
                      <a:pt x="1126" y="2220"/>
                      <a:pt x="870" y="1739"/>
                    </a:cubicBezTo>
                    <a:cubicBezTo>
                      <a:pt x="572" y="1167"/>
                      <a:pt x="286" y="596"/>
                      <a:pt x="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4"/>
              <p:cNvSpPr/>
              <p:nvPr/>
            </p:nvSpPr>
            <p:spPr>
              <a:xfrm>
                <a:off x="-90800" y="4143200"/>
                <a:ext cx="138150" cy="133375"/>
              </a:xfrm>
              <a:custGeom>
                <a:avLst/>
                <a:gdLst/>
                <a:ahLst/>
                <a:cxnLst/>
                <a:rect l="l" t="t" r="r" b="b"/>
                <a:pathLst>
                  <a:path w="5526" h="5335" extrusionOk="0">
                    <a:moveTo>
                      <a:pt x="1" y="0"/>
                    </a:moveTo>
                    <a:cubicBezTo>
                      <a:pt x="132" y="453"/>
                      <a:pt x="310" y="882"/>
                      <a:pt x="489" y="1310"/>
                    </a:cubicBezTo>
                    <a:cubicBezTo>
                      <a:pt x="667" y="1739"/>
                      <a:pt x="846" y="2179"/>
                      <a:pt x="1060" y="2596"/>
                    </a:cubicBezTo>
                    <a:cubicBezTo>
                      <a:pt x="1453" y="3441"/>
                      <a:pt x="1918" y="4275"/>
                      <a:pt x="2406" y="5061"/>
                    </a:cubicBezTo>
                    <a:lnTo>
                      <a:pt x="2572" y="5334"/>
                    </a:lnTo>
                    <a:lnTo>
                      <a:pt x="2763" y="5096"/>
                    </a:lnTo>
                    <a:cubicBezTo>
                      <a:pt x="3322" y="4418"/>
                      <a:pt x="3858" y="3715"/>
                      <a:pt x="4311" y="2989"/>
                    </a:cubicBezTo>
                    <a:cubicBezTo>
                      <a:pt x="4549" y="2620"/>
                      <a:pt x="4763" y="2251"/>
                      <a:pt x="4966" y="1858"/>
                    </a:cubicBezTo>
                    <a:cubicBezTo>
                      <a:pt x="5168" y="1477"/>
                      <a:pt x="5358" y="1084"/>
                      <a:pt x="5525" y="679"/>
                    </a:cubicBezTo>
                    <a:lnTo>
                      <a:pt x="5525" y="679"/>
                    </a:lnTo>
                    <a:cubicBezTo>
                      <a:pt x="5287" y="1048"/>
                      <a:pt x="5049" y="1417"/>
                      <a:pt x="4787" y="1763"/>
                    </a:cubicBezTo>
                    <a:cubicBezTo>
                      <a:pt x="4537" y="2120"/>
                      <a:pt x="4287" y="2453"/>
                      <a:pt x="4037" y="2798"/>
                    </a:cubicBezTo>
                    <a:cubicBezTo>
                      <a:pt x="3578" y="3403"/>
                      <a:pt x="3110" y="3990"/>
                      <a:pt x="2633" y="4566"/>
                    </a:cubicBezTo>
                    <a:lnTo>
                      <a:pt x="2633" y="4566"/>
                    </a:lnTo>
                    <a:cubicBezTo>
                      <a:pt x="2202" y="3867"/>
                      <a:pt x="1781" y="3159"/>
                      <a:pt x="1370" y="244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4"/>
              <p:cNvSpPr/>
              <p:nvPr/>
            </p:nvSpPr>
            <p:spPr>
              <a:xfrm>
                <a:off x="-80675" y="4247375"/>
                <a:ext cx="136350" cy="111050"/>
              </a:xfrm>
              <a:custGeom>
                <a:avLst/>
                <a:gdLst/>
                <a:ahLst/>
                <a:cxnLst/>
                <a:rect l="l" t="t" r="r" b="b"/>
                <a:pathLst>
                  <a:path w="5454" h="4442" extrusionOk="0">
                    <a:moveTo>
                      <a:pt x="5453" y="1"/>
                    </a:moveTo>
                    <a:lnTo>
                      <a:pt x="5453" y="1"/>
                    </a:lnTo>
                    <a:cubicBezTo>
                      <a:pt x="4942" y="691"/>
                      <a:pt x="4430" y="1358"/>
                      <a:pt x="3894" y="2013"/>
                    </a:cubicBezTo>
                    <a:cubicBezTo>
                      <a:pt x="3632" y="2358"/>
                      <a:pt x="3358" y="2668"/>
                      <a:pt x="3096" y="2989"/>
                    </a:cubicBezTo>
                    <a:lnTo>
                      <a:pt x="2449" y="3758"/>
                    </a:lnTo>
                    <a:lnTo>
                      <a:pt x="2449" y="3758"/>
                    </a:lnTo>
                    <a:lnTo>
                      <a:pt x="1310" y="2382"/>
                    </a:lnTo>
                    <a:cubicBezTo>
                      <a:pt x="870" y="1858"/>
                      <a:pt x="441" y="1322"/>
                      <a:pt x="0" y="810"/>
                    </a:cubicBezTo>
                    <a:lnTo>
                      <a:pt x="0" y="810"/>
                    </a:lnTo>
                    <a:cubicBezTo>
                      <a:pt x="298" y="1429"/>
                      <a:pt x="655" y="2013"/>
                      <a:pt x="1036" y="2572"/>
                    </a:cubicBezTo>
                    <a:cubicBezTo>
                      <a:pt x="1405" y="3156"/>
                      <a:pt x="1822" y="3703"/>
                      <a:pt x="2263" y="4239"/>
                    </a:cubicBezTo>
                    <a:lnTo>
                      <a:pt x="2417" y="4442"/>
                    </a:lnTo>
                    <a:lnTo>
                      <a:pt x="2596" y="4239"/>
                    </a:lnTo>
                    <a:cubicBezTo>
                      <a:pt x="2894" y="3930"/>
                      <a:pt x="3167" y="3584"/>
                      <a:pt x="3429" y="3263"/>
                    </a:cubicBezTo>
                    <a:cubicBezTo>
                      <a:pt x="3703" y="2930"/>
                      <a:pt x="3953" y="2596"/>
                      <a:pt x="4191" y="2239"/>
                    </a:cubicBezTo>
                    <a:cubicBezTo>
                      <a:pt x="4680" y="1525"/>
                      <a:pt x="5120" y="786"/>
                      <a:pt x="545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4"/>
              <p:cNvSpPr/>
              <p:nvPr/>
            </p:nvSpPr>
            <p:spPr>
              <a:xfrm>
                <a:off x="164900" y="4391450"/>
                <a:ext cx="61025" cy="77100"/>
              </a:xfrm>
              <a:custGeom>
                <a:avLst/>
                <a:gdLst/>
                <a:ahLst/>
                <a:cxnLst/>
                <a:rect l="l" t="t" r="r" b="b"/>
                <a:pathLst>
                  <a:path w="2441" h="3084" extrusionOk="0">
                    <a:moveTo>
                      <a:pt x="631" y="0"/>
                    </a:moveTo>
                    <a:lnTo>
                      <a:pt x="631" y="0"/>
                    </a:lnTo>
                    <a:cubicBezTo>
                      <a:pt x="441" y="441"/>
                      <a:pt x="310" y="893"/>
                      <a:pt x="191" y="1358"/>
                    </a:cubicBezTo>
                    <a:cubicBezTo>
                      <a:pt x="95" y="1810"/>
                      <a:pt x="36" y="2274"/>
                      <a:pt x="12" y="2751"/>
                    </a:cubicBezTo>
                    <a:lnTo>
                      <a:pt x="0" y="3084"/>
                    </a:lnTo>
                    <a:lnTo>
                      <a:pt x="0" y="3084"/>
                    </a:lnTo>
                    <a:lnTo>
                      <a:pt x="310" y="2989"/>
                    </a:lnTo>
                    <a:cubicBezTo>
                      <a:pt x="691" y="2870"/>
                      <a:pt x="1084" y="2739"/>
                      <a:pt x="1441" y="2548"/>
                    </a:cubicBezTo>
                    <a:cubicBezTo>
                      <a:pt x="1798" y="2346"/>
                      <a:pt x="2143" y="2120"/>
                      <a:pt x="2441" y="1846"/>
                    </a:cubicBezTo>
                    <a:lnTo>
                      <a:pt x="2441" y="1846"/>
                    </a:lnTo>
                    <a:cubicBezTo>
                      <a:pt x="2048" y="1989"/>
                      <a:pt x="1679" y="2108"/>
                      <a:pt x="1310" y="2227"/>
                    </a:cubicBezTo>
                    <a:lnTo>
                      <a:pt x="502" y="2465"/>
                    </a:lnTo>
                    <a:lnTo>
                      <a:pt x="502" y="2465"/>
                    </a:lnTo>
                    <a:cubicBezTo>
                      <a:pt x="528" y="2112"/>
                      <a:pt x="553" y="1761"/>
                      <a:pt x="572" y="1417"/>
                    </a:cubicBezTo>
                    <a:cubicBezTo>
                      <a:pt x="607" y="941"/>
                      <a:pt x="631" y="476"/>
                      <a:pt x="63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4"/>
              <p:cNvSpPr/>
              <p:nvPr/>
            </p:nvSpPr>
            <p:spPr>
              <a:xfrm>
                <a:off x="119050" y="4444725"/>
                <a:ext cx="83075" cy="98250"/>
              </a:xfrm>
              <a:custGeom>
                <a:avLst/>
                <a:gdLst/>
                <a:ahLst/>
                <a:cxnLst/>
                <a:rect l="l" t="t" r="r" b="b"/>
                <a:pathLst>
                  <a:path w="3323" h="3930" extrusionOk="0">
                    <a:moveTo>
                      <a:pt x="239" y="0"/>
                    </a:moveTo>
                    <a:cubicBezTo>
                      <a:pt x="108" y="596"/>
                      <a:pt x="48" y="1203"/>
                      <a:pt x="36" y="1810"/>
                    </a:cubicBezTo>
                    <a:cubicBezTo>
                      <a:pt x="1" y="2417"/>
                      <a:pt x="36" y="3013"/>
                      <a:pt x="96" y="3632"/>
                    </a:cubicBezTo>
                    <a:lnTo>
                      <a:pt x="120" y="3930"/>
                    </a:lnTo>
                    <a:lnTo>
                      <a:pt x="405" y="3822"/>
                    </a:lnTo>
                    <a:cubicBezTo>
                      <a:pt x="941" y="3632"/>
                      <a:pt x="1453" y="3394"/>
                      <a:pt x="1953" y="3108"/>
                    </a:cubicBezTo>
                    <a:cubicBezTo>
                      <a:pt x="2441" y="2822"/>
                      <a:pt x="2906" y="2477"/>
                      <a:pt x="3322" y="2096"/>
                    </a:cubicBezTo>
                    <a:lnTo>
                      <a:pt x="3322" y="2096"/>
                    </a:lnTo>
                    <a:cubicBezTo>
                      <a:pt x="2798" y="2346"/>
                      <a:pt x="2287" y="2572"/>
                      <a:pt x="1786" y="2798"/>
                    </a:cubicBezTo>
                    <a:cubicBezTo>
                      <a:pt x="1367" y="2964"/>
                      <a:pt x="947" y="3138"/>
                      <a:pt x="521" y="3294"/>
                    </a:cubicBezTo>
                    <a:lnTo>
                      <a:pt x="521" y="3294"/>
                    </a:lnTo>
                    <a:cubicBezTo>
                      <a:pt x="477" y="2795"/>
                      <a:pt x="445" y="2297"/>
                      <a:pt x="405" y="1798"/>
                    </a:cubicBezTo>
                    <a:cubicBezTo>
                      <a:pt x="358" y="1203"/>
                      <a:pt x="310" y="608"/>
                      <a:pt x="23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4"/>
              <p:cNvSpPr/>
              <p:nvPr/>
            </p:nvSpPr>
            <p:spPr>
              <a:xfrm>
                <a:off x="-177425" y="4447700"/>
                <a:ext cx="64625" cy="80700"/>
              </a:xfrm>
              <a:custGeom>
                <a:avLst/>
                <a:gdLst/>
                <a:ahLst/>
                <a:cxnLst/>
                <a:rect l="l" t="t" r="r" b="b"/>
                <a:pathLst>
                  <a:path w="2585" h="3228" extrusionOk="0">
                    <a:moveTo>
                      <a:pt x="2204" y="1"/>
                    </a:moveTo>
                    <a:lnTo>
                      <a:pt x="2168" y="1405"/>
                    </a:lnTo>
                    <a:cubicBezTo>
                      <a:pt x="2159" y="1730"/>
                      <a:pt x="2151" y="2056"/>
                      <a:pt x="2135" y="2381"/>
                    </a:cubicBezTo>
                    <a:lnTo>
                      <a:pt x="2135" y="2381"/>
                    </a:lnTo>
                    <a:cubicBezTo>
                      <a:pt x="1857" y="2192"/>
                      <a:pt x="1569" y="2007"/>
                      <a:pt x="1275" y="1822"/>
                    </a:cubicBezTo>
                    <a:cubicBezTo>
                      <a:pt x="858" y="1572"/>
                      <a:pt x="441" y="1334"/>
                      <a:pt x="1" y="1144"/>
                    </a:cubicBezTo>
                    <a:lnTo>
                      <a:pt x="1" y="1144"/>
                    </a:lnTo>
                    <a:cubicBezTo>
                      <a:pt x="322" y="1501"/>
                      <a:pt x="691" y="1810"/>
                      <a:pt x="1049" y="2108"/>
                    </a:cubicBezTo>
                    <a:cubicBezTo>
                      <a:pt x="1430" y="2406"/>
                      <a:pt x="1811" y="2691"/>
                      <a:pt x="2204" y="2977"/>
                    </a:cubicBezTo>
                    <a:lnTo>
                      <a:pt x="2561" y="3227"/>
                    </a:lnTo>
                    <a:lnTo>
                      <a:pt x="2573" y="2810"/>
                    </a:lnTo>
                    <a:cubicBezTo>
                      <a:pt x="2585" y="2334"/>
                      <a:pt x="2585" y="1858"/>
                      <a:pt x="2525" y="1382"/>
                    </a:cubicBezTo>
                    <a:cubicBezTo>
                      <a:pt x="2477" y="917"/>
                      <a:pt x="2382" y="441"/>
                      <a:pt x="220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4"/>
              <p:cNvSpPr/>
              <p:nvPr/>
            </p:nvSpPr>
            <p:spPr>
              <a:xfrm>
                <a:off x="-128300" y="4497700"/>
                <a:ext cx="77700" cy="93200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3728" extrusionOk="0">
                    <a:moveTo>
                      <a:pt x="2263" y="1"/>
                    </a:moveTo>
                    <a:lnTo>
                      <a:pt x="2263" y="1"/>
                    </a:lnTo>
                    <a:cubicBezTo>
                      <a:pt x="2346" y="572"/>
                      <a:pt x="2417" y="1132"/>
                      <a:pt x="2501" y="1703"/>
                    </a:cubicBezTo>
                    <a:cubicBezTo>
                      <a:pt x="2548" y="2141"/>
                      <a:pt x="2596" y="2594"/>
                      <a:pt x="2625" y="3045"/>
                    </a:cubicBezTo>
                    <a:lnTo>
                      <a:pt x="2625" y="3045"/>
                    </a:lnTo>
                    <a:lnTo>
                      <a:pt x="1489" y="2644"/>
                    </a:lnTo>
                    <a:cubicBezTo>
                      <a:pt x="989" y="2477"/>
                      <a:pt x="500" y="2299"/>
                      <a:pt x="0" y="2144"/>
                    </a:cubicBezTo>
                    <a:lnTo>
                      <a:pt x="0" y="2144"/>
                    </a:lnTo>
                    <a:cubicBezTo>
                      <a:pt x="429" y="2465"/>
                      <a:pt x="870" y="2727"/>
                      <a:pt x="1334" y="2977"/>
                    </a:cubicBezTo>
                    <a:cubicBezTo>
                      <a:pt x="1572" y="3096"/>
                      <a:pt x="1810" y="3204"/>
                      <a:pt x="2048" y="3311"/>
                    </a:cubicBezTo>
                    <a:cubicBezTo>
                      <a:pt x="2286" y="3430"/>
                      <a:pt x="2536" y="3513"/>
                      <a:pt x="2775" y="3608"/>
                    </a:cubicBezTo>
                    <a:lnTo>
                      <a:pt x="3108" y="3727"/>
                    </a:lnTo>
                    <a:lnTo>
                      <a:pt x="3096" y="3370"/>
                    </a:lnTo>
                    <a:cubicBezTo>
                      <a:pt x="3060" y="2787"/>
                      <a:pt x="2989" y="2203"/>
                      <a:pt x="2858" y="1644"/>
                    </a:cubicBezTo>
                    <a:cubicBezTo>
                      <a:pt x="2715" y="1072"/>
                      <a:pt x="2525" y="525"/>
                      <a:pt x="2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929" name="Google Shape;929;p24"/>
            <p:cNvSpPr/>
            <p:nvPr/>
          </p:nvSpPr>
          <p:spPr>
            <a:xfrm rot="2131633">
              <a:off x="264376" y="3526762"/>
              <a:ext cx="148962" cy="301767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24"/>
            <p:cNvSpPr/>
            <p:nvPr/>
          </p:nvSpPr>
          <p:spPr>
            <a:xfrm rot="-2281775">
              <a:off x="1954742" y="4656749"/>
              <a:ext cx="148956" cy="301766"/>
            </a:xfrm>
            <a:custGeom>
              <a:avLst/>
              <a:gdLst/>
              <a:ahLst/>
              <a:cxnLst/>
              <a:rect l="l" t="t" r="r" b="b"/>
              <a:pathLst>
                <a:path w="7800" h="20075" extrusionOk="0">
                  <a:moveTo>
                    <a:pt x="4323" y="0"/>
                  </a:moveTo>
                  <a:cubicBezTo>
                    <a:pt x="2204" y="3013"/>
                    <a:pt x="1" y="6299"/>
                    <a:pt x="84" y="9978"/>
                  </a:cubicBezTo>
                  <a:cubicBezTo>
                    <a:pt x="120" y="11918"/>
                    <a:pt x="811" y="13800"/>
                    <a:pt x="1596" y="15586"/>
                  </a:cubicBezTo>
                  <a:cubicBezTo>
                    <a:pt x="2335" y="17217"/>
                    <a:pt x="3168" y="18872"/>
                    <a:pt x="4490" y="20074"/>
                  </a:cubicBezTo>
                  <a:cubicBezTo>
                    <a:pt x="4454" y="18991"/>
                    <a:pt x="5156" y="18205"/>
                    <a:pt x="5680" y="17252"/>
                  </a:cubicBezTo>
                  <a:cubicBezTo>
                    <a:pt x="6811" y="15193"/>
                    <a:pt x="7800" y="12930"/>
                    <a:pt x="7538" y="10597"/>
                  </a:cubicBezTo>
                  <a:cubicBezTo>
                    <a:pt x="7371" y="9216"/>
                    <a:pt x="6776" y="7918"/>
                    <a:pt x="6252" y="6620"/>
                  </a:cubicBezTo>
                  <a:cubicBezTo>
                    <a:pt x="5394" y="4453"/>
                    <a:pt x="4692" y="2322"/>
                    <a:pt x="4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" name="Google Shape;309;p11"/>
          <p:cNvSpPr txBox="1">
            <a:spLocks noGrp="1"/>
          </p:cNvSpPr>
          <p:nvPr>
            <p:ph type="title" hasCustomPrompt="1"/>
          </p:nvPr>
        </p:nvSpPr>
        <p:spPr>
          <a:xfrm>
            <a:off x="1458287" y="1645802"/>
            <a:ext cx="5958600" cy="1170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1100"/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9600"/>
            </a:lvl9pPr>
          </a:lstStyle>
          <a:p>
            <a:r>
              <a:t>xx%</a:t>
            </a:r>
          </a:p>
        </p:txBody>
      </p:sp>
      <p:sp>
        <p:nvSpPr>
          <p:cNvPr id="310" name="Google Shape;310;p11"/>
          <p:cNvSpPr txBox="1">
            <a:spLocks noGrp="1"/>
          </p:cNvSpPr>
          <p:nvPr>
            <p:ph type="subTitle" idx="1"/>
          </p:nvPr>
        </p:nvSpPr>
        <p:spPr>
          <a:xfrm>
            <a:off x="1458287" y="2912790"/>
            <a:ext cx="5958600" cy="420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1600"/>
            </a:lvl9pPr>
          </a:lstStyle>
          <a:p>
            <a:endParaRPr/>
          </a:p>
        </p:txBody>
      </p:sp>
      <p:grpSp>
        <p:nvGrpSpPr>
          <p:cNvPr id="311" name="Google Shape;311;p11"/>
          <p:cNvGrpSpPr/>
          <p:nvPr/>
        </p:nvGrpSpPr>
        <p:grpSpPr>
          <a:xfrm>
            <a:off x="7607561" y="3240368"/>
            <a:ext cx="1852459" cy="2440632"/>
            <a:chOff x="5450897" y="3655524"/>
            <a:chExt cx="455990" cy="600741"/>
          </a:xfrm>
        </p:grpSpPr>
        <p:sp>
          <p:nvSpPr>
            <p:cNvPr id="312" name="Google Shape;312;p11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11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11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11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11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11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11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11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11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11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11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23" name="Google Shape;323;p11"/>
          <p:cNvSpPr/>
          <p:nvPr/>
        </p:nvSpPr>
        <p:spPr>
          <a:xfrm>
            <a:off x="-1420927" y="286829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24" name="Google Shape;324;p11"/>
          <p:cNvGrpSpPr/>
          <p:nvPr/>
        </p:nvGrpSpPr>
        <p:grpSpPr>
          <a:xfrm>
            <a:off x="8423248" y="3204189"/>
            <a:ext cx="575563" cy="521482"/>
            <a:chOff x="3346266" y="1265304"/>
            <a:chExt cx="227307" cy="205965"/>
          </a:xfrm>
        </p:grpSpPr>
        <p:sp>
          <p:nvSpPr>
            <p:cNvPr id="325" name="Google Shape;325;p11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11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11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11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11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11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11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11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11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11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11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11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11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11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11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11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11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11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11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11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11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11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11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11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11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11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11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11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" name="Google Shape;353;p11"/>
          <p:cNvGrpSpPr/>
          <p:nvPr/>
        </p:nvGrpSpPr>
        <p:grpSpPr>
          <a:xfrm>
            <a:off x="-501679" y="-577791"/>
            <a:ext cx="2094812" cy="1797018"/>
            <a:chOff x="3242763" y="3032968"/>
            <a:chExt cx="449637" cy="385709"/>
          </a:xfrm>
        </p:grpSpPr>
        <p:sp>
          <p:nvSpPr>
            <p:cNvPr id="354" name="Google Shape;354;p11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11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11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11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11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11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11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11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11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11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11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5" name="Google Shape;365;p11"/>
          <p:cNvSpPr/>
          <p:nvPr/>
        </p:nvSpPr>
        <p:spPr>
          <a:xfrm rot="10800000" flipH="1">
            <a:off x="7745798" y="-9310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11"/>
          <p:cNvSpPr/>
          <p:nvPr/>
        </p:nvSpPr>
        <p:spPr>
          <a:xfrm>
            <a:off x="4406493" y="4492515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11"/>
          <p:cNvSpPr/>
          <p:nvPr/>
        </p:nvSpPr>
        <p:spPr>
          <a:xfrm>
            <a:off x="3335555" y="-694879"/>
            <a:ext cx="2204037" cy="1192335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368" name="Google Shape;368;p11"/>
          <p:cNvSpPr/>
          <p:nvPr/>
        </p:nvSpPr>
        <p:spPr>
          <a:xfrm>
            <a:off x="1243453" y="4797553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78732950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36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47209101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1" name="Google Shape;371;p13"/>
          <p:cNvSpPr txBox="1">
            <a:spLocks noGrp="1"/>
          </p:cNvSpPr>
          <p:nvPr>
            <p:ph type="title"/>
          </p:nvPr>
        </p:nvSpPr>
        <p:spPr>
          <a:xfrm>
            <a:off x="7200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2" name="Google Shape;372;p13"/>
          <p:cNvSpPr txBox="1">
            <a:spLocks noGrp="1"/>
          </p:cNvSpPr>
          <p:nvPr>
            <p:ph type="title" idx="2" hasCustomPrompt="1"/>
          </p:nvPr>
        </p:nvSpPr>
        <p:spPr>
          <a:xfrm>
            <a:off x="14323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3" name="Google Shape;373;p13"/>
          <p:cNvSpPr txBox="1">
            <a:spLocks noGrp="1"/>
          </p:cNvSpPr>
          <p:nvPr>
            <p:ph type="subTitle" idx="1"/>
          </p:nvPr>
        </p:nvSpPr>
        <p:spPr>
          <a:xfrm>
            <a:off x="7200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4" name="Google Shape;374;p13"/>
          <p:cNvSpPr txBox="1">
            <a:spLocks noGrp="1"/>
          </p:cNvSpPr>
          <p:nvPr>
            <p:ph type="title" idx="3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75" name="Google Shape;375;p13"/>
          <p:cNvSpPr txBox="1">
            <a:spLocks noGrp="1"/>
          </p:cNvSpPr>
          <p:nvPr>
            <p:ph type="title" idx="4"/>
          </p:nvPr>
        </p:nvSpPr>
        <p:spPr>
          <a:xfrm>
            <a:off x="34038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6" name="Google Shape;376;p13"/>
          <p:cNvSpPr txBox="1">
            <a:spLocks noGrp="1"/>
          </p:cNvSpPr>
          <p:nvPr>
            <p:ph type="title" idx="5" hasCustomPrompt="1"/>
          </p:nvPr>
        </p:nvSpPr>
        <p:spPr>
          <a:xfrm>
            <a:off x="41161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77" name="Google Shape;377;p13"/>
          <p:cNvSpPr txBox="1">
            <a:spLocks noGrp="1"/>
          </p:cNvSpPr>
          <p:nvPr>
            <p:ph type="subTitle" idx="6"/>
          </p:nvPr>
        </p:nvSpPr>
        <p:spPr>
          <a:xfrm>
            <a:off x="34038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78" name="Google Shape;378;p13"/>
          <p:cNvSpPr txBox="1">
            <a:spLocks noGrp="1"/>
          </p:cNvSpPr>
          <p:nvPr>
            <p:ph type="title" idx="7"/>
          </p:nvPr>
        </p:nvSpPr>
        <p:spPr>
          <a:xfrm>
            <a:off x="6087600" y="190126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79" name="Google Shape;379;p13"/>
          <p:cNvSpPr txBox="1">
            <a:spLocks noGrp="1"/>
          </p:cNvSpPr>
          <p:nvPr>
            <p:ph type="title" idx="8" hasCustomPrompt="1"/>
          </p:nvPr>
        </p:nvSpPr>
        <p:spPr>
          <a:xfrm>
            <a:off x="6799950" y="140543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0" name="Google Shape;380;p13"/>
          <p:cNvSpPr txBox="1">
            <a:spLocks noGrp="1"/>
          </p:cNvSpPr>
          <p:nvPr>
            <p:ph type="subTitle" idx="9"/>
          </p:nvPr>
        </p:nvSpPr>
        <p:spPr>
          <a:xfrm>
            <a:off x="6087600" y="225310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1" name="Google Shape;381;p13"/>
          <p:cNvSpPr txBox="1">
            <a:spLocks noGrp="1"/>
          </p:cNvSpPr>
          <p:nvPr>
            <p:ph type="title" idx="13"/>
          </p:nvPr>
        </p:nvSpPr>
        <p:spPr>
          <a:xfrm>
            <a:off x="20619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2" name="Google Shape;382;p13"/>
          <p:cNvSpPr txBox="1">
            <a:spLocks noGrp="1"/>
          </p:cNvSpPr>
          <p:nvPr>
            <p:ph type="title" idx="14" hasCustomPrompt="1"/>
          </p:nvPr>
        </p:nvSpPr>
        <p:spPr>
          <a:xfrm>
            <a:off x="27742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3" name="Google Shape;383;p13"/>
          <p:cNvSpPr txBox="1">
            <a:spLocks noGrp="1"/>
          </p:cNvSpPr>
          <p:nvPr>
            <p:ph type="subTitle" idx="15"/>
          </p:nvPr>
        </p:nvSpPr>
        <p:spPr>
          <a:xfrm>
            <a:off x="20619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4" name="Google Shape;384;p13"/>
          <p:cNvSpPr txBox="1">
            <a:spLocks noGrp="1"/>
          </p:cNvSpPr>
          <p:nvPr>
            <p:ph type="title" idx="16"/>
          </p:nvPr>
        </p:nvSpPr>
        <p:spPr>
          <a:xfrm>
            <a:off x="4745700" y="3738710"/>
            <a:ext cx="23364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8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385" name="Google Shape;385;p13"/>
          <p:cNvSpPr txBox="1">
            <a:spLocks noGrp="1"/>
          </p:cNvSpPr>
          <p:nvPr>
            <p:ph type="title" idx="17" hasCustomPrompt="1"/>
          </p:nvPr>
        </p:nvSpPr>
        <p:spPr>
          <a:xfrm>
            <a:off x="5458050" y="3242883"/>
            <a:ext cx="911700" cy="41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5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386" name="Google Shape;386;p13"/>
          <p:cNvSpPr txBox="1">
            <a:spLocks noGrp="1"/>
          </p:cNvSpPr>
          <p:nvPr>
            <p:ph type="subTitle" idx="18"/>
          </p:nvPr>
        </p:nvSpPr>
        <p:spPr>
          <a:xfrm>
            <a:off x="4745700" y="4090550"/>
            <a:ext cx="23364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87" name="Google Shape;387;p13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8" name="Google Shape;388;p13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9" name="Google Shape;389;p13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0" name="Google Shape;390;p13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391" name="Google Shape;391;p1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1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1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1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1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98" name="Google Shape;398;p13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373749570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0" name="Google Shape;400;p14"/>
          <p:cNvSpPr txBox="1">
            <a:spLocks noGrp="1"/>
          </p:cNvSpPr>
          <p:nvPr>
            <p:ph type="title"/>
          </p:nvPr>
        </p:nvSpPr>
        <p:spPr>
          <a:xfrm flipH="1">
            <a:off x="2913313" y="3512014"/>
            <a:ext cx="5042100" cy="531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401" name="Google Shape;401;p14"/>
          <p:cNvSpPr txBox="1">
            <a:spLocks noGrp="1"/>
          </p:cNvSpPr>
          <p:nvPr>
            <p:ph type="subTitle" idx="1"/>
          </p:nvPr>
        </p:nvSpPr>
        <p:spPr>
          <a:xfrm flipH="1">
            <a:off x="2542800" y="1412184"/>
            <a:ext cx="5545200" cy="1740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02" name="Google Shape;402;p14"/>
          <p:cNvSpPr/>
          <p:nvPr/>
        </p:nvSpPr>
        <p:spPr>
          <a:xfrm>
            <a:off x="-1036700" y="1057374"/>
            <a:ext cx="2980055" cy="2754060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3" name="Google Shape;403;p14"/>
          <p:cNvSpPr/>
          <p:nvPr/>
        </p:nvSpPr>
        <p:spPr>
          <a:xfrm>
            <a:off x="8204215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4" name="Google Shape;404;p14"/>
          <p:cNvGrpSpPr/>
          <p:nvPr/>
        </p:nvGrpSpPr>
        <p:grpSpPr>
          <a:xfrm flipH="1">
            <a:off x="8204237" y="-164823"/>
            <a:ext cx="1349322" cy="1178509"/>
            <a:chOff x="4174688" y="2867426"/>
            <a:chExt cx="675133" cy="589667"/>
          </a:xfrm>
        </p:grpSpPr>
        <p:sp>
          <p:nvSpPr>
            <p:cNvPr id="405" name="Google Shape;405;p1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1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1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1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1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1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1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12" name="Google Shape;412;p14"/>
          <p:cNvSpPr/>
          <p:nvPr/>
        </p:nvSpPr>
        <p:spPr>
          <a:xfrm>
            <a:off x="1188120" y="4509041"/>
            <a:ext cx="1540085" cy="968609"/>
          </a:xfrm>
          <a:custGeom>
            <a:avLst/>
            <a:gdLst/>
            <a:ahLst/>
            <a:cxnLst/>
            <a:rect l="l" t="t" r="r" b="b"/>
            <a:pathLst>
              <a:path w="47083" h="29612" extrusionOk="0">
                <a:moveTo>
                  <a:pt x="25392" y="1"/>
                </a:moveTo>
                <a:cubicBezTo>
                  <a:pt x="24571" y="1"/>
                  <a:pt x="23700" y="241"/>
                  <a:pt x="22782" y="684"/>
                </a:cubicBezTo>
                <a:cubicBezTo>
                  <a:pt x="19511" y="2254"/>
                  <a:pt x="17489" y="6067"/>
                  <a:pt x="17918" y="9817"/>
                </a:cubicBezTo>
                <a:cubicBezTo>
                  <a:pt x="17947" y="10081"/>
                  <a:pt x="17832" y="10223"/>
                  <a:pt x="17633" y="10331"/>
                </a:cubicBezTo>
                <a:cubicBezTo>
                  <a:pt x="17588" y="10355"/>
                  <a:pt x="17548" y="10366"/>
                  <a:pt x="17511" y="10366"/>
                </a:cubicBezTo>
                <a:cubicBezTo>
                  <a:pt x="17396" y="10366"/>
                  <a:pt x="17318" y="10263"/>
                  <a:pt x="17247" y="10160"/>
                </a:cubicBezTo>
                <a:cubicBezTo>
                  <a:pt x="16905" y="9702"/>
                  <a:pt x="16476" y="9346"/>
                  <a:pt x="16019" y="9024"/>
                </a:cubicBezTo>
                <a:cubicBezTo>
                  <a:pt x="15053" y="8356"/>
                  <a:pt x="14054" y="8026"/>
                  <a:pt x="13079" y="8026"/>
                </a:cubicBezTo>
                <a:cubicBezTo>
                  <a:pt x="11811" y="8026"/>
                  <a:pt x="10582" y="8583"/>
                  <a:pt x="9513" y="9682"/>
                </a:cubicBezTo>
                <a:cubicBezTo>
                  <a:pt x="8520" y="10710"/>
                  <a:pt x="7848" y="11917"/>
                  <a:pt x="7456" y="13288"/>
                </a:cubicBezTo>
                <a:cubicBezTo>
                  <a:pt x="7310" y="13795"/>
                  <a:pt x="7244" y="13933"/>
                  <a:pt x="6944" y="13933"/>
                </a:cubicBezTo>
                <a:cubicBezTo>
                  <a:pt x="6864" y="13933"/>
                  <a:pt x="6768" y="13923"/>
                  <a:pt x="6649" y="13908"/>
                </a:cubicBezTo>
                <a:cubicBezTo>
                  <a:pt x="6409" y="13878"/>
                  <a:pt x="6173" y="13863"/>
                  <a:pt x="5941" y="13863"/>
                </a:cubicBezTo>
                <a:cubicBezTo>
                  <a:pt x="4752" y="13863"/>
                  <a:pt x="3652" y="14245"/>
                  <a:pt x="2607" y="14873"/>
                </a:cubicBezTo>
                <a:cubicBezTo>
                  <a:pt x="2215" y="15101"/>
                  <a:pt x="1872" y="15401"/>
                  <a:pt x="1559" y="15737"/>
                </a:cubicBezTo>
                <a:cubicBezTo>
                  <a:pt x="129" y="17257"/>
                  <a:pt x="1" y="19758"/>
                  <a:pt x="1622" y="21050"/>
                </a:cubicBezTo>
                <a:cubicBezTo>
                  <a:pt x="1687" y="21100"/>
                  <a:pt x="1744" y="21156"/>
                  <a:pt x="1793" y="21221"/>
                </a:cubicBezTo>
                <a:cubicBezTo>
                  <a:pt x="1893" y="21357"/>
                  <a:pt x="1958" y="21499"/>
                  <a:pt x="1836" y="21657"/>
                </a:cubicBezTo>
                <a:cubicBezTo>
                  <a:pt x="1250" y="22392"/>
                  <a:pt x="1593" y="23093"/>
                  <a:pt x="1958" y="23749"/>
                </a:cubicBezTo>
                <a:cubicBezTo>
                  <a:pt x="2472" y="24670"/>
                  <a:pt x="3279" y="25285"/>
                  <a:pt x="4164" y="25792"/>
                </a:cubicBezTo>
                <a:cubicBezTo>
                  <a:pt x="5722" y="26684"/>
                  <a:pt x="7420" y="27098"/>
                  <a:pt x="9199" y="27170"/>
                </a:cubicBezTo>
                <a:cubicBezTo>
                  <a:pt x="9371" y="27177"/>
                  <a:pt x="9541" y="27180"/>
                  <a:pt x="9711" y="27180"/>
                </a:cubicBezTo>
                <a:cubicBezTo>
                  <a:pt x="12008" y="27180"/>
                  <a:pt x="14146" y="26589"/>
                  <a:pt x="16061" y="25199"/>
                </a:cubicBezTo>
                <a:cubicBezTo>
                  <a:pt x="16265" y="25052"/>
                  <a:pt x="16392" y="24969"/>
                  <a:pt x="16483" y="24969"/>
                </a:cubicBezTo>
                <a:cubicBezTo>
                  <a:pt x="16600" y="24969"/>
                  <a:pt x="16658" y="25105"/>
                  <a:pt x="16747" y="25414"/>
                </a:cubicBezTo>
                <a:cubicBezTo>
                  <a:pt x="17076" y="26564"/>
                  <a:pt x="17825" y="27326"/>
                  <a:pt x="18869" y="27777"/>
                </a:cubicBezTo>
                <a:cubicBezTo>
                  <a:pt x="19993" y="28262"/>
                  <a:pt x="21103" y="28513"/>
                  <a:pt x="22196" y="28513"/>
                </a:cubicBezTo>
                <a:cubicBezTo>
                  <a:pt x="23630" y="28513"/>
                  <a:pt x="25033" y="28081"/>
                  <a:pt x="26394" y="27177"/>
                </a:cubicBezTo>
                <a:cubicBezTo>
                  <a:pt x="26624" y="27024"/>
                  <a:pt x="26781" y="26939"/>
                  <a:pt x="26898" y="26939"/>
                </a:cubicBezTo>
                <a:cubicBezTo>
                  <a:pt x="27064" y="26939"/>
                  <a:pt x="27148" y="27111"/>
                  <a:pt x="27244" y="27506"/>
                </a:cubicBezTo>
                <a:cubicBezTo>
                  <a:pt x="27508" y="28584"/>
                  <a:pt x="28209" y="29205"/>
                  <a:pt x="29238" y="29477"/>
                </a:cubicBezTo>
                <a:cubicBezTo>
                  <a:pt x="29585" y="29568"/>
                  <a:pt x="29941" y="29612"/>
                  <a:pt x="30297" y="29612"/>
                </a:cubicBezTo>
                <a:cubicBezTo>
                  <a:pt x="32115" y="29612"/>
                  <a:pt x="33940" y="28478"/>
                  <a:pt x="34657" y="26769"/>
                </a:cubicBezTo>
                <a:cubicBezTo>
                  <a:pt x="34786" y="26469"/>
                  <a:pt x="34878" y="26156"/>
                  <a:pt x="35000" y="25863"/>
                </a:cubicBezTo>
                <a:cubicBezTo>
                  <a:pt x="35072" y="25683"/>
                  <a:pt x="35157" y="25591"/>
                  <a:pt x="35248" y="25591"/>
                </a:cubicBezTo>
                <a:cubicBezTo>
                  <a:pt x="35327" y="25591"/>
                  <a:pt x="35410" y="25660"/>
                  <a:pt x="35493" y="25799"/>
                </a:cubicBezTo>
                <a:cubicBezTo>
                  <a:pt x="35692" y="26149"/>
                  <a:pt x="35843" y="26521"/>
                  <a:pt x="36021" y="26884"/>
                </a:cubicBezTo>
                <a:cubicBezTo>
                  <a:pt x="36428" y="27710"/>
                  <a:pt x="37079" y="28199"/>
                  <a:pt x="37992" y="28199"/>
                </a:cubicBezTo>
                <a:cubicBezTo>
                  <a:pt x="38011" y="28199"/>
                  <a:pt x="38030" y="28199"/>
                  <a:pt x="38049" y="28199"/>
                </a:cubicBezTo>
                <a:cubicBezTo>
                  <a:pt x="38978" y="28176"/>
                  <a:pt x="39650" y="27691"/>
                  <a:pt x="40049" y="26828"/>
                </a:cubicBezTo>
                <a:cubicBezTo>
                  <a:pt x="40213" y="26478"/>
                  <a:pt x="40327" y="26127"/>
                  <a:pt x="40349" y="25741"/>
                </a:cubicBezTo>
                <a:cubicBezTo>
                  <a:pt x="40392" y="25177"/>
                  <a:pt x="40428" y="24613"/>
                  <a:pt x="40299" y="24056"/>
                </a:cubicBezTo>
                <a:cubicBezTo>
                  <a:pt x="40263" y="23885"/>
                  <a:pt x="40141" y="23664"/>
                  <a:pt x="40399" y="23571"/>
                </a:cubicBezTo>
                <a:cubicBezTo>
                  <a:pt x="40438" y="23556"/>
                  <a:pt x="40476" y="23550"/>
                  <a:pt x="40514" y="23550"/>
                </a:cubicBezTo>
                <a:cubicBezTo>
                  <a:pt x="40658" y="23550"/>
                  <a:pt x="40783" y="23650"/>
                  <a:pt x="40892" y="23763"/>
                </a:cubicBezTo>
                <a:cubicBezTo>
                  <a:pt x="40942" y="23821"/>
                  <a:pt x="40978" y="23898"/>
                  <a:pt x="41012" y="23970"/>
                </a:cubicBezTo>
                <a:cubicBezTo>
                  <a:pt x="41249" y="24392"/>
                  <a:pt x="41634" y="24534"/>
                  <a:pt x="42083" y="24534"/>
                </a:cubicBezTo>
                <a:cubicBezTo>
                  <a:pt x="43747" y="24527"/>
                  <a:pt x="45083" y="23898"/>
                  <a:pt x="46005" y="22457"/>
                </a:cubicBezTo>
                <a:cubicBezTo>
                  <a:pt x="46404" y="21835"/>
                  <a:pt x="46625" y="21149"/>
                  <a:pt x="46790" y="20436"/>
                </a:cubicBezTo>
                <a:cubicBezTo>
                  <a:pt x="47083" y="19057"/>
                  <a:pt x="46904" y="17658"/>
                  <a:pt x="46291" y="16522"/>
                </a:cubicBezTo>
                <a:cubicBezTo>
                  <a:pt x="45146" y="14418"/>
                  <a:pt x="42474" y="12950"/>
                  <a:pt x="40025" y="12950"/>
                </a:cubicBezTo>
                <a:cubicBezTo>
                  <a:pt x="39599" y="12950"/>
                  <a:pt x="39180" y="12994"/>
                  <a:pt x="38777" y="13087"/>
                </a:cubicBezTo>
                <a:cubicBezTo>
                  <a:pt x="37636" y="13351"/>
                  <a:pt x="36565" y="13766"/>
                  <a:pt x="36265" y="15123"/>
                </a:cubicBezTo>
                <a:cubicBezTo>
                  <a:pt x="36237" y="15232"/>
                  <a:pt x="36175" y="15316"/>
                  <a:pt x="36056" y="15316"/>
                </a:cubicBezTo>
                <a:cubicBezTo>
                  <a:pt x="36051" y="15316"/>
                  <a:pt x="36047" y="15316"/>
                  <a:pt x="36042" y="15315"/>
                </a:cubicBezTo>
                <a:cubicBezTo>
                  <a:pt x="35929" y="15302"/>
                  <a:pt x="35850" y="15230"/>
                  <a:pt x="35800" y="15130"/>
                </a:cubicBezTo>
                <a:cubicBezTo>
                  <a:pt x="35728" y="15002"/>
                  <a:pt x="35728" y="14873"/>
                  <a:pt x="35785" y="14745"/>
                </a:cubicBezTo>
                <a:cubicBezTo>
                  <a:pt x="36229" y="13787"/>
                  <a:pt x="35972" y="12844"/>
                  <a:pt x="35692" y="11917"/>
                </a:cubicBezTo>
                <a:cubicBezTo>
                  <a:pt x="35457" y="11145"/>
                  <a:pt x="34950" y="10552"/>
                  <a:pt x="34222" y="10196"/>
                </a:cubicBezTo>
                <a:cubicBezTo>
                  <a:pt x="33571" y="9868"/>
                  <a:pt x="32907" y="9647"/>
                  <a:pt x="32221" y="9647"/>
                </a:cubicBezTo>
                <a:cubicBezTo>
                  <a:pt x="31799" y="9647"/>
                  <a:pt x="31370" y="9730"/>
                  <a:pt x="30929" y="9923"/>
                </a:cubicBezTo>
                <a:cubicBezTo>
                  <a:pt x="30836" y="9965"/>
                  <a:pt x="30758" y="9987"/>
                  <a:pt x="30696" y="9987"/>
                </a:cubicBezTo>
                <a:cubicBezTo>
                  <a:pt x="30547" y="9987"/>
                  <a:pt x="30493" y="9862"/>
                  <a:pt x="30544" y="9610"/>
                </a:cubicBezTo>
                <a:cubicBezTo>
                  <a:pt x="30636" y="9152"/>
                  <a:pt x="30643" y="8703"/>
                  <a:pt x="30659" y="8246"/>
                </a:cubicBezTo>
                <a:cubicBezTo>
                  <a:pt x="30737" y="6268"/>
                  <a:pt x="30458" y="4346"/>
                  <a:pt x="29409" y="2669"/>
                </a:cubicBezTo>
                <a:cubicBezTo>
                  <a:pt x="28248" y="813"/>
                  <a:pt x="26904" y="1"/>
                  <a:pt x="2539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3" name="Google Shape;413;p14"/>
          <p:cNvSpPr/>
          <p:nvPr/>
        </p:nvSpPr>
        <p:spPr>
          <a:xfrm>
            <a:off x="4674898" y="4403487"/>
            <a:ext cx="1717874" cy="969355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4" name="Google Shape;414;p14"/>
          <p:cNvSpPr/>
          <p:nvPr/>
        </p:nvSpPr>
        <p:spPr>
          <a:xfrm rot="10800000" flipH="1">
            <a:off x="2038075" y="-391346"/>
            <a:ext cx="1717890" cy="964347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2858101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6" name="Google Shape;416;p15"/>
          <p:cNvSpPr txBox="1">
            <a:spLocks noGrp="1"/>
          </p:cNvSpPr>
          <p:nvPr>
            <p:ph type="subTitle" idx="1"/>
          </p:nvPr>
        </p:nvSpPr>
        <p:spPr>
          <a:xfrm>
            <a:off x="2441550" y="1520900"/>
            <a:ext cx="4260900" cy="2604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1400"/>
              <a:buChar char="○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417" name="Google Shape;417;p15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18" name="Google Shape;418;p15"/>
          <p:cNvSpPr/>
          <p:nvPr/>
        </p:nvSpPr>
        <p:spPr>
          <a:xfrm>
            <a:off x="8010900" y="778890"/>
            <a:ext cx="2424787" cy="224089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9" name="Google Shape;419;p15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20" name="Google Shape;420;p15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21" name="Google Shape;421;p15"/>
          <p:cNvGrpSpPr/>
          <p:nvPr/>
        </p:nvGrpSpPr>
        <p:grpSpPr>
          <a:xfrm rot="8100000" flipH="1">
            <a:off x="-642175" y="1919852"/>
            <a:ext cx="2068919" cy="1807011"/>
            <a:chOff x="4174688" y="2867426"/>
            <a:chExt cx="675133" cy="589667"/>
          </a:xfrm>
        </p:grpSpPr>
        <p:sp>
          <p:nvSpPr>
            <p:cNvPr id="422" name="Google Shape;422;p15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15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15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15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15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15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15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29" name="Google Shape;429;p15"/>
          <p:cNvSpPr/>
          <p:nvPr/>
        </p:nvSpPr>
        <p:spPr>
          <a:xfrm>
            <a:off x="289528" y="4782896"/>
            <a:ext cx="1011436" cy="547164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0" name="Google Shape;430;p15"/>
          <p:cNvSpPr/>
          <p:nvPr/>
        </p:nvSpPr>
        <p:spPr>
          <a:xfrm>
            <a:off x="4975998" y="4571377"/>
            <a:ext cx="1861686" cy="1050453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1" name="Google Shape;431;p15"/>
          <p:cNvSpPr/>
          <p:nvPr/>
        </p:nvSpPr>
        <p:spPr>
          <a:xfrm>
            <a:off x="8153674" y="45713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94112500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16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16"/>
          <p:cNvSpPr txBox="1">
            <a:spLocks noGrp="1"/>
          </p:cNvSpPr>
          <p:nvPr>
            <p:ph type="title" idx="2"/>
          </p:nvPr>
        </p:nvSpPr>
        <p:spPr>
          <a:xfrm>
            <a:off x="6348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5" name="Google Shape;435;p16"/>
          <p:cNvSpPr txBox="1">
            <a:spLocks noGrp="1"/>
          </p:cNvSpPr>
          <p:nvPr>
            <p:ph type="subTitle" idx="1"/>
          </p:nvPr>
        </p:nvSpPr>
        <p:spPr>
          <a:xfrm>
            <a:off x="634850" y="3184881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6" name="Google Shape;436;p16"/>
          <p:cNvSpPr txBox="1">
            <a:spLocks noGrp="1"/>
          </p:cNvSpPr>
          <p:nvPr>
            <p:ph type="title" idx="3"/>
          </p:nvPr>
        </p:nvSpPr>
        <p:spPr>
          <a:xfrm>
            <a:off x="3291900" y="16506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7" name="Google Shape;437;p16"/>
          <p:cNvSpPr txBox="1">
            <a:spLocks noGrp="1"/>
          </p:cNvSpPr>
          <p:nvPr>
            <p:ph type="subTitle" idx="4"/>
          </p:nvPr>
        </p:nvSpPr>
        <p:spPr>
          <a:xfrm>
            <a:off x="3291900" y="20180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8" name="Google Shape;438;p16"/>
          <p:cNvSpPr txBox="1">
            <a:spLocks noGrp="1"/>
          </p:cNvSpPr>
          <p:nvPr>
            <p:ph type="title" idx="5"/>
          </p:nvPr>
        </p:nvSpPr>
        <p:spPr>
          <a:xfrm>
            <a:off x="5948950" y="2817425"/>
            <a:ext cx="25602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39" name="Google Shape;439;p16"/>
          <p:cNvSpPr txBox="1">
            <a:spLocks noGrp="1"/>
          </p:cNvSpPr>
          <p:nvPr>
            <p:ph type="subTitle" idx="6"/>
          </p:nvPr>
        </p:nvSpPr>
        <p:spPr>
          <a:xfrm>
            <a:off x="5948950" y="3184884"/>
            <a:ext cx="2560200" cy="6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0" name="Google Shape;440;p16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1" name="Google Shape;441;p16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2" name="Google Shape;442;p16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43" name="Google Shape;443;p16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44" name="Google Shape;444;p16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445" name="Google Shape;445;p16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6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16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16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16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16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16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2" name="Google Shape;452;p16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990811047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7"/>
          <p:cNvSpPr txBox="1">
            <a:spLocks noGrp="1"/>
          </p:cNvSpPr>
          <p:nvPr>
            <p:ph type="title"/>
          </p:nvPr>
        </p:nvSpPr>
        <p:spPr>
          <a:xfrm>
            <a:off x="1952776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5" name="Google Shape;455;p17"/>
          <p:cNvSpPr txBox="1">
            <a:spLocks noGrp="1"/>
          </p:cNvSpPr>
          <p:nvPr>
            <p:ph type="subTitle" idx="1"/>
          </p:nvPr>
        </p:nvSpPr>
        <p:spPr>
          <a:xfrm>
            <a:off x="1952776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7"/>
          <p:cNvSpPr txBox="1">
            <a:spLocks noGrp="1"/>
          </p:cNvSpPr>
          <p:nvPr>
            <p:ph type="title" idx="2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57" name="Google Shape;457;p17"/>
          <p:cNvSpPr txBox="1">
            <a:spLocks noGrp="1"/>
          </p:cNvSpPr>
          <p:nvPr>
            <p:ph type="title" idx="3"/>
          </p:nvPr>
        </p:nvSpPr>
        <p:spPr>
          <a:xfrm>
            <a:off x="1952776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58" name="Google Shape;458;p17"/>
          <p:cNvSpPr txBox="1">
            <a:spLocks noGrp="1"/>
          </p:cNvSpPr>
          <p:nvPr>
            <p:ph type="subTitle" idx="4"/>
          </p:nvPr>
        </p:nvSpPr>
        <p:spPr>
          <a:xfrm>
            <a:off x="1952776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9" name="Google Shape;459;p17"/>
          <p:cNvSpPr txBox="1">
            <a:spLocks noGrp="1"/>
          </p:cNvSpPr>
          <p:nvPr>
            <p:ph type="title" idx="5"/>
          </p:nvPr>
        </p:nvSpPr>
        <p:spPr>
          <a:xfrm>
            <a:off x="5785317" y="161211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0" name="Google Shape;460;p17"/>
          <p:cNvSpPr txBox="1">
            <a:spLocks noGrp="1"/>
          </p:cNvSpPr>
          <p:nvPr>
            <p:ph type="subTitle" idx="6"/>
          </p:nvPr>
        </p:nvSpPr>
        <p:spPr>
          <a:xfrm>
            <a:off x="5785317" y="197534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1" name="Google Shape;461;p17"/>
          <p:cNvSpPr txBox="1">
            <a:spLocks noGrp="1"/>
          </p:cNvSpPr>
          <p:nvPr>
            <p:ph type="title" idx="7"/>
          </p:nvPr>
        </p:nvSpPr>
        <p:spPr>
          <a:xfrm>
            <a:off x="5785317" y="3345668"/>
            <a:ext cx="22338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62" name="Google Shape;462;p17"/>
          <p:cNvSpPr txBox="1">
            <a:spLocks noGrp="1"/>
          </p:cNvSpPr>
          <p:nvPr>
            <p:ph type="subTitle" idx="8"/>
          </p:nvPr>
        </p:nvSpPr>
        <p:spPr>
          <a:xfrm>
            <a:off x="5785317" y="3708893"/>
            <a:ext cx="22338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63" name="Google Shape;463;p17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64" name="Google Shape;464;p17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65" name="Google Shape;465;p17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17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67" name="Google Shape;467;p17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68" name="Google Shape;468;p17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17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17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17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17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17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17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75" name="Google Shape;475;p17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6" name="Google Shape;476;p17"/>
          <p:cNvSpPr/>
          <p:nvPr/>
        </p:nvSpPr>
        <p:spPr>
          <a:xfrm>
            <a:off x="5162548" y="-144529"/>
            <a:ext cx="1137776" cy="641988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7" name="Google Shape;477;p17"/>
          <p:cNvSpPr/>
          <p:nvPr/>
        </p:nvSpPr>
        <p:spPr>
          <a:xfrm>
            <a:off x="-179800" y="4306080"/>
            <a:ext cx="1035044" cy="956524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78" name="Google Shape;478;p17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739619266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4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0" name="Google Shape;480;p18"/>
          <p:cNvSpPr txBox="1">
            <a:spLocks noGrp="1"/>
          </p:cNvSpPr>
          <p:nvPr>
            <p:ph type="title"/>
          </p:nvPr>
        </p:nvSpPr>
        <p:spPr>
          <a:xfrm>
            <a:off x="719977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1" name="Google Shape;481;p18"/>
          <p:cNvSpPr txBox="1">
            <a:spLocks noGrp="1"/>
          </p:cNvSpPr>
          <p:nvPr>
            <p:ph type="subTitle" idx="1"/>
          </p:nvPr>
        </p:nvSpPr>
        <p:spPr>
          <a:xfrm>
            <a:off x="71997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2" name="Google Shape;482;p18"/>
          <p:cNvSpPr txBox="1">
            <a:spLocks noGrp="1"/>
          </p:cNvSpPr>
          <p:nvPr>
            <p:ph type="title" idx="2"/>
          </p:nvPr>
        </p:nvSpPr>
        <p:spPr>
          <a:xfrm>
            <a:off x="3419250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3" name="Google Shape;483;p18"/>
          <p:cNvSpPr txBox="1">
            <a:spLocks noGrp="1"/>
          </p:cNvSpPr>
          <p:nvPr>
            <p:ph type="subTitle" idx="3"/>
          </p:nvPr>
        </p:nvSpPr>
        <p:spPr>
          <a:xfrm>
            <a:off x="3419247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4" name="Google Shape;484;p18"/>
          <p:cNvSpPr txBox="1">
            <a:spLocks noGrp="1"/>
          </p:cNvSpPr>
          <p:nvPr>
            <p:ph type="title" idx="4"/>
          </p:nvPr>
        </p:nvSpPr>
        <p:spPr>
          <a:xfrm>
            <a:off x="719977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5" name="Google Shape;485;p18"/>
          <p:cNvSpPr txBox="1">
            <a:spLocks noGrp="1"/>
          </p:cNvSpPr>
          <p:nvPr>
            <p:ph type="subTitle" idx="5"/>
          </p:nvPr>
        </p:nvSpPr>
        <p:spPr>
          <a:xfrm>
            <a:off x="71997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6" name="Google Shape;486;p18"/>
          <p:cNvSpPr txBox="1">
            <a:spLocks noGrp="1"/>
          </p:cNvSpPr>
          <p:nvPr>
            <p:ph type="title" idx="6"/>
          </p:nvPr>
        </p:nvSpPr>
        <p:spPr>
          <a:xfrm>
            <a:off x="3419250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7" name="Google Shape;487;p18"/>
          <p:cNvSpPr txBox="1">
            <a:spLocks noGrp="1"/>
          </p:cNvSpPr>
          <p:nvPr>
            <p:ph type="subTitle" idx="7"/>
          </p:nvPr>
        </p:nvSpPr>
        <p:spPr>
          <a:xfrm>
            <a:off x="3419247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88" name="Google Shape;488;p18"/>
          <p:cNvSpPr txBox="1">
            <a:spLocks noGrp="1"/>
          </p:cNvSpPr>
          <p:nvPr>
            <p:ph type="title" idx="8"/>
          </p:nvPr>
        </p:nvSpPr>
        <p:spPr>
          <a:xfrm>
            <a:off x="6118523" y="191845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89" name="Google Shape;489;p18"/>
          <p:cNvSpPr txBox="1">
            <a:spLocks noGrp="1"/>
          </p:cNvSpPr>
          <p:nvPr>
            <p:ph type="subTitle" idx="9"/>
          </p:nvPr>
        </p:nvSpPr>
        <p:spPr>
          <a:xfrm>
            <a:off x="6118523" y="224780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18"/>
          <p:cNvSpPr txBox="1">
            <a:spLocks noGrp="1"/>
          </p:cNvSpPr>
          <p:nvPr>
            <p:ph type="title" idx="13"/>
          </p:nvPr>
        </p:nvSpPr>
        <p:spPr>
          <a:xfrm>
            <a:off x="6118523" y="3744900"/>
            <a:ext cx="2305500" cy="34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8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500"/>
            </a:lvl9pPr>
          </a:lstStyle>
          <a:p>
            <a:endParaRPr/>
          </a:p>
        </p:txBody>
      </p:sp>
      <p:sp>
        <p:nvSpPr>
          <p:cNvPr id="491" name="Google Shape;491;p18"/>
          <p:cNvSpPr txBox="1">
            <a:spLocks noGrp="1"/>
          </p:cNvSpPr>
          <p:nvPr>
            <p:ph type="subTitle" idx="14"/>
          </p:nvPr>
        </p:nvSpPr>
        <p:spPr>
          <a:xfrm>
            <a:off x="6118523" y="4074250"/>
            <a:ext cx="2305500" cy="48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92" name="Google Shape;492;p18"/>
          <p:cNvSpPr txBox="1">
            <a:spLocks noGrp="1"/>
          </p:cNvSpPr>
          <p:nvPr>
            <p:ph type="title" idx="15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493" name="Google Shape;493;p18"/>
          <p:cNvSpPr/>
          <p:nvPr/>
        </p:nvSpPr>
        <p:spPr>
          <a:xfrm>
            <a:off x="-759051" y="346198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94" name="Google Shape;494;p18"/>
          <p:cNvGrpSpPr/>
          <p:nvPr/>
        </p:nvGrpSpPr>
        <p:grpSpPr>
          <a:xfrm>
            <a:off x="8499307" y="4646043"/>
            <a:ext cx="1013442" cy="956542"/>
            <a:chOff x="2971651" y="3782061"/>
            <a:chExt cx="391079" cy="369108"/>
          </a:xfrm>
        </p:grpSpPr>
        <p:sp>
          <p:nvSpPr>
            <p:cNvPr id="495" name="Google Shape;495;p18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18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97" name="Google Shape;497;p18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98" name="Google Shape;498;p18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18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18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18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18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18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18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5" name="Google Shape;505;p18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18"/>
          <p:cNvSpPr/>
          <p:nvPr/>
        </p:nvSpPr>
        <p:spPr>
          <a:xfrm>
            <a:off x="8564998" y="1778426"/>
            <a:ext cx="1101970" cy="621784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07" name="Google Shape;507;p18"/>
          <p:cNvGrpSpPr/>
          <p:nvPr/>
        </p:nvGrpSpPr>
        <p:grpSpPr>
          <a:xfrm rot="5652131">
            <a:off x="4947719" y="-977980"/>
            <a:ext cx="1218443" cy="1605291"/>
            <a:chOff x="5450897" y="3655524"/>
            <a:chExt cx="455990" cy="600741"/>
          </a:xfrm>
        </p:grpSpPr>
        <p:sp>
          <p:nvSpPr>
            <p:cNvPr id="508" name="Google Shape;508;p18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18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18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18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18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18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18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18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18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18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18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19" name="Google Shape;519;p18"/>
          <p:cNvGrpSpPr/>
          <p:nvPr/>
        </p:nvGrpSpPr>
        <p:grpSpPr>
          <a:xfrm>
            <a:off x="5883935" y="5"/>
            <a:ext cx="378579" cy="343013"/>
            <a:chOff x="3346266" y="1265304"/>
            <a:chExt cx="227307" cy="205965"/>
          </a:xfrm>
        </p:grpSpPr>
        <p:sp>
          <p:nvSpPr>
            <p:cNvPr id="520" name="Google Shape;520;p18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18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18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18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18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18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18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18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18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18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18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18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18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18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34;p18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35;p18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36;p18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37;p18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38;p18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39;p18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40;p18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41;p18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42;p18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43;p18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44;p18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45;p18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46;p18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47;p18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48" name="Google Shape;548;p18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4242313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5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50" name="Google Shape;550;p19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551" name="Google Shape;551;p19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19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19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19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19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19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19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19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19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19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19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62" name="Google Shape;562;p19"/>
          <p:cNvSpPr txBox="1">
            <a:spLocks noGrp="1"/>
          </p:cNvSpPr>
          <p:nvPr>
            <p:ph type="title" hasCustomPrompt="1"/>
          </p:nvPr>
        </p:nvSpPr>
        <p:spPr>
          <a:xfrm>
            <a:off x="2097502" y="633571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3" name="Google Shape;563;p19"/>
          <p:cNvSpPr txBox="1">
            <a:spLocks noGrp="1"/>
          </p:cNvSpPr>
          <p:nvPr>
            <p:ph type="subTitle" idx="1"/>
          </p:nvPr>
        </p:nvSpPr>
        <p:spPr>
          <a:xfrm>
            <a:off x="2097502" y="1457559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4" name="Google Shape;564;p19"/>
          <p:cNvSpPr txBox="1">
            <a:spLocks noGrp="1"/>
          </p:cNvSpPr>
          <p:nvPr>
            <p:ph type="title" idx="2" hasCustomPrompt="1"/>
          </p:nvPr>
        </p:nvSpPr>
        <p:spPr>
          <a:xfrm>
            <a:off x="2097502" y="1954720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5" name="Google Shape;565;p19"/>
          <p:cNvSpPr txBox="1">
            <a:spLocks noGrp="1"/>
          </p:cNvSpPr>
          <p:nvPr>
            <p:ph type="subTitle" idx="3"/>
          </p:nvPr>
        </p:nvSpPr>
        <p:spPr>
          <a:xfrm>
            <a:off x="2097502" y="2778708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6" name="Google Shape;566;p19"/>
          <p:cNvSpPr txBox="1">
            <a:spLocks noGrp="1"/>
          </p:cNvSpPr>
          <p:nvPr>
            <p:ph type="title" idx="4" hasCustomPrompt="1"/>
          </p:nvPr>
        </p:nvSpPr>
        <p:spPr>
          <a:xfrm>
            <a:off x="2097502" y="3275869"/>
            <a:ext cx="5039100" cy="557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5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6200"/>
            </a:lvl9pPr>
          </a:lstStyle>
          <a:p>
            <a:r>
              <a:t>xx%</a:t>
            </a:r>
          </a:p>
        </p:txBody>
      </p:sp>
      <p:sp>
        <p:nvSpPr>
          <p:cNvPr id="567" name="Google Shape;567;p19"/>
          <p:cNvSpPr txBox="1">
            <a:spLocks noGrp="1"/>
          </p:cNvSpPr>
          <p:nvPr>
            <p:ph type="subTitle" idx="5"/>
          </p:nvPr>
        </p:nvSpPr>
        <p:spPr>
          <a:xfrm>
            <a:off x="2097502" y="4099857"/>
            <a:ext cx="5039100" cy="265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68" name="Google Shape;568;p19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569" name="Google Shape;569;p19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570" name="Google Shape;570;p19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19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19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19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19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19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6;p19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7;p19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8;p19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;p19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80;p19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19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19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19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19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19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19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19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19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19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19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19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19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19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19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19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19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19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98" name="Google Shape;598;p19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599" name="Google Shape;599;p19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19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19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19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19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19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19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19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19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19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19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0" name="Google Shape;610;p19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1" name="Google Shape;611;p19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612" name="Google Shape;612;p19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95530054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6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" name="Google Shape;614;p20"/>
          <p:cNvSpPr txBox="1">
            <a:spLocks noGrp="1"/>
          </p:cNvSpPr>
          <p:nvPr>
            <p:ph type="subTitle" idx="1"/>
          </p:nvPr>
        </p:nvSpPr>
        <p:spPr>
          <a:xfrm>
            <a:off x="986646" y="2898782"/>
            <a:ext cx="2869200" cy="9963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615" name="Google Shape;615;p20"/>
          <p:cNvSpPr txBox="1">
            <a:spLocks noGrp="1"/>
          </p:cNvSpPr>
          <p:nvPr>
            <p:ph type="title"/>
          </p:nvPr>
        </p:nvSpPr>
        <p:spPr>
          <a:xfrm>
            <a:off x="986644" y="1384832"/>
            <a:ext cx="2673900" cy="1124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grpSp>
        <p:nvGrpSpPr>
          <p:cNvPr id="616" name="Google Shape;616;p20"/>
          <p:cNvGrpSpPr/>
          <p:nvPr/>
        </p:nvGrpSpPr>
        <p:grpSpPr>
          <a:xfrm flipH="1">
            <a:off x="-513092" y="3390643"/>
            <a:ext cx="1852459" cy="2440632"/>
            <a:chOff x="5450897" y="3655524"/>
            <a:chExt cx="455990" cy="600741"/>
          </a:xfrm>
        </p:grpSpPr>
        <p:sp>
          <p:nvSpPr>
            <p:cNvPr id="617" name="Google Shape;617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28" name="Google Shape;628;p20"/>
          <p:cNvSpPr/>
          <p:nvPr/>
        </p:nvSpPr>
        <p:spPr>
          <a:xfrm rot="10800000">
            <a:off x="2819040" y="-458998"/>
            <a:ext cx="1486136" cy="838597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29" name="Google Shape;629;p20"/>
          <p:cNvGrpSpPr/>
          <p:nvPr/>
        </p:nvGrpSpPr>
        <p:grpSpPr>
          <a:xfrm rot="10800000" flipH="1">
            <a:off x="7778241" y="-802226"/>
            <a:ext cx="1442114" cy="1900025"/>
            <a:chOff x="5450897" y="3655524"/>
            <a:chExt cx="455990" cy="600741"/>
          </a:xfrm>
        </p:grpSpPr>
        <p:sp>
          <p:nvSpPr>
            <p:cNvPr id="630" name="Google Shape;630;p20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0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0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0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0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0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0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0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0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0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0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41" name="Google Shape;641;p20"/>
          <p:cNvSpPr/>
          <p:nvPr/>
        </p:nvSpPr>
        <p:spPr>
          <a:xfrm rot="10800000" flipH="1">
            <a:off x="8499298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42" name="Google Shape;642;p20"/>
          <p:cNvGrpSpPr/>
          <p:nvPr/>
        </p:nvGrpSpPr>
        <p:grpSpPr>
          <a:xfrm>
            <a:off x="8323573" y="-11"/>
            <a:ext cx="575563" cy="521482"/>
            <a:chOff x="3346266" y="1265304"/>
            <a:chExt cx="227307" cy="205965"/>
          </a:xfrm>
        </p:grpSpPr>
        <p:sp>
          <p:nvSpPr>
            <p:cNvPr id="643" name="Google Shape;643;p20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0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0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0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0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0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0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0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0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0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0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0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0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0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0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0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0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0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0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0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0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0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0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0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0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0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0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0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71" name="Google Shape;671;p20"/>
          <p:cNvSpPr/>
          <p:nvPr/>
        </p:nvSpPr>
        <p:spPr>
          <a:xfrm>
            <a:off x="-1071346" y="-326681"/>
            <a:ext cx="2092697" cy="1174840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2" name="Google Shape;672;p20"/>
          <p:cNvSpPr/>
          <p:nvPr/>
        </p:nvSpPr>
        <p:spPr>
          <a:xfrm>
            <a:off x="8407023" y="3596427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67381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705750" y="649850"/>
            <a:ext cx="7732500" cy="155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7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2015100" y="2408525"/>
            <a:ext cx="5113800" cy="22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11" name="Google Shape;11;p2"/>
          <p:cNvSpPr/>
          <p:nvPr/>
        </p:nvSpPr>
        <p:spPr>
          <a:xfrm>
            <a:off x="-1475877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>
            <a:off x="7988029" y="-501079"/>
            <a:ext cx="1427542" cy="778768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>
            <a:off x="-525585" y="-93232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4" name="Google Shape;14;p2"/>
          <p:cNvSpPr/>
          <p:nvPr/>
        </p:nvSpPr>
        <p:spPr>
          <a:xfrm>
            <a:off x="8644274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15;p2"/>
          <p:cNvSpPr/>
          <p:nvPr/>
        </p:nvSpPr>
        <p:spPr>
          <a:xfrm rot="10800000" flipH="1">
            <a:off x="-394676" y="47212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" name="Google Shape;16;p2"/>
          <p:cNvSpPr/>
          <p:nvPr/>
        </p:nvSpPr>
        <p:spPr>
          <a:xfrm>
            <a:off x="7988000" y="4450429"/>
            <a:ext cx="1427589" cy="1512674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740105617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6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4" name="Google Shape;674;p2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675" name="Google Shape;675;p21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6" name="Google Shape;676;p21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7" name="Google Shape;677;p21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8" name="Google Shape;678;p21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79" name="Google Shape;679;p21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680" name="Google Shape;680;p21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1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1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1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1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1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1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87" name="Google Shape;687;p21"/>
          <p:cNvSpPr/>
          <p:nvPr/>
        </p:nvSpPr>
        <p:spPr>
          <a:xfrm>
            <a:off x="3746868" y="4718890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770106040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6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9" name="Google Shape;689;p22"/>
          <p:cNvSpPr txBox="1">
            <a:spLocks noGrp="1"/>
          </p:cNvSpPr>
          <p:nvPr>
            <p:ph type="ctrTitle"/>
          </p:nvPr>
        </p:nvSpPr>
        <p:spPr>
          <a:xfrm>
            <a:off x="2429925" y="517425"/>
            <a:ext cx="4284000" cy="877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690" name="Google Shape;690;p22"/>
          <p:cNvSpPr txBox="1">
            <a:spLocks noGrp="1"/>
          </p:cNvSpPr>
          <p:nvPr>
            <p:ph type="subTitle" idx="1"/>
          </p:nvPr>
        </p:nvSpPr>
        <p:spPr>
          <a:xfrm>
            <a:off x="2748525" y="1578523"/>
            <a:ext cx="3646800" cy="117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1800"/>
            </a:lvl9pPr>
          </a:lstStyle>
          <a:p>
            <a:endParaRPr/>
          </a:p>
        </p:txBody>
      </p:sp>
      <p:sp>
        <p:nvSpPr>
          <p:cNvPr id="691" name="Google Shape;691;p22"/>
          <p:cNvSpPr txBox="1"/>
          <p:nvPr/>
        </p:nvSpPr>
        <p:spPr>
          <a:xfrm>
            <a:off x="1753950" y="3797025"/>
            <a:ext cx="5636100" cy="51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CREDITS: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This presentation template was created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 b="1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,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including icons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rPr>
              <a:t> and infographics &amp; images by </a:t>
            </a:r>
            <a:r>
              <a:rPr lang="en" sz="1200" b="1">
                <a:solidFill>
                  <a:schemeClr val="dk1"/>
                </a:solidFill>
                <a:uFill>
                  <a:noFill/>
                </a:uFill>
                <a:latin typeface="Comfortaa"/>
                <a:ea typeface="Comfortaa"/>
                <a:cs typeface="Comfortaa"/>
                <a:sym typeface="Comforta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200" b="1">
              <a:solidFill>
                <a:schemeClr val="dk1"/>
              </a:solidFill>
              <a:latin typeface="Comfortaa"/>
              <a:ea typeface="Comfortaa"/>
              <a:cs typeface="Comfortaa"/>
              <a:sym typeface="Comfortaa"/>
            </a:endParaRPr>
          </a:p>
        </p:txBody>
      </p:sp>
      <p:sp>
        <p:nvSpPr>
          <p:cNvPr id="692" name="Google Shape;692;p22"/>
          <p:cNvSpPr/>
          <p:nvPr/>
        </p:nvSpPr>
        <p:spPr>
          <a:xfrm>
            <a:off x="7600498" y="2197640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3" name="Google Shape;693;p22"/>
          <p:cNvSpPr/>
          <p:nvPr/>
        </p:nvSpPr>
        <p:spPr>
          <a:xfrm>
            <a:off x="7694265" y="-4664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4" name="Google Shape;694;p22"/>
          <p:cNvSpPr/>
          <p:nvPr/>
        </p:nvSpPr>
        <p:spPr>
          <a:xfrm>
            <a:off x="-128377" y="3716652"/>
            <a:ext cx="1350031" cy="124766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95" name="Google Shape;695;p22"/>
          <p:cNvSpPr/>
          <p:nvPr/>
        </p:nvSpPr>
        <p:spPr>
          <a:xfrm rot="10800000" flipH="1">
            <a:off x="-691852" y="1515235"/>
            <a:ext cx="2092697" cy="1174793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96" name="Google Shape;696;p22"/>
          <p:cNvGrpSpPr/>
          <p:nvPr/>
        </p:nvGrpSpPr>
        <p:grpSpPr>
          <a:xfrm rot="7432710">
            <a:off x="114495" y="-887117"/>
            <a:ext cx="1442082" cy="1899996"/>
            <a:chOff x="5450897" y="3655524"/>
            <a:chExt cx="455990" cy="600741"/>
          </a:xfrm>
        </p:grpSpPr>
        <p:sp>
          <p:nvSpPr>
            <p:cNvPr id="697" name="Google Shape;697;p22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2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2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2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2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2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2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2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2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2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2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8" name="Google Shape;708;p22"/>
          <p:cNvGrpSpPr/>
          <p:nvPr/>
        </p:nvGrpSpPr>
        <p:grpSpPr>
          <a:xfrm flipH="1">
            <a:off x="360982" y="152172"/>
            <a:ext cx="371328" cy="336423"/>
            <a:chOff x="3346266" y="1265304"/>
            <a:chExt cx="227307" cy="205965"/>
          </a:xfrm>
        </p:grpSpPr>
        <p:sp>
          <p:nvSpPr>
            <p:cNvPr id="709" name="Google Shape;709;p22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2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2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2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2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2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2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2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2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2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2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2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2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2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2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2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2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2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2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2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2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2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" name="Google Shape;731;p22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" name="Google Shape;732;p22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" name="Google Shape;733;p22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" name="Google Shape;734;p22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" name="Google Shape;735;p22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" name="Google Shape;736;p22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7" name="Google Shape;737;p22"/>
          <p:cNvSpPr/>
          <p:nvPr/>
        </p:nvSpPr>
        <p:spPr>
          <a:xfrm rot="10800000" flipH="1">
            <a:off x="7922299" y="445950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20851182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7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39" name="Google Shape;739;p23"/>
          <p:cNvGrpSpPr/>
          <p:nvPr/>
        </p:nvGrpSpPr>
        <p:grpSpPr>
          <a:xfrm rot="-2334434">
            <a:off x="7630097" y="3082451"/>
            <a:ext cx="2013493" cy="2652834"/>
            <a:chOff x="5450897" y="3655524"/>
            <a:chExt cx="455990" cy="600741"/>
          </a:xfrm>
        </p:grpSpPr>
        <p:sp>
          <p:nvSpPr>
            <p:cNvPr id="740" name="Google Shape;740;p23"/>
            <p:cNvSpPr/>
            <p:nvPr/>
          </p:nvSpPr>
          <p:spPr>
            <a:xfrm>
              <a:off x="5450897" y="3772600"/>
              <a:ext cx="327702" cy="476073"/>
            </a:xfrm>
            <a:custGeom>
              <a:avLst/>
              <a:gdLst/>
              <a:ahLst/>
              <a:cxnLst/>
              <a:rect l="l" t="t" r="r" b="b"/>
              <a:pathLst>
                <a:path w="16660" h="24203" extrusionOk="0">
                  <a:moveTo>
                    <a:pt x="16290" y="1"/>
                  </a:moveTo>
                  <a:lnTo>
                    <a:pt x="15803" y="21"/>
                  </a:lnTo>
                  <a:cubicBezTo>
                    <a:pt x="16161" y="8442"/>
                    <a:pt x="11854" y="14440"/>
                    <a:pt x="8176" y="17990"/>
                  </a:cubicBezTo>
                  <a:cubicBezTo>
                    <a:pt x="4184" y="21853"/>
                    <a:pt x="44" y="23738"/>
                    <a:pt x="1" y="23752"/>
                  </a:cubicBezTo>
                  <a:lnTo>
                    <a:pt x="200" y="24202"/>
                  </a:lnTo>
                  <a:cubicBezTo>
                    <a:pt x="243" y="24180"/>
                    <a:pt x="4448" y="22266"/>
                    <a:pt x="8505" y="18353"/>
                  </a:cubicBezTo>
                  <a:cubicBezTo>
                    <a:pt x="12262" y="14733"/>
                    <a:pt x="16660" y="8606"/>
                    <a:pt x="162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" name="Google Shape;741;p23"/>
            <p:cNvSpPr/>
            <p:nvPr/>
          </p:nvSpPr>
          <p:spPr>
            <a:xfrm>
              <a:off x="5490139" y="3972034"/>
              <a:ext cx="151085" cy="235175"/>
            </a:xfrm>
            <a:custGeom>
              <a:avLst/>
              <a:gdLst/>
              <a:ahLst/>
              <a:cxnLst/>
              <a:rect l="l" t="t" r="r" b="b"/>
              <a:pathLst>
                <a:path w="7681" h="11956" extrusionOk="0">
                  <a:moveTo>
                    <a:pt x="3091" y="1"/>
                  </a:moveTo>
                  <a:cubicBezTo>
                    <a:pt x="1" y="1"/>
                    <a:pt x="1554" y="11955"/>
                    <a:pt x="1554" y="11955"/>
                  </a:cubicBezTo>
                  <a:cubicBezTo>
                    <a:pt x="1554" y="11955"/>
                    <a:pt x="7681" y="1873"/>
                    <a:pt x="3739" y="152"/>
                  </a:cubicBezTo>
                  <a:cubicBezTo>
                    <a:pt x="3503" y="49"/>
                    <a:pt x="3288" y="1"/>
                    <a:pt x="30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" name="Google Shape;742;p23"/>
            <p:cNvSpPr/>
            <p:nvPr/>
          </p:nvSpPr>
          <p:spPr>
            <a:xfrm>
              <a:off x="5504144" y="4183349"/>
              <a:ext cx="245344" cy="72917"/>
            </a:xfrm>
            <a:custGeom>
              <a:avLst/>
              <a:gdLst/>
              <a:ahLst/>
              <a:cxnLst/>
              <a:rect l="l" t="t" r="r" b="b"/>
              <a:pathLst>
                <a:path w="12473" h="3707" extrusionOk="0">
                  <a:moveTo>
                    <a:pt x="8509" y="0"/>
                  </a:moveTo>
                  <a:cubicBezTo>
                    <a:pt x="4951" y="0"/>
                    <a:pt x="0" y="1205"/>
                    <a:pt x="0" y="1205"/>
                  </a:cubicBezTo>
                  <a:cubicBezTo>
                    <a:pt x="0" y="1205"/>
                    <a:pt x="5366" y="3707"/>
                    <a:pt x="8951" y="3707"/>
                  </a:cubicBezTo>
                  <a:cubicBezTo>
                    <a:pt x="10428" y="3707"/>
                    <a:pt x="11602" y="3283"/>
                    <a:pt x="11975" y="2085"/>
                  </a:cubicBezTo>
                  <a:cubicBezTo>
                    <a:pt x="12472" y="488"/>
                    <a:pt x="10772" y="0"/>
                    <a:pt x="8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" name="Google Shape;743;p23"/>
            <p:cNvSpPr/>
            <p:nvPr/>
          </p:nvSpPr>
          <p:spPr>
            <a:xfrm>
              <a:off x="5532724" y="3887040"/>
              <a:ext cx="153603" cy="202621"/>
            </a:xfrm>
            <a:custGeom>
              <a:avLst/>
              <a:gdLst/>
              <a:ahLst/>
              <a:cxnLst/>
              <a:rect l="l" t="t" r="r" b="b"/>
              <a:pathLst>
                <a:path w="7809" h="10301" extrusionOk="0">
                  <a:moveTo>
                    <a:pt x="3766" y="1"/>
                  </a:moveTo>
                  <a:cubicBezTo>
                    <a:pt x="1" y="1"/>
                    <a:pt x="5953" y="10300"/>
                    <a:pt x="5953" y="10300"/>
                  </a:cubicBezTo>
                  <a:cubicBezTo>
                    <a:pt x="5953" y="10300"/>
                    <a:pt x="7809" y="181"/>
                    <a:pt x="3860" y="3"/>
                  </a:cubicBezTo>
                  <a:cubicBezTo>
                    <a:pt x="3828" y="2"/>
                    <a:pt x="3797" y="1"/>
                    <a:pt x="37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" name="Google Shape;744;p23"/>
            <p:cNvSpPr/>
            <p:nvPr/>
          </p:nvSpPr>
          <p:spPr>
            <a:xfrm>
              <a:off x="5611444" y="3842094"/>
              <a:ext cx="109719" cy="167628"/>
            </a:xfrm>
            <a:custGeom>
              <a:avLst/>
              <a:gdLst/>
              <a:ahLst/>
              <a:cxnLst/>
              <a:rect l="l" t="t" r="r" b="b"/>
              <a:pathLst>
                <a:path w="5578" h="8522" extrusionOk="0">
                  <a:moveTo>
                    <a:pt x="2695" y="0"/>
                  </a:moveTo>
                  <a:cubicBezTo>
                    <a:pt x="0" y="0"/>
                    <a:pt x="4806" y="8521"/>
                    <a:pt x="4806" y="8521"/>
                  </a:cubicBezTo>
                  <a:cubicBezTo>
                    <a:pt x="4806" y="8521"/>
                    <a:pt x="5577" y="123"/>
                    <a:pt x="2756" y="2"/>
                  </a:cubicBezTo>
                  <a:cubicBezTo>
                    <a:pt x="2735" y="1"/>
                    <a:pt x="2715" y="0"/>
                    <a:pt x="26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5" name="Google Shape;745;p23"/>
            <p:cNvSpPr/>
            <p:nvPr/>
          </p:nvSpPr>
          <p:spPr>
            <a:xfrm>
              <a:off x="5652731" y="3766108"/>
              <a:ext cx="109719" cy="167765"/>
            </a:xfrm>
            <a:custGeom>
              <a:avLst/>
              <a:gdLst/>
              <a:ahLst/>
              <a:cxnLst/>
              <a:rect l="l" t="t" r="r" b="b"/>
              <a:pathLst>
                <a:path w="5578" h="8529" extrusionOk="0">
                  <a:moveTo>
                    <a:pt x="2696" y="0"/>
                  </a:moveTo>
                  <a:cubicBezTo>
                    <a:pt x="1" y="0"/>
                    <a:pt x="4807" y="8528"/>
                    <a:pt x="4807" y="8528"/>
                  </a:cubicBezTo>
                  <a:cubicBezTo>
                    <a:pt x="4807" y="8528"/>
                    <a:pt x="5578" y="123"/>
                    <a:pt x="2757" y="2"/>
                  </a:cubicBezTo>
                  <a:cubicBezTo>
                    <a:pt x="2736" y="1"/>
                    <a:pt x="2716" y="0"/>
                    <a:pt x="269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" name="Google Shape;746;p23"/>
            <p:cNvSpPr/>
            <p:nvPr/>
          </p:nvSpPr>
          <p:spPr>
            <a:xfrm>
              <a:off x="5760896" y="3746478"/>
              <a:ext cx="134012" cy="147781"/>
            </a:xfrm>
            <a:custGeom>
              <a:avLst/>
              <a:gdLst/>
              <a:ahLst/>
              <a:cxnLst/>
              <a:rect l="l" t="t" r="r" b="b"/>
              <a:pathLst>
                <a:path w="6813" h="7513" extrusionOk="0">
                  <a:moveTo>
                    <a:pt x="4439" y="0"/>
                  </a:moveTo>
                  <a:cubicBezTo>
                    <a:pt x="2619" y="0"/>
                    <a:pt x="0" y="7512"/>
                    <a:pt x="0" y="7512"/>
                  </a:cubicBezTo>
                  <a:cubicBezTo>
                    <a:pt x="0" y="7512"/>
                    <a:pt x="6813" y="2542"/>
                    <a:pt x="5042" y="336"/>
                  </a:cubicBezTo>
                  <a:cubicBezTo>
                    <a:pt x="4856" y="104"/>
                    <a:pt x="4653" y="0"/>
                    <a:pt x="44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" name="Google Shape;747;p23"/>
            <p:cNvSpPr/>
            <p:nvPr/>
          </p:nvSpPr>
          <p:spPr>
            <a:xfrm>
              <a:off x="5691776" y="3949256"/>
              <a:ext cx="190484" cy="96304"/>
            </a:xfrm>
            <a:custGeom>
              <a:avLst/>
              <a:gdLst/>
              <a:ahLst/>
              <a:cxnLst/>
              <a:rect l="l" t="t" r="r" b="b"/>
              <a:pathLst>
                <a:path w="9684" h="4896" extrusionOk="0">
                  <a:moveTo>
                    <a:pt x="8292" y="1"/>
                  </a:moveTo>
                  <a:cubicBezTo>
                    <a:pt x="5915" y="1"/>
                    <a:pt x="1" y="4895"/>
                    <a:pt x="1" y="4895"/>
                  </a:cubicBezTo>
                  <a:cubicBezTo>
                    <a:pt x="1" y="4895"/>
                    <a:pt x="9684" y="4059"/>
                    <a:pt x="9249" y="825"/>
                  </a:cubicBezTo>
                  <a:cubicBezTo>
                    <a:pt x="9171" y="240"/>
                    <a:pt x="8818" y="1"/>
                    <a:pt x="82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8" name="Google Shape;748;p23"/>
            <p:cNvSpPr/>
            <p:nvPr/>
          </p:nvSpPr>
          <p:spPr>
            <a:xfrm>
              <a:off x="5741502" y="3863121"/>
              <a:ext cx="165385" cy="83519"/>
            </a:xfrm>
            <a:custGeom>
              <a:avLst/>
              <a:gdLst/>
              <a:ahLst/>
              <a:cxnLst/>
              <a:rect l="l" t="t" r="r" b="b"/>
              <a:pathLst>
                <a:path w="8408" h="4246" extrusionOk="0">
                  <a:moveTo>
                    <a:pt x="7200" y="1"/>
                  </a:moveTo>
                  <a:cubicBezTo>
                    <a:pt x="5131" y="1"/>
                    <a:pt x="1" y="4246"/>
                    <a:pt x="1" y="4246"/>
                  </a:cubicBezTo>
                  <a:cubicBezTo>
                    <a:pt x="1" y="4246"/>
                    <a:pt x="8407" y="3517"/>
                    <a:pt x="8035" y="719"/>
                  </a:cubicBezTo>
                  <a:cubicBezTo>
                    <a:pt x="7967" y="209"/>
                    <a:pt x="7658" y="1"/>
                    <a:pt x="72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9" name="Google Shape;749;p23"/>
            <p:cNvSpPr/>
            <p:nvPr/>
          </p:nvSpPr>
          <p:spPr>
            <a:xfrm>
              <a:off x="5589394" y="4064856"/>
              <a:ext cx="227228" cy="87807"/>
            </a:xfrm>
            <a:custGeom>
              <a:avLst/>
              <a:gdLst/>
              <a:ahLst/>
              <a:cxnLst/>
              <a:rect l="l" t="t" r="r" b="b"/>
              <a:pathLst>
                <a:path w="11552" h="4464" extrusionOk="0">
                  <a:moveTo>
                    <a:pt x="10206" y="1"/>
                  </a:moveTo>
                  <a:cubicBezTo>
                    <a:pt x="7163" y="1"/>
                    <a:pt x="1" y="4431"/>
                    <a:pt x="1" y="4431"/>
                  </a:cubicBezTo>
                  <a:cubicBezTo>
                    <a:pt x="1" y="4431"/>
                    <a:pt x="635" y="4463"/>
                    <a:pt x="1606" y="4463"/>
                  </a:cubicBezTo>
                  <a:cubicBezTo>
                    <a:pt x="4776" y="4463"/>
                    <a:pt x="11536" y="4116"/>
                    <a:pt x="11547" y="1152"/>
                  </a:cubicBezTo>
                  <a:cubicBezTo>
                    <a:pt x="11552" y="326"/>
                    <a:pt x="11030" y="1"/>
                    <a:pt x="1020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" name="Google Shape;750;p23"/>
            <p:cNvSpPr/>
            <p:nvPr/>
          </p:nvSpPr>
          <p:spPr>
            <a:xfrm>
              <a:off x="5705879" y="3655524"/>
              <a:ext cx="104212" cy="172860"/>
            </a:xfrm>
            <a:custGeom>
              <a:avLst/>
              <a:gdLst/>
              <a:ahLst/>
              <a:cxnLst/>
              <a:rect l="l" t="t" r="r" b="b"/>
              <a:pathLst>
                <a:path w="5298" h="8788" extrusionOk="0">
                  <a:moveTo>
                    <a:pt x="2291" y="1"/>
                  </a:moveTo>
                  <a:cubicBezTo>
                    <a:pt x="1" y="1"/>
                    <a:pt x="2984" y="8787"/>
                    <a:pt x="2984" y="8787"/>
                  </a:cubicBezTo>
                  <a:cubicBezTo>
                    <a:pt x="2984" y="8787"/>
                    <a:pt x="5298" y="676"/>
                    <a:pt x="2549" y="33"/>
                  </a:cubicBezTo>
                  <a:cubicBezTo>
                    <a:pt x="2456" y="11"/>
                    <a:pt x="2371" y="1"/>
                    <a:pt x="22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51" name="Google Shape;751;p23"/>
          <p:cNvSpPr/>
          <p:nvPr/>
        </p:nvSpPr>
        <p:spPr>
          <a:xfrm>
            <a:off x="-1080077" y="2935253"/>
            <a:ext cx="2533894" cy="1429792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52" name="Google Shape;752;p23"/>
          <p:cNvGrpSpPr/>
          <p:nvPr/>
        </p:nvGrpSpPr>
        <p:grpSpPr>
          <a:xfrm rot="-3482162">
            <a:off x="-795196" y="-451948"/>
            <a:ext cx="2650922" cy="2274057"/>
            <a:chOff x="3242763" y="3032968"/>
            <a:chExt cx="449637" cy="385709"/>
          </a:xfrm>
        </p:grpSpPr>
        <p:sp>
          <p:nvSpPr>
            <p:cNvPr id="753" name="Google Shape;753;p23"/>
            <p:cNvSpPr/>
            <p:nvPr/>
          </p:nvSpPr>
          <p:spPr>
            <a:xfrm>
              <a:off x="3316938" y="3124158"/>
              <a:ext cx="375461" cy="211177"/>
            </a:xfrm>
            <a:custGeom>
              <a:avLst/>
              <a:gdLst/>
              <a:ahLst/>
              <a:cxnLst/>
              <a:rect l="l" t="t" r="r" b="b"/>
              <a:pathLst>
                <a:path w="19088" h="10736" extrusionOk="0">
                  <a:moveTo>
                    <a:pt x="18555" y="1"/>
                  </a:moveTo>
                  <a:cubicBezTo>
                    <a:pt x="17430" y="1"/>
                    <a:pt x="14656" y="108"/>
                    <a:pt x="11526" y="1039"/>
                  </a:cubicBezTo>
                  <a:cubicBezTo>
                    <a:pt x="7776" y="2153"/>
                    <a:pt x="2727" y="4715"/>
                    <a:pt x="0" y="10578"/>
                  </a:cubicBezTo>
                  <a:lnTo>
                    <a:pt x="334" y="10736"/>
                  </a:lnTo>
                  <a:cubicBezTo>
                    <a:pt x="2999" y="5001"/>
                    <a:pt x="7947" y="2487"/>
                    <a:pt x="11619" y="1395"/>
                  </a:cubicBezTo>
                  <a:cubicBezTo>
                    <a:pt x="14724" y="469"/>
                    <a:pt x="17478" y="365"/>
                    <a:pt x="18569" y="365"/>
                  </a:cubicBezTo>
                  <a:cubicBezTo>
                    <a:pt x="18883" y="365"/>
                    <a:pt x="19059" y="374"/>
                    <a:pt x="19067" y="374"/>
                  </a:cubicBezTo>
                  <a:lnTo>
                    <a:pt x="19088" y="10"/>
                  </a:lnTo>
                  <a:cubicBezTo>
                    <a:pt x="19079" y="10"/>
                    <a:pt x="18891" y="1"/>
                    <a:pt x="1855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" name="Google Shape;754;p23"/>
            <p:cNvSpPr/>
            <p:nvPr/>
          </p:nvSpPr>
          <p:spPr>
            <a:xfrm>
              <a:off x="3485195" y="3129096"/>
              <a:ext cx="148922" cy="148174"/>
            </a:xfrm>
            <a:custGeom>
              <a:avLst/>
              <a:gdLst/>
              <a:ahLst/>
              <a:cxnLst/>
              <a:rect l="l" t="t" r="r" b="b"/>
              <a:pathLst>
                <a:path w="7571" h="7533" extrusionOk="0">
                  <a:moveTo>
                    <a:pt x="7570" y="1"/>
                  </a:moveTo>
                  <a:cubicBezTo>
                    <a:pt x="7570" y="1"/>
                    <a:pt x="0" y="4608"/>
                    <a:pt x="2036" y="7114"/>
                  </a:cubicBezTo>
                  <a:cubicBezTo>
                    <a:pt x="2271" y="7404"/>
                    <a:pt x="2526" y="7532"/>
                    <a:pt x="2792" y="7532"/>
                  </a:cubicBezTo>
                  <a:cubicBezTo>
                    <a:pt x="4832" y="7532"/>
                    <a:pt x="7570" y="1"/>
                    <a:pt x="757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" name="Google Shape;755;p23"/>
            <p:cNvSpPr/>
            <p:nvPr/>
          </p:nvSpPr>
          <p:spPr>
            <a:xfrm>
              <a:off x="3449376" y="3032968"/>
              <a:ext cx="195697" cy="102048"/>
            </a:xfrm>
            <a:custGeom>
              <a:avLst/>
              <a:gdLst/>
              <a:ahLst/>
              <a:cxnLst/>
              <a:rect l="l" t="t" r="r" b="b"/>
              <a:pathLst>
                <a:path w="9949" h="5188" extrusionOk="0">
                  <a:moveTo>
                    <a:pt x="3390" y="1"/>
                  </a:moveTo>
                  <a:cubicBezTo>
                    <a:pt x="2971" y="1"/>
                    <a:pt x="2591" y="139"/>
                    <a:pt x="2272" y="461"/>
                  </a:cubicBezTo>
                  <a:cubicBezTo>
                    <a:pt x="1" y="2761"/>
                    <a:pt x="9948" y="5188"/>
                    <a:pt x="9948" y="5188"/>
                  </a:cubicBezTo>
                  <a:cubicBezTo>
                    <a:pt x="9948" y="5188"/>
                    <a:pt x="5954" y="1"/>
                    <a:pt x="33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" name="Google Shape;756;p23"/>
            <p:cNvSpPr/>
            <p:nvPr/>
          </p:nvSpPr>
          <p:spPr>
            <a:xfrm>
              <a:off x="3414383" y="3162948"/>
              <a:ext cx="100120" cy="152442"/>
            </a:xfrm>
            <a:custGeom>
              <a:avLst/>
              <a:gdLst/>
              <a:ahLst/>
              <a:cxnLst/>
              <a:rect l="l" t="t" r="r" b="b"/>
              <a:pathLst>
                <a:path w="5090" h="7750" extrusionOk="0">
                  <a:moveTo>
                    <a:pt x="4736" y="1"/>
                  </a:moveTo>
                  <a:cubicBezTo>
                    <a:pt x="4736" y="1"/>
                    <a:pt x="1" y="6100"/>
                    <a:pt x="2572" y="7585"/>
                  </a:cubicBezTo>
                  <a:cubicBezTo>
                    <a:pt x="2767" y="7697"/>
                    <a:pt x="2945" y="7749"/>
                    <a:pt x="3107" y="7749"/>
                  </a:cubicBezTo>
                  <a:cubicBezTo>
                    <a:pt x="5089" y="7749"/>
                    <a:pt x="4736" y="1"/>
                    <a:pt x="473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7" name="Google Shape;757;p23"/>
            <p:cNvSpPr/>
            <p:nvPr/>
          </p:nvSpPr>
          <p:spPr>
            <a:xfrm>
              <a:off x="3375220" y="3196662"/>
              <a:ext cx="71697" cy="127914"/>
            </a:xfrm>
            <a:custGeom>
              <a:avLst/>
              <a:gdLst/>
              <a:ahLst/>
              <a:cxnLst/>
              <a:rect l="l" t="t" r="r" b="b"/>
              <a:pathLst>
                <a:path w="3645" h="6503" extrusionOk="0">
                  <a:moveTo>
                    <a:pt x="3413" y="1"/>
                  </a:moveTo>
                  <a:lnTo>
                    <a:pt x="3413" y="1"/>
                  </a:lnTo>
                  <a:cubicBezTo>
                    <a:pt x="3413" y="1"/>
                    <a:pt x="0" y="5336"/>
                    <a:pt x="1843" y="6400"/>
                  </a:cubicBezTo>
                  <a:cubicBezTo>
                    <a:pt x="1964" y="6470"/>
                    <a:pt x="2076" y="6503"/>
                    <a:pt x="2180" y="6503"/>
                  </a:cubicBezTo>
                  <a:cubicBezTo>
                    <a:pt x="3644" y="6503"/>
                    <a:pt x="3413" y="1"/>
                    <a:pt x="341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" name="Google Shape;758;p23"/>
            <p:cNvSpPr/>
            <p:nvPr/>
          </p:nvSpPr>
          <p:spPr>
            <a:xfrm>
              <a:off x="3321423" y="3233071"/>
              <a:ext cx="71697" cy="127776"/>
            </a:xfrm>
            <a:custGeom>
              <a:avLst/>
              <a:gdLst/>
              <a:ahLst/>
              <a:cxnLst/>
              <a:rect l="l" t="t" r="r" b="b"/>
              <a:pathLst>
                <a:path w="3645" h="6496" extrusionOk="0">
                  <a:moveTo>
                    <a:pt x="3421" y="1"/>
                  </a:moveTo>
                  <a:cubicBezTo>
                    <a:pt x="3421" y="1"/>
                    <a:pt x="0" y="5334"/>
                    <a:pt x="1842" y="6392"/>
                  </a:cubicBezTo>
                  <a:cubicBezTo>
                    <a:pt x="1965" y="6463"/>
                    <a:pt x="2078" y="6496"/>
                    <a:pt x="2182" y="6496"/>
                  </a:cubicBezTo>
                  <a:cubicBezTo>
                    <a:pt x="3645" y="6496"/>
                    <a:pt x="3421" y="1"/>
                    <a:pt x="342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" name="Google Shape;759;p23"/>
            <p:cNvSpPr/>
            <p:nvPr/>
          </p:nvSpPr>
          <p:spPr>
            <a:xfrm>
              <a:off x="3242763" y="3254826"/>
              <a:ext cx="123213" cy="69612"/>
            </a:xfrm>
            <a:custGeom>
              <a:avLst/>
              <a:gdLst/>
              <a:ahLst/>
              <a:cxnLst/>
              <a:rect l="l" t="t" r="r" b="b"/>
              <a:pathLst>
                <a:path w="6264" h="3539" extrusionOk="0">
                  <a:moveTo>
                    <a:pt x="6263" y="0"/>
                  </a:moveTo>
                  <a:cubicBezTo>
                    <a:pt x="6263" y="0"/>
                    <a:pt x="1" y="958"/>
                    <a:pt x="420" y="3042"/>
                  </a:cubicBezTo>
                  <a:cubicBezTo>
                    <a:pt x="492" y="3393"/>
                    <a:pt x="705" y="3539"/>
                    <a:pt x="1011" y="3539"/>
                  </a:cubicBezTo>
                  <a:cubicBezTo>
                    <a:pt x="2517" y="3539"/>
                    <a:pt x="6263" y="0"/>
                    <a:pt x="626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" name="Google Shape;760;p23"/>
            <p:cNvSpPr/>
            <p:nvPr/>
          </p:nvSpPr>
          <p:spPr>
            <a:xfrm>
              <a:off x="3309051" y="3150418"/>
              <a:ext cx="155216" cy="40815"/>
            </a:xfrm>
            <a:custGeom>
              <a:avLst/>
              <a:gdLst/>
              <a:ahLst/>
              <a:cxnLst/>
              <a:rect l="l" t="t" r="r" b="b"/>
              <a:pathLst>
                <a:path w="7891" h="2075" extrusionOk="0">
                  <a:moveTo>
                    <a:pt x="2247" y="0"/>
                  </a:moveTo>
                  <a:cubicBezTo>
                    <a:pt x="1311" y="0"/>
                    <a:pt x="564" y="238"/>
                    <a:pt x="322" y="910"/>
                  </a:cubicBezTo>
                  <a:cubicBezTo>
                    <a:pt x="0" y="1802"/>
                    <a:pt x="1067" y="2075"/>
                    <a:pt x="2494" y="2075"/>
                  </a:cubicBezTo>
                  <a:cubicBezTo>
                    <a:pt x="4744" y="2075"/>
                    <a:pt x="7891" y="1395"/>
                    <a:pt x="7891" y="1395"/>
                  </a:cubicBezTo>
                  <a:cubicBezTo>
                    <a:pt x="7891" y="1395"/>
                    <a:pt x="4514" y="0"/>
                    <a:pt x="22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" name="Google Shape;761;p23"/>
            <p:cNvSpPr/>
            <p:nvPr/>
          </p:nvSpPr>
          <p:spPr>
            <a:xfrm>
              <a:off x="3262157" y="3202740"/>
              <a:ext cx="134680" cy="35465"/>
            </a:xfrm>
            <a:custGeom>
              <a:avLst/>
              <a:gdLst/>
              <a:ahLst/>
              <a:cxnLst/>
              <a:rect l="l" t="t" r="r" b="b"/>
              <a:pathLst>
                <a:path w="6847" h="1803" extrusionOk="0">
                  <a:moveTo>
                    <a:pt x="1950" y="1"/>
                  </a:moveTo>
                  <a:cubicBezTo>
                    <a:pt x="1137" y="1"/>
                    <a:pt x="489" y="207"/>
                    <a:pt x="278" y="792"/>
                  </a:cubicBezTo>
                  <a:cubicBezTo>
                    <a:pt x="0" y="1565"/>
                    <a:pt x="927" y="1802"/>
                    <a:pt x="2166" y="1802"/>
                  </a:cubicBezTo>
                  <a:cubicBezTo>
                    <a:pt x="4119" y="1802"/>
                    <a:pt x="6847" y="1214"/>
                    <a:pt x="6847" y="1214"/>
                  </a:cubicBezTo>
                  <a:cubicBezTo>
                    <a:pt x="6847" y="1214"/>
                    <a:pt x="3918" y="1"/>
                    <a:pt x="19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" name="Google Shape;762;p23"/>
            <p:cNvSpPr/>
            <p:nvPr/>
          </p:nvSpPr>
          <p:spPr>
            <a:xfrm>
              <a:off x="3378977" y="3090798"/>
              <a:ext cx="190366" cy="53542"/>
            </a:xfrm>
            <a:custGeom>
              <a:avLst/>
              <a:gdLst/>
              <a:ahLst/>
              <a:cxnLst/>
              <a:rect l="l" t="t" r="r" b="b"/>
              <a:pathLst>
                <a:path w="9678" h="2722" extrusionOk="0">
                  <a:moveTo>
                    <a:pt x="2554" y="1"/>
                  </a:moveTo>
                  <a:cubicBezTo>
                    <a:pt x="1773" y="1"/>
                    <a:pt x="1150" y="227"/>
                    <a:pt x="845" y="813"/>
                  </a:cubicBezTo>
                  <a:cubicBezTo>
                    <a:pt x="0" y="2420"/>
                    <a:pt x="3662" y="2721"/>
                    <a:pt x="6527" y="2721"/>
                  </a:cubicBezTo>
                  <a:cubicBezTo>
                    <a:pt x="8246" y="2721"/>
                    <a:pt x="9678" y="2613"/>
                    <a:pt x="9678" y="2613"/>
                  </a:cubicBezTo>
                  <a:cubicBezTo>
                    <a:pt x="9678" y="2613"/>
                    <a:pt x="5207" y="1"/>
                    <a:pt x="25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" name="Google Shape;763;p23"/>
            <p:cNvSpPr/>
            <p:nvPr/>
          </p:nvSpPr>
          <p:spPr>
            <a:xfrm>
              <a:off x="3255233" y="3297392"/>
              <a:ext cx="85584" cy="121285"/>
            </a:xfrm>
            <a:custGeom>
              <a:avLst/>
              <a:gdLst/>
              <a:ahLst/>
              <a:cxnLst/>
              <a:rect l="l" t="t" r="r" b="b"/>
              <a:pathLst>
                <a:path w="4351" h="6166" extrusionOk="0">
                  <a:moveTo>
                    <a:pt x="4351" y="1"/>
                  </a:moveTo>
                  <a:cubicBezTo>
                    <a:pt x="4350" y="1"/>
                    <a:pt x="1" y="4606"/>
                    <a:pt x="1615" y="5992"/>
                  </a:cubicBezTo>
                  <a:cubicBezTo>
                    <a:pt x="1753" y="6111"/>
                    <a:pt x="1888" y="6166"/>
                    <a:pt x="2018" y="6166"/>
                  </a:cubicBezTo>
                  <a:cubicBezTo>
                    <a:pt x="3408" y="6166"/>
                    <a:pt x="4350" y="1"/>
                    <a:pt x="43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64" name="Google Shape;764;p23"/>
          <p:cNvSpPr/>
          <p:nvPr/>
        </p:nvSpPr>
        <p:spPr>
          <a:xfrm rot="10800000" flipH="1">
            <a:off x="7198023" y="-243357"/>
            <a:ext cx="1765644" cy="996309"/>
          </a:xfrm>
          <a:custGeom>
            <a:avLst/>
            <a:gdLst/>
            <a:ahLst/>
            <a:cxnLst/>
            <a:rect l="l" t="t" r="r" b="b"/>
            <a:pathLst>
              <a:path w="33464" h="18882" extrusionOk="0">
                <a:moveTo>
                  <a:pt x="16041" y="207"/>
                </a:moveTo>
                <a:cubicBezTo>
                  <a:pt x="16835" y="207"/>
                  <a:pt x="17616" y="397"/>
                  <a:pt x="18316" y="771"/>
                </a:cubicBezTo>
                <a:cubicBezTo>
                  <a:pt x="19067" y="1177"/>
                  <a:pt x="19516" y="1872"/>
                  <a:pt x="19881" y="2485"/>
                </a:cubicBezTo>
                <a:cubicBezTo>
                  <a:pt x="20267" y="3148"/>
                  <a:pt x="20524" y="3870"/>
                  <a:pt x="20738" y="4492"/>
                </a:cubicBezTo>
                <a:cubicBezTo>
                  <a:pt x="20838" y="4777"/>
                  <a:pt x="20966" y="4927"/>
                  <a:pt x="21131" y="4948"/>
                </a:cubicBezTo>
                <a:cubicBezTo>
                  <a:pt x="21145" y="4950"/>
                  <a:pt x="21159" y="4951"/>
                  <a:pt x="21173" y="4951"/>
                </a:cubicBezTo>
                <a:cubicBezTo>
                  <a:pt x="21323" y="4951"/>
                  <a:pt x="21474" y="4841"/>
                  <a:pt x="21631" y="4614"/>
                </a:cubicBezTo>
                <a:cubicBezTo>
                  <a:pt x="21730" y="4470"/>
                  <a:pt x="21809" y="4321"/>
                  <a:pt x="21888" y="4177"/>
                </a:cubicBezTo>
                <a:cubicBezTo>
                  <a:pt x="21945" y="4077"/>
                  <a:pt x="22001" y="3978"/>
                  <a:pt x="22060" y="3877"/>
                </a:cubicBezTo>
                <a:cubicBezTo>
                  <a:pt x="22452" y="3250"/>
                  <a:pt x="22916" y="2771"/>
                  <a:pt x="23474" y="2420"/>
                </a:cubicBezTo>
                <a:cubicBezTo>
                  <a:pt x="23904" y="2154"/>
                  <a:pt x="24315" y="2021"/>
                  <a:pt x="24711" y="2021"/>
                </a:cubicBezTo>
                <a:cubicBezTo>
                  <a:pt x="25229" y="2021"/>
                  <a:pt x="25720" y="2249"/>
                  <a:pt x="26193" y="2706"/>
                </a:cubicBezTo>
                <a:cubicBezTo>
                  <a:pt x="26593" y="3092"/>
                  <a:pt x="26886" y="3549"/>
                  <a:pt x="27064" y="4070"/>
                </a:cubicBezTo>
                <a:cubicBezTo>
                  <a:pt x="27400" y="5034"/>
                  <a:pt x="27743" y="6035"/>
                  <a:pt x="27736" y="7099"/>
                </a:cubicBezTo>
                <a:cubicBezTo>
                  <a:pt x="27736" y="7370"/>
                  <a:pt x="27792" y="7541"/>
                  <a:pt x="27921" y="7627"/>
                </a:cubicBezTo>
                <a:cubicBezTo>
                  <a:pt x="27982" y="7667"/>
                  <a:pt x="28052" y="7687"/>
                  <a:pt x="28133" y="7687"/>
                </a:cubicBezTo>
                <a:cubicBezTo>
                  <a:pt x="28224" y="7687"/>
                  <a:pt x="28329" y="7662"/>
                  <a:pt x="28451" y="7613"/>
                </a:cubicBezTo>
                <a:cubicBezTo>
                  <a:pt x="28879" y="7431"/>
                  <a:pt x="29290" y="7355"/>
                  <a:pt x="29679" y="7355"/>
                </a:cubicBezTo>
                <a:cubicBezTo>
                  <a:pt x="30685" y="7355"/>
                  <a:pt x="31552" y="7861"/>
                  <a:pt x="32242" y="8355"/>
                </a:cubicBezTo>
                <a:cubicBezTo>
                  <a:pt x="32934" y="8847"/>
                  <a:pt x="33249" y="9562"/>
                  <a:pt x="33121" y="10362"/>
                </a:cubicBezTo>
                <a:cubicBezTo>
                  <a:pt x="32999" y="11091"/>
                  <a:pt x="32521" y="11562"/>
                  <a:pt x="31563" y="11889"/>
                </a:cubicBezTo>
                <a:cubicBezTo>
                  <a:pt x="31135" y="12038"/>
                  <a:pt x="30699" y="12084"/>
                  <a:pt x="30194" y="12084"/>
                </a:cubicBezTo>
                <a:cubicBezTo>
                  <a:pt x="30017" y="12084"/>
                  <a:pt x="29832" y="12078"/>
                  <a:pt x="29635" y="12069"/>
                </a:cubicBezTo>
                <a:cubicBezTo>
                  <a:pt x="28164" y="11898"/>
                  <a:pt x="26807" y="11411"/>
                  <a:pt x="25715" y="10662"/>
                </a:cubicBezTo>
                <a:cubicBezTo>
                  <a:pt x="25686" y="10647"/>
                  <a:pt x="25666" y="10626"/>
                  <a:pt x="25636" y="10604"/>
                </a:cubicBezTo>
                <a:cubicBezTo>
                  <a:pt x="25554" y="10539"/>
                  <a:pt x="25437" y="10450"/>
                  <a:pt x="25307" y="10450"/>
                </a:cubicBezTo>
                <a:cubicBezTo>
                  <a:pt x="25223" y="10450"/>
                  <a:pt x="25133" y="10487"/>
                  <a:pt x="25043" y="10590"/>
                </a:cubicBezTo>
                <a:cubicBezTo>
                  <a:pt x="24901" y="10761"/>
                  <a:pt x="25001" y="10940"/>
                  <a:pt x="25066" y="11068"/>
                </a:cubicBezTo>
                <a:cubicBezTo>
                  <a:pt x="25086" y="11104"/>
                  <a:pt x="25109" y="11140"/>
                  <a:pt x="25115" y="11176"/>
                </a:cubicBezTo>
                <a:cubicBezTo>
                  <a:pt x="25729" y="12669"/>
                  <a:pt x="25880" y="14169"/>
                  <a:pt x="25564" y="15646"/>
                </a:cubicBezTo>
                <a:cubicBezTo>
                  <a:pt x="25316" y="16817"/>
                  <a:pt x="24622" y="17660"/>
                  <a:pt x="23523" y="18153"/>
                </a:cubicBezTo>
                <a:cubicBezTo>
                  <a:pt x="22746" y="18500"/>
                  <a:pt x="21963" y="18674"/>
                  <a:pt x="21166" y="18674"/>
                </a:cubicBezTo>
                <a:cubicBezTo>
                  <a:pt x="20112" y="18674"/>
                  <a:pt x="19033" y="18369"/>
                  <a:pt x="17910" y="17759"/>
                </a:cubicBezTo>
                <a:cubicBezTo>
                  <a:pt x="17024" y="17281"/>
                  <a:pt x="16210" y="16568"/>
                  <a:pt x="15353" y="15524"/>
                </a:cubicBezTo>
                <a:cubicBezTo>
                  <a:pt x="15274" y="15418"/>
                  <a:pt x="15189" y="15317"/>
                  <a:pt x="15110" y="15211"/>
                </a:cubicBezTo>
                <a:cubicBezTo>
                  <a:pt x="15004" y="15068"/>
                  <a:pt x="14889" y="14918"/>
                  <a:pt x="14767" y="14782"/>
                </a:cubicBezTo>
                <a:cubicBezTo>
                  <a:pt x="14446" y="14410"/>
                  <a:pt x="14196" y="14225"/>
                  <a:pt x="13919" y="14225"/>
                </a:cubicBezTo>
                <a:cubicBezTo>
                  <a:pt x="13689" y="14225"/>
                  <a:pt x="13447" y="14347"/>
                  <a:pt x="13132" y="14582"/>
                </a:cubicBezTo>
                <a:cubicBezTo>
                  <a:pt x="13003" y="14683"/>
                  <a:pt x="12875" y="14789"/>
                  <a:pt x="12753" y="14889"/>
                </a:cubicBezTo>
                <a:cubicBezTo>
                  <a:pt x="12618" y="15010"/>
                  <a:pt x="12469" y="15132"/>
                  <a:pt x="12318" y="15240"/>
                </a:cubicBezTo>
                <a:cubicBezTo>
                  <a:pt x="11165" y="16068"/>
                  <a:pt x="9966" y="16482"/>
                  <a:pt x="8739" y="16482"/>
                </a:cubicBezTo>
                <a:cubicBezTo>
                  <a:pt x="8158" y="16482"/>
                  <a:pt x="7570" y="16389"/>
                  <a:pt x="6977" y="16203"/>
                </a:cubicBezTo>
                <a:cubicBezTo>
                  <a:pt x="5683" y="15788"/>
                  <a:pt x="4621" y="14839"/>
                  <a:pt x="4055" y="13589"/>
                </a:cubicBezTo>
                <a:cubicBezTo>
                  <a:pt x="3478" y="12304"/>
                  <a:pt x="3478" y="10818"/>
                  <a:pt x="4055" y="9526"/>
                </a:cubicBezTo>
                <a:cubicBezTo>
                  <a:pt x="4249" y="9104"/>
                  <a:pt x="4341" y="8890"/>
                  <a:pt x="4249" y="8741"/>
                </a:cubicBezTo>
                <a:cubicBezTo>
                  <a:pt x="4156" y="8583"/>
                  <a:pt x="3920" y="8569"/>
                  <a:pt x="3491" y="8540"/>
                </a:cubicBezTo>
                <a:cubicBezTo>
                  <a:pt x="2413" y="8461"/>
                  <a:pt x="1599" y="8084"/>
                  <a:pt x="993" y="7370"/>
                </a:cubicBezTo>
                <a:cubicBezTo>
                  <a:pt x="278" y="6520"/>
                  <a:pt x="221" y="5505"/>
                  <a:pt x="842" y="4578"/>
                </a:cubicBezTo>
                <a:cubicBezTo>
                  <a:pt x="1013" y="4321"/>
                  <a:pt x="1243" y="4057"/>
                  <a:pt x="1514" y="3807"/>
                </a:cubicBezTo>
                <a:cubicBezTo>
                  <a:pt x="2708" y="2720"/>
                  <a:pt x="4312" y="2171"/>
                  <a:pt x="5914" y="2171"/>
                </a:cubicBezTo>
                <a:cubicBezTo>
                  <a:pt x="7398" y="2171"/>
                  <a:pt x="8880" y="2641"/>
                  <a:pt x="10033" y="3592"/>
                </a:cubicBezTo>
                <a:cubicBezTo>
                  <a:pt x="10083" y="3635"/>
                  <a:pt x="10133" y="3678"/>
                  <a:pt x="10175" y="3728"/>
                </a:cubicBezTo>
                <a:cubicBezTo>
                  <a:pt x="10261" y="3800"/>
                  <a:pt x="10340" y="3877"/>
                  <a:pt x="10433" y="3942"/>
                </a:cubicBezTo>
                <a:cubicBezTo>
                  <a:pt x="10539" y="4009"/>
                  <a:pt x="10673" y="4081"/>
                  <a:pt x="10805" y="4081"/>
                </a:cubicBezTo>
                <a:cubicBezTo>
                  <a:pt x="10840" y="4081"/>
                  <a:pt x="10876" y="4076"/>
                  <a:pt x="10911" y="4064"/>
                </a:cubicBezTo>
                <a:cubicBezTo>
                  <a:pt x="11039" y="4021"/>
                  <a:pt x="11134" y="3899"/>
                  <a:pt x="11197" y="3678"/>
                </a:cubicBezTo>
                <a:cubicBezTo>
                  <a:pt x="11648" y="2285"/>
                  <a:pt x="12703" y="1157"/>
                  <a:pt x="14117" y="586"/>
                </a:cubicBezTo>
                <a:cubicBezTo>
                  <a:pt x="14742" y="333"/>
                  <a:pt x="15396" y="207"/>
                  <a:pt x="16041" y="207"/>
                </a:cubicBezTo>
                <a:close/>
                <a:moveTo>
                  <a:pt x="16046" y="1"/>
                </a:moveTo>
                <a:cubicBezTo>
                  <a:pt x="15372" y="1"/>
                  <a:pt x="14690" y="133"/>
                  <a:pt x="14039" y="399"/>
                </a:cubicBezTo>
                <a:cubicBezTo>
                  <a:pt x="12575" y="992"/>
                  <a:pt x="11468" y="2163"/>
                  <a:pt x="11005" y="3620"/>
                </a:cubicBezTo>
                <a:cubicBezTo>
                  <a:pt x="10954" y="3764"/>
                  <a:pt x="10897" y="3849"/>
                  <a:pt x="10840" y="3870"/>
                </a:cubicBezTo>
                <a:cubicBezTo>
                  <a:pt x="10828" y="3875"/>
                  <a:pt x="10814" y="3877"/>
                  <a:pt x="10799" y="3877"/>
                </a:cubicBezTo>
                <a:cubicBezTo>
                  <a:pt x="10741" y="3877"/>
                  <a:pt x="10660" y="3844"/>
                  <a:pt x="10547" y="3771"/>
                </a:cubicBezTo>
                <a:cubicBezTo>
                  <a:pt x="10469" y="3721"/>
                  <a:pt x="10397" y="3649"/>
                  <a:pt x="10319" y="3577"/>
                </a:cubicBezTo>
                <a:cubicBezTo>
                  <a:pt x="10268" y="3527"/>
                  <a:pt x="10218" y="3477"/>
                  <a:pt x="10162" y="3435"/>
                </a:cubicBezTo>
                <a:cubicBezTo>
                  <a:pt x="8970" y="2452"/>
                  <a:pt x="7440" y="1966"/>
                  <a:pt x="5910" y="1966"/>
                </a:cubicBezTo>
                <a:cubicBezTo>
                  <a:pt x="4257" y="1966"/>
                  <a:pt x="2605" y="2533"/>
                  <a:pt x="1378" y="3656"/>
                </a:cubicBezTo>
                <a:cubicBezTo>
                  <a:pt x="1085" y="3920"/>
                  <a:pt x="850" y="4192"/>
                  <a:pt x="670" y="4463"/>
                </a:cubicBezTo>
                <a:cubicBezTo>
                  <a:pt x="0" y="5471"/>
                  <a:pt x="57" y="6585"/>
                  <a:pt x="835" y="7498"/>
                </a:cubicBezTo>
                <a:cubicBezTo>
                  <a:pt x="1478" y="8256"/>
                  <a:pt x="2341" y="8662"/>
                  <a:pt x="3478" y="8741"/>
                </a:cubicBezTo>
                <a:cubicBezTo>
                  <a:pt x="3748" y="8761"/>
                  <a:pt x="4035" y="8784"/>
                  <a:pt x="4071" y="8847"/>
                </a:cubicBezTo>
                <a:cubicBezTo>
                  <a:pt x="4113" y="8905"/>
                  <a:pt x="3992" y="9169"/>
                  <a:pt x="3870" y="9447"/>
                </a:cubicBezTo>
                <a:cubicBezTo>
                  <a:pt x="3270" y="10791"/>
                  <a:pt x="3270" y="12333"/>
                  <a:pt x="3870" y="13675"/>
                </a:cubicBezTo>
                <a:cubicBezTo>
                  <a:pt x="4456" y="14974"/>
                  <a:pt x="5570" y="15968"/>
                  <a:pt x="6919" y="16397"/>
                </a:cubicBezTo>
                <a:cubicBezTo>
                  <a:pt x="7535" y="16593"/>
                  <a:pt x="8146" y="16690"/>
                  <a:pt x="8750" y="16690"/>
                </a:cubicBezTo>
                <a:cubicBezTo>
                  <a:pt x="10016" y="16690"/>
                  <a:pt x="11250" y="16262"/>
                  <a:pt x="12440" y="15411"/>
                </a:cubicBezTo>
                <a:cubicBezTo>
                  <a:pt x="12597" y="15296"/>
                  <a:pt x="12746" y="15175"/>
                  <a:pt x="12890" y="15046"/>
                </a:cubicBezTo>
                <a:cubicBezTo>
                  <a:pt x="13010" y="14947"/>
                  <a:pt x="13132" y="14846"/>
                  <a:pt x="13254" y="14746"/>
                </a:cubicBezTo>
                <a:cubicBezTo>
                  <a:pt x="13531" y="14539"/>
                  <a:pt x="13730" y="14432"/>
                  <a:pt x="13913" y="14432"/>
                </a:cubicBezTo>
                <a:cubicBezTo>
                  <a:pt x="14133" y="14432"/>
                  <a:pt x="14329" y="14589"/>
                  <a:pt x="14611" y="14918"/>
                </a:cubicBezTo>
                <a:cubicBezTo>
                  <a:pt x="14733" y="15053"/>
                  <a:pt x="14839" y="15197"/>
                  <a:pt x="14947" y="15332"/>
                </a:cubicBezTo>
                <a:cubicBezTo>
                  <a:pt x="15033" y="15439"/>
                  <a:pt x="15110" y="15547"/>
                  <a:pt x="15195" y="15653"/>
                </a:cubicBezTo>
                <a:cubicBezTo>
                  <a:pt x="16068" y="16717"/>
                  <a:pt x="16896" y="17446"/>
                  <a:pt x="17809" y="17939"/>
                </a:cubicBezTo>
                <a:cubicBezTo>
                  <a:pt x="18966" y="18567"/>
                  <a:pt x="20080" y="18882"/>
                  <a:pt x="21167" y="18882"/>
                </a:cubicBezTo>
                <a:cubicBezTo>
                  <a:pt x="21994" y="18882"/>
                  <a:pt x="22802" y="18702"/>
                  <a:pt x="23602" y="18339"/>
                </a:cubicBezTo>
                <a:cubicBezTo>
                  <a:pt x="24773" y="17818"/>
                  <a:pt x="25501" y="16925"/>
                  <a:pt x="25765" y="15689"/>
                </a:cubicBezTo>
                <a:cubicBezTo>
                  <a:pt x="26094" y="14169"/>
                  <a:pt x="25936" y="12626"/>
                  <a:pt x="25307" y="11097"/>
                </a:cubicBezTo>
                <a:cubicBezTo>
                  <a:pt x="25294" y="11055"/>
                  <a:pt x="25273" y="11012"/>
                  <a:pt x="25251" y="10976"/>
                </a:cubicBezTo>
                <a:cubicBezTo>
                  <a:pt x="25172" y="10833"/>
                  <a:pt x="25158" y="10784"/>
                  <a:pt x="25201" y="10725"/>
                </a:cubicBezTo>
                <a:cubicBezTo>
                  <a:pt x="25241" y="10679"/>
                  <a:pt x="25273" y="10657"/>
                  <a:pt x="25310" y="10657"/>
                </a:cubicBezTo>
                <a:cubicBezTo>
                  <a:pt x="25358" y="10657"/>
                  <a:pt x="25415" y="10695"/>
                  <a:pt x="25508" y="10768"/>
                </a:cubicBezTo>
                <a:cubicBezTo>
                  <a:pt x="25537" y="10791"/>
                  <a:pt x="25564" y="10811"/>
                  <a:pt x="25594" y="10833"/>
                </a:cubicBezTo>
                <a:cubicBezTo>
                  <a:pt x="26721" y="11605"/>
                  <a:pt x="28108" y="12097"/>
                  <a:pt x="29614" y="12268"/>
                </a:cubicBezTo>
                <a:cubicBezTo>
                  <a:pt x="29830" y="12280"/>
                  <a:pt x="30035" y="12288"/>
                  <a:pt x="30233" y="12288"/>
                </a:cubicBezTo>
                <a:cubicBezTo>
                  <a:pt x="30742" y="12288"/>
                  <a:pt x="31198" y="12237"/>
                  <a:pt x="31635" y="12083"/>
                </a:cubicBezTo>
                <a:cubicBezTo>
                  <a:pt x="32278" y="11862"/>
                  <a:pt x="33148" y="11447"/>
                  <a:pt x="33320" y="10398"/>
                </a:cubicBezTo>
                <a:cubicBezTo>
                  <a:pt x="33464" y="9512"/>
                  <a:pt x="33121" y="8727"/>
                  <a:pt x="32363" y="8184"/>
                </a:cubicBezTo>
                <a:cubicBezTo>
                  <a:pt x="31645" y="7670"/>
                  <a:pt x="30739" y="7146"/>
                  <a:pt x="29681" y="7146"/>
                </a:cubicBezTo>
                <a:cubicBezTo>
                  <a:pt x="29267" y="7146"/>
                  <a:pt x="28830" y="7226"/>
                  <a:pt x="28372" y="7419"/>
                </a:cubicBezTo>
                <a:cubicBezTo>
                  <a:pt x="28300" y="7452"/>
                  <a:pt x="28211" y="7482"/>
                  <a:pt x="28135" y="7482"/>
                </a:cubicBezTo>
                <a:cubicBezTo>
                  <a:pt x="28097" y="7482"/>
                  <a:pt x="28062" y="7474"/>
                  <a:pt x="28036" y="7455"/>
                </a:cubicBezTo>
                <a:cubicBezTo>
                  <a:pt x="27972" y="7413"/>
                  <a:pt x="27936" y="7291"/>
                  <a:pt x="27943" y="7106"/>
                </a:cubicBezTo>
                <a:cubicBezTo>
                  <a:pt x="27950" y="6005"/>
                  <a:pt x="27601" y="4984"/>
                  <a:pt x="27265" y="3998"/>
                </a:cubicBezTo>
                <a:cubicBezTo>
                  <a:pt x="27073" y="3448"/>
                  <a:pt x="26757" y="2963"/>
                  <a:pt x="26336" y="2557"/>
                </a:cubicBezTo>
                <a:cubicBezTo>
                  <a:pt x="25825" y="2066"/>
                  <a:pt x="25282" y="1819"/>
                  <a:pt x="24712" y="1819"/>
                </a:cubicBezTo>
                <a:cubicBezTo>
                  <a:pt x="24278" y="1819"/>
                  <a:pt x="23829" y="1962"/>
                  <a:pt x="23366" y="2249"/>
                </a:cubicBezTo>
                <a:cubicBezTo>
                  <a:pt x="22779" y="2614"/>
                  <a:pt x="22294" y="3106"/>
                  <a:pt x="21888" y="3771"/>
                </a:cubicBezTo>
                <a:cubicBezTo>
                  <a:pt x="21823" y="3870"/>
                  <a:pt x="21766" y="3978"/>
                  <a:pt x="21708" y="4077"/>
                </a:cubicBezTo>
                <a:cubicBezTo>
                  <a:pt x="21631" y="4220"/>
                  <a:pt x="21552" y="4364"/>
                  <a:pt x="21467" y="4492"/>
                </a:cubicBezTo>
                <a:cubicBezTo>
                  <a:pt x="21353" y="4652"/>
                  <a:pt x="21251" y="4744"/>
                  <a:pt x="21175" y="4744"/>
                </a:cubicBezTo>
                <a:cubicBezTo>
                  <a:pt x="21170" y="4744"/>
                  <a:pt x="21165" y="4743"/>
                  <a:pt x="21160" y="4742"/>
                </a:cubicBezTo>
                <a:cubicBezTo>
                  <a:pt x="21081" y="4734"/>
                  <a:pt x="21002" y="4621"/>
                  <a:pt x="20937" y="4427"/>
                </a:cubicBezTo>
                <a:cubicBezTo>
                  <a:pt x="20716" y="3791"/>
                  <a:pt x="20452" y="3056"/>
                  <a:pt x="20059" y="2386"/>
                </a:cubicBezTo>
                <a:cubicBezTo>
                  <a:pt x="19681" y="1743"/>
                  <a:pt x="19216" y="1021"/>
                  <a:pt x="18418" y="593"/>
                </a:cubicBezTo>
                <a:cubicBezTo>
                  <a:pt x="17686" y="199"/>
                  <a:pt x="16872" y="1"/>
                  <a:pt x="1604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65" name="Google Shape;765;p23"/>
          <p:cNvSpPr/>
          <p:nvPr/>
        </p:nvSpPr>
        <p:spPr>
          <a:xfrm>
            <a:off x="8433928" y="930316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sp>
        <p:nvSpPr>
          <p:cNvPr id="766" name="Google Shape;766;p23"/>
          <p:cNvSpPr/>
          <p:nvPr/>
        </p:nvSpPr>
        <p:spPr>
          <a:xfrm>
            <a:off x="2196584" y="4857678"/>
            <a:ext cx="963937" cy="521468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1"/>
              </a:solidFill>
            </a:endParaRPr>
          </a:p>
        </p:txBody>
      </p:sp>
      <p:grpSp>
        <p:nvGrpSpPr>
          <p:cNvPr id="767" name="Google Shape;767;p23"/>
          <p:cNvGrpSpPr/>
          <p:nvPr/>
        </p:nvGrpSpPr>
        <p:grpSpPr>
          <a:xfrm>
            <a:off x="8092908" y="3564533"/>
            <a:ext cx="625593" cy="566814"/>
            <a:chOff x="3346266" y="1265304"/>
            <a:chExt cx="227307" cy="205965"/>
          </a:xfrm>
        </p:grpSpPr>
        <p:sp>
          <p:nvSpPr>
            <p:cNvPr id="768" name="Google Shape;768;p23"/>
            <p:cNvSpPr/>
            <p:nvPr/>
          </p:nvSpPr>
          <p:spPr>
            <a:xfrm>
              <a:off x="3453291" y="1265304"/>
              <a:ext cx="96540" cy="85505"/>
            </a:xfrm>
            <a:custGeom>
              <a:avLst/>
              <a:gdLst/>
              <a:ahLst/>
              <a:cxnLst/>
              <a:rect l="l" t="t" r="r" b="b"/>
              <a:pathLst>
                <a:path w="4908" h="4347" extrusionOk="0">
                  <a:moveTo>
                    <a:pt x="2812" y="0"/>
                  </a:moveTo>
                  <a:cubicBezTo>
                    <a:pt x="2073" y="0"/>
                    <a:pt x="1329" y="308"/>
                    <a:pt x="844" y="869"/>
                  </a:cubicBezTo>
                  <a:cubicBezTo>
                    <a:pt x="501" y="1261"/>
                    <a:pt x="287" y="1755"/>
                    <a:pt x="165" y="2262"/>
                  </a:cubicBezTo>
                  <a:cubicBezTo>
                    <a:pt x="1" y="2933"/>
                    <a:pt x="1" y="3697"/>
                    <a:pt x="422" y="4247"/>
                  </a:cubicBezTo>
                  <a:lnTo>
                    <a:pt x="1665" y="4346"/>
                  </a:lnTo>
                  <a:cubicBezTo>
                    <a:pt x="2765" y="4182"/>
                    <a:pt x="3787" y="3555"/>
                    <a:pt x="4429" y="2648"/>
                  </a:cubicBezTo>
                  <a:cubicBezTo>
                    <a:pt x="4700" y="2269"/>
                    <a:pt x="4908" y="1812"/>
                    <a:pt x="4836" y="1354"/>
                  </a:cubicBezTo>
                  <a:cubicBezTo>
                    <a:pt x="4757" y="855"/>
                    <a:pt x="4344" y="454"/>
                    <a:pt x="3886" y="240"/>
                  </a:cubicBezTo>
                  <a:cubicBezTo>
                    <a:pt x="3552" y="78"/>
                    <a:pt x="3183" y="0"/>
                    <a:pt x="2812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" name="Google Shape;769;p23"/>
            <p:cNvSpPr/>
            <p:nvPr/>
          </p:nvSpPr>
          <p:spPr>
            <a:xfrm>
              <a:off x="3450360" y="1328858"/>
              <a:ext cx="123213" cy="97819"/>
            </a:xfrm>
            <a:custGeom>
              <a:avLst/>
              <a:gdLst/>
              <a:ahLst/>
              <a:cxnLst/>
              <a:rect l="l" t="t" r="r" b="b"/>
              <a:pathLst>
                <a:path w="6264" h="4973" extrusionOk="0">
                  <a:moveTo>
                    <a:pt x="3721" y="0"/>
                  </a:moveTo>
                  <a:cubicBezTo>
                    <a:pt x="2660" y="0"/>
                    <a:pt x="1594" y="482"/>
                    <a:pt x="921" y="1309"/>
                  </a:cubicBezTo>
                  <a:lnTo>
                    <a:pt x="1" y="2787"/>
                  </a:lnTo>
                  <a:cubicBezTo>
                    <a:pt x="201" y="3594"/>
                    <a:pt x="772" y="4308"/>
                    <a:pt x="1514" y="4672"/>
                  </a:cubicBezTo>
                  <a:cubicBezTo>
                    <a:pt x="1913" y="4871"/>
                    <a:pt x="2358" y="4972"/>
                    <a:pt x="2804" y="4972"/>
                  </a:cubicBezTo>
                  <a:cubicBezTo>
                    <a:pt x="3189" y="4972"/>
                    <a:pt x="3574" y="4896"/>
                    <a:pt x="3929" y="4744"/>
                  </a:cubicBezTo>
                  <a:cubicBezTo>
                    <a:pt x="4392" y="4536"/>
                    <a:pt x="4800" y="4216"/>
                    <a:pt x="5171" y="3858"/>
                  </a:cubicBezTo>
                  <a:cubicBezTo>
                    <a:pt x="5492" y="3537"/>
                    <a:pt x="5799" y="3188"/>
                    <a:pt x="5992" y="2773"/>
                  </a:cubicBezTo>
                  <a:cubicBezTo>
                    <a:pt x="6184" y="2358"/>
                    <a:pt x="6263" y="1880"/>
                    <a:pt x="6135" y="1438"/>
                  </a:cubicBezTo>
                  <a:cubicBezTo>
                    <a:pt x="5927" y="723"/>
                    <a:pt x="5214" y="259"/>
                    <a:pt x="4486" y="87"/>
                  </a:cubicBezTo>
                  <a:cubicBezTo>
                    <a:pt x="4235" y="29"/>
                    <a:pt x="3978" y="0"/>
                    <a:pt x="3721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" name="Google Shape;770;p23"/>
            <p:cNvSpPr/>
            <p:nvPr/>
          </p:nvSpPr>
          <p:spPr>
            <a:xfrm>
              <a:off x="3372545" y="1368788"/>
              <a:ext cx="100160" cy="102481"/>
            </a:xfrm>
            <a:custGeom>
              <a:avLst/>
              <a:gdLst/>
              <a:ahLst/>
              <a:cxnLst/>
              <a:rect l="l" t="t" r="r" b="b"/>
              <a:pathLst>
                <a:path w="5092" h="5210" extrusionOk="0">
                  <a:moveTo>
                    <a:pt x="2306" y="1"/>
                  </a:moveTo>
                  <a:cubicBezTo>
                    <a:pt x="1564" y="271"/>
                    <a:pt x="892" y="779"/>
                    <a:pt x="500" y="1464"/>
                  </a:cubicBezTo>
                  <a:cubicBezTo>
                    <a:pt x="100" y="2150"/>
                    <a:pt x="1" y="3014"/>
                    <a:pt x="279" y="3756"/>
                  </a:cubicBezTo>
                  <a:cubicBezTo>
                    <a:pt x="565" y="4491"/>
                    <a:pt x="1250" y="5084"/>
                    <a:pt x="2035" y="5192"/>
                  </a:cubicBezTo>
                  <a:cubicBezTo>
                    <a:pt x="2124" y="5204"/>
                    <a:pt x="2212" y="5209"/>
                    <a:pt x="2301" y="5209"/>
                  </a:cubicBezTo>
                  <a:cubicBezTo>
                    <a:pt x="3026" y="5209"/>
                    <a:pt x="3739" y="4833"/>
                    <a:pt x="4250" y="4292"/>
                  </a:cubicBezTo>
                  <a:cubicBezTo>
                    <a:pt x="4748" y="3756"/>
                    <a:pt x="5091" y="3043"/>
                    <a:pt x="5091" y="2306"/>
                  </a:cubicBezTo>
                  <a:cubicBezTo>
                    <a:pt x="5084" y="1564"/>
                    <a:pt x="4714" y="822"/>
                    <a:pt x="4078" y="450"/>
                  </a:cubicBezTo>
                  <a:lnTo>
                    <a:pt x="2306" y="1"/>
                  </a:ln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3"/>
            <p:cNvSpPr/>
            <p:nvPr/>
          </p:nvSpPr>
          <p:spPr>
            <a:xfrm>
              <a:off x="3346266" y="1329369"/>
              <a:ext cx="93728" cy="73999"/>
            </a:xfrm>
            <a:custGeom>
              <a:avLst/>
              <a:gdLst/>
              <a:ahLst/>
              <a:cxnLst/>
              <a:rect l="l" t="t" r="r" b="b"/>
              <a:pathLst>
                <a:path w="4765" h="3762" extrusionOk="0">
                  <a:moveTo>
                    <a:pt x="2979" y="0"/>
                  </a:moveTo>
                  <a:cubicBezTo>
                    <a:pt x="2770" y="0"/>
                    <a:pt x="2560" y="25"/>
                    <a:pt x="2357" y="68"/>
                  </a:cubicBezTo>
                  <a:cubicBezTo>
                    <a:pt x="1858" y="176"/>
                    <a:pt x="1380" y="397"/>
                    <a:pt x="965" y="704"/>
                  </a:cubicBezTo>
                  <a:cubicBezTo>
                    <a:pt x="643" y="954"/>
                    <a:pt x="352" y="1261"/>
                    <a:pt x="194" y="1633"/>
                  </a:cubicBezTo>
                  <a:cubicBezTo>
                    <a:pt x="29" y="2012"/>
                    <a:pt x="0" y="2454"/>
                    <a:pt x="172" y="2819"/>
                  </a:cubicBezTo>
                  <a:cubicBezTo>
                    <a:pt x="372" y="3232"/>
                    <a:pt x="787" y="3504"/>
                    <a:pt x="1222" y="3640"/>
                  </a:cubicBezTo>
                  <a:cubicBezTo>
                    <a:pt x="1491" y="3724"/>
                    <a:pt x="1770" y="3762"/>
                    <a:pt x="2051" y="3762"/>
                  </a:cubicBezTo>
                  <a:cubicBezTo>
                    <a:pt x="2464" y="3762"/>
                    <a:pt x="2880" y="3679"/>
                    <a:pt x="3272" y="3539"/>
                  </a:cubicBezTo>
                  <a:cubicBezTo>
                    <a:pt x="3850" y="3333"/>
                    <a:pt x="4429" y="2954"/>
                    <a:pt x="4600" y="2361"/>
                  </a:cubicBezTo>
                  <a:lnTo>
                    <a:pt x="4765" y="1105"/>
                  </a:lnTo>
                  <a:cubicBezTo>
                    <a:pt x="4607" y="654"/>
                    <a:pt x="4221" y="305"/>
                    <a:pt x="3771" y="133"/>
                  </a:cubicBezTo>
                  <a:cubicBezTo>
                    <a:pt x="3518" y="41"/>
                    <a:pt x="3249" y="0"/>
                    <a:pt x="2979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3"/>
            <p:cNvSpPr/>
            <p:nvPr/>
          </p:nvSpPr>
          <p:spPr>
            <a:xfrm>
              <a:off x="3382361" y="1274962"/>
              <a:ext cx="105943" cy="90659"/>
            </a:xfrm>
            <a:custGeom>
              <a:avLst/>
              <a:gdLst/>
              <a:ahLst/>
              <a:cxnLst/>
              <a:rect l="l" t="t" r="r" b="b"/>
              <a:pathLst>
                <a:path w="5386" h="4609" extrusionOk="0">
                  <a:moveTo>
                    <a:pt x="3027" y="0"/>
                  </a:moveTo>
                  <a:cubicBezTo>
                    <a:pt x="2544" y="0"/>
                    <a:pt x="2062" y="114"/>
                    <a:pt x="1636" y="342"/>
                  </a:cubicBezTo>
                  <a:cubicBezTo>
                    <a:pt x="923" y="714"/>
                    <a:pt x="373" y="1377"/>
                    <a:pt x="152" y="2148"/>
                  </a:cubicBezTo>
                  <a:cubicBezTo>
                    <a:pt x="37" y="2514"/>
                    <a:pt x="1" y="2913"/>
                    <a:pt x="116" y="3278"/>
                  </a:cubicBezTo>
                  <a:cubicBezTo>
                    <a:pt x="301" y="3898"/>
                    <a:pt x="887" y="4334"/>
                    <a:pt x="1507" y="4498"/>
                  </a:cubicBezTo>
                  <a:cubicBezTo>
                    <a:pt x="1795" y="4578"/>
                    <a:pt x="2092" y="4608"/>
                    <a:pt x="2391" y="4608"/>
                  </a:cubicBezTo>
                  <a:cubicBezTo>
                    <a:pt x="2738" y="4608"/>
                    <a:pt x="3087" y="4567"/>
                    <a:pt x="3429" y="4514"/>
                  </a:cubicBezTo>
                  <a:lnTo>
                    <a:pt x="4836" y="3071"/>
                  </a:lnTo>
                  <a:cubicBezTo>
                    <a:pt x="5122" y="2442"/>
                    <a:pt x="5386" y="1720"/>
                    <a:pt x="5115" y="1086"/>
                  </a:cubicBezTo>
                  <a:cubicBezTo>
                    <a:pt x="4914" y="621"/>
                    <a:pt x="4450" y="315"/>
                    <a:pt x="3972" y="150"/>
                  </a:cubicBezTo>
                  <a:cubicBezTo>
                    <a:pt x="3667" y="50"/>
                    <a:pt x="3347" y="0"/>
                    <a:pt x="3027" y="0"/>
                  </a:cubicBezTo>
                  <a:close/>
                </a:path>
              </a:pathLst>
            </a:custGeom>
            <a:solidFill>
              <a:srgbClr val="FD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3"/>
            <p:cNvSpPr/>
            <p:nvPr/>
          </p:nvSpPr>
          <p:spPr>
            <a:xfrm>
              <a:off x="3470148" y="1346167"/>
              <a:ext cx="72091" cy="10681"/>
            </a:xfrm>
            <a:custGeom>
              <a:avLst/>
              <a:gdLst/>
              <a:ahLst/>
              <a:cxnLst/>
              <a:rect l="l" t="t" r="r" b="b"/>
              <a:pathLst>
                <a:path w="3665" h="543" extrusionOk="0">
                  <a:moveTo>
                    <a:pt x="2380" y="1"/>
                  </a:moveTo>
                  <a:cubicBezTo>
                    <a:pt x="2314" y="1"/>
                    <a:pt x="2251" y="1"/>
                    <a:pt x="2186" y="8"/>
                  </a:cubicBezTo>
                  <a:cubicBezTo>
                    <a:pt x="1951" y="8"/>
                    <a:pt x="1715" y="21"/>
                    <a:pt x="1480" y="57"/>
                  </a:cubicBezTo>
                  <a:cubicBezTo>
                    <a:pt x="1243" y="86"/>
                    <a:pt x="1015" y="129"/>
                    <a:pt x="787" y="186"/>
                  </a:cubicBezTo>
                  <a:cubicBezTo>
                    <a:pt x="551" y="251"/>
                    <a:pt x="330" y="328"/>
                    <a:pt x="109" y="422"/>
                  </a:cubicBezTo>
                  <a:cubicBezTo>
                    <a:pt x="80" y="436"/>
                    <a:pt x="52" y="450"/>
                    <a:pt x="23" y="465"/>
                  </a:cubicBezTo>
                  <a:cubicBezTo>
                    <a:pt x="1" y="472"/>
                    <a:pt x="1" y="499"/>
                    <a:pt x="9" y="522"/>
                  </a:cubicBezTo>
                  <a:cubicBezTo>
                    <a:pt x="16" y="535"/>
                    <a:pt x="30" y="542"/>
                    <a:pt x="44" y="542"/>
                  </a:cubicBezTo>
                  <a:cubicBezTo>
                    <a:pt x="52" y="542"/>
                    <a:pt x="59" y="535"/>
                    <a:pt x="66" y="535"/>
                  </a:cubicBezTo>
                  <a:cubicBezTo>
                    <a:pt x="280" y="436"/>
                    <a:pt x="501" y="357"/>
                    <a:pt x="729" y="294"/>
                  </a:cubicBezTo>
                  <a:cubicBezTo>
                    <a:pt x="959" y="229"/>
                    <a:pt x="1187" y="179"/>
                    <a:pt x="1415" y="150"/>
                  </a:cubicBezTo>
                  <a:cubicBezTo>
                    <a:pt x="1644" y="114"/>
                    <a:pt x="1872" y="100"/>
                    <a:pt x="2109" y="93"/>
                  </a:cubicBezTo>
                  <a:cubicBezTo>
                    <a:pt x="2194" y="86"/>
                    <a:pt x="2287" y="86"/>
                    <a:pt x="2380" y="86"/>
                  </a:cubicBezTo>
                  <a:cubicBezTo>
                    <a:pt x="2522" y="86"/>
                    <a:pt x="2673" y="93"/>
                    <a:pt x="2815" y="100"/>
                  </a:cubicBezTo>
                  <a:cubicBezTo>
                    <a:pt x="3058" y="107"/>
                    <a:pt x="3293" y="122"/>
                    <a:pt x="3536" y="143"/>
                  </a:cubicBezTo>
                  <a:cubicBezTo>
                    <a:pt x="3566" y="150"/>
                    <a:pt x="3593" y="150"/>
                    <a:pt x="3622" y="150"/>
                  </a:cubicBezTo>
                  <a:lnTo>
                    <a:pt x="3629" y="150"/>
                  </a:lnTo>
                  <a:cubicBezTo>
                    <a:pt x="3651" y="150"/>
                    <a:pt x="3665" y="129"/>
                    <a:pt x="3665" y="107"/>
                  </a:cubicBezTo>
                  <a:cubicBezTo>
                    <a:pt x="3665" y="86"/>
                    <a:pt x="3651" y="71"/>
                    <a:pt x="3622" y="64"/>
                  </a:cubicBezTo>
                  <a:cubicBezTo>
                    <a:pt x="3379" y="44"/>
                    <a:pt x="3144" y="28"/>
                    <a:pt x="2901" y="14"/>
                  </a:cubicBezTo>
                  <a:cubicBezTo>
                    <a:pt x="2722" y="8"/>
                    <a:pt x="2551" y="1"/>
                    <a:pt x="238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3"/>
            <p:cNvSpPr/>
            <p:nvPr/>
          </p:nvSpPr>
          <p:spPr>
            <a:xfrm>
              <a:off x="3468909" y="1368080"/>
              <a:ext cx="53955" cy="12943"/>
            </a:xfrm>
            <a:custGeom>
              <a:avLst/>
              <a:gdLst/>
              <a:ahLst/>
              <a:cxnLst/>
              <a:rect l="l" t="t" r="r" b="b"/>
              <a:pathLst>
                <a:path w="2743" h="658" extrusionOk="0">
                  <a:moveTo>
                    <a:pt x="50" y="1"/>
                  </a:moveTo>
                  <a:cubicBezTo>
                    <a:pt x="21" y="1"/>
                    <a:pt x="0" y="21"/>
                    <a:pt x="7" y="44"/>
                  </a:cubicBezTo>
                  <a:cubicBezTo>
                    <a:pt x="7" y="64"/>
                    <a:pt x="21" y="86"/>
                    <a:pt x="50" y="86"/>
                  </a:cubicBezTo>
                  <a:cubicBezTo>
                    <a:pt x="221" y="86"/>
                    <a:pt x="400" y="100"/>
                    <a:pt x="578" y="114"/>
                  </a:cubicBezTo>
                  <a:cubicBezTo>
                    <a:pt x="758" y="136"/>
                    <a:pt x="921" y="157"/>
                    <a:pt x="1092" y="186"/>
                  </a:cubicBezTo>
                  <a:cubicBezTo>
                    <a:pt x="1272" y="215"/>
                    <a:pt x="1443" y="251"/>
                    <a:pt x="1615" y="294"/>
                  </a:cubicBezTo>
                  <a:cubicBezTo>
                    <a:pt x="1786" y="343"/>
                    <a:pt x="1958" y="386"/>
                    <a:pt x="2120" y="443"/>
                  </a:cubicBezTo>
                  <a:cubicBezTo>
                    <a:pt x="2292" y="499"/>
                    <a:pt x="2456" y="565"/>
                    <a:pt x="2621" y="628"/>
                  </a:cubicBezTo>
                  <a:cubicBezTo>
                    <a:pt x="2635" y="637"/>
                    <a:pt x="2657" y="650"/>
                    <a:pt x="2677" y="657"/>
                  </a:cubicBezTo>
                  <a:lnTo>
                    <a:pt x="2700" y="657"/>
                  </a:lnTo>
                  <a:cubicBezTo>
                    <a:pt x="2713" y="657"/>
                    <a:pt x="2729" y="657"/>
                    <a:pt x="2736" y="643"/>
                  </a:cubicBezTo>
                  <a:cubicBezTo>
                    <a:pt x="2742" y="621"/>
                    <a:pt x="2742" y="594"/>
                    <a:pt x="2720" y="578"/>
                  </a:cubicBezTo>
                  <a:cubicBezTo>
                    <a:pt x="2549" y="508"/>
                    <a:pt x="2386" y="443"/>
                    <a:pt x="2215" y="386"/>
                  </a:cubicBezTo>
                  <a:cubicBezTo>
                    <a:pt x="2050" y="328"/>
                    <a:pt x="1879" y="278"/>
                    <a:pt x="1707" y="229"/>
                  </a:cubicBezTo>
                  <a:cubicBezTo>
                    <a:pt x="1529" y="186"/>
                    <a:pt x="1358" y="150"/>
                    <a:pt x="1186" y="114"/>
                  </a:cubicBezTo>
                  <a:cubicBezTo>
                    <a:pt x="1006" y="86"/>
                    <a:pt x="828" y="57"/>
                    <a:pt x="650" y="37"/>
                  </a:cubicBezTo>
                  <a:cubicBezTo>
                    <a:pt x="472" y="21"/>
                    <a:pt x="293" y="8"/>
                    <a:pt x="115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3"/>
            <p:cNvSpPr/>
            <p:nvPr/>
          </p:nvSpPr>
          <p:spPr>
            <a:xfrm>
              <a:off x="3461178" y="1370302"/>
              <a:ext cx="31216" cy="36567"/>
            </a:xfrm>
            <a:custGeom>
              <a:avLst/>
              <a:gdLst/>
              <a:ahLst/>
              <a:cxnLst/>
              <a:rect l="l" t="t" r="r" b="b"/>
              <a:pathLst>
                <a:path w="1587" h="1859" extrusionOk="0">
                  <a:moveTo>
                    <a:pt x="50" y="1"/>
                  </a:moveTo>
                  <a:cubicBezTo>
                    <a:pt x="37" y="1"/>
                    <a:pt x="28" y="9"/>
                    <a:pt x="21" y="16"/>
                  </a:cubicBezTo>
                  <a:cubicBezTo>
                    <a:pt x="1" y="37"/>
                    <a:pt x="1" y="59"/>
                    <a:pt x="21" y="80"/>
                  </a:cubicBezTo>
                  <a:cubicBezTo>
                    <a:pt x="114" y="194"/>
                    <a:pt x="215" y="309"/>
                    <a:pt x="308" y="422"/>
                  </a:cubicBezTo>
                  <a:cubicBezTo>
                    <a:pt x="407" y="537"/>
                    <a:pt x="500" y="652"/>
                    <a:pt x="601" y="765"/>
                  </a:cubicBezTo>
                  <a:cubicBezTo>
                    <a:pt x="693" y="880"/>
                    <a:pt x="793" y="995"/>
                    <a:pt x="885" y="1115"/>
                  </a:cubicBezTo>
                  <a:cubicBezTo>
                    <a:pt x="986" y="1230"/>
                    <a:pt x="1079" y="1345"/>
                    <a:pt x="1178" y="1458"/>
                  </a:cubicBezTo>
                  <a:cubicBezTo>
                    <a:pt x="1279" y="1572"/>
                    <a:pt x="1372" y="1687"/>
                    <a:pt x="1471" y="1800"/>
                  </a:cubicBezTo>
                  <a:cubicBezTo>
                    <a:pt x="1478" y="1816"/>
                    <a:pt x="1494" y="1830"/>
                    <a:pt x="1507" y="1843"/>
                  </a:cubicBezTo>
                  <a:cubicBezTo>
                    <a:pt x="1514" y="1852"/>
                    <a:pt x="1521" y="1859"/>
                    <a:pt x="1536" y="1859"/>
                  </a:cubicBezTo>
                  <a:cubicBezTo>
                    <a:pt x="1543" y="1859"/>
                    <a:pt x="1557" y="1852"/>
                    <a:pt x="1564" y="1843"/>
                  </a:cubicBezTo>
                  <a:cubicBezTo>
                    <a:pt x="1586" y="1823"/>
                    <a:pt x="1579" y="1800"/>
                    <a:pt x="1564" y="1787"/>
                  </a:cubicBezTo>
                  <a:cubicBezTo>
                    <a:pt x="1471" y="1665"/>
                    <a:pt x="1372" y="1552"/>
                    <a:pt x="1271" y="1437"/>
                  </a:cubicBezTo>
                  <a:cubicBezTo>
                    <a:pt x="1178" y="1322"/>
                    <a:pt x="1079" y="1209"/>
                    <a:pt x="986" y="1094"/>
                  </a:cubicBezTo>
                  <a:cubicBezTo>
                    <a:pt x="885" y="979"/>
                    <a:pt x="793" y="866"/>
                    <a:pt x="693" y="752"/>
                  </a:cubicBezTo>
                  <a:cubicBezTo>
                    <a:pt x="601" y="637"/>
                    <a:pt x="500" y="515"/>
                    <a:pt x="407" y="402"/>
                  </a:cubicBezTo>
                  <a:cubicBezTo>
                    <a:pt x="308" y="287"/>
                    <a:pt x="215" y="172"/>
                    <a:pt x="114" y="59"/>
                  </a:cubicBezTo>
                  <a:cubicBezTo>
                    <a:pt x="100" y="44"/>
                    <a:pt x="93" y="30"/>
                    <a:pt x="80" y="16"/>
                  </a:cubicBezTo>
                  <a:cubicBezTo>
                    <a:pt x="71" y="9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3"/>
            <p:cNvSpPr/>
            <p:nvPr/>
          </p:nvSpPr>
          <p:spPr>
            <a:xfrm>
              <a:off x="3424100" y="1372840"/>
              <a:ext cx="10838" cy="6766"/>
            </a:xfrm>
            <a:custGeom>
              <a:avLst/>
              <a:gdLst/>
              <a:ahLst/>
              <a:cxnLst/>
              <a:rect l="l" t="t" r="r" b="b"/>
              <a:pathLst>
                <a:path w="551" h="344" extrusionOk="0">
                  <a:moveTo>
                    <a:pt x="479" y="0"/>
                  </a:moveTo>
                  <a:cubicBezTo>
                    <a:pt x="307" y="101"/>
                    <a:pt x="150" y="215"/>
                    <a:pt x="1" y="343"/>
                  </a:cubicBezTo>
                  <a:cubicBezTo>
                    <a:pt x="100" y="300"/>
                    <a:pt x="199" y="251"/>
                    <a:pt x="300" y="201"/>
                  </a:cubicBezTo>
                  <a:cubicBezTo>
                    <a:pt x="307" y="194"/>
                    <a:pt x="314" y="194"/>
                    <a:pt x="321" y="194"/>
                  </a:cubicBezTo>
                  <a:lnTo>
                    <a:pt x="336" y="194"/>
                  </a:lnTo>
                  <a:cubicBezTo>
                    <a:pt x="371" y="165"/>
                    <a:pt x="422" y="137"/>
                    <a:pt x="465" y="115"/>
                  </a:cubicBezTo>
                  <a:cubicBezTo>
                    <a:pt x="479" y="101"/>
                    <a:pt x="499" y="86"/>
                    <a:pt x="522" y="79"/>
                  </a:cubicBezTo>
                  <a:cubicBezTo>
                    <a:pt x="542" y="65"/>
                    <a:pt x="551" y="36"/>
                    <a:pt x="535" y="23"/>
                  </a:cubicBezTo>
                  <a:cubicBezTo>
                    <a:pt x="528" y="9"/>
                    <a:pt x="515" y="0"/>
                    <a:pt x="499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3"/>
            <p:cNvSpPr/>
            <p:nvPr/>
          </p:nvSpPr>
          <p:spPr>
            <a:xfrm>
              <a:off x="3396700" y="1398962"/>
              <a:ext cx="13926" cy="25040"/>
            </a:xfrm>
            <a:custGeom>
              <a:avLst/>
              <a:gdLst/>
              <a:ahLst/>
              <a:cxnLst/>
              <a:rect l="l" t="t" r="r" b="b"/>
              <a:pathLst>
                <a:path w="708" h="1273" extrusionOk="0">
                  <a:moveTo>
                    <a:pt x="708" y="1"/>
                  </a:moveTo>
                  <a:lnTo>
                    <a:pt x="708" y="1"/>
                  </a:lnTo>
                  <a:cubicBezTo>
                    <a:pt x="665" y="16"/>
                    <a:pt x="622" y="30"/>
                    <a:pt x="586" y="43"/>
                  </a:cubicBezTo>
                  <a:cubicBezTo>
                    <a:pt x="487" y="201"/>
                    <a:pt x="401" y="366"/>
                    <a:pt x="322" y="537"/>
                  </a:cubicBezTo>
                  <a:cubicBezTo>
                    <a:pt x="221" y="729"/>
                    <a:pt x="136" y="930"/>
                    <a:pt x="43" y="1137"/>
                  </a:cubicBezTo>
                  <a:cubicBezTo>
                    <a:pt x="29" y="1157"/>
                    <a:pt x="22" y="1187"/>
                    <a:pt x="7" y="1209"/>
                  </a:cubicBezTo>
                  <a:cubicBezTo>
                    <a:pt x="0" y="1229"/>
                    <a:pt x="0" y="1259"/>
                    <a:pt x="22" y="1265"/>
                  </a:cubicBezTo>
                  <a:cubicBezTo>
                    <a:pt x="29" y="1272"/>
                    <a:pt x="36" y="1272"/>
                    <a:pt x="43" y="1272"/>
                  </a:cubicBezTo>
                  <a:cubicBezTo>
                    <a:pt x="65" y="1272"/>
                    <a:pt x="79" y="1265"/>
                    <a:pt x="86" y="1252"/>
                  </a:cubicBezTo>
                  <a:cubicBezTo>
                    <a:pt x="172" y="1051"/>
                    <a:pt x="264" y="851"/>
                    <a:pt x="358" y="652"/>
                  </a:cubicBezTo>
                  <a:cubicBezTo>
                    <a:pt x="458" y="458"/>
                    <a:pt x="557" y="258"/>
                    <a:pt x="665" y="73"/>
                  </a:cubicBezTo>
                  <a:cubicBezTo>
                    <a:pt x="679" y="43"/>
                    <a:pt x="693" y="23"/>
                    <a:pt x="70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3"/>
            <p:cNvSpPr/>
            <p:nvPr/>
          </p:nvSpPr>
          <p:spPr>
            <a:xfrm>
              <a:off x="3408227" y="1381003"/>
              <a:ext cx="16877" cy="18824"/>
            </a:xfrm>
            <a:custGeom>
              <a:avLst/>
              <a:gdLst/>
              <a:ahLst/>
              <a:cxnLst/>
              <a:rect l="l" t="t" r="r" b="b"/>
              <a:pathLst>
                <a:path w="858" h="957" extrusionOk="0">
                  <a:moveTo>
                    <a:pt x="857" y="0"/>
                  </a:moveTo>
                  <a:lnTo>
                    <a:pt x="857" y="0"/>
                  </a:lnTo>
                  <a:cubicBezTo>
                    <a:pt x="778" y="43"/>
                    <a:pt x="700" y="79"/>
                    <a:pt x="621" y="115"/>
                  </a:cubicBezTo>
                  <a:lnTo>
                    <a:pt x="614" y="115"/>
                  </a:lnTo>
                  <a:cubicBezTo>
                    <a:pt x="544" y="194"/>
                    <a:pt x="472" y="279"/>
                    <a:pt x="406" y="357"/>
                  </a:cubicBezTo>
                  <a:cubicBezTo>
                    <a:pt x="271" y="521"/>
                    <a:pt x="158" y="686"/>
                    <a:pt x="50" y="864"/>
                  </a:cubicBezTo>
                  <a:cubicBezTo>
                    <a:pt x="36" y="893"/>
                    <a:pt x="14" y="929"/>
                    <a:pt x="0" y="956"/>
                  </a:cubicBezTo>
                  <a:cubicBezTo>
                    <a:pt x="36" y="943"/>
                    <a:pt x="79" y="929"/>
                    <a:pt x="122" y="914"/>
                  </a:cubicBezTo>
                  <a:cubicBezTo>
                    <a:pt x="165" y="843"/>
                    <a:pt x="208" y="778"/>
                    <a:pt x="251" y="708"/>
                  </a:cubicBezTo>
                  <a:cubicBezTo>
                    <a:pt x="278" y="672"/>
                    <a:pt x="307" y="629"/>
                    <a:pt x="336" y="593"/>
                  </a:cubicBezTo>
                  <a:cubicBezTo>
                    <a:pt x="350" y="571"/>
                    <a:pt x="364" y="550"/>
                    <a:pt x="379" y="528"/>
                  </a:cubicBezTo>
                  <a:cubicBezTo>
                    <a:pt x="386" y="521"/>
                    <a:pt x="393" y="514"/>
                    <a:pt x="400" y="501"/>
                  </a:cubicBezTo>
                  <a:cubicBezTo>
                    <a:pt x="400" y="501"/>
                    <a:pt x="406" y="494"/>
                    <a:pt x="406" y="485"/>
                  </a:cubicBezTo>
                  <a:cubicBezTo>
                    <a:pt x="415" y="485"/>
                    <a:pt x="415" y="485"/>
                    <a:pt x="415" y="478"/>
                  </a:cubicBezTo>
                  <a:lnTo>
                    <a:pt x="422" y="478"/>
                  </a:lnTo>
                  <a:cubicBezTo>
                    <a:pt x="535" y="322"/>
                    <a:pt x="672" y="178"/>
                    <a:pt x="808" y="43"/>
                  </a:cubicBezTo>
                  <a:cubicBezTo>
                    <a:pt x="828" y="29"/>
                    <a:pt x="844" y="14"/>
                    <a:pt x="857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3"/>
            <p:cNvSpPr/>
            <p:nvPr/>
          </p:nvSpPr>
          <p:spPr>
            <a:xfrm>
              <a:off x="3422409" y="1380019"/>
              <a:ext cx="20260" cy="47346"/>
            </a:xfrm>
            <a:custGeom>
              <a:avLst/>
              <a:gdLst/>
              <a:ahLst/>
              <a:cxnLst/>
              <a:rect l="l" t="t" r="r" b="b"/>
              <a:pathLst>
                <a:path w="1030" h="2407" extrusionOk="0">
                  <a:moveTo>
                    <a:pt x="971" y="0"/>
                  </a:moveTo>
                  <a:cubicBezTo>
                    <a:pt x="964" y="0"/>
                    <a:pt x="957" y="0"/>
                    <a:pt x="950" y="7"/>
                  </a:cubicBezTo>
                  <a:cubicBezTo>
                    <a:pt x="829" y="93"/>
                    <a:pt x="729" y="215"/>
                    <a:pt x="650" y="343"/>
                  </a:cubicBezTo>
                  <a:cubicBezTo>
                    <a:pt x="565" y="472"/>
                    <a:pt x="508" y="614"/>
                    <a:pt x="450" y="749"/>
                  </a:cubicBezTo>
                  <a:cubicBezTo>
                    <a:pt x="386" y="914"/>
                    <a:pt x="328" y="1085"/>
                    <a:pt x="272" y="1250"/>
                  </a:cubicBezTo>
                  <a:cubicBezTo>
                    <a:pt x="215" y="1421"/>
                    <a:pt x="172" y="1593"/>
                    <a:pt x="129" y="1764"/>
                  </a:cubicBezTo>
                  <a:cubicBezTo>
                    <a:pt x="87" y="1935"/>
                    <a:pt x="44" y="2107"/>
                    <a:pt x="15" y="2285"/>
                  </a:cubicBezTo>
                  <a:cubicBezTo>
                    <a:pt x="8" y="2307"/>
                    <a:pt x="8" y="2328"/>
                    <a:pt x="1" y="2350"/>
                  </a:cubicBezTo>
                  <a:cubicBezTo>
                    <a:pt x="1" y="2371"/>
                    <a:pt x="8" y="2400"/>
                    <a:pt x="28" y="2400"/>
                  </a:cubicBezTo>
                  <a:cubicBezTo>
                    <a:pt x="37" y="2407"/>
                    <a:pt x="37" y="2407"/>
                    <a:pt x="44" y="2407"/>
                  </a:cubicBezTo>
                  <a:cubicBezTo>
                    <a:pt x="57" y="2407"/>
                    <a:pt x="80" y="2393"/>
                    <a:pt x="87" y="2371"/>
                  </a:cubicBezTo>
                  <a:cubicBezTo>
                    <a:pt x="114" y="2199"/>
                    <a:pt x="150" y="2028"/>
                    <a:pt x="193" y="1857"/>
                  </a:cubicBezTo>
                  <a:cubicBezTo>
                    <a:pt x="236" y="1685"/>
                    <a:pt x="278" y="1514"/>
                    <a:pt x="328" y="1342"/>
                  </a:cubicBezTo>
                  <a:cubicBezTo>
                    <a:pt x="386" y="1178"/>
                    <a:pt x="443" y="1006"/>
                    <a:pt x="508" y="844"/>
                  </a:cubicBezTo>
                  <a:cubicBezTo>
                    <a:pt x="522" y="808"/>
                    <a:pt x="536" y="772"/>
                    <a:pt x="551" y="736"/>
                  </a:cubicBezTo>
                  <a:cubicBezTo>
                    <a:pt x="551" y="729"/>
                    <a:pt x="558" y="722"/>
                    <a:pt x="558" y="715"/>
                  </a:cubicBezTo>
                  <a:cubicBezTo>
                    <a:pt x="558" y="707"/>
                    <a:pt x="565" y="707"/>
                    <a:pt x="565" y="700"/>
                  </a:cubicBezTo>
                  <a:lnTo>
                    <a:pt x="565" y="693"/>
                  </a:lnTo>
                  <a:cubicBezTo>
                    <a:pt x="572" y="672"/>
                    <a:pt x="578" y="657"/>
                    <a:pt x="585" y="643"/>
                  </a:cubicBezTo>
                  <a:cubicBezTo>
                    <a:pt x="621" y="571"/>
                    <a:pt x="650" y="508"/>
                    <a:pt x="686" y="443"/>
                  </a:cubicBezTo>
                  <a:cubicBezTo>
                    <a:pt x="707" y="407"/>
                    <a:pt x="729" y="379"/>
                    <a:pt x="750" y="350"/>
                  </a:cubicBezTo>
                  <a:cubicBezTo>
                    <a:pt x="757" y="329"/>
                    <a:pt x="765" y="314"/>
                    <a:pt x="779" y="300"/>
                  </a:cubicBezTo>
                  <a:cubicBezTo>
                    <a:pt x="786" y="293"/>
                    <a:pt x="786" y="287"/>
                    <a:pt x="793" y="278"/>
                  </a:cubicBezTo>
                  <a:lnTo>
                    <a:pt x="799" y="271"/>
                  </a:lnTo>
                  <a:lnTo>
                    <a:pt x="808" y="264"/>
                  </a:lnTo>
                  <a:cubicBezTo>
                    <a:pt x="851" y="208"/>
                    <a:pt x="901" y="158"/>
                    <a:pt x="957" y="107"/>
                  </a:cubicBezTo>
                  <a:cubicBezTo>
                    <a:pt x="964" y="107"/>
                    <a:pt x="964" y="100"/>
                    <a:pt x="971" y="100"/>
                  </a:cubicBezTo>
                  <a:lnTo>
                    <a:pt x="979" y="93"/>
                  </a:lnTo>
                  <a:lnTo>
                    <a:pt x="986" y="86"/>
                  </a:lnTo>
                  <a:lnTo>
                    <a:pt x="993" y="79"/>
                  </a:lnTo>
                  <a:cubicBezTo>
                    <a:pt x="1014" y="64"/>
                    <a:pt x="1029" y="43"/>
                    <a:pt x="1014" y="21"/>
                  </a:cubicBezTo>
                  <a:cubicBezTo>
                    <a:pt x="1007" y="7"/>
                    <a:pt x="986" y="0"/>
                    <a:pt x="97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3"/>
            <p:cNvSpPr/>
            <p:nvPr/>
          </p:nvSpPr>
          <p:spPr>
            <a:xfrm>
              <a:off x="3449081" y="1381711"/>
              <a:ext cx="5508" cy="34127"/>
            </a:xfrm>
            <a:custGeom>
              <a:avLst/>
              <a:gdLst/>
              <a:ahLst/>
              <a:cxnLst/>
              <a:rect l="l" t="t" r="r" b="b"/>
              <a:pathLst>
                <a:path w="280" h="1735" extrusionOk="0">
                  <a:moveTo>
                    <a:pt x="43" y="0"/>
                  </a:moveTo>
                  <a:cubicBezTo>
                    <a:pt x="43" y="0"/>
                    <a:pt x="37" y="0"/>
                    <a:pt x="37" y="7"/>
                  </a:cubicBezTo>
                  <a:cubicBezTo>
                    <a:pt x="16" y="14"/>
                    <a:pt x="1" y="36"/>
                    <a:pt x="9" y="57"/>
                  </a:cubicBezTo>
                  <a:cubicBezTo>
                    <a:pt x="30" y="165"/>
                    <a:pt x="52" y="271"/>
                    <a:pt x="66" y="372"/>
                  </a:cubicBezTo>
                  <a:cubicBezTo>
                    <a:pt x="86" y="478"/>
                    <a:pt x="102" y="586"/>
                    <a:pt x="122" y="693"/>
                  </a:cubicBezTo>
                  <a:lnTo>
                    <a:pt x="122" y="706"/>
                  </a:lnTo>
                  <a:lnTo>
                    <a:pt x="122" y="729"/>
                  </a:lnTo>
                  <a:cubicBezTo>
                    <a:pt x="122" y="742"/>
                    <a:pt x="129" y="749"/>
                    <a:pt x="129" y="765"/>
                  </a:cubicBezTo>
                  <a:cubicBezTo>
                    <a:pt x="129" y="792"/>
                    <a:pt x="138" y="821"/>
                    <a:pt x="138" y="850"/>
                  </a:cubicBezTo>
                  <a:cubicBezTo>
                    <a:pt x="144" y="900"/>
                    <a:pt x="151" y="956"/>
                    <a:pt x="158" y="1006"/>
                  </a:cubicBezTo>
                  <a:cubicBezTo>
                    <a:pt x="165" y="1114"/>
                    <a:pt x="172" y="1220"/>
                    <a:pt x="180" y="1328"/>
                  </a:cubicBezTo>
                  <a:cubicBezTo>
                    <a:pt x="187" y="1443"/>
                    <a:pt x="187" y="1549"/>
                    <a:pt x="194" y="1657"/>
                  </a:cubicBezTo>
                  <a:lnTo>
                    <a:pt x="194" y="1692"/>
                  </a:lnTo>
                  <a:cubicBezTo>
                    <a:pt x="194" y="1721"/>
                    <a:pt x="208" y="1735"/>
                    <a:pt x="230" y="1735"/>
                  </a:cubicBezTo>
                  <a:lnTo>
                    <a:pt x="237" y="1735"/>
                  </a:lnTo>
                  <a:cubicBezTo>
                    <a:pt x="258" y="1735"/>
                    <a:pt x="280" y="1721"/>
                    <a:pt x="280" y="1692"/>
                  </a:cubicBezTo>
                  <a:cubicBezTo>
                    <a:pt x="273" y="1585"/>
                    <a:pt x="273" y="1477"/>
                    <a:pt x="266" y="1371"/>
                  </a:cubicBezTo>
                  <a:cubicBezTo>
                    <a:pt x="258" y="1263"/>
                    <a:pt x="251" y="1150"/>
                    <a:pt x="244" y="1042"/>
                  </a:cubicBezTo>
                  <a:cubicBezTo>
                    <a:pt x="237" y="936"/>
                    <a:pt x="223" y="828"/>
                    <a:pt x="208" y="722"/>
                  </a:cubicBezTo>
                  <a:cubicBezTo>
                    <a:pt x="194" y="614"/>
                    <a:pt x="180" y="501"/>
                    <a:pt x="158" y="393"/>
                  </a:cubicBezTo>
                  <a:cubicBezTo>
                    <a:pt x="138" y="286"/>
                    <a:pt x="122" y="178"/>
                    <a:pt x="95" y="72"/>
                  </a:cubicBezTo>
                  <a:cubicBezTo>
                    <a:pt x="95" y="57"/>
                    <a:pt x="95" y="50"/>
                    <a:pt x="86" y="36"/>
                  </a:cubicBezTo>
                  <a:cubicBezTo>
                    <a:pt x="86" y="14"/>
                    <a:pt x="66" y="0"/>
                    <a:pt x="43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" name="Google Shape;781;p23"/>
            <p:cNvSpPr/>
            <p:nvPr/>
          </p:nvSpPr>
          <p:spPr>
            <a:xfrm>
              <a:off x="3484645" y="1271874"/>
              <a:ext cx="28246" cy="32711"/>
            </a:xfrm>
            <a:custGeom>
              <a:avLst/>
              <a:gdLst/>
              <a:ahLst/>
              <a:cxnLst/>
              <a:rect l="l" t="t" r="r" b="b"/>
              <a:pathLst>
                <a:path w="1436" h="1663" extrusionOk="0">
                  <a:moveTo>
                    <a:pt x="1392" y="0"/>
                  </a:moveTo>
                  <a:cubicBezTo>
                    <a:pt x="1379" y="0"/>
                    <a:pt x="1372" y="7"/>
                    <a:pt x="1356" y="14"/>
                  </a:cubicBezTo>
                  <a:cubicBezTo>
                    <a:pt x="1158" y="185"/>
                    <a:pt x="964" y="370"/>
                    <a:pt x="786" y="571"/>
                  </a:cubicBezTo>
                  <a:cubicBezTo>
                    <a:pt x="592" y="772"/>
                    <a:pt x="414" y="986"/>
                    <a:pt x="242" y="1207"/>
                  </a:cubicBezTo>
                  <a:cubicBezTo>
                    <a:pt x="163" y="1313"/>
                    <a:pt x="78" y="1428"/>
                    <a:pt x="1" y="1534"/>
                  </a:cubicBezTo>
                  <a:cubicBezTo>
                    <a:pt x="8" y="1577"/>
                    <a:pt x="14" y="1620"/>
                    <a:pt x="21" y="1663"/>
                  </a:cubicBezTo>
                  <a:cubicBezTo>
                    <a:pt x="93" y="1550"/>
                    <a:pt x="172" y="1442"/>
                    <a:pt x="249" y="1342"/>
                  </a:cubicBezTo>
                  <a:cubicBezTo>
                    <a:pt x="414" y="1121"/>
                    <a:pt x="592" y="907"/>
                    <a:pt x="779" y="700"/>
                  </a:cubicBezTo>
                  <a:cubicBezTo>
                    <a:pt x="957" y="506"/>
                    <a:pt x="1142" y="314"/>
                    <a:pt x="1343" y="143"/>
                  </a:cubicBezTo>
                  <a:cubicBezTo>
                    <a:pt x="1372" y="120"/>
                    <a:pt x="1392" y="100"/>
                    <a:pt x="1421" y="77"/>
                  </a:cubicBezTo>
                  <a:cubicBezTo>
                    <a:pt x="1435" y="64"/>
                    <a:pt x="1435" y="28"/>
                    <a:pt x="1421" y="14"/>
                  </a:cubicBezTo>
                  <a:cubicBezTo>
                    <a:pt x="1415" y="7"/>
                    <a:pt x="1399" y="0"/>
                    <a:pt x="1392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" name="Google Shape;782;p23"/>
            <p:cNvSpPr/>
            <p:nvPr/>
          </p:nvSpPr>
          <p:spPr>
            <a:xfrm>
              <a:off x="3463401" y="1302048"/>
              <a:ext cx="21676" cy="38652"/>
            </a:xfrm>
            <a:custGeom>
              <a:avLst/>
              <a:gdLst/>
              <a:ahLst/>
              <a:cxnLst/>
              <a:rect l="l" t="t" r="r" b="b"/>
              <a:pathLst>
                <a:path w="1102" h="1965" extrusionOk="0">
                  <a:moveTo>
                    <a:pt x="1081" y="0"/>
                  </a:moveTo>
                  <a:cubicBezTo>
                    <a:pt x="995" y="122"/>
                    <a:pt x="916" y="244"/>
                    <a:pt x="837" y="365"/>
                  </a:cubicBezTo>
                  <a:cubicBezTo>
                    <a:pt x="680" y="600"/>
                    <a:pt x="537" y="843"/>
                    <a:pt x="409" y="1087"/>
                  </a:cubicBezTo>
                  <a:cubicBezTo>
                    <a:pt x="280" y="1322"/>
                    <a:pt x="159" y="1565"/>
                    <a:pt x="52" y="1808"/>
                  </a:cubicBezTo>
                  <a:cubicBezTo>
                    <a:pt x="37" y="1836"/>
                    <a:pt x="23" y="1865"/>
                    <a:pt x="16" y="1901"/>
                  </a:cubicBezTo>
                  <a:cubicBezTo>
                    <a:pt x="1" y="1921"/>
                    <a:pt x="9" y="1944"/>
                    <a:pt x="30" y="1957"/>
                  </a:cubicBezTo>
                  <a:cubicBezTo>
                    <a:pt x="37" y="1957"/>
                    <a:pt x="44" y="1964"/>
                    <a:pt x="52" y="1964"/>
                  </a:cubicBezTo>
                  <a:cubicBezTo>
                    <a:pt x="66" y="1964"/>
                    <a:pt x="80" y="1957"/>
                    <a:pt x="87" y="1944"/>
                  </a:cubicBezTo>
                  <a:cubicBezTo>
                    <a:pt x="195" y="1694"/>
                    <a:pt x="309" y="1457"/>
                    <a:pt x="429" y="1222"/>
                  </a:cubicBezTo>
                  <a:cubicBezTo>
                    <a:pt x="566" y="979"/>
                    <a:pt x="702" y="737"/>
                    <a:pt x="851" y="501"/>
                  </a:cubicBezTo>
                  <a:cubicBezTo>
                    <a:pt x="930" y="372"/>
                    <a:pt x="1016" y="250"/>
                    <a:pt x="1101" y="129"/>
                  </a:cubicBezTo>
                  <a:cubicBezTo>
                    <a:pt x="1094" y="86"/>
                    <a:pt x="1088" y="43"/>
                    <a:pt x="1081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" name="Google Shape;783;p23"/>
            <p:cNvSpPr/>
            <p:nvPr/>
          </p:nvSpPr>
          <p:spPr>
            <a:xfrm>
              <a:off x="3462162" y="1349098"/>
              <a:ext cx="4642" cy="4111"/>
            </a:xfrm>
            <a:custGeom>
              <a:avLst/>
              <a:gdLst/>
              <a:ahLst/>
              <a:cxnLst/>
              <a:rect l="l" t="t" r="r" b="b"/>
              <a:pathLst>
                <a:path w="236" h="209" extrusionOk="0">
                  <a:moveTo>
                    <a:pt x="129" y="1"/>
                  </a:moveTo>
                  <a:cubicBezTo>
                    <a:pt x="107" y="30"/>
                    <a:pt x="86" y="59"/>
                    <a:pt x="57" y="86"/>
                  </a:cubicBezTo>
                  <a:cubicBezTo>
                    <a:pt x="43" y="102"/>
                    <a:pt x="30" y="122"/>
                    <a:pt x="14" y="136"/>
                  </a:cubicBezTo>
                  <a:cubicBezTo>
                    <a:pt x="0" y="158"/>
                    <a:pt x="0" y="179"/>
                    <a:pt x="14" y="201"/>
                  </a:cubicBezTo>
                  <a:cubicBezTo>
                    <a:pt x="30" y="208"/>
                    <a:pt x="36" y="208"/>
                    <a:pt x="50" y="208"/>
                  </a:cubicBezTo>
                  <a:cubicBezTo>
                    <a:pt x="57" y="208"/>
                    <a:pt x="72" y="208"/>
                    <a:pt x="79" y="201"/>
                  </a:cubicBezTo>
                  <a:cubicBezTo>
                    <a:pt x="129" y="136"/>
                    <a:pt x="186" y="73"/>
                    <a:pt x="235" y="8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FBEE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" name="Google Shape;784;p23"/>
            <p:cNvSpPr/>
            <p:nvPr/>
          </p:nvSpPr>
          <p:spPr>
            <a:xfrm>
              <a:off x="3464699" y="1310191"/>
              <a:ext cx="40874" cy="39065"/>
            </a:xfrm>
            <a:custGeom>
              <a:avLst/>
              <a:gdLst/>
              <a:ahLst/>
              <a:cxnLst/>
              <a:rect l="l" t="t" r="r" b="b"/>
              <a:pathLst>
                <a:path w="2078" h="1986" extrusionOk="0">
                  <a:moveTo>
                    <a:pt x="2028" y="1"/>
                  </a:moveTo>
                  <a:cubicBezTo>
                    <a:pt x="2021" y="1"/>
                    <a:pt x="2014" y="1"/>
                    <a:pt x="2007" y="8"/>
                  </a:cubicBezTo>
                  <a:cubicBezTo>
                    <a:pt x="1836" y="87"/>
                    <a:pt x="1685" y="195"/>
                    <a:pt x="1536" y="308"/>
                  </a:cubicBezTo>
                  <a:cubicBezTo>
                    <a:pt x="1378" y="429"/>
                    <a:pt x="1236" y="565"/>
                    <a:pt x="1092" y="700"/>
                  </a:cubicBezTo>
                  <a:cubicBezTo>
                    <a:pt x="972" y="829"/>
                    <a:pt x="850" y="966"/>
                    <a:pt x="728" y="1101"/>
                  </a:cubicBezTo>
                  <a:cubicBezTo>
                    <a:pt x="699" y="1158"/>
                    <a:pt x="672" y="1223"/>
                    <a:pt x="650" y="1280"/>
                  </a:cubicBezTo>
                  <a:lnTo>
                    <a:pt x="178" y="1758"/>
                  </a:lnTo>
                  <a:cubicBezTo>
                    <a:pt x="122" y="1830"/>
                    <a:pt x="63" y="1909"/>
                    <a:pt x="0" y="1979"/>
                  </a:cubicBezTo>
                  <a:lnTo>
                    <a:pt x="106" y="1986"/>
                  </a:lnTo>
                  <a:cubicBezTo>
                    <a:pt x="171" y="1909"/>
                    <a:pt x="235" y="1823"/>
                    <a:pt x="307" y="1744"/>
                  </a:cubicBezTo>
                  <a:cubicBezTo>
                    <a:pt x="429" y="1586"/>
                    <a:pt x="557" y="1429"/>
                    <a:pt x="692" y="1273"/>
                  </a:cubicBezTo>
                  <a:cubicBezTo>
                    <a:pt x="821" y="1122"/>
                    <a:pt x="956" y="966"/>
                    <a:pt x="1100" y="822"/>
                  </a:cubicBezTo>
                  <a:cubicBezTo>
                    <a:pt x="1243" y="680"/>
                    <a:pt x="1385" y="544"/>
                    <a:pt x="1536" y="416"/>
                  </a:cubicBezTo>
                  <a:cubicBezTo>
                    <a:pt x="1556" y="400"/>
                    <a:pt x="1579" y="387"/>
                    <a:pt x="1592" y="373"/>
                  </a:cubicBezTo>
                  <a:cubicBezTo>
                    <a:pt x="1599" y="366"/>
                    <a:pt x="1606" y="366"/>
                    <a:pt x="1606" y="357"/>
                  </a:cubicBezTo>
                  <a:lnTo>
                    <a:pt x="1615" y="357"/>
                  </a:lnTo>
                  <a:cubicBezTo>
                    <a:pt x="1628" y="344"/>
                    <a:pt x="1635" y="337"/>
                    <a:pt x="1642" y="330"/>
                  </a:cubicBezTo>
                  <a:cubicBezTo>
                    <a:pt x="1685" y="301"/>
                    <a:pt x="1721" y="280"/>
                    <a:pt x="1757" y="251"/>
                  </a:cubicBezTo>
                  <a:cubicBezTo>
                    <a:pt x="1836" y="201"/>
                    <a:pt x="1914" y="152"/>
                    <a:pt x="1992" y="109"/>
                  </a:cubicBezTo>
                  <a:cubicBezTo>
                    <a:pt x="2014" y="100"/>
                    <a:pt x="2028" y="87"/>
                    <a:pt x="2050" y="80"/>
                  </a:cubicBezTo>
                  <a:cubicBezTo>
                    <a:pt x="2070" y="66"/>
                    <a:pt x="2077" y="37"/>
                    <a:pt x="2064" y="23"/>
                  </a:cubicBezTo>
                  <a:cubicBezTo>
                    <a:pt x="2057" y="8"/>
                    <a:pt x="2043" y="1"/>
                    <a:pt x="2028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" name="Google Shape;785;p23"/>
            <p:cNvSpPr/>
            <p:nvPr/>
          </p:nvSpPr>
          <p:spPr>
            <a:xfrm>
              <a:off x="3468201" y="1331848"/>
              <a:ext cx="10838" cy="12923"/>
            </a:xfrm>
            <a:custGeom>
              <a:avLst/>
              <a:gdLst/>
              <a:ahLst/>
              <a:cxnLst/>
              <a:rect l="l" t="t" r="r" b="b"/>
              <a:pathLst>
                <a:path w="551" h="657" extrusionOk="0">
                  <a:moveTo>
                    <a:pt x="550" y="0"/>
                  </a:moveTo>
                  <a:lnTo>
                    <a:pt x="550" y="0"/>
                  </a:lnTo>
                  <a:cubicBezTo>
                    <a:pt x="537" y="21"/>
                    <a:pt x="514" y="36"/>
                    <a:pt x="501" y="57"/>
                  </a:cubicBezTo>
                  <a:cubicBezTo>
                    <a:pt x="365" y="208"/>
                    <a:pt x="244" y="364"/>
                    <a:pt x="115" y="521"/>
                  </a:cubicBezTo>
                  <a:cubicBezTo>
                    <a:pt x="79" y="564"/>
                    <a:pt x="36" y="614"/>
                    <a:pt x="0" y="657"/>
                  </a:cubicBezTo>
                  <a:lnTo>
                    <a:pt x="472" y="179"/>
                  </a:lnTo>
                  <a:cubicBezTo>
                    <a:pt x="494" y="122"/>
                    <a:pt x="521" y="57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" name="Google Shape;786;p23"/>
            <p:cNvSpPr/>
            <p:nvPr/>
          </p:nvSpPr>
          <p:spPr>
            <a:xfrm>
              <a:off x="3437456" y="1312866"/>
              <a:ext cx="14753" cy="37943"/>
            </a:xfrm>
            <a:custGeom>
              <a:avLst/>
              <a:gdLst/>
              <a:ahLst/>
              <a:cxnLst/>
              <a:rect l="l" t="t" r="r" b="b"/>
              <a:pathLst>
                <a:path w="750" h="1929" extrusionOk="0">
                  <a:moveTo>
                    <a:pt x="43" y="0"/>
                  </a:moveTo>
                  <a:cubicBezTo>
                    <a:pt x="28" y="0"/>
                    <a:pt x="21" y="7"/>
                    <a:pt x="14" y="16"/>
                  </a:cubicBezTo>
                  <a:cubicBezTo>
                    <a:pt x="7" y="23"/>
                    <a:pt x="0" y="36"/>
                    <a:pt x="0" y="43"/>
                  </a:cubicBezTo>
                  <a:cubicBezTo>
                    <a:pt x="0" y="59"/>
                    <a:pt x="7" y="65"/>
                    <a:pt x="14" y="72"/>
                  </a:cubicBezTo>
                  <a:cubicBezTo>
                    <a:pt x="14" y="79"/>
                    <a:pt x="21" y="86"/>
                    <a:pt x="28" y="93"/>
                  </a:cubicBezTo>
                  <a:cubicBezTo>
                    <a:pt x="28" y="101"/>
                    <a:pt x="34" y="101"/>
                    <a:pt x="34" y="108"/>
                  </a:cubicBezTo>
                  <a:cubicBezTo>
                    <a:pt x="50" y="122"/>
                    <a:pt x="57" y="129"/>
                    <a:pt x="64" y="144"/>
                  </a:cubicBezTo>
                  <a:cubicBezTo>
                    <a:pt x="86" y="172"/>
                    <a:pt x="106" y="201"/>
                    <a:pt x="120" y="221"/>
                  </a:cubicBezTo>
                  <a:cubicBezTo>
                    <a:pt x="156" y="280"/>
                    <a:pt x="192" y="329"/>
                    <a:pt x="228" y="386"/>
                  </a:cubicBezTo>
                  <a:cubicBezTo>
                    <a:pt x="292" y="501"/>
                    <a:pt x="350" y="616"/>
                    <a:pt x="406" y="729"/>
                  </a:cubicBezTo>
                  <a:cubicBezTo>
                    <a:pt x="413" y="744"/>
                    <a:pt x="420" y="758"/>
                    <a:pt x="420" y="772"/>
                  </a:cubicBezTo>
                  <a:lnTo>
                    <a:pt x="420" y="778"/>
                  </a:lnTo>
                  <a:lnTo>
                    <a:pt x="429" y="778"/>
                  </a:lnTo>
                  <a:lnTo>
                    <a:pt x="429" y="787"/>
                  </a:lnTo>
                  <a:cubicBezTo>
                    <a:pt x="436" y="801"/>
                    <a:pt x="436" y="808"/>
                    <a:pt x="442" y="814"/>
                  </a:cubicBezTo>
                  <a:cubicBezTo>
                    <a:pt x="449" y="844"/>
                    <a:pt x="463" y="873"/>
                    <a:pt x="472" y="900"/>
                  </a:cubicBezTo>
                  <a:cubicBezTo>
                    <a:pt x="499" y="965"/>
                    <a:pt x="514" y="1022"/>
                    <a:pt x="535" y="1087"/>
                  </a:cubicBezTo>
                  <a:cubicBezTo>
                    <a:pt x="571" y="1207"/>
                    <a:pt x="600" y="1335"/>
                    <a:pt x="621" y="1464"/>
                  </a:cubicBezTo>
                  <a:cubicBezTo>
                    <a:pt x="628" y="1493"/>
                    <a:pt x="634" y="1529"/>
                    <a:pt x="643" y="1558"/>
                  </a:cubicBezTo>
                  <a:lnTo>
                    <a:pt x="643" y="1565"/>
                  </a:lnTo>
                  <a:lnTo>
                    <a:pt x="643" y="1572"/>
                  </a:lnTo>
                  <a:lnTo>
                    <a:pt x="643" y="1601"/>
                  </a:lnTo>
                  <a:cubicBezTo>
                    <a:pt x="650" y="1615"/>
                    <a:pt x="650" y="1629"/>
                    <a:pt x="650" y="1651"/>
                  </a:cubicBezTo>
                  <a:cubicBezTo>
                    <a:pt x="650" y="1678"/>
                    <a:pt x="657" y="1701"/>
                    <a:pt x="657" y="1737"/>
                  </a:cubicBezTo>
                  <a:cubicBezTo>
                    <a:pt x="686" y="1757"/>
                    <a:pt x="720" y="1779"/>
                    <a:pt x="749" y="1807"/>
                  </a:cubicBezTo>
                  <a:cubicBezTo>
                    <a:pt x="742" y="1701"/>
                    <a:pt x="729" y="1593"/>
                    <a:pt x="713" y="1486"/>
                  </a:cubicBezTo>
                  <a:cubicBezTo>
                    <a:pt x="693" y="1358"/>
                    <a:pt x="663" y="1236"/>
                    <a:pt x="628" y="1108"/>
                  </a:cubicBezTo>
                  <a:cubicBezTo>
                    <a:pt x="592" y="979"/>
                    <a:pt x="549" y="857"/>
                    <a:pt x="499" y="729"/>
                  </a:cubicBezTo>
                  <a:cubicBezTo>
                    <a:pt x="449" y="616"/>
                    <a:pt x="393" y="494"/>
                    <a:pt x="321" y="386"/>
                  </a:cubicBezTo>
                  <a:cubicBezTo>
                    <a:pt x="257" y="273"/>
                    <a:pt x="185" y="165"/>
                    <a:pt x="106" y="59"/>
                  </a:cubicBezTo>
                  <a:cubicBezTo>
                    <a:pt x="93" y="43"/>
                    <a:pt x="86" y="29"/>
                    <a:pt x="70" y="16"/>
                  </a:cubicBezTo>
                  <a:cubicBezTo>
                    <a:pt x="64" y="7"/>
                    <a:pt x="50" y="0"/>
                    <a:pt x="43" y="0"/>
                  </a:cubicBezTo>
                  <a:close/>
                  <a:moveTo>
                    <a:pt x="663" y="1850"/>
                  </a:moveTo>
                  <a:lnTo>
                    <a:pt x="663" y="1886"/>
                  </a:lnTo>
                  <a:cubicBezTo>
                    <a:pt x="663" y="1908"/>
                    <a:pt x="686" y="1928"/>
                    <a:pt x="706" y="1928"/>
                  </a:cubicBezTo>
                  <a:cubicBezTo>
                    <a:pt x="729" y="1928"/>
                    <a:pt x="749" y="1915"/>
                    <a:pt x="749" y="1886"/>
                  </a:cubicBezTo>
                  <a:lnTo>
                    <a:pt x="749" y="1879"/>
                  </a:lnTo>
                  <a:cubicBezTo>
                    <a:pt x="742" y="1886"/>
                    <a:pt x="735" y="1886"/>
                    <a:pt x="729" y="1886"/>
                  </a:cubicBezTo>
                  <a:cubicBezTo>
                    <a:pt x="713" y="1886"/>
                    <a:pt x="706" y="1879"/>
                    <a:pt x="699" y="1872"/>
                  </a:cubicBezTo>
                  <a:cubicBezTo>
                    <a:pt x="686" y="1865"/>
                    <a:pt x="677" y="1858"/>
                    <a:pt x="663" y="185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" name="Google Shape;787;p23"/>
            <p:cNvSpPr/>
            <p:nvPr/>
          </p:nvSpPr>
          <p:spPr>
            <a:xfrm>
              <a:off x="3425654" y="1325101"/>
              <a:ext cx="26987" cy="24863"/>
            </a:xfrm>
            <a:custGeom>
              <a:avLst/>
              <a:gdLst/>
              <a:ahLst/>
              <a:cxnLst/>
              <a:rect l="l" t="t" r="r" b="b"/>
              <a:pathLst>
                <a:path w="1372" h="1264" extrusionOk="0">
                  <a:moveTo>
                    <a:pt x="50" y="0"/>
                  </a:moveTo>
                  <a:cubicBezTo>
                    <a:pt x="35" y="0"/>
                    <a:pt x="21" y="7"/>
                    <a:pt x="14" y="14"/>
                  </a:cubicBezTo>
                  <a:cubicBezTo>
                    <a:pt x="0" y="36"/>
                    <a:pt x="0" y="57"/>
                    <a:pt x="14" y="79"/>
                  </a:cubicBezTo>
                  <a:cubicBezTo>
                    <a:pt x="93" y="156"/>
                    <a:pt x="172" y="242"/>
                    <a:pt x="249" y="321"/>
                  </a:cubicBezTo>
                  <a:cubicBezTo>
                    <a:pt x="335" y="400"/>
                    <a:pt x="413" y="479"/>
                    <a:pt x="499" y="558"/>
                  </a:cubicBezTo>
                  <a:cubicBezTo>
                    <a:pt x="578" y="636"/>
                    <a:pt x="664" y="713"/>
                    <a:pt x="749" y="785"/>
                  </a:cubicBezTo>
                  <a:cubicBezTo>
                    <a:pt x="828" y="864"/>
                    <a:pt x="914" y="936"/>
                    <a:pt x="1000" y="1007"/>
                  </a:cubicBezTo>
                  <a:cubicBezTo>
                    <a:pt x="1085" y="1085"/>
                    <a:pt x="1178" y="1157"/>
                    <a:pt x="1263" y="1228"/>
                  </a:cubicBezTo>
                  <a:cubicBezTo>
                    <a:pt x="1277" y="1236"/>
                    <a:pt x="1286" y="1243"/>
                    <a:pt x="1299" y="1250"/>
                  </a:cubicBezTo>
                  <a:cubicBezTo>
                    <a:pt x="1306" y="1257"/>
                    <a:pt x="1313" y="1264"/>
                    <a:pt x="1329" y="1264"/>
                  </a:cubicBezTo>
                  <a:cubicBezTo>
                    <a:pt x="1335" y="1264"/>
                    <a:pt x="1342" y="1264"/>
                    <a:pt x="1349" y="1257"/>
                  </a:cubicBezTo>
                  <a:cubicBezTo>
                    <a:pt x="1356" y="1257"/>
                    <a:pt x="1356" y="1257"/>
                    <a:pt x="1356" y="1250"/>
                  </a:cubicBezTo>
                  <a:cubicBezTo>
                    <a:pt x="1363" y="1243"/>
                    <a:pt x="1371" y="1236"/>
                    <a:pt x="1371" y="1221"/>
                  </a:cubicBezTo>
                  <a:cubicBezTo>
                    <a:pt x="1371" y="1214"/>
                    <a:pt x="1363" y="1200"/>
                    <a:pt x="1356" y="1193"/>
                  </a:cubicBezTo>
                  <a:cubicBezTo>
                    <a:pt x="1356" y="1185"/>
                    <a:pt x="1349" y="1185"/>
                    <a:pt x="1349" y="1185"/>
                  </a:cubicBezTo>
                  <a:cubicBezTo>
                    <a:pt x="1320" y="1157"/>
                    <a:pt x="1286" y="1135"/>
                    <a:pt x="1257" y="1115"/>
                  </a:cubicBezTo>
                  <a:cubicBezTo>
                    <a:pt x="1200" y="1065"/>
                    <a:pt x="1149" y="1022"/>
                    <a:pt x="1092" y="979"/>
                  </a:cubicBezTo>
                  <a:cubicBezTo>
                    <a:pt x="1006" y="907"/>
                    <a:pt x="921" y="828"/>
                    <a:pt x="835" y="756"/>
                  </a:cubicBezTo>
                  <a:cubicBezTo>
                    <a:pt x="749" y="679"/>
                    <a:pt x="670" y="600"/>
                    <a:pt x="585" y="528"/>
                  </a:cubicBezTo>
                  <a:cubicBezTo>
                    <a:pt x="506" y="450"/>
                    <a:pt x="420" y="371"/>
                    <a:pt x="343" y="294"/>
                  </a:cubicBezTo>
                  <a:cubicBezTo>
                    <a:pt x="264" y="208"/>
                    <a:pt x="185" y="129"/>
                    <a:pt x="107" y="43"/>
                  </a:cubicBezTo>
                  <a:cubicBezTo>
                    <a:pt x="100" y="36"/>
                    <a:pt x="86" y="28"/>
                    <a:pt x="77" y="14"/>
                  </a:cubicBezTo>
                  <a:cubicBezTo>
                    <a:pt x="71" y="7"/>
                    <a:pt x="57" y="0"/>
                    <a:pt x="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" name="Google Shape;788;p23"/>
            <p:cNvSpPr/>
            <p:nvPr/>
          </p:nvSpPr>
          <p:spPr>
            <a:xfrm>
              <a:off x="3413007" y="1340975"/>
              <a:ext cx="27833" cy="10268"/>
            </a:xfrm>
            <a:custGeom>
              <a:avLst/>
              <a:gdLst/>
              <a:ahLst/>
              <a:cxnLst/>
              <a:rect l="l" t="t" r="r" b="b"/>
              <a:pathLst>
                <a:path w="1415" h="522" extrusionOk="0">
                  <a:moveTo>
                    <a:pt x="50" y="1"/>
                  </a:moveTo>
                  <a:cubicBezTo>
                    <a:pt x="35" y="1"/>
                    <a:pt x="14" y="8"/>
                    <a:pt x="8" y="21"/>
                  </a:cubicBezTo>
                  <a:cubicBezTo>
                    <a:pt x="1" y="44"/>
                    <a:pt x="8" y="64"/>
                    <a:pt x="28" y="78"/>
                  </a:cubicBezTo>
                  <a:cubicBezTo>
                    <a:pt x="107" y="129"/>
                    <a:pt x="186" y="164"/>
                    <a:pt x="271" y="206"/>
                  </a:cubicBezTo>
                  <a:cubicBezTo>
                    <a:pt x="357" y="249"/>
                    <a:pt x="443" y="285"/>
                    <a:pt x="529" y="314"/>
                  </a:cubicBezTo>
                  <a:cubicBezTo>
                    <a:pt x="614" y="350"/>
                    <a:pt x="700" y="378"/>
                    <a:pt x="792" y="407"/>
                  </a:cubicBezTo>
                  <a:cubicBezTo>
                    <a:pt x="878" y="429"/>
                    <a:pt x="964" y="450"/>
                    <a:pt x="1056" y="472"/>
                  </a:cubicBezTo>
                  <a:cubicBezTo>
                    <a:pt x="1149" y="493"/>
                    <a:pt x="1243" y="506"/>
                    <a:pt x="1336" y="522"/>
                  </a:cubicBezTo>
                  <a:lnTo>
                    <a:pt x="1372" y="522"/>
                  </a:lnTo>
                  <a:cubicBezTo>
                    <a:pt x="1379" y="522"/>
                    <a:pt x="1392" y="515"/>
                    <a:pt x="1399" y="506"/>
                  </a:cubicBezTo>
                  <a:cubicBezTo>
                    <a:pt x="1406" y="499"/>
                    <a:pt x="1415" y="493"/>
                    <a:pt x="1415" y="479"/>
                  </a:cubicBezTo>
                  <a:cubicBezTo>
                    <a:pt x="1415" y="472"/>
                    <a:pt x="1406" y="457"/>
                    <a:pt x="1399" y="450"/>
                  </a:cubicBezTo>
                  <a:cubicBezTo>
                    <a:pt x="1392" y="443"/>
                    <a:pt x="1379" y="436"/>
                    <a:pt x="1372" y="436"/>
                  </a:cubicBezTo>
                  <a:cubicBezTo>
                    <a:pt x="1349" y="436"/>
                    <a:pt x="1336" y="436"/>
                    <a:pt x="1320" y="429"/>
                  </a:cubicBezTo>
                  <a:cubicBezTo>
                    <a:pt x="1200" y="414"/>
                    <a:pt x="1086" y="393"/>
                    <a:pt x="971" y="364"/>
                  </a:cubicBezTo>
                  <a:cubicBezTo>
                    <a:pt x="849" y="335"/>
                    <a:pt x="736" y="301"/>
                    <a:pt x="621" y="265"/>
                  </a:cubicBezTo>
                  <a:cubicBezTo>
                    <a:pt x="565" y="236"/>
                    <a:pt x="499" y="215"/>
                    <a:pt x="436" y="186"/>
                  </a:cubicBezTo>
                  <a:cubicBezTo>
                    <a:pt x="343" y="150"/>
                    <a:pt x="242" y="100"/>
                    <a:pt x="150" y="50"/>
                  </a:cubicBezTo>
                  <a:cubicBezTo>
                    <a:pt x="121" y="35"/>
                    <a:pt x="93" y="21"/>
                    <a:pt x="71" y="8"/>
                  </a:cubicBezTo>
                  <a:cubicBezTo>
                    <a:pt x="64" y="1"/>
                    <a:pt x="57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" name="Google Shape;789;p23"/>
            <p:cNvSpPr/>
            <p:nvPr/>
          </p:nvSpPr>
          <p:spPr>
            <a:xfrm>
              <a:off x="3451206" y="1283086"/>
              <a:ext cx="11684" cy="62806"/>
            </a:xfrm>
            <a:custGeom>
              <a:avLst/>
              <a:gdLst/>
              <a:ahLst/>
              <a:cxnLst/>
              <a:rect l="l" t="t" r="r" b="b"/>
              <a:pathLst>
                <a:path w="594" h="3193" extrusionOk="0">
                  <a:moveTo>
                    <a:pt x="50" y="1"/>
                  </a:moveTo>
                  <a:cubicBezTo>
                    <a:pt x="43" y="1"/>
                    <a:pt x="36" y="8"/>
                    <a:pt x="30" y="8"/>
                  </a:cubicBezTo>
                  <a:cubicBezTo>
                    <a:pt x="7" y="22"/>
                    <a:pt x="0" y="51"/>
                    <a:pt x="14" y="64"/>
                  </a:cubicBezTo>
                  <a:cubicBezTo>
                    <a:pt x="122" y="244"/>
                    <a:pt x="208" y="423"/>
                    <a:pt x="278" y="615"/>
                  </a:cubicBezTo>
                  <a:cubicBezTo>
                    <a:pt x="350" y="808"/>
                    <a:pt x="400" y="1007"/>
                    <a:pt x="436" y="1208"/>
                  </a:cubicBezTo>
                  <a:cubicBezTo>
                    <a:pt x="472" y="1415"/>
                    <a:pt x="492" y="1615"/>
                    <a:pt x="501" y="1821"/>
                  </a:cubicBezTo>
                  <a:cubicBezTo>
                    <a:pt x="508" y="2029"/>
                    <a:pt x="501" y="2243"/>
                    <a:pt x="486" y="2450"/>
                  </a:cubicBezTo>
                  <a:cubicBezTo>
                    <a:pt x="465" y="2658"/>
                    <a:pt x="436" y="2858"/>
                    <a:pt x="400" y="3064"/>
                  </a:cubicBezTo>
                  <a:cubicBezTo>
                    <a:pt x="393" y="3086"/>
                    <a:pt x="386" y="3115"/>
                    <a:pt x="379" y="3143"/>
                  </a:cubicBezTo>
                  <a:cubicBezTo>
                    <a:pt x="379" y="3165"/>
                    <a:pt x="386" y="3185"/>
                    <a:pt x="415" y="3192"/>
                  </a:cubicBezTo>
                  <a:lnTo>
                    <a:pt x="422" y="3192"/>
                  </a:lnTo>
                  <a:cubicBezTo>
                    <a:pt x="443" y="3192"/>
                    <a:pt x="465" y="3179"/>
                    <a:pt x="465" y="3165"/>
                  </a:cubicBezTo>
                  <a:cubicBezTo>
                    <a:pt x="508" y="2957"/>
                    <a:pt x="535" y="2743"/>
                    <a:pt x="557" y="2536"/>
                  </a:cubicBezTo>
                  <a:cubicBezTo>
                    <a:pt x="578" y="2322"/>
                    <a:pt x="593" y="2107"/>
                    <a:pt x="587" y="1900"/>
                  </a:cubicBezTo>
                  <a:cubicBezTo>
                    <a:pt x="587" y="1686"/>
                    <a:pt x="564" y="1472"/>
                    <a:pt x="535" y="1264"/>
                  </a:cubicBezTo>
                  <a:cubicBezTo>
                    <a:pt x="501" y="1058"/>
                    <a:pt x="450" y="858"/>
                    <a:pt x="386" y="657"/>
                  </a:cubicBezTo>
                  <a:cubicBezTo>
                    <a:pt x="314" y="465"/>
                    <a:pt x="228" y="272"/>
                    <a:pt x="129" y="94"/>
                  </a:cubicBezTo>
                  <a:cubicBezTo>
                    <a:pt x="115" y="64"/>
                    <a:pt x="100" y="44"/>
                    <a:pt x="86" y="22"/>
                  </a:cubicBezTo>
                  <a:cubicBezTo>
                    <a:pt x="79" y="8"/>
                    <a:pt x="64" y="1"/>
                    <a:pt x="5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" name="Google Shape;790;p23"/>
            <p:cNvSpPr/>
            <p:nvPr/>
          </p:nvSpPr>
          <p:spPr>
            <a:xfrm>
              <a:off x="3390248" y="1352068"/>
              <a:ext cx="3541" cy="1849"/>
            </a:xfrm>
            <a:custGeom>
              <a:avLst/>
              <a:gdLst/>
              <a:ahLst/>
              <a:cxnLst/>
              <a:rect l="l" t="t" r="r" b="b"/>
              <a:pathLst>
                <a:path w="180" h="94" extrusionOk="0">
                  <a:moveTo>
                    <a:pt x="100" y="1"/>
                  </a:moveTo>
                  <a:cubicBezTo>
                    <a:pt x="78" y="1"/>
                    <a:pt x="64" y="7"/>
                    <a:pt x="50" y="7"/>
                  </a:cubicBezTo>
                  <a:cubicBezTo>
                    <a:pt x="28" y="7"/>
                    <a:pt x="1" y="21"/>
                    <a:pt x="8" y="50"/>
                  </a:cubicBezTo>
                  <a:cubicBezTo>
                    <a:pt x="8" y="71"/>
                    <a:pt x="21" y="93"/>
                    <a:pt x="44" y="93"/>
                  </a:cubicBezTo>
                  <a:lnTo>
                    <a:pt x="50" y="93"/>
                  </a:lnTo>
                  <a:cubicBezTo>
                    <a:pt x="93" y="86"/>
                    <a:pt x="136" y="86"/>
                    <a:pt x="179" y="79"/>
                  </a:cubicBezTo>
                  <a:cubicBezTo>
                    <a:pt x="150" y="50"/>
                    <a:pt x="121" y="28"/>
                    <a:pt x="100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" name="Google Shape;791;p23"/>
            <p:cNvSpPr/>
            <p:nvPr/>
          </p:nvSpPr>
          <p:spPr>
            <a:xfrm>
              <a:off x="3392215" y="1351498"/>
              <a:ext cx="40028" cy="5350"/>
            </a:xfrm>
            <a:custGeom>
              <a:avLst/>
              <a:gdLst/>
              <a:ahLst/>
              <a:cxnLst/>
              <a:rect l="l" t="t" r="r" b="b"/>
              <a:pathLst>
                <a:path w="2035" h="272" extrusionOk="0">
                  <a:moveTo>
                    <a:pt x="550" y="0"/>
                  </a:moveTo>
                  <a:cubicBezTo>
                    <a:pt x="501" y="0"/>
                    <a:pt x="449" y="0"/>
                    <a:pt x="400" y="7"/>
                  </a:cubicBezTo>
                  <a:cubicBezTo>
                    <a:pt x="264" y="7"/>
                    <a:pt x="129" y="14"/>
                    <a:pt x="0" y="30"/>
                  </a:cubicBezTo>
                  <a:cubicBezTo>
                    <a:pt x="21" y="57"/>
                    <a:pt x="50" y="79"/>
                    <a:pt x="79" y="108"/>
                  </a:cubicBezTo>
                  <a:cubicBezTo>
                    <a:pt x="172" y="100"/>
                    <a:pt x="257" y="93"/>
                    <a:pt x="350" y="93"/>
                  </a:cubicBezTo>
                  <a:cubicBezTo>
                    <a:pt x="415" y="93"/>
                    <a:pt x="478" y="86"/>
                    <a:pt x="550" y="86"/>
                  </a:cubicBezTo>
                  <a:cubicBezTo>
                    <a:pt x="614" y="86"/>
                    <a:pt x="679" y="93"/>
                    <a:pt x="749" y="93"/>
                  </a:cubicBezTo>
                  <a:cubicBezTo>
                    <a:pt x="878" y="100"/>
                    <a:pt x="1015" y="108"/>
                    <a:pt x="1150" y="122"/>
                  </a:cubicBezTo>
                  <a:cubicBezTo>
                    <a:pt x="1178" y="122"/>
                    <a:pt x="1214" y="129"/>
                    <a:pt x="1250" y="129"/>
                  </a:cubicBezTo>
                  <a:cubicBezTo>
                    <a:pt x="1263" y="136"/>
                    <a:pt x="1279" y="136"/>
                    <a:pt x="1299" y="136"/>
                  </a:cubicBezTo>
                  <a:lnTo>
                    <a:pt x="1306" y="136"/>
                  </a:lnTo>
                  <a:cubicBezTo>
                    <a:pt x="1315" y="136"/>
                    <a:pt x="1315" y="143"/>
                    <a:pt x="1315" y="143"/>
                  </a:cubicBezTo>
                  <a:lnTo>
                    <a:pt x="1315" y="136"/>
                  </a:lnTo>
                  <a:cubicBezTo>
                    <a:pt x="1322" y="143"/>
                    <a:pt x="1328" y="143"/>
                    <a:pt x="1335" y="143"/>
                  </a:cubicBezTo>
                  <a:cubicBezTo>
                    <a:pt x="1407" y="151"/>
                    <a:pt x="1471" y="165"/>
                    <a:pt x="1536" y="172"/>
                  </a:cubicBezTo>
                  <a:cubicBezTo>
                    <a:pt x="1671" y="201"/>
                    <a:pt x="1800" y="222"/>
                    <a:pt x="1928" y="258"/>
                  </a:cubicBezTo>
                  <a:cubicBezTo>
                    <a:pt x="1942" y="258"/>
                    <a:pt x="1964" y="264"/>
                    <a:pt x="1978" y="271"/>
                  </a:cubicBezTo>
                  <a:lnTo>
                    <a:pt x="1985" y="271"/>
                  </a:lnTo>
                  <a:cubicBezTo>
                    <a:pt x="2007" y="271"/>
                    <a:pt x="2028" y="258"/>
                    <a:pt x="2028" y="237"/>
                  </a:cubicBezTo>
                  <a:cubicBezTo>
                    <a:pt x="2035" y="215"/>
                    <a:pt x="2021" y="194"/>
                    <a:pt x="2000" y="186"/>
                  </a:cubicBezTo>
                  <a:cubicBezTo>
                    <a:pt x="1872" y="151"/>
                    <a:pt x="1735" y="122"/>
                    <a:pt x="1606" y="100"/>
                  </a:cubicBezTo>
                  <a:cubicBezTo>
                    <a:pt x="1471" y="79"/>
                    <a:pt x="1335" y="57"/>
                    <a:pt x="1200" y="43"/>
                  </a:cubicBezTo>
                  <a:cubicBezTo>
                    <a:pt x="1071" y="23"/>
                    <a:pt x="936" y="14"/>
                    <a:pt x="801" y="7"/>
                  </a:cubicBezTo>
                  <a:cubicBezTo>
                    <a:pt x="715" y="7"/>
                    <a:pt x="636" y="0"/>
                    <a:pt x="550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" name="Google Shape;792;p23"/>
            <p:cNvSpPr/>
            <p:nvPr/>
          </p:nvSpPr>
          <p:spPr>
            <a:xfrm>
              <a:off x="3382675" y="1364854"/>
              <a:ext cx="42153" cy="14752"/>
            </a:xfrm>
            <a:custGeom>
              <a:avLst/>
              <a:gdLst/>
              <a:ahLst/>
              <a:cxnLst/>
              <a:rect l="l" t="t" r="r" b="b"/>
              <a:pathLst>
                <a:path w="2143" h="750" extrusionOk="0">
                  <a:moveTo>
                    <a:pt x="1834" y="0"/>
                  </a:moveTo>
                  <a:cubicBezTo>
                    <a:pt x="1714" y="29"/>
                    <a:pt x="1599" y="50"/>
                    <a:pt x="1478" y="86"/>
                  </a:cubicBezTo>
                  <a:cubicBezTo>
                    <a:pt x="1320" y="129"/>
                    <a:pt x="1157" y="178"/>
                    <a:pt x="999" y="228"/>
                  </a:cubicBezTo>
                  <a:cubicBezTo>
                    <a:pt x="842" y="286"/>
                    <a:pt x="686" y="350"/>
                    <a:pt x="528" y="422"/>
                  </a:cubicBezTo>
                  <a:cubicBezTo>
                    <a:pt x="377" y="485"/>
                    <a:pt x="228" y="557"/>
                    <a:pt x="77" y="636"/>
                  </a:cubicBezTo>
                  <a:cubicBezTo>
                    <a:pt x="64" y="650"/>
                    <a:pt x="43" y="657"/>
                    <a:pt x="28" y="672"/>
                  </a:cubicBezTo>
                  <a:cubicBezTo>
                    <a:pt x="7" y="679"/>
                    <a:pt x="0" y="706"/>
                    <a:pt x="14" y="729"/>
                  </a:cubicBezTo>
                  <a:cubicBezTo>
                    <a:pt x="21" y="742"/>
                    <a:pt x="34" y="749"/>
                    <a:pt x="50" y="749"/>
                  </a:cubicBezTo>
                  <a:cubicBezTo>
                    <a:pt x="57" y="749"/>
                    <a:pt x="64" y="742"/>
                    <a:pt x="70" y="742"/>
                  </a:cubicBezTo>
                  <a:cubicBezTo>
                    <a:pt x="214" y="663"/>
                    <a:pt x="364" y="586"/>
                    <a:pt x="514" y="521"/>
                  </a:cubicBezTo>
                  <a:cubicBezTo>
                    <a:pt x="549" y="501"/>
                    <a:pt x="591" y="485"/>
                    <a:pt x="627" y="471"/>
                  </a:cubicBezTo>
                  <a:cubicBezTo>
                    <a:pt x="634" y="465"/>
                    <a:pt x="650" y="465"/>
                    <a:pt x="657" y="458"/>
                  </a:cubicBezTo>
                  <a:lnTo>
                    <a:pt x="663" y="458"/>
                  </a:lnTo>
                  <a:cubicBezTo>
                    <a:pt x="670" y="449"/>
                    <a:pt x="670" y="449"/>
                    <a:pt x="677" y="449"/>
                  </a:cubicBezTo>
                  <a:cubicBezTo>
                    <a:pt x="699" y="442"/>
                    <a:pt x="713" y="429"/>
                    <a:pt x="735" y="422"/>
                  </a:cubicBezTo>
                  <a:cubicBezTo>
                    <a:pt x="814" y="393"/>
                    <a:pt x="891" y="364"/>
                    <a:pt x="970" y="336"/>
                  </a:cubicBezTo>
                  <a:cubicBezTo>
                    <a:pt x="1128" y="278"/>
                    <a:pt x="1286" y="228"/>
                    <a:pt x="1442" y="185"/>
                  </a:cubicBezTo>
                  <a:cubicBezTo>
                    <a:pt x="1599" y="142"/>
                    <a:pt x="1764" y="100"/>
                    <a:pt x="1928" y="72"/>
                  </a:cubicBezTo>
                  <a:cubicBezTo>
                    <a:pt x="1999" y="57"/>
                    <a:pt x="2071" y="43"/>
                    <a:pt x="2143" y="29"/>
                  </a:cubicBezTo>
                  <a:cubicBezTo>
                    <a:pt x="2035" y="29"/>
                    <a:pt x="1935" y="14"/>
                    <a:pt x="1834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" name="Google Shape;793;p23"/>
            <p:cNvSpPr/>
            <p:nvPr/>
          </p:nvSpPr>
          <p:spPr>
            <a:xfrm>
              <a:off x="3418750" y="1362887"/>
              <a:ext cx="13356" cy="2557"/>
            </a:xfrm>
            <a:custGeom>
              <a:avLst/>
              <a:gdLst/>
              <a:ahLst/>
              <a:cxnLst/>
              <a:rect l="l" t="t" r="r" b="b"/>
              <a:pathLst>
                <a:path w="679" h="130" extrusionOk="0">
                  <a:moveTo>
                    <a:pt x="636" y="1"/>
                  </a:moveTo>
                  <a:cubicBezTo>
                    <a:pt x="471" y="21"/>
                    <a:pt x="300" y="44"/>
                    <a:pt x="137" y="71"/>
                  </a:cubicBezTo>
                  <a:cubicBezTo>
                    <a:pt x="94" y="86"/>
                    <a:pt x="43" y="93"/>
                    <a:pt x="0" y="100"/>
                  </a:cubicBezTo>
                  <a:cubicBezTo>
                    <a:pt x="101" y="114"/>
                    <a:pt x="201" y="129"/>
                    <a:pt x="309" y="129"/>
                  </a:cubicBezTo>
                  <a:lnTo>
                    <a:pt x="336" y="129"/>
                  </a:lnTo>
                  <a:cubicBezTo>
                    <a:pt x="379" y="121"/>
                    <a:pt x="422" y="114"/>
                    <a:pt x="458" y="107"/>
                  </a:cubicBezTo>
                  <a:lnTo>
                    <a:pt x="487" y="107"/>
                  </a:lnTo>
                  <a:cubicBezTo>
                    <a:pt x="494" y="107"/>
                    <a:pt x="507" y="100"/>
                    <a:pt x="514" y="100"/>
                  </a:cubicBezTo>
                  <a:cubicBezTo>
                    <a:pt x="536" y="100"/>
                    <a:pt x="557" y="93"/>
                    <a:pt x="579" y="93"/>
                  </a:cubicBezTo>
                  <a:cubicBezTo>
                    <a:pt x="600" y="93"/>
                    <a:pt x="615" y="86"/>
                    <a:pt x="636" y="86"/>
                  </a:cubicBezTo>
                  <a:cubicBezTo>
                    <a:pt x="658" y="86"/>
                    <a:pt x="679" y="71"/>
                    <a:pt x="679" y="44"/>
                  </a:cubicBezTo>
                  <a:cubicBezTo>
                    <a:pt x="679" y="21"/>
                    <a:pt x="665" y="1"/>
                    <a:pt x="643" y="1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" name="Google Shape;794;p23"/>
            <p:cNvSpPr/>
            <p:nvPr/>
          </p:nvSpPr>
          <p:spPr>
            <a:xfrm>
              <a:off x="3380984" y="1376656"/>
              <a:ext cx="50414" cy="21794"/>
            </a:xfrm>
            <a:custGeom>
              <a:avLst/>
              <a:gdLst/>
              <a:ahLst/>
              <a:cxnLst/>
              <a:rect l="l" t="t" r="r" b="b"/>
              <a:pathLst>
                <a:path w="2563" h="1108" extrusionOk="0">
                  <a:moveTo>
                    <a:pt x="2513" y="0"/>
                  </a:moveTo>
                  <a:cubicBezTo>
                    <a:pt x="2506" y="0"/>
                    <a:pt x="2499" y="0"/>
                    <a:pt x="2492" y="7"/>
                  </a:cubicBezTo>
                  <a:cubicBezTo>
                    <a:pt x="2391" y="57"/>
                    <a:pt x="2292" y="106"/>
                    <a:pt x="2193" y="149"/>
                  </a:cubicBezTo>
                  <a:cubicBezTo>
                    <a:pt x="2134" y="178"/>
                    <a:pt x="2078" y="207"/>
                    <a:pt x="2028" y="235"/>
                  </a:cubicBezTo>
                  <a:cubicBezTo>
                    <a:pt x="1870" y="307"/>
                    <a:pt x="1706" y="379"/>
                    <a:pt x="1550" y="442"/>
                  </a:cubicBezTo>
                  <a:cubicBezTo>
                    <a:pt x="1392" y="514"/>
                    <a:pt x="1234" y="578"/>
                    <a:pt x="1078" y="643"/>
                  </a:cubicBezTo>
                  <a:cubicBezTo>
                    <a:pt x="914" y="706"/>
                    <a:pt x="749" y="771"/>
                    <a:pt x="592" y="828"/>
                  </a:cubicBezTo>
                  <a:cubicBezTo>
                    <a:pt x="429" y="886"/>
                    <a:pt x="264" y="943"/>
                    <a:pt x="100" y="999"/>
                  </a:cubicBezTo>
                  <a:cubicBezTo>
                    <a:pt x="78" y="1006"/>
                    <a:pt x="57" y="1015"/>
                    <a:pt x="35" y="1022"/>
                  </a:cubicBezTo>
                  <a:cubicBezTo>
                    <a:pt x="14" y="1028"/>
                    <a:pt x="0" y="1049"/>
                    <a:pt x="7" y="1071"/>
                  </a:cubicBezTo>
                  <a:cubicBezTo>
                    <a:pt x="14" y="1092"/>
                    <a:pt x="28" y="1107"/>
                    <a:pt x="50" y="1107"/>
                  </a:cubicBezTo>
                  <a:lnTo>
                    <a:pt x="57" y="1107"/>
                  </a:lnTo>
                  <a:cubicBezTo>
                    <a:pt x="228" y="1049"/>
                    <a:pt x="386" y="992"/>
                    <a:pt x="549" y="936"/>
                  </a:cubicBezTo>
                  <a:cubicBezTo>
                    <a:pt x="713" y="871"/>
                    <a:pt x="878" y="814"/>
                    <a:pt x="1043" y="749"/>
                  </a:cubicBezTo>
                  <a:cubicBezTo>
                    <a:pt x="1207" y="686"/>
                    <a:pt x="1372" y="614"/>
                    <a:pt x="1528" y="550"/>
                  </a:cubicBezTo>
                  <a:cubicBezTo>
                    <a:pt x="1685" y="478"/>
                    <a:pt x="1850" y="406"/>
                    <a:pt x="1999" y="336"/>
                  </a:cubicBezTo>
                  <a:lnTo>
                    <a:pt x="2006" y="336"/>
                  </a:lnTo>
                  <a:cubicBezTo>
                    <a:pt x="2085" y="300"/>
                    <a:pt x="2163" y="264"/>
                    <a:pt x="2242" y="221"/>
                  </a:cubicBezTo>
                  <a:cubicBezTo>
                    <a:pt x="2321" y="185"/>
                    <a:pt x="2400" y="149"/>
                    <a:pt x="2477" y="106"/>
                  </a:cubicBezTo>
                  <a:cubicBezTo>
                    <a:pt x="2499" y="99"/>
                    <a:pt x="2520" y="93"/>
                    <a:pt x="2535" y="79"/>
                  </a:cubicBezTo>
                  <a:cubicBezTo>
                    <a:pt x="2556" y="72"/>
                    <a:pt x="2563" y="43"/>
                    <a:pt x="2549" y="21"/>
                  </a:cubicBezTo>
                  <a:cubicBezTo>
                    <a:pt x="2542" y="14"/>
                    <a:pt x="2535" y="7"/>
                    <a:pt x="2528" y="0"/>
                  </a:cubicBezTo>
                  <a:close/>
                </a:path>
              </a:pathLst>
            </a:custGeom>
            <a:solidFill>
              <a:srgbClr val="F9EC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5" name="Google Shape;795;p23"/>
            <p:cNvSpPr/>
            <p:nvPr/>
          </p:nvSpPr>
          <p:spPr>
            <a:xfrm>
              <a:off x="3421701" y="1336745"/>
              <a:ext cx="55391" cy="51555"/>
            </a:xfrm>
            <a:custGeom>
              <a:avLst/>
              <a:gdLst/>
              <a:ahLst/>
              <a:cxnLst/>
              <a:rect l="l" t="t" r="r" b="b"/>
              <a:pathLst>
                <a:path w="2816" h="2621" extrusionOk="0">
                  <a:moveTo>
                    <a:pt x="1744" y="1"/>
                  </a:moveTo>
                  <a:cubicBezTo>
                    <a:pt x="1210" y="1"/>
                    <a:pt x="779" y="337"/>
                    <a:pt x="443" y="843"/>
                  </a:cubicBezTo>
                  <a:cubicBezTo>
                    <a:pt x="258" y="1150"/>
                    <a:pt x="1" y="1643"/>
                    <a:pt x="87" y="1993"/>
                  </a:cubicBezTo>
                  <a:cubicBezTo>
                    <a:pt x="178" y="2383"/>
                    <a:pt x="594" y="2620"/>
                    <a:pt x="994" y="2620"/>
                  </a:cubicBezTo>
                  <a:cubicBezTo>
                    <a:pt x="1027" y="2620"/>
                    <a:pt x="1060" y="2618"/>
                    <a:pt x="1093" y="2615"/>
                  </a:cubicBezTo>
                  <a:cubicBezTo>
                    <a:pt x="1521" y="2564"/>
                    <a:pt x="1893" y="2300"/>
                    <a:pt x="2200" y="2000"/>
                  </a:cubicBezTo>
                  <a:cubicBezTo>
                    <a:pt x="2407" y="1793"/>
                    <a:pt x="2608" y="1558"/>
                    <a:pt x="2707" y="1287"/>
                  </a:cubicBezTo>
                  <a:cubicBezTo>
                    <a:pt x="2815" y="1008"/>
                    <a:pt x="2815" y="678"/>
                    <a:pt x="2657" y="430"/>
                  </a:cubicBezTo>
                  <a:cubicBezTo>
                    <a:pt x="2493" y="173"/>
                    <a:pt x="2186" y="36"/>
                    <a:pt x="1886" y="8"/>
                  </a:cubicBezTo>
                  <a:cubicBezTo>
                    <a:pt x="1838" y="3"/>
                    <a:pt x="1791" y="1"/>
                    <a:pt x="17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253963568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Background  1">
    <p:spTree>
      <p:nvGrpSpPr>
        <p:cNvPr id="1" name="Shape 7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7" name="Google Shape;797;p24"/>
          <p:cNvSpPr/>
          <p:nvPr/>
        </p:nvSpPr>
        <p:spPr>
          <a:xfrm>
            <a:off x="8279552" y="142611"/>
            <a:ext cx="1555057" cy="1437148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8" name="Google Shape;798;p24"/>
          <p:cNvSpPr/>
          <p:nvPr/>
        </p:nvSpPr>
        <p:spPr>
          <a:xfrm>
            <a:off x="-859885" y="-341063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9" name="Google Shape;799;p24"/>
          <p:cNvSpPr/>
          <p:nvPr/>
        </p:nvSpPr>
        <p:spPr>
          <a:xfrm>
            <a:off x="8499299" y="46460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00" name="Google Shape;800;p24"/>
          <p:cNvSpPr/>
          <p:nvPr/>
        </p:nvSpPr>
        <p:spPr>
          <a:xfrm>
            <a:off x="6240260" y="-341071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1" name="Google Shape;801;p24"/>
          <p:cNvGrpSpPr/>
          <p:nvPr/>
        </p:nvGrpSpPr>
        <p:grpSpPr>
          <a:xfrm>
            <a:off x="-140226" y="4125677"/>
            <a:ext cx="1349322" cy="1178509"/>
            <a:chOff x="4174688" y="2867426"/>
            <a:chExt cx="675133" cy="589667"/>
          </a:xfrm>
        </p:grpSpPr>
        <p:sp>
          <p:nvSpPr>
            <p:cNvPr id="802" name="Google Shape;802;p2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2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2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2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2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2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2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" name="Google Shape;809;p24"/>
          <p:cNvSpPr/>
          <p:nvPr/>
        </p:nvSpPr>
        <p:spPr>
          <a:xfrm>
            <a:off x="5561375" y="4531517"/>
            <a:ext cx="975547" cy="532231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17473649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Google Shape;18;p3"/>
          <p:cNvSpPr txBox="1">
            <a:spLocks noGrp="1"/>
          </p:cNvSpPr>
          <p:nvPr>
            <p:ph type="title"/>
          </p:nvPr>
        </p:nvSpPr>
        <p:spPr>
          <a:xfrm>
            <a:off x="784010" y="1969227"/>
            <a:ext cx="39030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900">
                <a:solidFill>
                  <a:schemeClr val="accent5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19" name="Google Shape;19;p3"/>
          <p:cNvSpPr txBox="1">
            <a:spLocks noGrp="1"/>
          </p:cNvSpPr>
          <p:nvPr>
            <p:ph type="title" idx="2" hasCustomPrompt="1"/>
          </p:nvPr>
        </p:nvSpPr>
        <p:spPr>
          <a:xfrm>
            <a:off x="1896860" y="1154004"/>
            <a:ext cx="16773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/>
            </a:lvl9pPr>
          </a:lstStyle>
          <a:p>
            <a:r>
              <a:t>xx%</a:t>
            </a:r>
          </a:p>
        </p:txBody>
      </p:sp>
      <p:sp>
        <p:nvSpPr>
          <p:cNvPr id="20" name="Google Shape;20;p3"/>
          <p:cNvSpPr txBox="1">
            <a:spLocks noGrp="1"/>
          </p:cNvSpPr>
          <p:nvPr>
            <p:ph type="subTitle" idx="1"/>
          </p:nvPr>
        </p:nvSpPr>
        <p:spPr>
          <a:xfrm>
            <a:off x="1007360" y="3100389"/>
            <a:ext cx="3456300" cy="713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1" name="Google Shape;21;p3"/>
          <p:cNvSpPr/>
          <p:nvPr/>
        </p:nvSpPr>
        <p:spPr>
          <a:xfrm>
            <a:off x="7599540" y="-382756"/>
            <a:ext cx="2340478" cy="1276843"/>
          </a:xfrm>
          <a:custGeom>
            <a:avLst/>
            <a:gdLst/>
            <a:ahLst/>
            <a:cxnLst/>
            <a:rect l="l" t="t" r="r" b="b"/>
            <a:pathLst>
              <a:path w="29815" h="16265" extrusionOk="0">
                <a:moveTo>
                  <a:pt x="14574" y="206"/>
                </a:moveTo>
                <a:cubicBezTo>
                  <a:pt x="14853" y="206"/>
                  <a:pt x="15127" y="221"/>
                  <a:pt x="15382" y="247"/>
                </a:cubicBezTo>
                <a:cubicBezTo>
                  <a:pt x="17189" y="439"/>
                  <a:pt x="18625" y="1146"/>
                  <a:pt x="19775" y="2416"/>
                </a:cubicBezTo>
                <a:cubicBezTo>
                  <a:pt x="20296" y="2989"/>
                  <a:pt x="20738" y="3553"/>
                  <a:pt x="21117" y="4123"/>
                </a:cubicBezTo>
                <a:cubicBezTo>
                  <a:pt x="21266" y="4353"/>
                  <a:pt x="21367" y="4466"/>
                  <a:pt x="21502" y="4473"/>
                </a:cubicBezTo>
                <a:cubicBezTo>
                  <a:pt x="21645" y="4466"/>
                  <a:pt x="21753" y="4360"/>
                  <a:pt x="21909" y="4146"/>
                </a:cubicBezTo>
                <a:cubicBezTo>
                  <a:pt x="22152" y="3823"/>
                  <a:pt x="22488" y="3602"/>
                  <a:pt x="22930" y="3481"/>
                </a:cubicBezTo>
                <a:cubicBezTo>
                  <a:pt x="23373" y="3362"/>
                  <a:pt x="23778" y="3301"/>
                  <a:pt x="24160" y="3301"/>
                </a:cubicBezTo>
                <a:cubicBezTo>
                  <a:pt x="24531" y="3301"/>
                  <a:pt x="24879" y="3358"/>
                  <a:pt x="25216" y="3474"/>
                </a:cubicBezTo>
                <a:cubicBezTo>
                  <a:pt x="26545" y="3931"/>
                  <a:pt x="27237" y="5030"/>
                  <a:pt x="27073" y="6423"/>
                </a:cubicBezTo>
                <a:cubicBezTo>
                  <a:pt x="27037" y="6710"/>
                  <a:pt x="27023" y="6852"/>
                  <a:pt x="27109" y="6944"/>
                </a:cubicBezTo>
                <a:cubicBezTo>
                  <a:pt x="27187" y="7037"/>
                  <a:pt x="27316" y="7044"/>
                  <a:pt x="27564" y="7044"/>
                </a:cubicBezTo>
                <a:lnTo>
                  <a:pt x="27616" y="7044"/>
                </a:lnTo>
                <a:cubicBezTo>
                  <a:pt x="28708" y="7044"/>
                  <a:pt x="29458" y="7765"/>
                  <a:pt x="29544" y="8895"/>
                </a:cubicBezTo>
                <a:cubicBezTo>
                  <a:pt x="29607" y="9772"/>
                  <a:pt x="29301" y="10629"/>
                  <a:pt x="28687" y="11315"/>
                </a:cubicBezTo>
                <a:cubicBezTo>
                  <a:pt x="28051" y="12030"/>
                  <a:pt x="27136" y="12451"/>
                  <a:pt x="26193" y="12485"/>
                </a:cubicBezTo>
                <a:cubicBezTo>
                  <a:pt x="26091" y="12489"/>
                  <a:pt x="25991" y="12492"/>
                  <a:pt x="25891" y="12492"/>
                </a:cubicBezTo>
                <a:cubicBezTo>
                  <a:pt x="24736" y="12492"/>
                  <a:pt x="23739" y="12216"/>
                  <a:pt x="22844" y="11658"/>
                </a:cubicBezTo>
                <a:cubicBezTo>
                  <a:pt x="22831" y="11651"/>
                  <a:pt x="22808" y="11637"/>
                  <a:pt x="22795" y="11622"/>
                </a:cubicBezTo>
                <a:cubicBezTo>
                  <a:pt x="22745" y="11586"/>
                  <a:pt x="22664" y="11529"/>
                  <a:pt x="22568" y="11529"/>
                </a:cubicBezTo>
                <a:cubicBezTo>
                  <a:pt x="22512" y="11529"/>
                  <a:pt x="22451" y="11548"/>
                  <a:pt x="22389" y="11601"/>
                </a:cubicBezTo>
                <a:cubicBezTo>
                  <a:pt x="22251" y="11723"/>
                  <a:pt x="22303" y="11879"/>
                  <a:pt x="22330" y="11971"/>
                </a:cubicBezTo>
                <a:lnTo>
                  <a:pt x="22337" y="12000"/>
                </a:lnTo>
                <a:cubicBezTo>
                  <a:pt x="22574" y="12785"/>
                  <a:pt x="22337" y="13457"/>
                  <a:pt x="21624" y="14050"/>
                </a:cubicBezTo>
                <a:cubicBezTo>
                  <a:pt x="19995" y="15391"/>
                  <a:pt x="18359" y="16056"/>
                  <a:pt x="16666" y="16056"/>
                </a:cubicBezTo>
                <a:cubicBezTo>
                  <a:pt x="16051" y="16056"/>
                  <a:pt x="15428" y="15968"/>
                  <a:pt x="14796" y="15793"/>
                </a:cubicBezTo>
                <a:cubicBezTo>
                  <a:pt x="14033" y="15586"/>
                  <a:pt x="13082" y="15221"/>
                  <a:pt x="12482" y="14321"/>
                </a:cubicBezTo>
                <a:cubicBezTo>
                  <a:pt x="12419" y="14228"/>
                  <a:pt x="12304" y="14136"/>
                  <a:pt x="12191" y="14136"/>
                </a:cubicBezTo>
                <a:cubicBezTo>
                  <a:pt x="12176" y="14136"/>
                  <a:pt x="12162" y="14143"/>
                  <a:pt x="12148" y="14143"/>
                </a:cubicBezTo>
                <a:cubicBezTo>
                  <a:pt x="12090" y="14150"/>
                  <a:pt x="11997" y="14192"/>
                  <a:pt x="11968" y="14350"/>
                </a:cubicBezTo>
                <a:cubicBezTo>
                  <a:pt x="11876" y="14772"/>
                  <a:pt x="11548" y="14885"/>
                  <a:pt x="11197" y="15007"/>
                </a:cubicBezTo>
                <a:lnTo>
                  <a:pt x="11127" y="15036"/>
                </a:lnTo>
                <a:cubicBezTo>
                  <a:pt x="10647" y="15207"/>
                  <a:pt x="10141" y="15294"/>
                  <a:pt x="9613" y="15294"/>
                </a:cubicBezTo>
                <a:cubicBezTo>
                  <a:pt x="9261" y="15294"/>
                  <a:pt x="8898" y="15255"/>
                  <a:pt x="8527" y="15178"/>
                </a:cubicBezTo>
                <a:cubicBezTo>
                  <a:pt x="7462" y="14950"/>
                  <a:pt x="6499" y="14456"/>
                  <a:pt x="5656" y="13701"/>
                </a:cubicBezTo>
                <a:cubicBezTo>
                  <a:pt x="4878" y="12993"/>
                  <a:pt x="4492" y="12280"/>
                  <a:pt x="4463" y="11466"/>
                </a:cubicBezTo>
                <a:cubicBezTo>
                  <a:pt x="4456" y="11301"/>
                  <a:pt x="4413" y="11186"/>
                  <a:pt x="4321" y="11130"/>
                </a:cubicBezTo>
                <a:cubicBezTo>
                  <a:pt x="4277" y="11096"/>
                  <a:pt x="4223" y="11080"/>
                  <a:pt x="4161" y="11080"/>
                </a:cubicBezTo>
                <a:cubicBezTo>
                  <a:pt x="4103" y="11080"/>
                  <a:pt x="4037" y="11095"/>
                  <a:pt x="3964" y="11123"/>
                </a:cubicBezTo>
                <a:cubicBezTo>
                  <a:pt x="3879" y="11150"/>
                  <a:pt x="3800" y="11186"/>
                  <a:pt x="3728" y="11229"/>
                </a:cubicBezTo>
                <a:cubicBezTo>
                  <a:pt x="3671" y="11258"/>
                  <a:pt x="3622" y="11286"/>
                  <a:pt x="3563" y="11308"/>
                </a:cubicBezTo>
                <a:cubicBezTo>
                  <a:pt x="3214" y="11454"/>
                  <a:pt x="2875" y="11524"/>
                  <a:pt x="2554" y="11524"/>
                </a:cubicBezTo>
                <a:cubicBezTo>
                  <a:pt x="1728" y="11524"/>
                  <a:pt x="1029" y="11052"/>
                  <a:pt x="622" y="10172"/>
                </a:cubicBezTo>
                <a:cubicBezTo>
                  <a:pt x="228" y="9315"/>
                  <a:pt x="214" y="8401"/>
                  <a:pt x="564" y="7380"/>
                </a:cubicBezTo>
                <a:cubicBezTo>
                  <a:pt x="794" y="6710"/>
                  <a:pt x="1193" y="6144"/>
                  <a:pt x="1743" y="5709"/>
                </a:cubicBezTo>
                <a:cubicBezTo>
                  <a:pt x="2844" y="4847"/>
                  <a:pt x="4105" y="4409"/>
                  <a:pt x="5499" y="4409"/>
                </a:cubicBezTo>
                <a:cubicBezTo>
                  <a:pt x="5606" y="4409"/>
                  <a:pt x="5713" y="4411"/>
                  <a:pt x="5820" y="4416"/>
                </a:cubicBezTo>
                <a:cubicBezTo>
                  <a:pt x="6391" y="4446"/>
                  <a:pt x="6977" y="4531"/>
                  <a:pt x="7413" y="4996"/>
                </a:cubicBezTo>
                <a:cubicBezTo>
                  <a:pt x="7500" y="5088"/>
                  <a:pt x="7579" y="5109"/>
                  <a:pt x="7638" y="5109"/>
                </a:cubicBezTo>
                <a:cubicBezTo>
                  <a:pt x="7662" y="5109"/>
                  <a:pt x="7682" y="5106"/>
                  <a:pt x="7699" y="5102"/>
                </a:cubicBezTo>
                <a:cubicBezTo>
                  <a:pt x="7762" y="5081"/>
                  <a:pt x="7848" y="5016"/>
                  <a:pt x="7884" y="4831"/>
                </a:cubicBezTo>
                <a:cubicBezTo>
                  <a:pt x="7891" y="4781"/>
                  <a:pt x="7891" y="4730"/>
                  <a:pt x="7891" y="4680"/>
                </a:cubicBezTo>
                <a:lnTo>
                  <a:pt x="7884" y="4631"/>
                </a:lnTo>
                <a:cubicBezTo>
                  <a:pt x="7898" y="3496"/>
                  <a:pt x="8398" y="2567"/>
                  <a:pt x="9420" y="1796"/>
                </a:cubicBezTo>
                <a:cubicBezTo>
                  <a:pt x="10583" y="917"/>
                  <a:pt x="11977" y="425"/>
                  <a:pt x="13797" y="247"/>
                </a:cubicBezTo>
                <a:cubicBezTo>
                  <a:pt x="14054" y="219"/>
                  <a:pt x="14317" y="206"/>
                  <a:pt x="14574" y="206"/>
                </a:cubicBezTo>
                <a:close/>
                <a:moveTo>
                  <a:pt x="14558" y="0"/>
                </a:moveTo>
                <a:cubicBezTo>
                  <a:pt x="14298" y="0"/>
                  <a:pt x="14034" y="13"/>
                  <a:pt x="13776" y="39"/>
                </a:cubicBezTo>
                <a:cubicBezTo>
                  <a:pt x="11912" y="224"/>
                  <a:pt x="10491" y="732"/>
                  <a:pt x="9298" y="1631"/>
                </a:cubicBezTo>
                <a:cubicBezTo>
                  <a:pt x="8234" y="2432"/>
                  <a:pt x="7692" y="3438"/>
                  <a:pt x="7683" y="4631"/>
                </a:cubicBezTo>
                <a:lnTo>
                  <a:pt x="7683" y="4687"/>
                </a:lnTo>
                <a:cubicBezTo>
                  <a:pt x="7683" y="4730"/>
                  <a:pt x="7683" y="4766"/>
                  <a:pt x="7677" y="4802"/>
                </a:cubicBezTo>
                <a:cubicBezTo>
                  <a:pt x="7663" y="4874"/>
                  <a:pt x="7641" y="4901"/>
                  <a:pt x="7634" y="4901"/>
                </a:cubicBezTo>
                <a:cubicBezTo>
                  <a:pt x="7634" y="4901"/>
                  <a:pt x="7606" y="4895"/>
                  <a:pt x="7563" y="4852"/>
                </a:cubicBezTo>
                <a:cubicBezTo>
                  <a:pt x="7077" y="4338"/>
                  <a:pt x="6441" y="4238"/>
                  <a:pt x="5827" y="4209"/>
                </a:cubicBezTo>
                <a:cubicBezTo>
                  <a:pt x="5721" y="4204"/>
                  <a:pt x="5615" y="4202"/>
                  <a:pt x="5510" y="4202"/>
                </a:cubicBezTo>
                <a:cubicBezTo>
                  <a:pt x="4065" y="4202"/>
                  <a:pt x="2759" y="4653"/>
                  <a:pt x="1615" y="5544"/>
                </a:cubicBezTo>
                <a:cubicBezTo>
                  <a:pt x="1035" y="6009"/>
                  <a:pt x="614" y="6602"/>
                  <a:pt x="372" y="7309"/>
                </a:cubicBezTo>
                <a:cubicBezTo>
                  <a:pt x="0" y="8388"/>
                  <a:pt x="22" y="9351"/>
                  <a:pt x="435" y="10257"/>
                </a:cubicBezTo>
                <a:cubicBezTo>
                  <a:pt x="875" y="11210"/>
                  <a:pt x="1658" y="11727"/>
                  <a:pt x="2566" y="11727"/>
                </a:cubicBezTo>
                <a:cubicBezTo>
                  <a:pt x="2910" y="11727"/>
                  <a:pt x="3273" y="11653"/>
                  <a:pt x="3642" y="11500"/>
                </a:cubicBezTo>
                <a:cubicBezTo>
                  <a:pt x="3699" y="11473"/>
                  <a:pt x="3764" y="11443"/>
                  <a:pt x="3820" y="11407"/>
                </a:cubicBezTo>
                <a:cubicBezTo>
                  <a:pt x="3892" y="11371"/>
                  <a:pt x="3964" y="11337"/>
                  <a:pt x="4035" y="11315"/>
                </a:cubicBezTo>
                <a:cubicBezTo>
                  <a:pt x="4082" y="11297"/>
                  <a:pt x="4124" y="11288"/>
                  <a:pt x="4156" y="11288"/>
                </a:cubicBezTo>
                <a:cubicBezTo>
                  <a:pt x="4178" y="11288"/>
                  <a:pt x="4195" y="11292"/>
                  <a:pt x="4206" y="11301"/>
                </a:cubicBezTo>
                <a:cubicBezTo>
                  <a:pt x="4235" y="11322"/>
                  <a:pt x="4256" y="11380"/>
                  <a:pt x="4256" y="11473"/>
                </a:cubicBezTo>
                <a:cubicBezTo>
                  <a:pt x="4292" y="12350"/>
                  <a:pt x="4693" y="13108"/>
                  <a:pt x="5521" y="13850"/>
                </a:cubicBezTo>
                <a:cubicBezTo>
                  <a:pt x="6384" y="14628"/>
                  <a:pt x="7384" y="15142"/>
                  <a:pt x="8484" y="15378"/>
                </a:cubicBezTo>
                <a:cubicBezTo>
                  <a:pt x="8869" y="15458"/>
                  <a:pt x="9246" y="15498"/>
                  <a:pt x="9613" y="15498"/>
                </a:cubicBezTo>
                <a:cubicBezTo>
                  <a:pt x="10165" y="15498"/>
                  <a:pt x="10695" y="15408"/>
                  <a:pt x="11197" y="15228"/>
                </a:cubicBezTo>
                <a:lnTo>
                  <a:pt x="11269" y="15200"/>
                </a:lnTo>
                <a:cubicBezTo>
                  <a:pt x="11634" y="15072"/>
                  <a:pt x="12054" y="14921"/>
                  <a:pt x="12169" y="14393"/>
                </a:cubicBezTo>
                <a:cubicBezTo>
                  <a:pt x="12176" y="14357"/>
                  <a:pt x="12182" y="14350"/>
                  <a:pt x="12182" y="14343"/>
                </a:cubicBezTo>
                <a:cubicBezTo>
                  <a:pt x="12198" y="14343"/>
                  <a:pt x="12261" y="14364"/>
                  <a:pt x="12311" y="14436"/>
                </a:cubicBezTo>
                <a:cubicBezTo>
                  <a:pt x="12954" y="15392"/>
                  <a:pt x="13948" y="15771"/>
                  <a:pt x="14739" y="15992"/>
                </a:cubicBezTo>
                <a:cubicBezTo>
                  <a:pt x="15396" y="16170"/>
                  <a:pt x="16039" y="16265"/>
                  <a:pt x="16668" y="16265"/>
                </a:cubicBezTo>
                <a:cubicBezTo>
                  <a:pt x="18411" y="16265"/>
                  <a:pt x="20082" y="15586"/>
                  <a:pt x="21753" y="14208"/>
                </a:cubicBezTo>
                <a:cubicBezTo>
                  <a:pt x="22531" y="13572"/>
                  <a:pt x="22795" y="12808"/>
                  <a:pt x="22538" y="11937"/>
                </a:cubicBezTo>
                <a:lnTo>
                  <a:pt x="22524" y="11908"/>
                </a:lnTo>
                <a:cubicBezTo>
                  <a:pt x="22495" y="11808"/>
                  <a:pt x="22495" y="11786"/>
                  <a:pt x="22524" y="11757"/>
                </a:cubicBezTo>
                <a:cubicBezTo>
                  <a:pt x="22542" y="11743"/>
                  <a:pt x="22554" y="11735"/>
                  <a:pt x="22570" y="11735"/>
                </a:cubicBezTo>
                <a:cubicBezTo>
                  <a:pt x="22593" y="11735"/>
                  <a:pt x="22621" y="11752"/>
                  <a:pt x="22680" y="11793"/>
                </a:cubicBezTo>
                <a:cubicBezTo>
                  <a:pt x="22695" y="11808"/>
                  <a:pt x="22716" y="11822"/>
                  <a:pt x="22731" y="11829"/>
                </a:cubicBezTo>
                <a:cubicBezTo>
                  <a:pt x="23663" y="12411"/>
                  <a:pt x="24706" y="12698"/>
                  <a:pt x="25909" y="12698"/>
                </a:cubicBezTo>
                <a:cubicBezTo>
                  <a:pt x="26006" y="12698"/>
                  <a:pt x="26103" y="12696"/>
                  <a:pt x="26202" y="12693"/>
                </a:cubicBezTo>
                <a:cubicBezTo>
                  <a:pt x="27201" y="12657"/>
                  <a:pt x="28164" y="12208"/>
                  <a:pt x="28836" y="11450"/>
                </a:cubicBezTo>
                <a:cubicBezTo>
                  <a:pt x="29493" y="10722"/>
                  <a:pt x="29815" y="9808"/>
                  <a:pt x="29750" y="8879"/>
                </a:cubicBezTo>
                <a:cubicBezTo>
                  <a:pt x="29657" y="7637"/>
                  <a:pt x="28822" y="6838"/>
                  <a:pt x="27623" y="6838"/>
                </a:cubicBezTo>
                <a:lnTo>
                  <a:pt x="27616" y="6838"/>
                </a:lnTo>
                <a:cubicBezTo>
                  <a:pt x="27445" y="6838"/>
                  <a:pt x="27287" y="6838"/>
                  <a:pt x="27258" y="6809"/>
                </a:cubicBezTo>
                <a:cubicBezTo>
                  <a:pt x="27237" y="6780"/>
                  <a:pt x="27251" y="6624"/>
                  <a:pt x="27273" y="6453"/>
                </a:cubicBezTo>
                <a:cubicBezTo>
                  <a:pt x="27451" y="4953"/>
                  <a:pt x="26708" y="3767"/>
                  <a:pt x="25280" y="3282"/>
                </a:cubicBezTo>
                <a:cubicBezTo>
                  <a:pt x="24916" y="3157"/>
                  <a:pt x="24542" y="3094"/>
                  <a:pt x="24147" y="3094"/>
                </a:cubicBezTo>
                <a:cubicBezTo>
                  <a:pt x="23752" y="3094"/>
                  <a:pt x="23334" y="3157"/>
                  <a:pt x="22880" y="3282"/>
                </a:cubicBezTo>
                <a:cubicBezTo>
                  <a:pt x="22389" y="3417"/>
                  <a:pt x="22017" y="3659"/>
                  <a:pt x="21746" y="4024"/>
                </a:cubicBezTo>
                <a:cubicBezTo>
                  <a:pt x="21624" y="4188"/>
                  <a:pt x="21545" y="4259"/>
                  <a:pt x="21509" y="4267"/>
                </a:cubicBezTo>
                <a:cubicBezTo>
                  <a:pt x="21453" y="4267"/>
                  <a:pt x="21331" y="4074"/>
                  <a:pt x="21288" y="4010"/>
                </a:cubicBezTo>
                <a:cubicBezTo>
                  <a:pt x="20903" y="3431"/>
                  <a:pt x="20452" y="2860"/>
                  <a:pt x="19924" y="2274"/>
                </a:cubicBezTo>
                <a:cubicBezTo>
                  <a:pt x="18738" y="968"/>
                  <a:pt x="17261" y="240"/>
                  <a:pt x="15404" y="46"/>
                </a:cubicBezTo>
                <a:cubicBezTo>
                  <a:pt x="15139" y="16"/>
                  <a:pt x="14852" y="0"/>
                  <a:pt x="1455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2" name="Google Shape;22;p3"/>
          <p:cNvSpPr/>
          <p:nvPr/>
        </p:nvSpPr>
        <p:spPr>
          <a:xfrm>
            <a:off x="-571610" y="4075362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" name="Google Shape;23;p3"/>
          <p:cNvGrpSpPr/>
          <p:nvPr/>
        </p:nvGrpSpPr>
        <p:grpSpPr>
          <a:xfrm>
            <a:off x="-257338" y="-164823"/>
            <a:ext cx="1349322" cy="1178509"/>
            <a:chOff x="4174688" y="2867426"/>
            <a:chExt cx="675133" cy="589667"/>
          </a:xfrm>
        </p:grpSpPr>
        <p:sp>
          <p:nvSpPr>
            <p:cNvPr id="24" name="Google Shape;24;p3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3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3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3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3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3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1" name="Google Shape;31;p3"/>
          <p:cNvSpPr/>
          <p:nvPr/>
        </p:nvSpPr>
        <p:spPr>
          <a:xfrm>
            <a:off x="3210104" y="-382753"/>
            <a:ext cx="1677317" cy="941571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2" name="Google Shape;32;p3"/>
          <p:cNvSpPr/>
          <p:nvPr/>
        </p:nvSpPr>
        <p:spPr>
          <a:xfrm rot="10800000" flipH="1">
            <a:off x="7914276" y="4423842"/>
            <a:ext cx="1170039" cy="1081283"/>
          </a:xfrm>
          <a:custGeom>
            <a:avLst/>
            <a:gdLst/>
            <a:ahLst/>
            <a:cxnLst/>
            <a:rect l="l" t="t" r="r" b="b"/>
            <a:pathLst>
              <a:path w="17475" h="16150" extrusionOk="0">
                <a:moveTo>
                  <a:pt x="9420" y="252"/>
                </a:moveTo>
                <a:cubicBezTo>
                  <a:pt x="9834" y="1030"/>
                  <a:pt x="9706" y="2129"/>
                  <a:pt x="9606" y="2972"/>
                </a:cubicBezTo>
                <a:cubicBezTo>
                  <a:pt x="9498" y="3836"/>
                  <a:pt x="9248" y="4657"/>
                  <a:pt x="8955" y="5479"/>
                </a:cubicBezTo>
                <a:cubicBezTo>
                  <a:pt x="8777" y="5414"/>
                  <a:pt x="8585" y="5378"/>
                  <a:pt x="8391" y="5365"/>
                </a:cubicBezTo>
                <a:cubicBezTo>
                  <a:pt x="8378" y="5272"/>
                  <a:pt x="8434" y="5143"/>
                  <a:pt x="8450" y="5051"/>
                </a:cubicBezTo>
                <a:cubicBezTo>
                  <a:pt x="8470" y="4821"/>
                  <a:pt x="8434" y="4564"/>
                  <a:pt x="8434" y="4329"/>
                </a:cubicBezTo>
                <a:cubicBezTo>
                  <a:pt x="8450" y="3829"/>
                  <a:pt x="8492" y="3322"/>
                  <a:pt x="8578" y="2830"/>
                </a:cubicBezTo>
                <a:cubicBezTo>
                  <a:pt x="8734" y="1930"/>
                  <a:pt x="9041" y="1080"/>
                  <a:pt x="9420" y="252"/>
                </a:cubicBezTo>
                <a:close/>
                <a:moveTo>
                  <a:pt x="6057" y="1206"/>
                </a:moveTo>
                <a:cubicBezTo>
                  <a:pt x="6585" y="1206"/>
                  <a:pt x="7921" y="4948"/>
                  <a:pt x="8107" y="5365"/>
                </a:cubicBezTo>
                <a:lnTo>
                  <a:pt x="8114" y="5371"/>
                </a:lnTo>
                <a:cubicBezTo>
                  <a:pt x="8078" y="5378"/>
                  <a:pt x="8042" y="5378"/>
                  <a:pt x="7999" y="5385"/>
                </a:cubicBezTo>
                <a:cubicBezTo>
                  <a:pt x="7821" y="5414"/>
                  <a:pt x="7642" y="5464"/>
                  <a:pt x="7478" y="5536"/>
                </a:cubicBezTo>
                <a:cubicBezTo>
                  <a:pt x="7171" y="4850"/>
                  <a:pt x="6821" y="4194"/>
                  <a:pt x="6542" y="3493"/>
                </a:cubicBezTo>
                <a:cubicBezTo>
                  <a:pt x="6400" y="3143"/>
                  <a:pt x="6271" y="2780"/>
                  <a:pt x="6170" y="2415"/>
                </a:cubicBezTo>
                <a:cubicBezTo>
                  <a:pt x="6114" y="2223"/>
                  <a:pt x="5814" y="1366"/>
                  <a:pt x="5992" y="1229"/>
                </a:cubicBezTo>
                <a:cubicBezTo>
                  <a:pt x="6012" y="1213"/>
                  <a:pt x="6034" y="1206"/>
                  <a:pt x="6057" y="1206"/>
                </a:cubicBezTo>
                <a:close/>
                <a:moveTo>
                  <a:pt x="12044" y="1288"/>
                </a:moveTo>
                <a:cubicBezTo>
                  <a:pt x="12058" y="1288"/>
                  <a:pt x="12071" y="1290"/>
                  <a:pt x="12083" y="1294"/>
                </a:cubicBezTo>
                <a:cubicBezTo>
                  <a:pt x="12477" y="1443"/>
                  <a:pt x="11348" y="3044"/>
                  <a:pt x="11170" y="3315"/>
                </a:cubicBezTo>
                <a:cubicBezTo>
                  <a:pt x="10626" y="4143"/>
                  <a:pt x="10085" y="4972"/>
                  <a:pt x="9498" y="5764"/>
                </a:cubicBezTo>
                <a:cubicBezTo>
                  <a:pt x="9449" y="5728"/>
                  <a:pt x="9399" y="5700"/>
                  <a:pt x="9349" y="5671"/>
                </a:cubicBezTo>
                <a:cubicBezTo>
                  <a:pt x="9613" y="4794"/>
                  <a:pt x="9913" y="3964"/>
                  <a:pt x="10398" y="3179"/>
                </a:cubicBezTo>
                <a:cubicBezTo>
                  <a:pt x="10642" y="2780"/>
                  <a:pt x="10912" y="2401"/>
                  <a:pt x="11219" y="2052"/>
                </a:cubicBezTo>
                <a:cubicBezTo>
                  <a:pt x="11362" y="1896"/>
                  <a:pt x="11809" y="1288"/>
                  <a:pt x="12044" y="1288"/>
                </a:cubicBezTo>
                <a:close/>
                <a:moveTo>
                  <a:pt x="3121" y="693"/>
                </a:moveTo>
                <a:cubicBezTo>
                  <a:pt x="3263" y="693"/>
                  <a:pt x="3654" y="1090"/>
                  <a:pt x="3757" y="1179"/>
                </a:cubicBezTo>
                <a:cubicBezTo>
                  <a:pt x="3951" y="1366"/>
                  <a:pt x="4136" y="1572"/>
                  <a:pt x="4300" y="1786"/>
                </a:cubicBezTo>
                <a:cubicBezTo>
                  <a:pt x="4621" y="2180"/>
                  <a:pt x="4893" y="2609"/>
                  <a:pt x="5178" y="3022"/>
                </a:cubicBezTo>
                <a:cubicBezTo>
                  <a:pt x="5814" y="3937"/>
                  <a:pt x="6449" y="4857"/>
                  <a:pt x="7056" y="5786"/>
                </a:cubicBezTo>
                <a:cubicBezTo>
                  <a:pt x="6993" y="5843"/>
                  <a:pt x="6928" y="5899"/>
                  <a:pt x="6864" y="5958"/>
                </a:cubicBezTo>
                <a:cubicBezTo>
                  <a:pt x="6213" y="5179"/>
                  <a:pt x="5536" y="4429"/>
                  <a:pt x="4857" y="3671"/>
                </a:cubicBezTo>
                <a:cubicBezTo>
                  <a:pt x="4456" y="3222"/>
                  <a:pt x="4050" y="2787"/>
                  <a:pt x="3694" y="2300"/>
                </a:cubicBezTo>
                <a:cubicBezTo>
                  <a:pt x="3543" y="2094"/>
                  <a:pt x="2607" y="794"/>
                  <a:pt x="3107" y="694"/>
                </a:cubicBezTo>
                <a:cubicBezTo>
                  <a:pt x="3112" y="693"/>
                  <a:pt x="3116" y="693"/>
                  <a:pt x="3121" y="693"/>
                </a:cubicBezTo>
                <a:close/>
                <a:moveTo>
                  <a:pt x="15116" y="1900"/>
                </a:moveTo>
                <a:cubicBezTo>
                  <a:pt x="15120" y="1900"/>
                  <a:pt x="15123" y="1900"/>
                  <a:pt x="15125" y="1901"/>
                </a:cubicBezTo>
                <a:cubicBezTo>
                  <a:pt x="15339" y="1966"/>
                  <a:pt x="15226" y="2165"/>
                  <a:pt x="15177" y="2266"/>
                </a:cubicBezTo>
                <a:cubicBezTo>
                  <a:pt x="15125" y="2358"/>
                  <a:pt x="15012" y="2444"/>
                  <a:pt x="14940" y="2514"/>
                </a:cubicBezTo>
                <a:cubicBezTo>
                  <a:pt x="14733" y="2722"/>
                  <a:pt x="14512" y="2909"/>
                  <a:pt x="14291" y="3094"/>
                </a:cubicBezTo>
                <a:cubicBezTo>
                  <a:pt x="13826" y="3493"/>
                  <a:pt x="13312" y="3822"/>
                  <a:pt x="12791" y="4151"/>
                </a:cubicBezTo>
                <a:cubicBezTo>
                  <a:pt x="11799" y="4778"/>
                  <a:pt x="10798" y="5394"/>
                  <a:pt x="9792" y="6000"/>
                </a:cubicBezTo>
                <a:lnTo>
                  <a:pt x="9778" y="6014"/>
                </a:lnTo>
                <a:cubicBezTo>
                  <a:pt x="9742" y="5971"/>
                  <a:pt x="9699" y="5935"/>
                  <a:pt x="9656" y="5892"/>
                </a:cubicBezTo>
                <a:cubicBezTo>
                  <a:pt x="9684" y="5856"/>
                  <a:pt x="9726" y="5800"/>
                  <a:pt x="9778" y="5728"/>
                </a:cubicBezTo>
                <a:cubicBezTo>
                  <a:pt x="10626" y="5065"/>
                  <a:pt x="11440" y="4365"/>
                  <a:pt x="12270" y="3680"/>
                </a:cubicBezTo>
                <a:cubicBezTo>
                  <a:pt x="12698" y="3322"/>
                  <a:pt x="13127" y="2958"/>
                  <a:pt x="13591" y="2658"/>
                </a:cubicBezTo>
                <a:cubicBezTo>
                  <a:pt x="13862" y="2494"/>
                  <a:pt x="14155" y="2358"/>
                  <a:pt x="14440" y="2223"/>
                </a:cubicBezTo>
                <a:cubicBezTo>
                  <a:pt x="14531" y="2188"/>
                  <a:pt x="15015" y="1900"/>
                  <a:pt x="15116" y="1900"/>
                </a:cubicBezTo>
                <a:close/>
                <a:moveTo>
                  <a:pt x="2646" y="4280"/>
                </a:moveTo>
                <a:cubicBezTo>
                  <a:pt x="2958" y="4280"/>
                  <a:pt x="3362" y="4413"/>
                  <a:pt x="3615" y="4478"/>
                </a:cubicBezTo>
                <a:cubicBezTo>
                  <a:pt x="4036" y="4580"/>
                  <a:pt x="4449" y="4722"/>
                  <a:pt x="4842" y="4907"/>
                </a:cubicBezTo>
                <a:cubicBezTo>
                  <a:pt x="5521" y="5229"/>
                  <a:pt x="6100" y="5728"/>
                  <a:pt x="6763" y="6064"/>
                </a:cubicBezTo>
                <a:cubicBezTo>
                  <a:pt x="6657" y="6185"/>
                  <a:pt x="6564" y="6314"/>
                  <a:pt x="6492" y="6449"/>
                </a:cubicBezTo>
                <a:lnTo>
                  <a:pt x="6485" y="6443"/>
                </a:lnTo>
                <a:cubicBezTo>
                  <a:pt x="5764" y="6156"/>
                  <a:pt x="5022" y="5978"/>
                  <a:pt x="4285" y="5743"/>
                </a:cubicBezTo>
                <a:cubicBezTo>
                  <a:pt x="3865" y="5615"/>
                  <a:pt x="3450" y="5457"/>
                  <a:pt x="3071" y="5243"/>
                </a:cubicBezTo>
                <a:cubicBezTo>
                  <a:pt x="2900" y="5143"/>
                  <a:pt x="1894" y="4528"/>
                  <a:pt x="2393" y="4322"/>
                </a:cubicBezTo>
                <a:cubicBezTo>
                  <a:pt x="2464" y="4293"/>
                  <a:pt x="2551" y="4280"/>
                  <a:pt x="2646" y="4280"/>
                </a:cubicBezTo>
                <a:close/>
                <a:moveTo>
                  <a:pt x="14495" y="4785"/>
                </a:moveTo>
                <a:cubicBezTo>
                  <a:pt x="14724" y="4785"/>
                  <a:pt x="14878" y="4855"/>
                  <a:pt x="14512" y="5257"/>
                </a:cubicBezTo>
                <a:cubicBezTo>
                  <a:pt x="14376" y="5407"/>
                  <a:pt x="14126" y="5457"/>
                  <a:pt x="13941" y="5529"/>
                </a:cubicBezTo>
                <a:cubicBezTo>
                  <a:pt x="13512" y="5678"/>
                  <a:pt x="13062" y="5800"/>
                  <a:pt x="12626" y="5935"/>
                </a:cubicBezTo>
                <a:cubicBezTo>
                  <a:pt x="11826" y="6192"/>
                  <a:pt x="11012" y="6429"/>
                  <a:pt x="10220" y="6700"/>
                </a:cubicBezTo>
                <a:cubicBezTo>
                  <a:pt x="10155" y="6551"/>
                  <a:pt x="10078" y="6407"/>
                  <a:pt x="9984" y="6271"/>
                </a:cubicBezTo>
                <a:cubicBezTo>
                  <a:pt x="10678" y="6007"/>
                  <a:pt x="11370" y="5743"/>
                  <a:pt x="12062" y="5479"/>
                </a:cubicBezTo>
                <a:cubicBezTo>
                  <a:pt x="12748" y="5222"/>
                  <a:pt x="13490" y="4844"/>
                  <a:pt x="14234" y="4801"/>
                </a:cubicBezTo>
                <a:cubicBezTo>
                  <a:pt x="14316" y="4795"/>
                  <a:pt x="14411" y="4785"/>
                  <a:pt x="14495" y="4785"/>
                </a:cubicBezTo>
                <a:close/>
                <a:moveTo>
                  <a:pt x="9742" y="6208"/>
                </a:moveTo>
                <a:lnTo>
                  <a:pt x="9742" y="6208"/>
                </a:lnTo>
                <a:cubicBezTo>
                  <a:pt x="9785" y="6251"/>
                  <a:pt x="9821" y="6300"/>
                  <a:pt x="9855" y="6350"/>
                </a:cubicBezTo>
                <a:cubicBezTo>
                  <a:pt x="9949" y="6479"/>
                  <a:pt x="10020" y="6621"/>
                  <a:pt x="10078" y="6772"/>
                </a:cubicBezTo>
                <a:cubicBezTo>
                  <a:pt x="10069" y="6778"/>
                  <a:pt x="10069" y="6785"/>
                  <a:pt x="10062" y="6792"/>
                </a:cubicBezTo>
                <a:cubicBezTo>
                  <a:pt x="9992" y="6585"/>
                  <a:pt x="9884" y="6386"/>
                  <a:pt x="9742" y="6208"/>
                </a:cubicBezTo>
                <a:close/>
                <a:moveTo>
                  <a:pt x="10112" y="6943"/>
                </a:moveTo>
                <a:cubicBezTo>
                  <a:pt x="10112" y="6943"/>
                  <a:pt x="10121" y="6950"/>
                  <a:pt x="10127" y="6950"/>
                </a:cubicBezTo>
                <a:cubicBezTo>
                  <a:pt x="10155" y="7056"/>
                  <a:pt x="10170" y="7164"/>
                  <a:pt x="10177" y="7270"/>
                </a:cubicBezTo>
                <a:cubicBezTo>
                  <a:pt x="10163" y="7157"/>
                  <a:pt x="10141" y="7049"/>
                  <a:pt x="10112" y="6943"/>
                </a:cubicBezTo>
                <a:close/>
                <a:moveTo>
                  <a:pt x="3949" y="6592"/>
                </a:moveTo>
                <a:cubicBezTo>
                  <a:pt x="4754" y="6592"/>
                  <a:pt x="5545" y="6700"/>
                  <a:pt x="6350" y="6729"/>
                </a:cubicBezTo>
                <a:cubicBezTo>
                  <a:pt x="6271" y="6936"/>
                  <a:pt x="6222" y="7150"/>
                  <a:pt x="6199" y="7371"/>
                </a:cubicBezTo>
                <a:cubicBezTo>
                  <a:pt x="6050" y="7357"/>
                  <a:pt x="5902" y="7351"/>
                  <a:pt x="5754" y="7351"/>
                </a:cubicBezTo>
                <a:cubicBezTo>
                  <a:pt x="5020" y="7351"/>
                  <a:pt x="4305" y="7514"/>
                  <a:pt x="3586" y="7692"/>
                </a:cubicBezTo>
                <a:cubicBezTo>
                  <a:pt x="3008" y="7836"/>
                  <a:pt x="2422" y="7985"/>
                  <a:pt x="1829" y="8028"/>
                </a:cubicBezTo>
                <a:cubicBezTo>
                  <a:pt x="1741" y="8035"/>
                  <a:pt x="1654" y="8037"/>
                  <a:pt x="1567" y="8037"/>
                </a:cubicBezTo>
                <a:cubicBezTo>
                  <a:pt x="1422" y="8037"/>
                  <a:pt x="1278" y="8031"/>
                  <a:pt x="1136" y="8031"/>
                </a:cubicBezTo>
                <a:cubicBezTo>
                  <a:pt x="1076" y="8031"/>
                  <a:pt x="1017" y="8032"/>
                  <a:pt x="958" y="8035"/>
                </a:cubicBezTo>
                <a:cubicBezTo>
                  <a:pt x="878" y="8041"/>
                  <a:pt x="758" y="8080"/>
                  <a:pt x="672" y="8080"/>
                </a:cubicBezTo>
                <a:cubicBezTo>
                  <a:pt x="659" y="8080"/>
                  <a:pt x="647" y="8080"/>
                  <a:pt x="636" y="8078"/>
                </a:cubicBezTo>
                <a:cubicBezTo>
                  <a:pt x="523" y="7999"/>
                  <a:pt x="401" y="7929"/>
                  <a:pt x="286" y="7857"/>
                </a:cubicBezTo>
                <a:cubicBezTo>
                  <a:pt x="336" y="7771"/>
                  <a:pt x="401" y="7707"/>
                  <a:pt x="480" y="7656"/>
                </a:cubicBezTo>
                <a:cubicBezTo>
                  <a:pt x="780" y="7428"/>
                  <a:pt x="1193" y="7329"/>
                  <a:pt x="1529" y="7150"/>
                </a:cubicBezTo>
                <a:cubicBezTo>
                  <a:pt x="2115" y="6842"/>
                  <a:pt x="2693" y="6664"/>
                  <a:pt x="3358" y="6614"/>
                </a:cubicBezTo>
                <a:cubicBezTo>
                  <a:pt x="3556" y="6599"/>
                  <a:pt x="3753" y="6592"/>
                  <a:pt x="3949" y="6592"/>
                </a:cubicBezTo>
                <a:close/>
                <a:moveTo>
                  <a:pt x="12921" y="6910"/>
                </a:moveTo>
                <a:cubicBezTo>
                  <a:pt x="14281" y="6910"/>
                  <a:pt x="15630" y="7048"/>
                  <a:pt x="16882" y="7656"/>
                </a:cubicBezTo>
                <a:cubicBezTo>
                  <a:pt x="16961" y="7692"/>
                  <a:pt x="17096" y="7742"/>
                  <a:pt x="17154" y="7814"/>
                </a:cubicBezTo>
                <a:cubicBezTo>
                  <a:pt x="17160" y="8241"/>
                  <a:pt x="17051" y="8455"/>
                  <a:pt x="16828" y="8455"/>
                </a:cubicBezTo>
                <a:cubicBezTo>
                  <a:pt x="16790" y="8455"/>
                  <a:pt x="16749" y="8448"/>
                  <a:pt x="16704" y="8436"/>
                </a:cubicBezTo>
                <a:cubicBezTo>
                  <a:pt x="16625" y="8436"/>
                  <a:pt x="16555" y="8420"/>
                  <a:pt x="16489" y="8400"/>
                </a:cubicBezTo>
                <a:cubicBezTo>
                  <a:pt x="16255" y="8342"/>
                  <a:pt x="16054" y="8271"/>
                  <a:pt x="15819" y="8249"/>
                </a:cubicBezTo>
                <a:cubicBezTo>
                  <a:pt x="15247" y="8206"/>
                  <a:pt x="14690" y="8186"/>
                  <a:pt x="14119" y="8084"/>
                </a:cubicBezTo>
                <a:cubicBezTo>
                  <a:pt x="12877" y="7863"/>
                  <a:pt x="11627" y="7622"/>
                  <a:pt x="10385" y="7365"/>
                </a:cubicBezTo>
                <a:lnTo>
                  <a:pt x="10349" y="7365"/>
                </a:lnTo>
                <a:cubicBezTo>
                  <a:pt x="10349" y="7236"/>
                  <a:pt x="10335" y="7114"/>
                  <a:pt x="10306" y="6993"/>
                </a:cubicBezTo>
                <a:cubicBezTo>
                  <a:pt x="11167" y="6967"/>
                  <a:pt x="12046" y="6910"/>
                  <a:pt x="12921" y="6910"/>
                </a:cubicBezTo>
                <a:close/>
                <a:moveTo>
                  <a:pt x="7241" y="9449"/>
                </a:moveTo>
                <a:cubicBezTo>
                  <a:pt x="7241" y="9449"/>
                  <a:pt x="7250" y="9456"/>
                  <a:pt x="7257" y="9456"/>
                </a:cubicBezTo>
                <a:cubicBezTo>
                  <a:pt x="7250" y="9464"/>
                  <a:pt x="7241" y="9471"/>
                  <a:pt x="7241" y="9478"/>
                </a:cubicBezTo>
                <a:lnTo>
                  <a:pt x="7241" y="9449"/>
                </a:lnTo>
                <a:close/>
                <a:moveTo>
                  <a:pt x="8374" y="5580"/>
                </a:moveTo>
                <a:cubicBezTo>
                  <a:pt x="8721" y="5580"/>
                  <a:pt x="9068" y="5677"/>
                  <a:pt x="9370" y="5872"/>
                </a:cubicBezTo>
                <a:cubicBezTo>
                  <a:pt x="10405" y="6736"/>
                  <a:pt x="10306" y="8492"/>
                  <a:pt x="9248" y="9277"/>
                </a:cubicBezTo>
                <a:cubicBezTo>
                  <a:pt x="9228" y="9284"/>
                  <a:pt x="9205" y="9300"/>
                  <a:pt x="9192" y="9313"/>
                </a:cubicBezTo>
                <a:cubicBezTo>
                  <a:pt x="9049" y="9413"/>
                  <a:pt x="8892" y="9498"/>
                  <a:pt x="8714" y="9557"/>
                </a:cubicBezTo>
                <a:cubicBezTo>
                  <a:pt x="8539" y="9616"/>
                  <a:pt x="8370" y="9643"/>
                  <a:pt x="8207" y="9643"/>
                </a:cubicBezTo>
                <a:cubicBezTo>
                  <a:pt x="7842" y="9643"/>
                  <a:pt x="7511" y="9507"/>
                  <a:pt x="7234" y="9284"/>
                </a:cubicBezTo>
                <a:lnTo>
                  <a:pt x="7234" y="9270"/>
                </a:lnTo>
                <a:cubicBezTo>
                  <a:pt x="7230" y="9246"/>
                  <a:pt x="7215" y="9235"/>
                  <a:pt x="7199" y="9235"/>
                </a:cubicBezTo>
                <a:cubicBezTo>
                  <a:pt x="7192" y="9235"/>
                  <a:pt x="7184" y="9237"/>
                  <a:pt x="7178" y="9241"/>
                </a:cubicBezTo>
                <a:cubicBezTo>
                  <a:pt x="6492" y="8650"/>
                  <a:pt x="6163" y="7527"/>
                  <a:pt x="6556" y="6713"/>
                </a:cubicBezTo>
                <a:cubicBezTo>
                  <a:pt x="6864" y="6071"/>
                  <a:pt x="7464" y="5678"/>
                  <a:pt x="8107" y="5592"/>
                </a:cubicBezTo>
                <a:lnTo>
                  <a:pt x="8107" y="5592"/>
                </a:lnTo>
                <a:cubicBezTo>
                  <a:pt x="8091" y="5615"/>
                  <a:pt x="8085" y="5642"/>
                  <a:pt x="8091" y="5678"/>
                </a:cubicBezTo>
                <a:cubicBezTo>
                  <a:pt x="8101" y="5717"/>
                  <a:pt x="8134" y="5735"/>
                  <a:pt x="8168" y="5735"/>
                </a:cubicBezTo>
                <a:cubicBezTo>
                  <a:pt x="8216" y="5735"/>
                  <a:pt x="8267" y="5701"/>
                  <a:pt x="8263" y="5642"/>
                </a:cubicBezTo>
                <a:cubicBezTo>
                  <a:pt x="8263" y="5615"/>
                  <a:pt x="8249" y="5599"/>
                  <a:pt x="8235" y="5586"/>
                </a:cubicBezTo>
                <a:cubicBezTo>
                  <a:pt x="8282" y="5582"/>
                  <a:pt x="8328" y="5580"/>
                  <a:pt x="8374" y="5580"/>
                </a:cubicBezTo>
                <a:close/>
                <a:moveTo>
                  <a:pt x="6213" y="7836"/>
                </a:moveTo>
                <a:cubicBezTo>
                  <a:pt x="6228" y="7929"/>
                  <a:pt x="6242" y="8021"/>
                  <a:pt x="6271" y="8107"/>
                </a:cubicBezTo>
                <a:cubicBezTo>
                  <a:pt x="6307" y="8242"/>
                  <a:pt x="6357" y="8364"/>
                  <a:pt x="6413" y="8492"/>
                </a:cubicBezTo>
                <a:cubicBezTo>
                  <a:pt x="5493" y="8864"/>
                  <a:pt x="4578" y="9250"/>
                  <a:pt x="3642" y="9584"/>
                </a:cubicBezTo>
                <a:cubicBezTo>
                  <a:pt x="3157" y="9764"/>
                  <a:pt x="2672" y="9927"/>
                  <a:pt x="2185" y="10091"/>
                </a:cubicBezTo>
                <a:cubicBezTo>
                  <a:pt x="1944" y="10170"/>
                  <a:pt x="1700" y="10249"/>
                  <a:pt x="1457" y="10328"/>
                </a:cubicBezTo>
                <a:cubicBezTo>
                  <a:pt x="1328" y="10371"/>
                  <a:pt x="1208" y="10407"/>
                  <a:pt x="1087" y="10441"/>
                </a:cubicBezTo>
                <a:cubicBezTo>
                  <a:pt x="1017" y="10478"/>
                  <a:pt x="962" y="10497"/>
                  <a:pt x="919" y="10497"/>
                </a:cubicBezTo>
                <a:cubicBezTo>
                  <a:pt x="829" y="10497"/>
                  <a:pt x="796" y="10416"/>
                  <a:pt x="814" y="10256"/>
                </a:cubicBezTo>
                <a:cubicBezTo>
                  <a:pt x="751" y="9913"/>
                  <a:pt x="1001" y="9785"/>
                  <a:pt x="1279" y="9577"/>
                </a:cubicBezTo>
                <a:cubicBezTo>
                  <a:pt x="1472" y="9442"/>
                  <a:pt x="1680" y="9327"/>
                  <a:pt x="1885" y="9214"/>
                </a:cubicBezTo>
                <a:cubicBezTo>
                  <a:pt x="2357" y="8964"/>
                  <a:pt x="2837" y="8743"/>
                  <a:pt x="3335" y="8556"/>
                </a:cubicBezTo>
                <a:cubicBezTo>
                  <a:pt x="4257" y="8206"/>
                  <a:pt x="5227" y="7942"/>
                  <a:pt x="6213" y="7836"/>
                </a:cubicBezTo>
                <a:close/>
                <a:moveTo>
                  <a:pt x="10241" y="8107"/>
                </a:moveTo>
                <a:cubicBezTo>
                  <a:pt x="11170" y="8479"/>
                  <a:pt x="12098" y="8842"/>
                  <a:pt x="12969" y="9327"/>
                </a:cubicBezTo>
                <a:cubicBezTo>
                  <a:pt x="13454" y="9600"/>
                  <a:pt x="13925" y="9899"/>
                  <a:pt x="14354" y="10249"/>
                </a:cubicBezTo>
                <a:cubicBezTo>
                  <a:pt x="14548" y="10407"/>
                  <a:pt x="14733" y="10570"/>
                  <a:pt x="14911" y="10750"/>
                </a:cubicBezTo>
                <a:cubicBezTo>
                  <a:pt x="15048" y="10892"/>
                  <a:pt x="15483" y="11241"/>
                  <a:pt x="15497" y="11435"/>
                </a:cubicBezTo>
                <a:cubicBezTo>
                  <a:pt x="15504" y="11627"/>
                  <a:pt x="15262" y="11677"/>
                  <a:pt x="15141" y="11677"/>
                </a:cubicBezTo>
                <a:cubicBezTo>
                  <a:pt x="15134" y="11677"/>
                  <a:pt x="15127" y="11678"/>
                  <a:pt x="15120" y="11678"/>
                </a:cubicBezTo>
                <a:cubicBezTo>
                  <a:pt x="15031" y="11678"/>
                  <a:pt x="14927" y="11639"/>
                  <a:pt x="14848" y="11620"/>
                </a:cubicBezTo>
                <a:cubicBezTo>
                  <a:pt x="14584" y="11555"/>
                  <a:pt x="14326" y="11456"/>
                  <a:pt x="14083" y="11341"/>
                </a:cubicBezTo>
                <a:cubicBezTo>
                  <a:pt x="13619" y="11113"/>
                  <a:pt x="13197" y="10820"/>
                  <a:pt x="12791" y="10513"/>
                </a:cubicBezTo>
                <a:cubicBezTo>
                  <a:pt x="11891" y="9841"/>
                  <a:pt x="11005" y="9128"/>
                  <a:pt x="10121" y="8427"/>
                </a:cubicBezTo>
                <a:cubicBezTo>
                  <a:pt x="10170" y="8328"/>
                  <a:pt x="10206" y="8222"/>
                  <a:pt x="10241" y="8107"/>
                </a:cubicBezTo>
                <a:close/>
                <a:moveTo>
                  <a:pt x="6628" y="8849"/>
                </a:moveTo>
                <a:cubicBezTo>
                  <a:pt x="6671" y="8907"/>
                  <a:pt x="6713" y="8964"/>
                  <a:pt x="6763" y="9020"/>
                </a:cubicBezTo>
                <a:cubicBezTo>
                  <a:pt x="5956" y="9735"/>
                  <a:pt x="5193" y="10484"/>
                  <a:pt x="4413" y="11221"/>
                </a:cubicBezTo>
                <a:cubicBezTo>
                  <a:pt x="3978" y="11634"/>
                  <a:pt x="3556" y="12056"/>
                  <a:pt x="3085" y="12421"/>
                </a:cubicBezTo>
                <a:cubicBezTo>
                  <a:pt x="2886" y="12577"/>
                  <a:pt x="2679" y="12721"/>
                  <a:pt x="2458" y="12849"/>
                </a:cubicBezTo>
                <a:cubicBezTo>
                  <a:pt x="2352" y="12911"/>
                  <a:pt x="1961" y="13146"/>
                  <a:pt x="1743" y="13146"/>
                </a:cubicBezTo>
                <a:cubicBezTo>
                  <a:pt x="1638" y="13146"/>
                  <a:pt x="1573" y="13091"/>
                  <a:pt x="1601" y="12935"/>
                </a:cubicBezTo>
                <a:cubicBezTo>
                  <a:pt x="1680" y="12527"/>
                  <a:pt x="2329" y="12020"/>
                  <a:pt x="2629" y="11769"/>
                </a:cubicBezTo>
                <a:cubicBezTo>
                  <a:pt x="3035" y="11427"/>
                  <a:pt x="3471" y="11113"/>
                  <a:pt x="3899" y="10799"/>
                </a:cubicBezTo>
                <a:cubicBezTo>
                  <a:pt x="4799" y="10141"/>
                  <a:pt x="5714" y="9492"/>
                  <a:pt x="6628" y="8849"/>
                </a:cubicBezTo>
                <a:close/>
                <a:moveTo>
                  <a:pt x="9555" y="9214"/>
                </a:moveTo>
                <a:cubicBezTo>
                  <a:pt x="10283" y="9978"/>
                  <a:pt x="11048" y="10714"/>
                  <a:pt x="11799" y="11449"/>
                </a:cubicBezTo>
                <a:cubicBezTo>
                  <a:pt x="12227" y="11870"/>
                  <a:pt x="12662" y="12283"/>
                  <a:pt x="13048" y="12741"/>
                </a:cubicBezTo>
                <a:cubicBezTo>
                  <a:pt x="13206" y="12935"/>
                  <a:pt x="13362" y="13134"/>
                  <a:pt x="13490" y="13348"/>
                </a:cubicBezTo>
                <a:cubicBezTo>
                  <a:pt x="13614" y="13535"/>
                  <a:pt x="14046" y="14207"/>
                  <a:pt x="13655" y="14207"/>
                </a:cubicBezTo>
                <a:cubicBezTo>
                  <a:pt x="13642" y="14207"/>
                  <a:pt x="13627" y="14206"/>
                  <a:pt x="13612" y="14205"/>
                </a:cubicBezTo>
                <a:cubicBezTo>
                  <a:pt x="13391" y="14184"/>
                  <a:pt x="13104" y="13884"/>
                  <a:pt x="12940" y="13749"/>
                </a:cubicBezTo>
                <a:cubicBezTo>
                  <a:pt x="12777" y="13598"/>
                  <a:pt x="12613" y="13440"/>
                  <a:pt x="12462" y="13278"/>
                </a:cubicBezTo>
                <a:cubicBezTo>
                  <a:pt x="12083" y="12870"/>
                  <a:pt x="11749" y="12421"/>
                  <a:pt x="11406" y="11984"/>
                </a:cubicBezTo>
                <a:cubicBezTo>
                  <a:pt x="10727" y="11120"/>
                  <a:pt x="10055" y="10249"/>
                  <a:pt x="9399" y="9370"/>
                </a:cubicBezTo>
                <a:lnTo>
                  <a:pt x="9492" y="9277"/>
                </a:lnTo>
                <a:cubicBezTo>
                  <a:pt x="9521" y="9257"/>
                  <a:pt x="9534" y="9234"/>
                  <a:pt x="9555" y="9214"/>
                </a:cubicBezTo>
                <a:close/>
                <a:moveTo>
                  <a:pt x="6921" y="9185"/>
                </a:moveTo>
                <a:cubicBezTo>
                  <a:pt x="6993" y="9264"/>
                  <a:pt x="7078" y="9336"/>
                  <a:pt x="7164" y="9392"/>
                </a:cubicBezTo>
                <a:cubicBezTo>
                  <a:pt x="7149" y="10292"/>
                  <a:pt x="6813" y="11149"/>
                  <a:pt x="6542" y="11992"/>
                </a:cubicBezTo>
                <a:cubicBezTo>
                  <a:pt x="6400" y="12463"/>
                  <a:pt x="6292" y="12935"/>
                  <a:pt x="6213" y="13420"/>
                </a:cubicBezTo>
                <a:cubicBezTo>
                  <a:pt x="6150" y="13877"/>
                  <a:pt x="6114" y="14448"/>
                  <a:pt x="5922" y="14870"/>
                </a:cubicBezTo>
                <a:cubicBezTo>
                  <a:pt x="5899" y="14991"/>
                  <a:pt x="5827" y="15084"/>
                  <a:pt x="5721" y="15147"/>
                </a:cubicBezTo>
                <a:cubicBezTo>
                  <a:pt x="5670" y="15251"/>
                  <a:pt x="5613" y="15302"/>
                  <a:pt x="5549" y="15302"/>
                </a:cubicBezTo>
                <a:cubicBezTo>
                  <a:pt x="5489" y="15302"/>
                  <a:pt x="5422" y="15256"/>
                  <a:pt x="5349" y="15163"/>
                </a:cubicBezTo>
                <a:cubicBezTo>
                  <a:pt x="5121" y="15012"/>
                  <a:pt x="5099" y="14976"/>
                  <a:pt x="5092" y="14719"/>
                </a:cubicBezTo>
                <a:cubicBezTo>
                  <a:pt x="5085" y="14484"/>
                  <a:pt x="5142" y="14241"/>
                  <a:pt x="5185" y="14013"/>
                </a:cubicBezTo>
                <a:cubicBezTo>
                  <a:pt x="5299" y="13483"/>
                  <a:pt x="5442" y="12962"/>
                  <a:pt x="5606" y="12455"/>
                </a:cubicBezTo>
                <a:cubicBezTo>
                  <a:pt x="5964" y="11334"/>
                  <a:pt x="6427" y="10256"/>
                  <a:pt x="6921" y="9185"/>
                </a:cubicBezTo>
                <a:close/>
                <a:moveTo>
                  <a:pt x="8878" y="9721"/>
                </a:moveTo>
                <a:cubicBezTo>
                  <a:pt x="8885" y="9721"/>
                  <a:pt x="8885" y="9728"/>
                  <a:pt x="8885" y="9728"/>
                </a:cubicBezTo>
                <a:cubicBezTo>
                  <a:pt x="9478" y="10691"/>
                  <a:pt x="10020" y="11706"/>
                  <a:pt x="10506" y="12727"/>
                </a:cubicBezTo>
                <a:cubicBezTo>
                  <a:pt x="10755" y="13248"/>
                  <a:pt x="10978" y="13769"/>
                  <a:pt x="11206" y="14297"/>
                </a:cubicBezTo>
                <a:cubicBezTo>
                  <a:pt x="11277" y="14461"/>
                  <a:pt x="11884" y="15758"/>
                  <a:pt x="11448" y="15758"/>
                </a:cubicBezTo>
                <a:cubicBezTo>
                  <a:pt x="11406" y="15758"/>
                  <a:pt x="11354" y="15746"/>
                  <a:pt x="11291" y="15720"/>
                </a:cubicBezTo>
                <a:cubicBezTo>
                  <a:pt x="11163" y="15662"/>
                  <a:pt x="10962" y="15391"/>
                  <a:pt x="10849" y="15283"/>
                </a:cubicBezTo>
                <a:cubicBezTo>
                  <a:pt x="10619" y="15069"/>
                  <a:pt x="10455" y="14827"/>
                  <a:pt x="10299" y="14563"/>
                </a:cubicBezTo>
                <a:cubicBezTo>
                  <a:pt x="10006" y="14049"/>
                  <a:pt x="9735" y="13519"/>
                  <a:pt x="9492" y="12978"/>
                </a:cubicBezTo>
                <a:cubicBezTo>
                  <a:pt x="9034" y="11963"/>
                  <a:pt x="8684" y="10899"/>
                  <a:pt x="8407" y="9821"/>
                </a:cubicBezTo>
                <a:lnTo>
                  <a:pt x="8407" y="9821"/>
                </a:lnTo>
                <a:cubicBezTo>
                  <a:pt x="8418" y="9821"/>
                  <a:pt x="8430" y="9821"/>
                  <a:pt x="8441" y="9821"/>
                </a:cubicBezTo>
                <a:cubicBezTo>
                  <a:pt x="8593" y="9821"/>
                  <a:pt x="8744" y="9780"/>
                  <a:pt x="8878" y="9721"/>
                </a:cubicBezTo>
                <a:close/>
                <a:moveTo>
                  <a:pt x="7442" y="9570"/>
                </a:moveTo>
                <a:cubicBezTo>
                  <a:pt x="7613" y="9656"/>
                  <a:pt x="7791" y="9721"/>
                  <a:pt x="7978" y="9756"/>
                </a:cubicBezTo>
                <a:cubicBezTo>
                  <a:pt x="8071" y="10777"/>
                  <a:pt x="8242" y="11785"/>
                  <a:pt x="8306" y="12813"/>
                </a:cubicBezTo>
                <a:cubicBezTo>
                  <a:pt x="8342" y="13320"/>
                  <a:pt x="8364" y="13819"/>
                  <a:pt x="8371" y="14326"/>
                </a:cubicBezTo>
                <a:cubicBezTo>
                  <a:pt x="8377" y="14594"/>
                  <a:pt x="8496" y="15867"/>
                  <a:pt x="8085" y="15867"/>
                </a:cubicBezTo>
                <a:cubicBezTo>
                  <a:pt x="8056" y="15867"/>
                  <a:pt x="8026" y="15861"/>
                  <a:pt x="7992" y="15848"/>
                </a:cubicBezTo>
                <a:cubicBezTo>
                  <a:pt x="7721" y="15740"/>
                  <a:pt x="7606" y="15111"/>
                  <a:pt x="7570" y="14870"/>
                </a:cubicBezTo>
                <a:cubicBezTo>
                  <a:pt x="7534" y="14633"/>
                  <a:pt x="7521" y="14398"/>
                  <a:pt x="7498" y="14162"/>
                </a:cubicBezTo>
                <a:cubicBezTo>
                  <a:pt x="7464" y="13684"/>
                  <a:pt x="7435" y="13212"/>
                  <a:pt x="7413" y="12734"/>
                </a:cubicBezTo>
                <a:cubicBezTo>
                  <a:pt x="7378" y="11692"/>
                  <a:pt x="7336" y="10606"/>
                  <a:pt x="7442" y="9570"/>
                </a:cubicBezTo>
                <a:close/>
                <a:moveTo>
                  <a:pt x="9418" y="0"/>
                </a:moveTo>
                <a:cubicBezTo>
                  <a:pt x="9388" y="0"/>
                  <a:pt x="9357" y="17"/>
                  <a:pt x="9341" y="45"/>
                </a:cubicBezTo>
                <a:cubicBezTo>
                  <a:pt x="8835" y="938"/>
                  <a:pt x="8513" y="1937"/>
                  <a:pt x="8355" y="2951"/>
                </a:cubicBezTo>
                <a:cubicBezTo>
                  <a:pt x="8285" y="3407"/>
                  <a:pt x="8249" y="3872"/>
                  <a:pt x="8256" y="4336"/>
                </a:cubicBezTo>
                <a:cubicBezTo>
                  <a:pt x="8256" y="4622"/>
                  <a:pt x="8278" y="4907"/>
                  <a:pt x="8263" y="5193"/>
                </a:cubicBezTo>
                <a:cubicBezTo>
                  <a:pt x="8263" y="5279"/>
                  <a:pt x="8249" y="5322"/>
                  <a:pt x="8249" y="5365"/>
                </a:cubicBezTo>
                <a:lnTo>
                  <a:pt x="8235" y="5365"/>
                </a:lnTo>
                <a:lnTo>
                  <a:pt x="8235" y="5329"/>
                </a:lnTo>
                <a:cubicBezTo>
                  <a:pt x="7999" y="4357"/>
                  <a:pt x="7593" y="3387"/>
                  <a:pt x="7164" y="2487"/>
                </a:cubicBezTo>
                <a:cubicBezTo>
                  <a:pt x="6955" y="2054"/>
                  <a:pt x="6584" y="985"/>
                  <a:pt x="5983" y="985"/>
                </a:cubicBezTo>
                <a:cubicBezTo>
                  <a:pt x="5967" y="985"/>
                  <a:pt x="5951" y="986"/>
                  <a:pt x="5935" y="987"/>
                </a:cubicBezTo>
                <a:cubicBezTo>
                  <a:pt x="5899" y="994"/>
                  <a:pt x="5863" y="1015"/>
                  <a:pt x="5856" y="1051"/>
                </a:cubicBezTo>
                <a:cubicBezTo>
                  <a:pt x="5735" y="1765"/>
                  <a:pt x="6021" y="2530"/>
                  <a:pt x="6264" y="3186"/>
                </a:cubicBezTo>
                <a:cubicBezTo>
                  <a:pt x="6571" y="4007"/>
                  <a:pt x="6950" y="4821"/>
                  <a:pt x="7378" y="5586"/>
                </a:cubicBezTo>
                <a:cubicBezTo>
                  <a:pt x="7320" y="5615"/>
                  <a:pt x="7264" y="5651"/>
                  <a:pt x="7214" y="5678"/>
                </a:cubicBezTo>
                <a:cubicBezTo>
                  <a:pt x="6449" y="4521"/>
                  <a:pt x="5656" y="3371"/>
                  <a:pt x="4857" y="2237"/>
                </a:cubicBezTo>
                <a:cubicBezTo>
                  <a:pt x="4528" y="1772"/>
                  <a:pt x="4179" y="1315"/>
                  <a:pt x="3743" y="938"/>
                </a:cubicBezTo>
                <a:cubicBezTo>
                  <a:pt x="3604" y="816"/>
                  <a:pt x="3262" y="478"/>
                  <a:pt x="3000" y="478"/>
                </a:cubicBezTo>
                <a:cubicBezTo>
                  <a:pt x="2951" y="478"/>
                  <a:pt x="2905" y="489"/>
                  <a:pt x="2864" y="516"/>
                </a:cubicBezTo>
                <a:cubicBezTo>
                  <a:pt x="2043" y="1066"/>
                  <a:pt x="5056" y="4264"/>
                  <a:pt x="6335" y="5579"/>
                </a:cubicBezTo>
                <a:cubicBezTo>
                  <a:pt x="5699" y="5150"/>
                  <a:pt x="4979" y="4778"/>
                  <a:pt x="4285" y="4544"/>
                </a:cubicBezTo>
                <a:cubicBezTo>
                  <a:pt x="3865" y="4400"/>
                  <a:pt x="3421" y="4300"/>
                  <a:pt x="2972" y="4264"/>
                </a:cubicBezTo>
                <a:cubicBezTo>
                  <a:pt x="2819" y="4249"/>
                  <a:pt x="2582" y="4204"/>
                  <a:pt x="2365" y="4204"/>
                </a:cubicBezTo>
                <a:cubicBezTo>
                  <a:pt x="2195" y="4204"/>
                  <a:pt x="2038" y="4231"/>
                  <a:pt x="1944" y="4322"/>
                </a:cubicBezTo>
                <a:cubicBezTo>
                  <a:pt x="1928" y="4336"/>
                  <a:pt x="1921" y="4372"/>
                  <a:pt x="1928" y="4393"/>
                </a:cubicBezTo>
                <a:cubicBezTo>
                  <a:pt x="2165" y="5035"/>
                  <a:pt x="3085" y="5464"/>
                  <a:pt x="3678" y="5694"/>
                </a:cubicBezTo>
                <a:cubicBezTo>
                  <a:pt x="4578" y="6043"/>
                  <a:pt x="5543" y="6172"/>
                  <a:pt x="6443" y="6521"/>
                </a:cubicBezTo>
                <a:lnTo>
                  <a:pt x="6449" y="6521"/>
                </a:lnTo>
                <a:cubicBezTo>
                  <a:pt x="6436" y="6542"/>
                  <a:pt x="6427" y="6557"/>
                  <a:pt x="6420" y="6578"/>
                </a:cubicBezTo>
                <a:cubicBezTo>
                  <a:pt x="5772" y="6429"/>
                  <a:pt x="5043" y="6353"/>
                  <a:pt x="4325" y="6353"/>
                </a:cubicBezTo>
                <a:cubicBezTo>
                  <a:pt x="3768" y="6353"/>
                  <a:pt x="3217" y="6399"/>
                  <a:pt x="2715" y="6492"/>
                </a:cubicBezTo>
                <a:cubicBezTo>
                  <a:pt x="2014" y="6628"/>
                  <a:pt x="1457" y="7006"/>
                  <a:pt x="801" y="7264"/>
                </a:cubicBezTo>
                <a:cubicBezTo>
                  <a:pt x="543" y="7365"/>
                  <a:pt x="187" y="7507"/>
                  <a:pt x="79" y="7800"/>
                </a:cubicBezTo>
                <a:cubicBezTo>
                  <a:pt x="0" y="8021"/>
                  <a:pt x="122" y="8213"/>
                  <a:pt x="336" y="8285"/>
                </a:cubicBezTo>
                <a:cubicBezTo>
                  <a:pt x="398" y="8305"/>
                  <a:pt x="465" y="8313"/>
                  <a:pt x="533" y="8313"/>
                </a:cubicBezTo>
                <a:cubicBezTo>
                  <a:pt x="732" y="8313"/>
                  <a:pt x="948" y="8249"/>
                  <a:pt x="1130" y="8249"/>
                </a:cubicBezTo>
                <a:cubicBezTo>
                  <a:pt x="1493" y="8242"/>
                  <a:pt x="1851" y="8249"/>
                  <a:pt x="2208" y="8199"/>
                </a:cubicBezTo>
                <a:cubicBezTo>
                  <a:pt x="3460" y="8020"/>
                  <a:pt x="4651" y="7535"/>
                  <a:pt x="5919" y="7535"/>
                </a:cubicBezTo>
                <a:cubicBezTo>
                  <a:pt x="6010" y="7535"/>
                  <a:pt x="6101" y="7538"/>
                  <a:pt x="6192" y="7543"/>
                </a:cubicBezTo>
                <a:lnTo>
                  <a:pt x="6192" y="7635"/>
                </a:lnTo>
                <a:cubicBezTo>
                  <a:pt x="4986" y="7827"/>
                  <a:pt x="3822" y="8120"/>
                  <a:pt x="2693" y="8614"/>
                </a:cubicBezTo>
                <a:cubicBezTo>
                  <a:pt x="2172" y="8842"/>
                  <a:pt x="1637" y="9092"/>
                  <a:pt x="1172" y="9421"/>
                </a:cubicBezTo>
                <a:cubicBezTo>
                  <a:pt x="915" y="9606"/>
                  <a:pt x="358" y="9999"/>
                  <a:pt x="401" y="10378"/>
                </a:cubicBezTo>
                <a:cubicBezTo>
                  <a:pt x="434" y="10616"/>
                  <a:pt x="663" y="10680"/>
                  <a:pt x="870" y="10680"/>
                </a:cubicBezTo>
                <a:cubicBezTo>
                  <a:pt x="893" y="10680"/>
                  <a:pt x="914" y="10679"/>
                  <a:pt x="936" y="10678"/>
                </a:cubicBezTo>
                <a:cubicBezTo>
                  <a:pt x="1486" y="10635"/>
                  <a:pt x="2086" y="10342"/>
                  <a:pt x="2614" y="10163"/>
                </a:cubicBezTo>
                <a:cubicBezTo>
                  <a:pt x="3922" y="9713"/>
                  <a:pt x="5236" y="9221"/>
                  <a:pt x="6492" y="8635"/>
                </a:cubicBezTo>
                <a:cubicBezTo>
                  <a:pt x="6499" y="8657"/>
                  <a:pt x="6513" y="8677"/>
                  <a:pt x="6521" y="8693"/>
                </a:cubicBezTo>
                <a:cubicBezTo>
                  <a:pt x="5356" y="9514"/>
                  <a:pt x="4192" y="10342"/>
                  <a:pt x="3051" y="11205"/>
                </a:cubicBezTo>
                <a:cubicBezTo>
                  <a:pt x="2600" y="11548"/>
                  <a:pt x="2151" y="11913"/>
                  <a:pt x="1793" y="12355"/>
                </a:cubicBezTo>
                <a:cubicBezTo>
                  <a:pt x="1637" y="12549"/>
                  <a:pt x="1215" y="12991"/>
                  <a:pt x="1394" y="13255"/>
                </a:cubicBezTo>
                <a:cubicBezTo>
                  <a:pt x="1455" y="13345"/>
                  <a:pt x="1549" y="13386"/>
                  <a:pt x="1669" y="13386"/>
                </a:cubicBezTo>
                <a:cubicBezTo>
                  <a:pt x="2709" y="13386"/>
                  <a:pt x="5704" y="10288"/>
                  <a:pt x="6614" y="9327"/>
                </a:cubicBezTo>
                <a:lnTo>
                  <a:pt x="6614" y="9327"/>
                </a:lnTo>
                <a:cubicBezTo>
                  <a:pt x="6060" y="10599"/>
                  <a:pt x="3972" y="15506"/>
                  <a:pt x="5477" y="15506"/>
                </a:cubicBezTo>
                <a:cubicBezTo>
                  <a:pt x="5485" y="15506"/>
                  <a:pt x="5492" y="15506"/>
                  <a:pt x="5500" y="15506"/>
                </a:cubicBezTo>
                <a:cubicBezTo>
                  <a:pt x="5879" y="15497"/>
                  <a:pt x="6064" y="15098"/>
                  <a:pt x="6150" y="14784"/>
                </a:cubicBezTo>
                <a:cubicBezTo>
                  <a:pt x="6335" y="14155"/>
                  <a:pt x="6357" y="13483"/>
                  <a:pt x="6492" y="12841"/>
                </a:cubicBezTo>
                <a:cubicBezTo>
                  <a:pt x="6707" y="11792"/>
                  <a:pt x="7178" y="10813"/>
                  <a:pt x="7234" y="9749"/>
                </a:cubicBezTo>
                <a:lnTo>
                  <a:pt x="7234" y="9749"/>
                </a:lnTo>
                <a:cubicBezTo>
                  <a:pt x="7257" y="10984"/>
                  <a:pt x="7185" y="12213"/>
                  <a:pt x="7264" y="13449"/>
                </a:cubicBezTo>
                <a:cubicBezTo>
                  <a:pt x="7300" y="14040"/>
                  <a:pt x="7300" y="14662"/>
                  <a:pt x="7456" y="15233"/>
                </a:cubicBezTo>
                <a:cubicBezTo>
                  <a:pt x="7526" y="15484"/>
                  <a:pt x="7779" y="16150"/>
                  <a:pt x="8137" y="16150"/>
                </a:cubicBezTo>
                <a:cubicBezTo>
                  <a:pt x="8146" y="16150"/>
                  <a:pt x="8154" y="16149"/>
                  <a:pt x="8163" y="16148"/>
                </a:cubicBezTo>
                <a:cubicBezTo>
                  <a:pt x="8842" y="16076"/>
                  <a:pt x="8549" y="14112"/>
                  <a:pt x="8535" y="13756"/>
                </a:cubicBezTo>
                <a:cubicBezTo>
                  <a:pt x="8484" y="12441"/>
                  <a:pt x="8420" y="11049"/>
                  <a:pt x="8091" y="9771"/>
                </a:cubicBezTo>
                <a:lnTo>
                  <a:pt x="8091" y="9771"/>
                </a:lnTo>
                <a:cubicBezTo>
                  <a:pt x="8114" y="9778"/>
                  <a:pt x="8127" y="9778"/>
                  <a:pt x="8141" y="9778"/>
                </a:cubicBezTo>
                <a:cubicBezTo>
                  <a:pt x="8177" y="9785"/>
                  <a:pt x="8206" y="9792"/>
                  <a:pt x="8235" y="9798"/>
                </a:cubicBezTo>
                <a:cubicBezTo>
                  <a:pt x="8549" y="11163"/>
                  <a:pt x="9034" y="12484"/>
                  <a:pt x="9663" y="13740"/>
                </a:cubicBezTo>
                <a:cubicBezTo>
                  <a:pt x="9941" y="14290"/>
                  <a:pt x="10220" y="14926"/>
                  <a:pt x="10678" y="15355"/>
                </a:cubicBezTo>
                <a:cubicBezTo>
                  <a:pt x="10841" y="15512"/>
                  <a:pt x="11171" y="15981"/>
                  <a:pt x="11477" y="15981"/>
                </a:cubicBezTo>
                <a:cubicBezTo>
                  <a:pt x="11530" y="15981"/>
                  <a:pt x="11583" y="15967"/>
                  <a:pt x="11634" y="15934"/>
                </a:cubicBezTo>
                <a:cubicBezTo>
                  <a:pt x="11855" y="15790"/>
                  <a:pt x="11805" y="15427"/>
                  <a:pt x="11756" y="15206"/>
                </a:cubicBezTo>
                <a:cubicBezTo>
                  <a:pt x="11612" y="14584"/>
                  <a:pt x="11235" y="13948"/>
                  <a:pt x="10969" y="13370"/>
                </a:cubicBezTo>
                <a:cubicBezTo>
                  <a:pt x="10385" y="12085"/>
                  <a:pt x="9706" y="10878"/>
                  <a:pt x="8941" y="9692"/>
                </a:cubicBezTo>
                <a:cubicBezTo>
                  <a:pt x="9049" y="9636"/>
                  <a:pt x="9156" y="9564"/>
                  <a:pt x="9248" y="9485"/>
                </a:cubicBezTo>
                <a:cubicBezTo>
                  <a:pt x="10098" y="10606"/>
                  <a:pt x="10948" y="11720"/>
                  <a:pt x="11835" y="12813"/>
                </a:cubicBezTo>
                <a:cubicBezTo>
                  <a:pt x="12191" y="13255"/>
                  <a:pt x="12570" y="13691"/>
                  <a:pt x="13019" y="14033"/>
                </a:cubicBezTo>
                <a:cubicBezTo>
                  <a:pt x="13183" y="14157"/>
                  <a:pt x="13513" y="14455"/>
                  <a:pt x="13773" y="14455"/>
                </a:cubicBezTo>
                <a:cubicBezTo>
                  <a:pt x="13831" y="14455"/>
                  <a:pt x="13886" y="14440"/>
                  <a:pt x="13934" y="14405"/>
                </a:cubicBezTo>
                <a:cubicBezTo>
                  <a:pt x="14854" y="13740"/>
                  <a:pt x="10319" y="9749"/>
                  <a:pt x="9634" y="9135"/>
                </a:cubicBezTo>
                <a:cubicBezTo>
                  <a:pt x="9792" y="8971"/>
                  <a:pt x="9927" y="8785"/>
                  <a:pt x="10035" y="8592"/>
                </a:cubicBezTo>
                <a:cubicBezTo>
                  <a:pt x="11098" y="9428"/>
                  <a:pt x="12134" y="10328"/>
                  <a:pt x="13269" y="11070"/>
                </a:cubicBezTo>
                <a:cubicBezTo>
                  <a:pt x="13720" y="11370"/>
                  <a:pt x="14205" y="11627"/>
                  <a:pt x="14733" y="11769"/>
                </a:cubicBezTo>
                <a:cubicBezTo>
                  <a:pt x="14863" y="11801"/>
                  <a:pt x="15130" y="11882"/>
                  <a:pt x="15356" y="11882"/>
                </a:cubicBezTo>
                <a:cubicBezTo>
                  <a:pt x="15500" y="11882"/>
                  <a:pt x="15627" y="11849"/>
                  <a:pt x="15691" y="11749"/>
                </a:cubicBezTo>
                <a:cubicBezTo>
                  <a:pt x="15854" y="11492"/>
                  <a:pt x="15434" y="11099"/>
                  <a:pt x="15297" y="10942"/>
                </a:cubicBezTo>
                <a:cubicBezTo>
                  <a:pt x="14854" y="10434"/>
                  <a:pt x="14340" y="10006"/>
                  <a:pt x="13783" y="9627"/>
                </a:cubicBezTo>
                <a:cubicBezTo>
                  <a:pt x="12712" y="8914"/>
                  <a:pt x="11492" y="8414"/>
                  <a:pt x="10283" y="7965"/>
                </a:cubicBezTo>
                <a:cubicBezTo>
                  <a:pt x="10319" y="7836"/>
                  <a:pt x="10335" y="7699"/>
                  <a:pt x="10342" y="7563"/>
                </a:cubicBezTo>
                <a:lnTo>
                  <a:pt x="10349" y="7563"/>
                </a:lnTo>
                <a:cubicBezTo>
                  <a:pt x="11905" y="7821"/>
                  <a:pt x="13463" y="8222"/>
                  <a:pt x="15033" y="8350"/>
                </a:cubicBezTo>
                <a:cubicBezTo>
                  <a:pt x="15411" y="8384"/>
                  <a:pt x="15797" y="8342"/>
                  <a:pt x="16169" y="8436"/>
                </a:cubicBezTo>
                <a:cubicBezTo>
                  <a:pt x="16385" y="8488"/>
                  <a:pt x="16596" y="8588"/>
                  <a:pt x="16823" y="8588"/>
                </a:cubicBezTo>
                <a:cubicBezTo>
                  <a:pt x="16873" y="8588"/>
                  <a:pt x="16924" y="8583"/>
                  <a:pt x="16976" y="8571"/>
                </a:cubicBezTo>
                <a:cubicBezTo>
                  <a:pt x="17240" y="8506"/>
                  <a:pt x="17475" y="8278"/>
                  <a:pt x="17411" y="7985"/>
                </a:cubicBezTo>
                <a:cubicBezTo>
                  <a:pt x="17333" y="7635"/>
                  <a:pt x="16890" y="7500"/>
                  <a:pt x="16597" y="7407"/>
                </a:cubicBezTo>
                <a:cubicBezTo>
                  <a:pt x="15982" y="7200"/>
                  <a:pt x="15382" y="6993"/>
                  <a:pt x="14740" y="6893"/>
                </a:cubicBezTo>
                <a:cubicBezTo>
                  <a:pt x="14134" y="6795"/>
                  <a:pt x="13517" y="6754"/>
                  <a:pt x="12897" y="6754"/>
                </a:cubicBezTo>
                <a:cubicBezTo>
                  <a:pt x="12026" y="6754"/>
                  <a:pt x="11150" y="6836"/>
                  <a:pt x="10299" y="6957"/>
                </a:cubicBezTo>
                <a:cubicBezTo>
                  <a:pt x="10292" y="6943"/>
                  <a:pt x="10292" y="6936"/>
                  <a:pt x="10292" y="6928"/>
                </a:cubicBezTo>
                <a:cubicBezTo>
                  <a:pt x="11413" y="6578"/>
                  <a:pt x="12527" y="6179"/>
                  <a:pt x="13648" y="5807"/>
                </a:cubicBezTo>
                <a:cubicBezTo>
                  <a:pt x="13919" y="5714"/>
                  <a:pt x="15375" y="5229"/>
                  <a:pt x="14890" y="4715"/>
                </a:cubicBezTo>
                <a:cubicBezTo>
                  <a:pt x="14813" y="4635"/>
                  <a:pt x="14654" y="4611"/>
                  <a:pt x="14486" y="4611"/>
                </a:cubicBezTo>
                <a:cubicBezTo>
                  <a:pt x="14295" y="4611"/>
                  <a:pt x="14093" y="4642"/>
                  <a:pt x="13991" y="4657"/>
                </a:cubicBezTo>
                <a:cubicBezTo>
                  <a:pt x="13562" y="4722"/>
                  <a:pt x="13147" y="4880"/>
                  <a:pt x="12741" y="5029"/>
                </a:cubicBezTo>
                <a:cubicBezTo>
                  <a:pt x="11799" y="5394"/>
                  <a:pt x="10834" y="5736"/>
                  <a:pt x="9920" y="6185"/>
                </a:cubicBezTo>
                <a:cubicBezTo>
                  <a:pt x="9913" y="6172"/>
                  <a:pt x="9906" y="6165"/>
                  <a:pt x="9898" y="6156"/>
                </a:cubicBezTo>
                <a:cubicBezTo>
                  <a:pt x="11149" y="5394"/>
                  <a:pt x="12419" y="4643"/>
                  <a:pt x="13626" y="3822"/>
                </a:cubicBezTo>
                <a:cubicBezTo>
                  <a:pt x="14162" y="3457"/>
                  <a:pt x="14676" y="3037"/>
                  <a:pt x="15125" y="2573"/>
                </a:cubicBezTo>
                <a:cubicBezTo>
                  <a:pt x="15276" y="2415"/>
                  <a:pt x="15639" y="2108"/>
                  <a:pt x="15497" y="1851"/>
                </a:cubicBezTo>
                <a:cubicBezTo>
                  <a:pt x="15438" y="1747"/>
                  <a:pt x="15346" y="1708"/>
                  <a:pt x="15240" y="1708"/>
                </a:cubicBezTo>
                <a:cubicBezTo>
                  <a:pt x="14975" y="1708"/>
                  <a:pt x="14622" y="1951"/>
                  <a:pt x="14469" y="2022"/>
                </a:cubicBezTo>
                <a:cubicBezTo>
                  <a:pt x="13848" y="2300"/>
                  <a:pt x="13283" y="2629"/>
                  <a:pt x="12748" y="3058"/>
                </a:cubicBezTo>
                <a:cubicBezTo>
                  <a:pt x="11848" y="3772"/>
                  <a:pt x="10962" y="4514"/>
                  <a:pt x="10098" y="5279"/>
                </a:cubicBezTo>
                <a:cubicBezTo>
                  <a:pt x="11027" y="3971"/>
                  <a:pt x="12863" y="1251"/>
                  <a:pt x="12241" y="980"/>
                </a:cubicBezTo>
                <a:cubicBezTo>
                  <a:pt x="12211" y="967"/>
                  <a:pt x="12180" y="961"/>
                  <a:pt x="12150" y="961"/>
                </a:cubicBezTo>
                <a:cubicBezTo>
                  <a:pt x="11950" y="961"/>
                  <a:pt x="11751" y="1218"/>
                  <a:pt x="11634" y="1330"/>
                </a:cubicBezTo>
                <a:cubicBezTo>
                  <a:pt x="11235" y="1736"/>
                  <a:pt x="10856" y="2151"/>
                  <a:pt x="10527" y="2622"/>
                </a:cubicBezTo>
                <a:cubicBezTo>
                  <a:pt x="9920" y="3500"/>
                  <a:pt x="9413" y="4537"/>
                  <a:pt x="9228" y="5599"/>
                </a:cubicBezTo>
                <a:cubicBezTo>
                  <a:pt x="9192" y="5579"/>
                  <a:pt x="9163" y="5565"/>
                  <a:pt x="9127" y="5550"/>
                </a:cubicBezTo>
                <a:cubicBezTo>
                  <a:pt x="9505" y="4643"/>
                  <a:pt x="9692" y="3658"/>
                  <a:pt x="9778" y="2679"/>
                </a:cubicBezTo>
                <a:cubicBezTo>
                  <a:pt x="9841" y="1822"/>
                  <a:pt x="9941" y="800"/>
                  <a:pt x="9478" y="38"/>
                </a:cubicBezTo>
                <a:cubicBezTo>
                  <a:pt x="9465" y="12"/>
                  <a:pt x="9442" y="0"/>
                  <a:pt x="941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" name="Google Shape;33;p3"/>
          <p:cNvSpPr/>
          <p:nvPr/>
        </p:nvSpPr>
        <p:spPr>
          <a:xfrm>
            <a:off x="3309649" y="4821134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2434418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Google Shape;35;p4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700"/>
              <a:buNone/>
              <a:defRPr/>
            </a:lvl9pPr>
          </a:lstStyle>
          <a:p>
            <a:endParaRPr/>
          </a:p>
        </p:txBody>
      </p:sp>
      <p:sp>
        <p:nvSpPr>
          <p:cNvPr id="36" name="Google Shape;36;p4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AutoNum type="arabicPeriod"/>
              <a:defRPr sz="1250">
                <a:solidFill>
                  <a:srgbClr val="434343"/>
                </a:solidFill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rabicPeriod"/>
              <a:defRPr>
                <a:solidFill>
                  <a:srgbClr val="434343"/>
                </a:solidFill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alphaLcPeriod"/>
              <a:defRPr>
                <a:solidFill>
                  <a:srgbClr val="434343"/>
                </a:solidFill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200"/>
              <a:buFont typeface="Roboto Condensed Light"/>
              <a:buAutoNum type="romanLcPeriod"/>
              <a:defRPr>
                <a:solidFill>
                  <a:srgbClr val="434343"/>
                </a:solidFill>
              </a:defRPr>
            </a:lvl9pPr>
          </a:lstStyle>
          <a:p>
            <a:endParaRPr/>
          </a:p>
        </p:txBody>
      </p:sp>
      <p:sp>
        <p:nvSpPr>
          <p:cNvPr id="37" name="Google Shape;37;p4"/>
          <p:cNvSpPr/>
          <p:nvPr/>
        </p:nvSpPr>
        <p:spPr>
          <a:xfrm>
            <a:off x="7970740" y="-341075"/>
            <a:ext cx="1349353" cy="1429775"/>
          </a:xfrm>
          <a:custGeom>
            <a:avLst/>
            <a:gdLst/>
            <a:ahLst/>
            <a:cxnLst/>
            <a:rect l="l" t="t" r="r" b="b"/>
            <a:pathLst>
              <a:path w="34849" h="36926" extrusionOk="0">
                <a:moveTo>
                  <a:pt x="19056" y="1"/>
                </a:moveTo>
                <a:cubicBezTo>
                  <a:pt x="18263" y="1"/>
                  <a:pt x="17470" y="101"/>
                  <a:pt x="16682" y="233"/>
                </a:cubicBezTo>
                <a:cubicBezTo>
                  <a:pt x="15804" y="377"/>
                  <a:pt x="14954" y="619"/>
                  <a:pt x="14111" y="905"/>
                </a:cubicBezTo>
                <a:cubicBezTo>
                  <a:pt x="13026" y="1268"/>
                  <a:pt x="11991" y="1733"/>
                  <a:pt x="11005" y="2319"/>
                </a:cubicBezTo>
                <a:cubicBezTo>
                  <a:pt x="9840" y="3005"/>
                  <a:pt x="8741" y="3776"/>
                  <a:pt x="7663" y="4590"/>
                </a:cubicBezTo>
                <a:cubicBezTo>
                  <a:pt x="6191" y="5704"/>
                  <a:pt x="4770" y="6875"/>
                  <a:pt x="3514" y="8239"/>
                </a:cubicBezTo>
                <a:cubicBezTo>
                  <a:pt x="2736" y="9082"/>
                  <a:pt x="2021" y="9982"/>
                  <a:pt x="1464" y="10995"/>
                </a:cubicBezTo>
                <a:cubicBezTo>
                  <a:pt x="1022" y="11795"/>
                  <a:pt x="679" y="12645"/>
                  <a:pt x="449" y="13538"/>
                </a:cubicBezTo>
                <a:cubicBezTo>
                  <a:pt x="172" y="14603"/>
                  <a:pt x="79" y="15701"/>
                  <a:pt x="36" y="16795"/>
                </a:cubicBezTo>
                <a:cubicBezTo>
                  <a:pt x="0" y="17751"/>
                  <a:pt x="43" y="18707"/>
                  <a:pt x="143" y="19658"/>
                </a:cubicBezTo>
                <a:cubicBezTo>
                  <a:pt x="258" y="20707"/>
                  <a:pt x="429" y="21743"/>
                  <a:pt x="650" y="22771"/>
                </a:cubicBezTo>
                <a:cubicBezTo>
                  <a:pt x="1128" y="24963"/>
                  <a:pt x="1999" y="26977"/>
                  <a:pt x="3293" y="28812"/>
                </a:cubicBezTo>
                <a:cubicBezTo>
                  <a:pt x="4278" y="30213"/>
                  <a:pt x="5406" y="31491"/>
                  <a:pt x="6678" y="32648"/>
                </a:cubicBezTo>
                <a:cubicBezTo>
                  <a:pt x="7835" y="33690"/>
                  <a:pt x="9091" y="34590"/>
                  <a:pt x="10469" y="35318"/>
                </a:cubicBezTo>
                <a:cubicBezTo>
                  <a:pt x="12011" y="36132"/>
                  <a:pt x="13646" y="36633"/>
                  <a:pt x="15383" y="36797"/>
                </a:cubicBezTo>
                <a:cubicBezTo>
                  <a:pt x="15933" y="36847"/>
                  <a:pt x="16481" y="36874"/>
                  <a:pt x="17031" y="36904"/>
                </a:cubicBezTo>
                <a:cubicBezTo>
                  <a:pt x="17406" y="36918"/>
                  <a:pt x="17781" y="36926"/>
                  <a:pt x="18156" y="36926"/>
                </a:cubicBezTo>
                <a:cubicBezTo>
                  <a:pt x="18710" y="36926"/>
                  <a:pt x="19263" y="36909"/>
                  <a:pt x="19816" y="36874"/>
                </a:cubicBezTo>
                <a:cubicBezTo>
                  <a:pt x="20416" y="36832"/>
                  <a:pt x="21016" y="36775"/>
                  <a:pt x="21616" y="36719"/>
                </a:cubicBezTo>
                <a:cubicBezTo>
                  <a:pt x="22673" y="36617"/>
                  <a:pt x="23709" y="36419"/>
                  <a:pt x="24723" y="36090"/>
                </a:cubicBezTo>
                <a:cubicBezTo>
                  <a:pt x="25745" y="35760"/>
                  <a:pt x="26694" y="35289"/>
                  <a:pt x="27551" y="34640"/>
                </a:cubicBezTo>
                <a:cubicBezTo>
                  <a:pt x="28444" y="33969"/>
                  <a:pt x="29207" y="33169"/>
                  <a:pt x="29928" y="32326"/>
                </a:cubicBezTo>
                <a:cubicBezTo>
                  <a:pt x="31035" y="31034"/>
                  <a:pt x="32014" y="29649"/>
                  <a:pt x="32914" y="28199"/>
                </a:cubicBezTo>
                <a:cubicBezTo>
                  <a:pt x="33428" y="27371"/>
                  <a:pt x="33863" y="26505"/>
                  <a:pt x="34177" y="25585"/>
                </a:cubicBezTo>
                <a:cubicBezTo>
                  <a:pt x="34614" y="24293"/>
                  <a:pt x="34792" y="22958"/>
                  <a:pt x="34828" y="21600"/>
                </a:cubicBezTo>
                <a:cubicBezTo>
                  <a:pt x="34849" y="20651"/>
                  <a:pt x="34820" y="19701"/>
                  <a:pt x="34792" y="18750"/>
                </a:cubicBezTo>
                <a:cubicBezTo>
                  <a:pt x="34763" y="17951"/>
                  <a:pt x="34720" y="17144"/>
                  <a:pt x="34671" y="16344"/>
                </a:cubicBezTo>
                <a:cubicBezTo>
                  <a:pt x="34621" y="15609"/>
                  <a:pt x="34578" y="14873"/>
                  <a:pt x="34499" y="14138"/>
                </a:cubicBezTo>
                <a:cubicBezTo>
                  <a:pt x="34407" y="13259"/>
                  <a:pt x="34213" y="12402"/>
                  <a:pt x="33942" y="11560"/>
                </a:cubicBezTo>
                <a:cubicBezTo>
                  <a:pt x="33534" y="10309"/>
                  <a:pt x="32914" y="9152"/>
                  <a:pt x="32215" y="8038"/>
                </a:cubicBezTo>
                <a:cubicBezTo>
                  <a:pt x="31642" y="7132"/>
                  <a:pt x="30972" y="6304"/>
                  <a:pt x="30165" y="5596"/>
                </a:cubicBezTo>
                <a:cubicBezTo>
                  <a:pt x="29628" y="5133"/>
                  <a:pt x="29078" y="4676"/>
                  <a:pt x="28514" y="4247"/>
                </a:cubicBezTo>
                <a:cubicBezTo>
                  <a:pt x="27407" y="3397"/>
                  <a:pt x="26223" y="2662"/>
                  <a:pt x="24958" y="2062"/>
                </a:cubicBezTo>
                <a:cubicBezTo>
                  <a:pt x="23971" y="1586"/>
                  <a:pt x="22952" y="1345"/>
                  <a:pt x="21901" y="1345"/>
                </a:cubicBezTo>
                <a:cubicBezTo>
                  <a:pt x="21455" y="1345"/>
                  <a:pt x="21003" y="1388"/>
                  <a:pt x="20545" y="1476"/>
                </a:cubicBezTo>
                <a:cubicBezTo>
                  <a:pt x="19816" y="1620"/>
                  <a:pt x="19088" y="1791"/>
                  <a:pt x="18366" y="1969"/>
                </a:cubicBezTo>
                <a:cubicBezTo>
                  <a:pt x="17374" y="2220"/>
                  <a:pt x="16382" y="2468"/>
                  <a:pt x="15396" y="2748"/>
                </a:cubicBezTo>
                <a:cubicBezTo>
                  <a:pt x="13811" y="3205"/>
                  <a:pt x="12419" y="4026"/>
                  <a:pt x="11184" y="5118"/>
                </a:cubicBezTo>
                <a:cubicBezTo>
                  <a:pt x="9991" y="6168"/>
                  <a:pt x="8940" y="7346"/>
                  <a:pt x="8020" y="8638"/>
                </a:cubicBezTo>
                <a:cubicBezTo>
                  <a:pt x="7519" y="9339"/>
                  <a:pt x="7098" y="10088"/>
                  <a:pt x="6791" y="10895"/>
                </a:cubicBezTo>
                <a:cubicBezTo>
                  <a:pt x="6520" y="11588"/>
                  <a:pt x="6306" y="12302"/>
                  <a:pt x="6128" y="13024"/>
                </a:cubicBezTo>
                <a:cubicBezTo>
                  <a:pt x="5848" y="14145"/>
                  <a:pt x="5641" y="15280"/>
                  <a:pt x="5656" y="16445"/>
                </a:cubicBezTo>
                <a:cubicBezTo>
                  <a:pt x="5663" y="16765"/>
                  <a:pt x="5649" y="17088"/>
                  <a:pt x="5677" y="17408"/>
                </a:cubicBezTo>
                <a:cubicBezTo>
                  <a:pt x="5706" y="17758"/>
                  <a:pt x="5769" y="18107"/>
                  <a:pt x="5812" y="18459"/>
                </a:cubicBezTo>
                <a:cubicBezTo>
                  <a:pt x="5963" y="19658"/>
                  <a:pt x="6112" y="20858"/>
                  <a:pt x="6263" y="22049"/>
                </a:cubicBezTo>
                <a:cubicBezTo>
                  <a:pt x="6405" y="23129"/>
                  <a:pt x="6678" y="24164"/>
                  <a:pt x="7084" y="25170"/>
                </a:cubicBezTo>
                <a:cubicBezTo>
                  <a:pt x="7578" y="26385"/>
                  <a:pt x="8248" y="27506"/>
                  <a:pt x="8998" y="28578"/>
                </a:cubicBezTo>
                <a:cubicBezTo>
                  <a:pt x="9512" y="29320"/>
                  <a:pt x="10140" y="29949"/>
                  <a:pt x="10904" y="30447"/>
                </a:cubicBezTo>
                <a:cubicBezTo>
                  <a:pt x="11398" y="30770"/>
                  <a:pt x="11896" y="31099"/>
                  <a:pt x="12390" y="31426"/>
                </a:cubicBezTo>
                <a:cubicBezTo>
                  <a:pt x="13053" y="31861"/>
                  <a:pt x="13712" y="32312"/>
                  <a:pt x="14375" y="32741"/>
                </a:cubicBezTo>
                <a:cubicBezTo>
                  <a:pt x="14911" y="33077"/>
                  <a:pt x="15489" y="33327"/>
                  <a:pt x="16111" y="33455"/>
                </a:cubicBezTo>
                <a:cubicBezTo>
                  <a:pt x="16567" y="33555"/>
                  <a:pt x="17024" y="33584"/>
                  <a:pt x="17489" y="33604"/>
                </a:cubicBezTo>
                <a:cubicBezTo>
                  <a:pt x="17599" y="33609"/>
                  <a:pt x="17709" y="33612"/>
                  <a:pt x="17819" y="33612"/>
                </a:cubicBezTo>
                <a:cubicBezTo>
                  <a:pt x="18383" y="33612"/>
                  <a:pt x="18937" y="33547"/>
                  <a:pt x="19480" y="33404"/>
                </a:cubicBezTo>
                <a:cubicBezTo>
                  <a:pt x="20603" y="33112"/>
                  <a:pt x="21681" y="32718"/>
                  <a:pt x="22745" y="32256"/>
                </a:cubicBezTo>
                <a:cubicBezTo>
                  <a:pt x="24015" y="31699"/>
                  <a:pt x="25116" y="30912"/>
                  <a:pt x="25979" y="29813"/>
                </a:cubicBezTo>
                <a:cubicBezTo>
                  <a:pt x="26437" y="29220"/>
                  <a:pt x="26843" y="28598"/>
                  <a:pt x="27222" y="27955"/>
                </a:cubicBezTo>
                <a:cubicBezTo>
                  <a:pt x="27758" y="27035"/>
                  <a:pt x="28300" y="26120"/>
                  <a:pt x="28821" y="25186"/>
                </a:cubicBezTo>
                <a:cubicBezTo>
                  <a:pt x="29351" y="24235"/>
                  <a:pt x="29693" y="23206"/>
                  <a:pt x="30007" y="22164"/>
                </a:cubicBezTo>
                <a:cubicBezTo>
                  <a:pt x="30400" y="20879"/>
                  <a:pt x="30643" y="19564"/>
                  <a:pt x="30706" y="18229"/>
                </a:cubicBezTo>
                <a:cubicBezTo>
                  <a:pt x="30736" y="17694"/>
                  <a:pt x="30722" y="17158"/>
                  <a:pt x="30672" y="16630"/>
                </a:cubicBezTo>
                <a:cubicBezTo>
                  <a:pt x="30578" y="15579"/>
                  <a:pt x="30393" y="14551"/>
                  <a:pt x="30129" y="13531"/>
                </a:cubicBezTo>
                <a:cubicBezTo>
                  <a:pt x="29928" y="12788"/>
                  <a:pt x="29678" y="12066"/>
                  <a:pt x="29328" y="11380"/>
                </a:cubicBezTo>
                <a:cubicBezTo>
                  <a:pt x="28458" y="9667"/>
                  <a:pt x="27236" y="8225"/>
                  <a:pt x="25815" y="6940"/>
                </a:cubicBezTo>
                <a:cubicBezTo>
                  <a:pt x="24915" y="6126"/>
                  <a:pt x="23873" y="5526"/>
                  <a:pt x="22788" y="4989"/>
                </a:cubicBezTo>
                <a:cubicBezTo>
                  <a:pt x="21895" y="4554"/>
                  <a:pt x="20960" y="4268"/>
                  <a:pt x="19967" y="4204"/>
                </a:cubicBezTo>
                <a:cubicBezTo>
                  <a:pt x="19741" y="4188"/>
                  <a:pt x="19515" y="4179"/>
                  <a:pt x="19290" y="4179"/>
                </a:cubicBezTo>
                <a:cubicBezTo>
                  <a:pt x="18615" y="4179"/>
                  <a:pt x="17948" y="4260"/>
                  <a:pt x="17288" y="4468"/>
                </a:cubicBezTo>
                <a:cubicBezTo>
                  <a:pt x="16510" y="4712"/>
                  <a:pt x="15775" y="5048"/>
                  <a:pt x="15060" y="5447"/>
                </a:cubicBezTo>
                <a:cubicBezTo>
                  <a:pt x="14118" y="5982"/>
                  <a:pt x="13247" y="6618"/>
                  <a:pt x="12512" y="7418"/>
                </a:cubicBezTo>
                <a:cubicBezTo>
                  <a:pt x="11533" y="8467"/>
                  <a:pt x="10776" y="9667"/>
                  <a:pt x="10169" y="10961"/>
                </a:cubicBezTo>
                <a:cubicBezTo>
                  <a:pt x="9855" y="11617"/>
                  <a:pt x="9662" y="12316"/>
                  <a:pt x="9555" y="13031"/>
                </a:cubicBezTo>
                <a:cubicBezTo>
                  <a:pt x="9447" y="13746"/>
                  <a:pt x="9463" y="14465"/>
                  <a:pt x="9454" y="15180"/>
                </a:cubicBezTo>
                <a:cubicBezTo>
                  <a:pt x="9447" y="15681"/>
                  <a:pt x="9483" y="16172"/>
                  <a:pt x="9506" y="16673"/>
                </a:cubicBezTo>
                <a:cubicBezTo>
                  <a:pt x="9526" y="17122"/>
                  <a:pt x="9562" y="17573"/>
                  <a:pt x="9583" y="18022"/>
                </a:cubicBezTo>
                <a:cubicBezTo>
                  <a:pt x="9634" y="18851"/>
                  <a:pt x="9734" y="19679"/>
                  <a:pt x="9876" y="20500"/>
                </a:cubicBezTo>
                <a:cubicBezTo>
                  <a:pt x="10105" y="21835"/>
                  <a:pt x="10577" y="23078"/>
                  <a:pt x="11290" y="24228"/>
                </a:cubicBezTo>
                <a:cubicBezTo>
                  <a:pt x="11862" y="25150"/>
                  <a:pt x="12512" y="26007"/>
                  <a:pt x="13204" y="26841"/>
                </a:cubicBezTo>
                <a:cubicBezTo>
                  <a:pt x="13953" y="27757"/>
                  <a:pt x="14882" y="28463"/>
                  <a:pt x="15960" y="28956"/>
                </a:cubicBezTo>
                <a:cubicBezTo>
                  <a:pt x="16797" y="29341"/>
                  <a:pt x="17652" y="29530"/>
                  <a:pt x="18521" y="29530"/>
                </a:cubicBezTo>
                <a:cubicBezTo>
                  <a:pt x="19070" y="29530"/>
                  <a:pt x="19623" y="29455"/>
                  <a:pt x="20181" y="29306"/>
                </a:cubicBezTo>
                <a:cubicBezTo>
                  <a:pt x="21580" y="28927"/>
                  <a:pt x="22881" y="28320"/>
                  <a:pt x="24094" y="27520"/>
                </a:cubicBezTo>
                <a:cubicBezTo>
                  <a:pt x="24631" y="27164"/>
                  <a:pt x="25109" y="26749"/>
                  <a:pt x="25522" y="26264"/>
                </a:cubicBezTo>
                <a:cubicBezTo>
                  <a:pt x="26243" y="25450"/>
                  <a:pt x="26737" y="24500"/>
                  <a:pt x="27073" y="23472"/>
                </a:cubicBezTo>
                <a:cubicBezTo>
                  <a:pt x="27565" y="21979"/>
                  <a:pt x="27980" y="20464"/>
                  <a:pt x="28365" y="18944"/>
                </a:cubicBezTo>
                <a:cubicBezTo>
                  <a:pt x="28643" y="17873"/>
                  <a:pt x="28758" y="16788"/>
                  <a:pt x="28679" y="15681"/>
                </a:cubicBezTo>
                <a:cubicBezTo>
                  <a:pt x="28622" y="14937"/>
                  <a:pt x="28435" y="14224"/>
                  <a:pt x="28221" y="13523"/>
                </a:cubicBezTo>
                <a:cubicBezTo>
                  <a:pt x="27765" y="12023"/>
                  <a:pt x="27064" y="10661"/>
                  <a:pt x="26015" y="9488"/>
                </a:cubicBezTo>
                <a:cubicBezTo>
                  <a:pt x="25165" y="8532"/>
                  <a:pt x="24130" y="7853"/>
                  <a:pt x="22894" y="7497"/>
                </a:cubicBezTo>
                <a:cubicBezTo>
                  <a:pt x="22186" y="7287"/>
                  <a:pt x="21468" y="7187"/>
                  <a:pt x="20747" y="7187"/>
                </a:cubicBezTo>
                <a:cubicBezTo>
                  <a:pt x="20140" y="7187"/>
                  <a:pt x="19531" y="7258"/>
                  <a:pt x="18923" y="7396"/>
                </a:cubicBezTo>
                <a:cubicBezTo>
                  <a:pt x="17917" y="7625"/>
                  <a:pt x="16975" y="8011"/>
                  <a:pt x="16096" y="8561"/>
                </a:cubicBezTo>
                <a:cubicBezTo>
                  <a:pt x="15317" y="9060"/>
                  <a:pt x="14632" y="9660"/>
                  <a:pt x="14011" y="10338"/>
                </a:cubicBezTo>
                <a:cubicBezTo>
                  <a:pt x="13340" y="11067"/>
                  <a:pt x="12733" y="11838"/>
                  <a:pt x="12291" y="12724"/>
                </a:cubicBezTo>
                <a:cubicBezTo>
                  <a:pt x="11847" y="13602"/>
                  <a:pt x="11576" y="14524"/>
                  <a:pt x="11526" y="15509"/>
                </a:cubicBezTo>
                <a:cubicBezTo>
                  <a:pt x="11483" y="16316"/>
                  <a:pt x="11540" y="17115"/>
                  <a:pt x="11675" y="17915"/>
                </a:cubicBezTo>
                <a:cubicBezTo>
                  <a:pt x="11948" y="19537"/>
                  <a:pt x="12462" y="21072"/>
                  <a:pt x="13211" y="22536"/>
                </a:cubicBezTo>
                <a:cubicBezTo>
                  <a:pt x="13797" y="23671"/>
                  <a:pt x="14632" y="24550"/>
                  <a:pt x="15739" y="25177"/>
                </a:cubicBezTo>
                <a:cubicBezTo>
                  <a:pt x="16474" y="25596"/>
                  <a:pt x="17245" y="25803"/>
                  <a:pt x="18049" y="25803"/>
                </a:cubicBezTo>
                <a:cubicBezTo>
                  <a:pt x="18330" y="25803"/>
                  <a:pt x="18614" y="25778"/>
                  <a:pt x="18903" y="25727"/>
                </a:cubicBezTo>
                <a:cubicBezTo>
                  <a:pt x="19816" y="25571"/>
                  <a:pt x="20603" y="25143"/>
                  <a:pt x="21289" y="24528"/>
                </a:cubicBezTo>
                <a:cubicBezTo>
                  <a:pt x="22380" y="23542"/>
                  <a:pt x="23208" y="22365"/>
                  <a:pt x="23787" y="21014"/>
                </a:cubicBezTo>
                <a:cubicBezTo>
                  <a:pt x="24173" y="20121"/>
                  <a:pt x="24552" y="19221"/>
                  <a:pt x="24937" y="18322"/>
                </a:cubicBezTo>
                <a:cubicBezTo>
                  <a:pt x="25123" y="17886"/>
                  <a:pt x="25280" y="17444"/>
                  <a:pt x="25380" y="16980"/>
                </a:cubicBezTo>
                <a:cubicBezTo>
                  <a:pt x="25530" y="16251"/>
                  <a:pt x="25573" y="15523"/>
                  <a:pt x="25373" y="14794"/>
                </a:cubicBezTo>
                <a:cubicBezTo>
                  <a:pt x="25165" y="14052"/>
                  <a:pt x="24879" y="13331"/>
                  <a:pt x="24536" y="12638"/>
                </a:cubicBezTo>
                <a:cubicBezTo>
                  <a:pt x="24288" y="12138"/>
                  <a:pt x="23937" y="11709"/>
                  <a:pt x="23481" y="11374"/>
                </a:cubicBezTo>
                <a:cubicBezTo>
                  <a:pt x="23224" y="11188"/>
                  <a:pt x="22951" y="11010"/>
                  <a:pt x="22673" y="10846"/>
                </a:cubicBezTo>
                <a:cubicBezTo>
                  <a:pt x="21948" y="10413"/>
                  <a:pt x="21162" y="10237"/>
                  <a:pt x="20346" y="10237"/>
                </a:cubicBezTo>
                <a:cubicBezTo>
                  <a:pt x="20150" y="10237"/>
                  <a:pt x="19952" y="10247"/>
                  <a:pt x="19753" y="10266"/>
                </a:cubicBezTo>
                <a:cubicBezTo>
                  <a:pt x="19117" y="10325"/>
                  <a:pt x="18553" y="10582"/>
                  <a:pt x="18039" y="10952"/>
                </a:cubicBezTo>
                <a:cubicBezTo>
                  <a:pt x="17252" y="11509"/>
                  <a:pt x="16675" y="12253"/>
                  <a:pt x="16246" y="13103"/>
                </a:cubicBezTo>
                <a:cubicBezTo>
                  <a:pt x="15753" y="14052"/>
                  <a:pt x="15439" y="15074"/>
                  <a:pt x="15175" y="16102"/>
                </a:cubicBezTo>
                <a:cubicBezTo>
                  <a:pt x="14954" y="16993"/>
                  <a:pt x="14796" y="17893"/>
                  <a:pt x="14810" y="18815"/>
                </a:cubicBezTo>
                <a:cubicBezTo>
                  <a:pt x="14810" y="18944"/>
                  <a:pt x="14832" y="19072"/>
                  <a:pt x="14839" y="19201"/>
                </a:cubicBezTo>
                <a:cubicBezTo>
                  <a:pt x="14868" y="19929"/>
                  <a:pt x="15017" y="20635"/>
                  <a:pt x="15297" y="21307"/>
                </a:cubicBezTo>
                <a:cubicBezTo>
                  <a:pt x="15453" y="21686"/>
                  <a:pt x="15667" y="22029"/>
                  <a:pt x="16003" y="22272"/>
                </a:cubicBezTo>
                <a:cubicBezTo>
                  <a:pt x="16387" y="22553"/>
                  <a:pt x="16801" y="22713"/>
                  <a:pt x="17243" y="22713"/>
                </a:cubicBezTo>
                <a:cubicBezTo>
                  <a:pt x="17418" y="22713"/>
                  <a:pt x="17598" y="22688"/>
                  <a:pt x="17782" y="22636"/>
                </a:cubicBezTo>
                <a:cubicBezTo>
                  <a:pt x="18281" y="22493"/>
                  <a:pt x="18718" y="22229"/>
                  <a:pt x="19110" y="21887"/>
                </a:cubicBezTo>
                <a:cubicBezTo>
                  <a:pt x="19952" y="21143"/>
                  <a:pt x="20637" y="20272"/>
                  <a:pt x="21230" y="19323"/>
                </a:cubicBezTo>
                <a:cubicBezTo>
                  <a:pt x="21381" y="19079"/>
                  <a:pt x="21494" y="18829"/>
                  <a:pt x="21559" y="18551"/>
                </a:cubicBezTo>
                <a:cubicBezTo>
                  <a:pt x="21717" y="17915"/>
                  <a:pt x="21688" y="17273"/>
                  <a:pt x="21537" y="16644"/>
                </a:cubicBezTo>
                <a:cubicBezTo>
                  <a:pt x="21409" y="16066"/>
                  <a:pt x="21223" y="15502"/>
                  <a:pt x="21059" y="14930"/>
                </a:cubicBezTo>
                <a:cubicBezTo>
                  <a:pt x="20996" y="14709"/>
                  <a:pt x="20917" y="14488"/>
                  <a:pt x="20838" y="14273"/>
                </a:cubicBezTo>
                <a:cubicBezTo>
                  <a:pt x="20752" y="14030"/>
                  <a:pt x="20574" y="13881"/>
                  <a:pt x="20331" y="13802"/>
                </a:cubicBezTo>
                <a:cubicBezTo>
                  <a:pt x="20129" y="13737"/>
                  <a:pt x="19924" y="13708"/>
                  <a:pt x="19714" y="13708"/>
                </a:cubicBezTo>
                <a:cubicBezTo>
                  <a:pt x="19649" y="13708"/>
                  <a:pt x="19583" y="13711"/>
                  <a:pt x="19516" y="13716"/>
                </a:cubicBezTo>
                <a:cubicBezTo>
                  <a:pt x="18831" y="13788"/>
                  <a:pt x="18217" y="14066"/>
                  <a:pt x="17653" y="14452"/>
                </a:cubicBezTo>
                <a:cubicBezTo>
                  <a:pt x="17417" y="14616"/>
                  <a:pt x="17268" y="14837"/>
                  <a:pt x="17182" y="15108"/>
                </a:cubicBezTo>
                <a:cubicBezTo>
                  <a:pt x="17132" y="15280"/>
                  <a:pt x="17090" y="15451"/>
                  <a:pt x="17060" y="15622"/>
                </a:cubicBezTo>
                <a:cubicBezTo>
                  <a:pt x="16975" y="16066"/>
                  <a:pt x="16975" y="16508"/>
                  <a:pt x="16988" y="16951"/>
                </a:cubicBezTo>
                <a:cubicBezTo>
                  <a:pt x="16995" y="17151"/>
                  <a:pt x="17018" y="17365"/>
                  <a:pt x="17074" y="17559"/>
                </a:cubicBezTo>
                <a:cubicBezTo>
                  <a:pt x="17160" y="17859"/>
                  <a:pt x="17203" y="18173"/>
                  <a:pt x="17232" y="18479"/>
                </a:cubicBezTo>
                <a:cubicBezTo>
                  <a:pt x="17246" y="18608"/>
                  <a:pt x="17275" y="18736"/>
                  <a:pt x="17304" y="18865"/>
                </a:cubicBezTo>
                <a:cubicBezTo>
                  <a:pt x="17331" y="19000"/>
                  <a:pt x="17424" y="19072"/>
                  <a:pt x="17561" y="19086"/>
                </a:cubicBezTo>
                <a:cubicBezTo>
                  <a:pt x="17655" y="19100"/>
                  <a:pt x="17747" y="19107"/>
                  <a:pt x="17838" y="19107"/>
                </a:cubicBezTo>
                <a:cubicBezTo>
                  <a:pt x="18231" y="19107"/>
                  <a:pt x="18593" y="18977"/>
                  <a:pt x="18889" y="18694"/>
                </a:cubicBezTo>
                <a:cubicBezTo>
                  <a:pt x="19424" y="18193"/>
                  <a:pt x="19503" y="17544"/>
                  <a:pt x="19388" y="16858"/>
                </a:cubicBezTo>
                <a:cubicBezTo>
                  <a:pt x="19309" y="16394"/>
                  <a:pt x="19189" y="15944"/>
                  <a:pt x="19067" y="15487"/>
                </a:cubicBezTo>
                <a:cubicBezTo>
                  <a:pt x="19045" y="15387"/>
                  <a:pt x="19018" y="15266"/>
                  <a:pt x="18910" y="15216"/>
                </a:cubicBezTo>
                <a:cubicBezTo>
                  <a:pt x="18876" y="15201"/>
                  <a:pt x="18837" y="15194"/>
                  <a:pt x="18797" y="15194"/>
                </a:cubicBezTo>
                <a:cubicBezTo>
                  <a:pt x="18664" y="15194"/>
                  <a:pt x="18511" y="15267"/>
                  <a:pt x="18445" y="15365"/>
                </a:cubicBezTo>
                <a:cubicBezTo>
                  <a:pt x="18296" y="15595"/>
                  <a:pt x="18138" y="15816"/>
                  <a:pt x="17989" y="16037"/>
                </a:cubicBezTo>
                <a:cubicBezTo>
                  <a:pt x="17960" y="16080"/>
                  <a:pt x="17938" y="16130"/>
                  <a:pt x="17895" y="16208"/>
                </a:cubicBezTo>
                <a:cubicBezTo>
                  <a:pt x="17996" y="16166"/>
                  <a:pt x="18060" y="16136"/>
                  <a:pt x="18118" y="16116"/>
                </a:cubicBezTo>
                <a:cubicBezTo>
                  <a:pt x="18172" y="16091"/>
                  <a:pt x="18225" y="16081"/>
                  <a:pt x="18279" y="16081"/>
                </a:cubicBezTo>
                <a:cubicBezTo>
                  <a:pt x="18367" y="16081"/>
                  <a:pt x="18454" y="16109"/>
                  <a:pt x="18538" y="16145"/>
                </a:cubicBezTo>
                <a:cubicBezTo>
                  <a:pt x="18646" y="16188"/>
                  <a:pt x="18632" y="16301"/>
                  <a:pt x="18653" y="16387"/>
                </a:cubicBezTo>
                <a:cubicBezTo>
                  <a:pt x="18745" y="16693"/>
                  <a:pt x="18810" y="17016"/>
                  <a:pt x="18923" y="17316"/>
                </a:cubicBezTo>
                <a:cubicBezTo>
                  <a:pt x="19018" y="17559"/>
                  <a:pt x="18953" y="17758"/>
                  <a:pt x="18817" y="17945"/>
                </a:cubicBezTo>
                <a:cubicBezTo>
                  <a:pt x="18725" y="18065"/>
                  <a:pt x="18623" y="18179"/>
                  <a:pt x="18510" y="18279"/>
                </a:cubicBezTo>
                <a:cubicBezTo>
                  <a:pt x="18347" y="18417"/>
                  <a:pt x="18169" y="18461"/>
                  <a:pt x="17981" y="18461"/>
                </a:cubicBezTo>
                <a:cubicBezTo>
                  <a:pt x="17856" y="18461"/>
                  <a:pt x="17727" y="18441"/>
                  <a:pt x="17595" y="18416"/>
                </a:cubicBezTo>
                <a:cubicBezTo>
                  <a:pt x="17581" y="18294"/>
                  <a:pt x="17575" y="18193"/>
                  <a:pt x="17561" y="18094"/>
                </a:cubicBezTo>
                <a:cubicBezTo>
                  <a:pt x="17532" y="17859"/>
                  <a:pt x="17532" y="17616"/>
                  <a:pt x="17467" y="17388"/>
                </a:cubicBezTo>
                <a:cubicBezTo>
                  <a:pt x="17338" y="16908"/>
                  <a:pt x="17331" y="16430"/>
                  <a:pt x="17354" y="15944"/>
                </a:cubicBezTo>
                <a:cubicBezTo>
                  <a:pt x="17367" y="15645"/>
                  <a:pt x="17439" y="15374"/>
                  <a:pt x="17703" y="15194"/>
                </a:cubicBezTo>
                <a:cubicBezTo>
                  <a:pt x="18260" y="14817"/>
                  <a:pt x="18853" y="14537"/>
                  <a:pt x="19539" y="14501"/>
                </a:cubicBezTo>
                <a:cubicBezTo>
                  <a:pt x="19573" y="14500"/>
                  <a:pt x="19607" y="14500"/>
                  <a:pt x="19639" y="14500"/>
                </a:cubicBezTo>
                <a:cubicBezTo>
                  <a:pt x="20157" y="14500"/>
                  <a:pt x="20364" y="14662"/>
                  <a:pt x="20538" y="15187"/>
                </a:cubicBezTo>
                <a:cubicBezTo>
                  <a:pt x="20723" y="15759"/>
                  <a:pt x="20894" y="16337"/>
                  <a:pt x="20989" y="16930"/>
                </a:cubicBezTo>
                <a:cubicBezTo>
                  <a:pt x="21002" y="17059"/>
                  <a:pt x="21002" y="17194"/>
                  <a:pt x="20973" y="17316"/>
                </a:cubicBezTo>
                <a:cubicBezTo>
                  <a:pt x="20881" y="17837"/>
                  <a:pt x="20660" y="18301"/>
                  <a:pt x="20373" y="18743"/>
                </a:cubicBezTo>
                <a:cubicBezTo>
                  <a:pt x="19967" y="19372"/>
                  <a:pt x="19510" y="19972"/>
                  <a:pt x="19018" y="20543"/>
                </a:cubicBezTo>
                <a:cubicBezTo>
                  <a:pt x="18659" y="20951"/>
                  <a:pt x="18267" y="21314"/>
                  <a:pt x="17789" y="21587"/>
                </a:cubicBezTo>
                <a:cubicBezTo>
                  <a:pt x="17582" y="21701"/>
                  <a:pt x="17374" y="21750"/>
                  <a:pt x="17160" y="21750"/>
                </a:cubicBezTo>
                <a:cubicBezTo>
                  <a:pt x="17040" y="21750"/>
                  <a:pt x="16919" y="21735"/>
                  <a:pt x="16796" y="21707"/>
                </a:cubicBezTo>
                <a:cubicBezTo>
                  <a:pt x="16233" y="21578"/>
                  <a:pt x="15854" y="21215"/>
                  <a:pt x="15633" y="20701"/>
                </a:cubicBezTo>
                <a:cubicBezTo>
                  <a:pt x="15403" y="20180"/>
                  <a:pt x="15275" y="19622"/>
                  <a:pt x="15254" y="19050"/>
                </a:cubicBezTo>
                <a:cubicBezTo>
                  <a:pt x="15239" y="18815"/>
                  <a:pt x="15239" y="18579"/>
                  <a:pt x="15254" y="18337"/>
                </a:cubicBezTo>
                <a:cubicBezTo>
                  <a:pt x="15261" y="18087"/>
                  <a:pt x="15275" y="17837"/>
                  <a:pt x="15317" y="17586"/>
                </a:cubicBezTo>
                <a:cubicBezTo>
                  <a:pt x="15475" y="16565"/>
                  <a:pt x="15753" y="15573"/>
                  <a:pt x="16118" y="14609"/>
                </a:cubicBezTo>
                <a:cubicBezTo>
                  <a:pt x="16467" y="13694"/>
                  <a:pt x="16946" y="12873"/>
                  <a:pt x="17653" y="12188"/>
                </a:cubicBezTo>
                <a:cubicBezTo>
                  <a:pt x="18348" y="11505"/>
                  <a:pt x="19143" y="11155"/>
                  <a:pt x="20055" y="11155"/>
                </a:cubicBezTo>
                <a:cubicBezTo>
                  <a:pt x="20278" y="11155"/>
                  <a:pt x="20508" y="11176"/>
                  <a:pt x="20745" y="11218"/>
                </a:cubicBezTo>
                <a:cubicBezTo>
                  <a:pt x="21553" y="11360"/>
                  <a:pt x="22281" y="11696"/>
                  <a:pt x="22944" y="12160"/>
                </a:cubicBezTo>
                <a:cubicBezTo>
                  <a:pt x="23438" y="12503"/>
                  <a:pt x="23823" y="12938"/>
                  <a:pt x="24116" y="13459"/>
                </a:cubicBezTo>
                <a:cubicBezTo>
                  <a:pt x="24480" y="14116"/>
                  <a:pt x="24730" y="14817"/>
                  <a:pt x="24922" y="15530"/>
                </a:cubicBezTo>
                <a:cubicBezTo>
                  <a:pt x="24980" y="15717"/>
                  <a:pt x="25001" y="15909"/>
                  <a:pt x="25008" y="16102"/>
                </a:cubicBezTo>
                <a:cubicBezTo>
                  <a:pt x="25037" y="16608"/>
                  <a:pt x="24879" y="17079"/>
                  <a:pt x="24680" y="17544"/>
                </a:cubicBezTo>
                <a:cubicBezTo>
                  <a:pt x="24331" y="18358"/>
                  <a:pt x="23979" y="19172"/>
                  <a:pt x="23630" y="19986"/>
                </a:cubicBezTo>
                <a:cubicBezTo>
                  <a:pt x="23380" y="20593"/>
                  <a:pt x="23131" y="21201"/>
                  <a:pt x="22766" y="21749"/>
                </a:cubicBezTo>
                <a:cubicBezTo>
                  <a:pt x="22231" y="22586"/>
                  <a:pt x="21609" y="23350"/>
                  <a:pt x="20809" y="23943"/>
                </a:cubicBezTo>
                <a:cubicBezTo>
                  <a:pt x="20123" y="24442"/>
                  <a:pt x="19374" y="24807"/>
                  <a:pt x="18495" y="24843"/>
                </a:cubicBezTo>
                <a:cubicBezTo>
                  <a:pt x="18420" y="24846"/>
                  <a:pt x="18346" y="24847"/>
                  <a:pt x="18271" y="24847"/>
                </a:cubicBezTo>
                <a:cubicBezTo>
                  <a:pt x="17545" y="24847"/>
                  <a:pt x="16844" y="24719"/>
                  <a:pt x="16203" y="24349"/>
                </a:cubicBezTo>
                <a:cubicBezTo>
                  <a:pt x="15161" y="23743"/>
                  <a:pt x="14318" y="22929"/>
                  <a:pt x="13775" y="21835"/>
                </a:cubicBezTo>
                <a:cubicBezTo>
                  <a:pt x="13190" y="20665"/>
                  <a:pt x="12769" y="19444"/>
                  <a:pt x="12462" y="18179"/>
                </a:cubicBezTo>
                <a:cubicBezTo>
                  <a:pt x="12248" y="17280"/>
                  <a:pt x="12083" y="16380"/>
                  <a:pt x="12169" y="15444"/>
                </a:cubicBezTo>
                <a:cubicBezTo>
                  <a:pt x="12219" y="14902"/>
                  <a:pt x="12325" y="14380"/>
                  <a:pt x="12561" y="13888"/>
                </a:cubicBezTo>
                <a:cubicBezTo>
                  <a:pt x="13376" y="12138"/>
                  <a:pt x="14568" y="10703"/>
                  <a:pt x="16132" y="9581"/>
                </a:cubicBezTo>
                <a:cubicBezTo>
                  <a:pt x="17424" y="8647"/>
                  <a:pt x="18867" y="8117"/>
                  <a:pt x="20481" y="8097"/>
                </a:cubicBezTo>
                <a:cubicBezTo>
                  <a:pt x="20522" y="8096"/>
                  <a:pt x="20562" y="8096"/>
                  <a:pt x="20602" y="8096"/>
                </a:cubicBezTo>
                <a:cubicBezTo>
                  <a:pt x="21905" y="8096"/>
                  <a:pt x="23107" y="8445"/>
                  <a:pt x="24223" y="9125"/>
                </a:cubicBezTo>
                <a:cubicBezTo>
                  <a:pt x="25116" y="9660"/>
                  <a:pt x="25815" y="10395"/>
                  <a:pt x="26408" y="11231"/>
                </a:cubicBezTo>
                <a:cubicBezTo>
                  <a:pt x="27073" y="12181"/>
                  <a:pt x="27565" y="13223"/>
                  <a:pt x="27894" y="14337"/>
                </a:cubicBezTo>
                <a:cubicBezTo>
                  <a:pt x="28086" y="14980"/>
                  <a:pt x="28250" y="15631"/>
                  <a:pt x="28293" y="16301"/>
                </a:cubicBezTo>
                <a:cubicBezTo>
                  <a:pt x="28336" y="17016"/>
                  <a:pt x="28300" y="17722"/>
                  <a:pt x="28115" y="18416"/>
                </a:cubicBezTo>
                <a:cubicBezTo>
                  <a:pt x="27815" y="19521"/>
                  <a:pt x="27493" y="20622"/>
                  <a:pt x="27179" y="21722"/>
                </a:cubicBezTo>
                <a:cubicBezTo>
                  <a:pt x="26936" y="22557"/>
                  <a:pt x="26629" y="23371"/>
                  <a:pt x="26243" y="24149"/>
                </a:cubicBezTo>
                <a:cubicBezTo>
                  <a:pt x="25772" y="25107"/>
                  <a:pt x="25145" y="25921"/>
                  <a:pt x="24252" y="26528"/>
                </a:cubicBezTo>
                <a:cubicBezTo>
                  <a:pt x="22973" y="27392"/>
                  <a:pt x="21580" y="28014"/>
                  <a:pt x="20089" y="28391"/>
                </a:cubicBezTo>
                <a:cubicBezTo>
                  <a:pt x="19599" y="28511"/>
                  <a:pt x="19109" y="28573"/>
                  <a:pt x="18619" y="28573"/>
                </a:cubicBezTo>
                <a:cubicBezTo>
                  <a:pt x="18295" y="28573"/>
                  <a:pt x="17971" y="28546"/>
                  <a:pt x="17647" y="28492"/>
                </a:cubicBezTo>
                <a:cubicBezTo>
                  <a:pt x="16132" y="28228"/>
                  <a:pt x="14882" y="27470"/>
                  <a:pt x="13847" y="26363"/>
                </a:cubicBezTo>
                <a:cubicBezTo>
                  <a:pt x="13112" y="25578"/>
                  <a:pt x="12483" y="24699"/>
                  <a:pt x="11862" y="23815"/>
                </a:cubicBezTo>
                <a:cubicBezTo>
                  <a:pt x="11254" y="22942"/>
                  <a:pt x="10834" y="21993"/>
                  <a:pt x="10568" y="20971"/>
                </a:cubicBezTo>
                <a:cubicBezTo>
                  <a:pt x="10268" y="19808"/>
                  <a:pt x="10140" y="18615"/>
                  <a:pt x="10054" y="17415"/>
                </a:cubicBezTo>
                <a:cubicBezTo>
                  <a:pt x="10011" y="16815"/>
                  <a:pt x="9977" y="16215"/>
                  <a:pt x="9968" y="15615"/>
                </a:cubicBezTo>
                <a:cubicBezTo>
                  <a:pt x="9955" y="14830"/>
                  <a:pt x="9919" y="14046"/>
                  <a:pt x="9998" y="13259"/>
                </a:cubicBezTo>
                <a:cubicBezTo>
                  <a:pt x="10047" y="12760"/>
                  <a:pt x="10176" y="12266"/>
                  <a:pt x="10354" y="11795"/>
                </a:cubicBezTo>
                <a:cubicBezTo>
                  <a:pt x="10568" y="11245"/>
                  <a:pt x="10848" y="10731"/>
                  <a:pt x="11154" y="10224"/>
                </a:cubicBezTo>
                <a:cubicBezTo>
                  <a:pt x="11718" y="9317"/>
                  <a:pt x="12340" y="8453"/>
                  <a:pt x="13132" y="7725"/>
                </a:cubicBezTo>
                <a:cubicBezTo>
                  <a:pt x="14118" y="6804"/>
                  <a:pt x="15232" y="6076"/>
                  <a:pt x="16474" y="5539"/>
                </a:cubicBezTo>
                <a:cubicBezTo>
                  <a:pt x="17304" y="5182"/>
                  <a:pt x="18155" y="5025"/>
                  <a:pt x="19024" y="5025"/>
                </a:cubicBezTo>
                <a:cubicBezTo>
                  <a:pt x="19404" y="5025"/>
                  <a:pt x="19788" y="5055"/>
                  <a:pt x="20175" y="5111"/>
                </a:cubicBezTo>
                <a:cubicBezTo>
                  <a:pt x="20996" y="5233"/>
                  <a:pt x="21774" y="5497"/>
                  <a:pt x="22523" y="5862"/>
                </a:cubicBezTo>
                <a:cubicBezTo>
                  <a:pt x="23745" y="6446"/>
                  <a:pt x="24872" y="7168"/>
                  <a:pt x="25851" y="8117"/>
                </a:cubicBezTo>
                <a:cubicBezTo>
                  <a:pt x="26859" y="9103"/>
                  <a:pt x="27750" y="10181"/>
                  <a:pt x="28507" y="11360"/>
                </a:cubicBezTo>
                <a:cubicBezTo>
                  <a:pt x="28992" y="12109"/>
                  <a:pt x="29351" y="12923"/>
                  <a:pt x="29585" y="13788"/>
                </a:cubicBezTo>
                <a:cubicBezTo>
                  <a:pt x="29815" y="14637"/>
                  <a:pt x="29978" y="15502"/>
                  <a:pt x="30107" y="16373"/>
                </a:cubicBezTo>
                <a:cubicBezTo>
                  <a:pt x="30165" y="16772"/>
                  <a:pt x="30235" y="17173"/>
                  <a:pt x="30257" y="17573"/>
                </a:cubicBezTo>
                <a:cubicBezTo>
                  <a:pt x="30271" y="17987"/>
                  <a:pt x="30257" y="18400"/>
                  <a:pt x="30228" y="18822"/>
                </a:cubicBezTo>
                <a:cubicBezTo>
                  <a:pt x="30165" y="19580"/>
                  <a:pt x="29978" y="20315"/>
                  <a:pt x="29779" y="21043"/>
                </a:cubicBezTo>
                <a:cubicBezTo>
                  <a:pt x="29457" y="22186"/>
                  <a:pt x="29100" y="23321"/>
                  <a:pt x="28543" y="24379"/>
                </a:cubicBezTo>
                <a:cubicBezTo>
                  <a:pt x="27822" y="25756"/>
                  <a:pt x="27022" y="27085"/>
                  <a:pt x="26158" y="28370"/>
                </a:cubicBezTo>
                <a:cubicBezTo>
                  <a:pt x="25287" y="29676"/>
                  <a:pt x="24108" y="30627"/>
                  <a:pt x="22687" y="31284"/>
                </a:cubicBezTo>
                <a:cubicBezTo>
                  <a:pt x="21717" y="31719"/>
                  <a:pt x="20723" y="32069"/>
                  <a:pt x="19703" y="32369"/>
                </a:cubicBezTo>
                <a:cubicBezTo>
                  <a:pt x="19162" y="32530"/>
                  <a:pt x="18613" y="32622"/>
                  <a:pt x="18049" y="32622"/>
                </a:cubicBezTo>
                <a:cubicBezTo>
                  <a:pt x="17989" y="32622"/>
                  <a:pt x="17928" y="32621"/>
                  <a:pt x="17868" y="32619"/>
                </a:cubicBezTo>
                <a:cubicBezTo>
                  <a:pt x="17674" y="32612"/>
                  <a:pt x="17482" y="32619"/>
                  <a:pt x="17288" y="32605"/>
                </a:cubicBezTo>
                <a:cubicBezTo>
                  <a:pt x="16560" y="32562"/>
                  <a:pt x="15854" y="32427"/>
                  <a:pt x="15196" y="32091"/>
                </a:cubicBezTo>
                <a:cubicBezTo>
                  <a:pt x="14853" y="31913"/>
                  <a:pt x="14519" y="31712"/>
                  <a:pt x="14190" y="31498"/>
                </a:cubicBezTo>
                <a:cubicBezTo>
                  <a:pt x="13148" y="30812"/>
                  <a:pt x="12104" y="30120"/>
                  <a:pt x="11069" y="29419"/>
                </a:cubicBezTo>
                <a:cubicBezTo>
                  <a:pt x="10433" y="28991"/>
                  <a:pt x="9898" y="28463"/>
                  <a:pt x="9447" y="27842"/>
                </a:cubicBezTo>
                <a:cubicBezTo>
                  <a:pt x="8870" y="27042"/>
                  <a:pt x="8369" y="26192"/>
                  <a:pt x="7920" y="25314"/>
                </a:cubicBezTo>
                <a:cubicBezTo>
                  <a:pt x="7440" y="24385"/>
                  <a:pt x="7106" y="23414"/>
                  <a:pt x="6913" y="22385"/>
                </a:cubicBezTo>
                <a:cubicBezTo>
                  <a:pt x="6734" y="21407"/>
                  <a:pt x="6642" y="20414"/>
                  <a:pt x="6520" y="19422"/>
                </a:cubicBezTo>
                <a:cubicBezTo>
                  <a:pt x="6441" y="18822"/>
                  <a:pt x="6369" y="18222"/>
                  <a:pt x="6284" y="17622"/>
                </a:cubicBezTo>
                <a:cubicBezTo>
                  <a:pt x="6191" y="16908"/>
                  <a:pt x="6148" y="16202"/>
                  <a:pt x="6220" y="15480"/>
                </a:cubicBezTo>
                <a:cubicBezTo>
                  <a:pt x="6313" y="14474"/>
                  <a:pt x="6534" y="13488"/>
                  <a:pt x="6806" y="12517"/>
                </a:cubicBezTo>
                <a:cubicBezTo>
                  <a:pt x="7226" y="11017"/>
                  <a:pt x="7927" y="9653"/>
                  <a:pt x="8890" y="8439"/>
                </a:cubicBezTo>
                <a:cubicBezTo>
                  <a:pt x="9634" y="7504"/>
                  <a:pt x="10448" y="6640"/>
                  <a:pt x="11348" y="5853"/>
                </a:cubicBezTo>
                <a:cubicBezTo>
                  <a:pt x="12404" y="4940"/>
                  <a:pt x="13576" y="4211"/>
                  <a:pt x="14896" y="3733"/>
                </a:cubicBezTo>
                <a:cubicBezTo>
                  <a:pt x="16217" y="3248"/>
                  <a:pt x="17568" y="2862"/>
                  <a:pt x="18939" y="2540"/>
                </a:cubicBezTo>
                <a:cubicBezTo>
                  <a:pt x="19710" y="2355"/>
                  <a:pt x="20488" y="2211"/>
                  <a:pt x="21289" y="2204"/>
                </a:cubicBezTo>
                <a:cubicBezTo>
                  <a:pt x="21767" y="2204"/>
                  <a:pt x="22245" y="2227"/>
                  <a:pt x="22716" y="2319"/>
                </a:cubicBezTo>
                <a:cubicBezTo>
                  <a:pt x="23637" y="2490"/>
                  <a:pt x="24494" y="2840"/>
                  <a:pt x="25308" y="3298"/>
                </a:cubicBezTo>
                <a:cubicBezTo>
                  <a:pt x="26559" y="3997"/>
                  <a:pt x="27736" y="4804"/>
                  <a:pt x="28837" y="5725"/>
                </a:cubicBezTo>
                <a:cubicBezTo>
                  <a:pt x="29472" y="6254"/>
                  <a:pt x="30093" y="6796"/>
                  <a:pt x="30650" y="7418"/>
                </a:cubicBezTo>
                <a:cubicBezTo>
                  <a:pt x="31229" y="8067"/>
                  <a:pt x="31707" y="8789"/>
                  <a:pt x="32156" y="9531"/>
                </a:cubicBezTo>
                <a:cubicBezTo>
                  <a:pt x="32914" y="10767"/>
                  <a:pt x="33449" y="12088"/>
                  <a:pt x="33771" y="13502"/>
                </a:cubicBezTo>
                <a:cubicBezTo>
                  <a:pt x="33963" y="14380"/>
                  <a:pt x="34048" y="15280"/>
                  <a:pt x="34120" y="16172"/>
                </a:cubicBezTo>
                <a:cubicBezTo>
                  <a:pt x="34170" y="16779"/>
                  <a:pt x="34220" y="17388"/>
                  <a:pt x="34249" y="17994"/>
                </a:cubicBezTo>
                <a:cubicBezTo>
                  <a:pt x="34285" y="18680"/>
                  <a:pt x="34306" y="19372"/>
                  <a:pt x="34328" y="20058"/>
                </a:cubicBezTo>
                <a:cubicBezTo>
                  <a:pt x="34335" y="20371"/>
                  <a:pt x="34299" y="20687"/>
                  <a:pt x="34299" y="21000"/>
                </a:cubicBezTo>
                <a:cubicBezTo>
                  <a:pt x="34299" y="21578"/>
                  <a:pt x="34285" y="22157"/>
                  <a:pt x="34220" y="22735"/>
                </a:cubicBezTo>
                <a:cubicBezTo>
                  <a:pt x="34134" y="23542"/>
                  <a:pt x="33949" y="24320"/>
                  <a:pt x="33656" y="25078"/>
                </a:cubicBezTo>
                <a:cubicBezTo>
                  <a:pt x="33371" y="25792"/>
                  <a:pt x="33006" y="26463"/>
                  <a:pt x="32607" y="27114"/>
                </a:cubicBezTo>
                <a:cubicBezTo>
                  <a:pt x="31536" y="28871"/>
                  <a:pt x="30364" y="30549"/>
                  <a:pt x="28979" y="32069"/>
                </a:cubicBezTo>
                <a:cubicBezTo>
                  <a:pt x="28444" y="32662"/>
                  <a:pt x="27858" y="33212"/>
                  <a:pt x="27208" y="33676"/>
                </a:cubicBezTo>
                <a:cubicBezTo>
                  <a:pt x="26173" y="34418"/>
                  <a:pt x="25023" y="34890"/>
                  <a:pt x="23787" y="35154"/>
                </a:cubicBezTo>
                <a:cubicBezTo>
                  <a:pt x="23016" y="35325"/>
                  <a:pt x="22238" y="35433"/>
                  <a:pt x="21460" y="35497"/>
                </a:cubicBezTo>
                <a:cubicBezTo>
                  <a:pt x="20603" y="35568"/>
                  <a:pt x="19753" y="35647"/>
                  <a:pt x="18903" y="35675"/>
                </a:cubicBezTo>
                <a:cubicBezTo>
                  <a:pt x="18571" y="35684"/>
                  <a:pt x="18238" y="35690"/>
                  <a:pt x="17906" y="35690"/>
                </a:cubicBezTo>
                <a:cubicBezTo>
                  <a:pt x="16979" y="35690"/>
                  <a:pt x="16052" y="35647"/>
                  <a:pt x="15132" y="35526"/>
                </a:cubicBezTo>
                <a:cubicBezTo>
                  <a:pt x="14382" y="35433"/>
                  <a:pt x="13633" y="35289"/>
                  <a:pt x="12911" y="35061"/>
                </a:cubicBezTo>
                <a:cubicBezTo>
                  <a:pt x="11441" y="34590"/>
                  <a:pt x="10097" y="33861"/>
                  <a:pt x="8841" y="32975"/>
                </a:cubicBezTo>
                <a:cubicBezTo>
                  <a:pt x="7012" y="31669"/>
                  <a:pt x="5463" y="30084"/>
                  <a:pt x="4114" y="28284"/>
                </a:cubicBezTo>
                <a:cubicBezTo>
                  <a:pt x="2770" y="26485"/>
                  <a:pt x="1850" y="24492"/>
                  <a:pt x="1329" y="22315"/>
                </a:cubicBezTo>
                <a:cubicBezTo>
                  <a:pt x="964" y="20800"/>
                  <a:pt x="743" y="19273"/>
                  <a:pt x="693" y="17722"/>
                </a:cubicBezTo>
                <a:cubicBezTo>
                  <a:pt x="664" y="16693"/>
                  <a:pt x="671" y="15674"/>
                  <a:pt x="815" y="14652"/>
                </a:cubicBezTo>
                <a:cubicBezTo>
                  <a:pt x="936" y="13802"/>
                  <a:pt x="1157" y="12974"/>
                  <a:pt x="1507" y="12181"/>
                </a:cubicBezTo>
                <a:cubicBezTo>
                  <a:pt x="1836" y="11416"/>
                  <a:pt x="2278" y="10717"/>
                  <a:pt x="2750" y="10038"/>
                </a:cubicBezTo>
                <a:cubicBezTo>
                  <a:pt x="3857" y="8460"/>
                  <a:pt x="5170" y="7082"/>
                  <a:pt x="6685" y="5882"/>
                </a:cubicBezTo>
                <a:cubicBezTo>
                  <a:pt x="7713" y="5068"/>
                  <a:pt x="8777" y="4283"/>
                  <a:pt x="9905" y="3598"/>
                </a:cubicBezTo>
                <a:cubicBezTo>
                  <a:pt x="11211" y="2797"/>
                  <a:pt x="12591" y="2168"/>
                  <a:pt x="14039" y="1670"/>
                </a:cubicBezTo>
                <a:cubicBezTo>
                  <a:pt x="14853" y="1390"/>
                  <a:pt x="15682" y="1183"/>
                  <a:pt x="16524" y="984"/>
                </a:cubicBezTo>
                <a:cubicBezTo>
                  <a:pt x="17396" y="777"/>
                  <a:pt x="18274" y="626"/>
                  <a:pt x="19167" y="540"/>
                </a:cubicBezTo>
                <a:cubicBezTo>
                  <a:pt x="19681" y="490"/>
                  <a:pt x="20202" y="463"/>
                  <a:pt x="20723" y="454"/>
                </a:cubicBezTo>
                <a:cubicBezTo>
                  <a:pt x="21602" y="454"/>
                  <a:pt x="22466" y="562"/>
                  <a:pt x="23323" y="770"/>
                </a:cubicBezTo>
                <a:cubicBezTo>
                  <a:pt x="23438" y="797"/>
                  <a:pt x="23559" y="826"/>
                  <a:pt x="23679" y="849"/>
                </a:cubicBezTo>
                <a:cubicBezTo>
                  <a:pt x="23697" y="852"/>
                  <a:pt x="23714" y="854"/>
                  <a:pt x="23729" y="854"/>
                </a:cubicBezTo>
                <a:cubicBezTo>
                  <a:pt x="23800" y="854"/>
                  <a:pt x="23842" y="814"/>
                  <a:pt x="23866" y="727"/>
                </a:cubicBezTo>
                <a:cubicBezTo>
                  <a:pt x="23530" y="562"/>
                  <a:pt x="22745" y="298"/>
                  <a:pt x="22360" y="240"/>
                </a:cubicBezTo>
                <a:cubicBezTo>
                  <a:pt x="21359" y="77"/>
                  <a:pt x="20360" y="34"/>
                  <a:pt x="19352" y="5"/>
                </a:cubicBezTo>
                <a:cubicBezTo>
                  <a:pt x="19253" y="2"/>
                  <a:pt x="19155" y="1"/>
                  <a:pt x="19056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" name="Google Shape;38;p4"/>
          <p:cNvSpPr/>
          <p:nvPr/>
        </p:nvSpPr>
        <p:spPr>
          <a:xfrm>
            <a:off x="-653851" y="2229759"/>
            <a:ext cx="1218453" cy="683985"/>
          </a:xfrm>
          <a:custGeom>
            <a:avLst/>
            <a:gdLst/>
            <a:ahLst/>
            <a:cxnLst/>
            <a:rect l="l" t="t" r="r" b="b"/>
            <a:pathLst>
              <a:path w="33257" h="18669" extrusionOk="0">
                <a:moveTo>
                  <a:pt x="17319" y="1"/>
                </a:moveTo>
                <a:cubicBezTo>
                  <a:pt x="16529" y="1"/>
                  <a:pt x="15732" y="185"/>
                  <a:pt x="14997" y="581"/>
                </a:cubicBezTo>
                <a:cubicBezTo>
                  <a:pt x="14255" y="973"/>
                  <a:pt x="13804" y="1631"/>
                  <a:pt x="13398" y="2330"/>
                </a:cubicBezTo>
                <a:cubicBezTo>
                  <a:pt x="13019" y="2966"/>
                  <a:pt x="12762" y="3659"/>
                  <a:pt x="12527" y="4351"/>
                </a:cubicBezTo>
                <a:cubicBezTo>
                  <a:pt x="12436" y="4614"/>
                  <a:pt x="12322" y="4743"/>
                  <a:pt x="12191" y="4743"/>
                </a:cubicBezTo>
                <a:cubicBezTo>
                  <a:pt x="12076" y="4743"/>
                  <a:pt x="11949" y="4645"/>
                  <a:pt x="11812" y="4452"/>
                </a:cubicBezTo>
                <a:cubicBezTo>
                  <a:pt x="11655" y="4216"/>
                  <a:pt x="11542" y="3959"/>
                  <a:pt x="11391" y="3724"/>
                </a:cubicBezTo>
                <a:cubicBezTo>
                  <a:pt x="11019" y="3115"/>
                  <a:pt x="10548" y="2601"/>
                  <a:pt x="9941" y="2231"/>
                </a:cubicBezTo>
                <a:cubicBezTo>
                  <a:pt x="9497" y="1954"/>
                  <a:pt x="9068" y="1816"/>
                  <a:pt x="8654" y="1816"/>
                </a:cubicBezTo>
                <a:cubicBezTo>
                  <a:pt x="8109" y="1816"/>
                  <a:pt x="7590" y="2055"/>
                  <a:pt x="7099" y="2531"/>
                </a:cubicBezTo>
                <a:cubicBezTo>
                  <a:pt x="6684" y="2923"/>
                  <a:pt x="6384" y="3395"/>
                  <a:pt x="6199" y="3929"/>
                </a:cubicBezTo>
                <a:cubicBezTo>
                  <a:pt x="5857" y="4924"/>
                  <a:pt x="5514" y="5923"/>
                  <a:pt x="5528" y="6994"/>
                </a:cubicBezTo>
                <a:cubicBezTo>
                  <a:pt x="5528" y="7318"/>
                  <a:pt x="5434" y="7480"/>
                  <a:pt x="5232" y="7480"/>
                </a:cubicBezTo>
                <a:cubicBezTo>
                  <a:pt x="5154" y="7480"/>
                  <a:pt x="5061" y="7456"/>
                  <a:pt x="4950" y="7409"/>
                </a:cubicBezTo>
                <a:cubicBezTo>
                  <a:pt x="4510" y="7224"/>
                  <a:pt x="4089" y="7143"/>
                  <a:pt x="3683" y="7143"/>
                </a:cubicBezTo>
                <a:cubicBezTo>
                  <a:pt x="2738" y="7143"/>
                  <a:pt x="1876" y="7581"/>
                  <a:pt x="1058" y="8164"/>
                </a:cubicBezTo>
                <a:cubicBezTo>
                  <a:pt x="372" y="8658"/>
                  <a:pt x="0" y="9393"/>
                  <a:pt x="144" y="10271"/>
                </a:cubicBezTo>
                <a:cubicBezTo>
                  <a:pt x="293" y="11179"/>
                  <a:pt x="972" y="11608"/>
                  <a:pt x="1764" y="11885"/>
                </a:cubicBezTo>
                <a:cubicBezTo>
                  <a:pt x="2188" y="12029"/>
                  <a:pt x="2619" y="12081"/>
                  <a:pt x="3148" y="12081"/>
                </a:cubicBezTo>
                <a:cubicBezTo>
                  <a:pt x="3333" y="12081"/>
                  <a:pt x="3530" y="12075"/>
                  <a:pt x="3743" y="12064"/>
                </a:cubicBezTo>
                <a:cubicBezTo>
                  <a:pt x="5020" y="11921"/>
                  <a:pt x="6443" y="11507"/>
                  <a:pt x="7713" y="10643"/>
                </a:cubicBezTo>
                <a:cubicBezTo>
                  <a:pt x="7822" y="10566"/>
                  <a:pt x="7935" y="10449"/>
                  <a:pt x="8055" y="10449"/>
                </a:cubicBezTo>
                <a:cubicBezTo>
                  <a:pt x="8116" y="10449"/>
                  <a:pt x="8178" y="10479"/>
                  <a:pt x="8242" y="10557"/>
                </a:cubicBezTo>
                <a:cubicBezTo>
                  <a:pt x="8371" y="10708"/>
                  <a:pt x="8213" y="10871"/>
                  <a:pt x="8148" y="11028"/>
                </a:cubicBezTo>
                <a:cubicBezTo>
                  <a:pt x="7548" y="12492"/>
                  <a:pt x="7363" y="13999"/>
                  <a:pt x="7699" y="15563"/>
                </a:cubicBezTo>
                <a:cubicBezTo>
                  <a:pt x="7963" y="16784"/>
                  <a:pt x="8685" y="17641"/>
                  <a:pt x="9799" y="18141"/>
                </a:cubicBezTo>
                <a:cubicBezTo>
                  <a:pt x="10610" y="18503"/>
                  <a:pt x="11408" y="18668"/>
                  <a:pt x="12196" y="18668"/>
                </a:cubicBezTo>
                <a:cubicBezTo>
                  <a:pt x="13322" y="18668"/>
                  <a:pt x="14424" y="18330"/>
                  <a:pt x="15504" y="17742"/>
                </a:cubicBezTo>
                <a:cubicBezTo>
                  <a:pt x="16532" y="17192"/>
                  <a:pt x="17353" y="16384"/>
                  <a:pt x="18089" y="15485"/>
                </a:cubicBezTo>
                <a:cubicBezTo>
                  <a:pt x="18289" y="15241"/>
                  <a:pt x="18467" y="14984"/>
                  <a:pt x="18675" y="14742"/>
                </a:cubicBezTo>
                <a:cubicBezTo>
                  <a:pt x="18976" y="14394"/>
                  <a:pt x="19198" y="14226"/>
                  <a:pt x="19445" y="14226"/>
                </a:cubicBezTo>
                <a:cubicBezTo>
                  <a:pt x="19649" y="14226"/>
                  <a:pt x="19871" y="14341"/>
                  <a:pt x="20168" y="14564"/>
                </a:cubicBezTo>
                <a:cubicBezTo>
                  <a:pt x="20445" y="14770"/>
                  <a:pt x="20695" y="15020"/>
                  <a:pt x="20982" y="15221"/>
                </a:cubicBezTo>
                <a:cubicBezTo>
                  <a:pt x="22119" y="16034"/>
                  <a:pt x="23332" y="16481"/>
                  <a:pt x="24614" y="16481"/>
                </a:cubicBezTo>
                <a:cubicBezTo>
                  <a:pt x="25201" y="16481"/>
                  <a:pt x="25802" y="16387"/>
                  <a:pt x="26416" y="16192"/>
                </a:cubicBezTo>
                <a:cubicBezTo>
                  <a:pt x="29237" y="15306"/>
                  <a:pt x="30615" y="12106"/>
                  <a:pt x="29400" y="9380"/>
                </a:cubicBezTo>
                <a:cubicBezTo>
                  <a:pt x="29051" y="8608"/>
                  <a:pt x="29057" y="8593"/>
                  <a:pt x="29880" y="8536"/>
                </a:cubicBezTo>
                <a:cubicBezTo>
                  <a:pt x="30893" y="8464"/>
                  <a:pt x="31779" y="8122"/>
                  <a:pt x="32451" y="7330"/>
                </a:cubicBezTo>
                <a:cubicBezTo>
                  <a:pt x="33200" y="6444"/>
                  <a:pt x="33256" y="5379"/>
                  <a:pt x="32607" y="4416"/>
                </a:cubicBezTo>
                <a:cubicBezTo>
                  <a:pt x="32415" y="4123"/>
                  <a:pt x="32172" y="3859"/>
                  <a:pt x="31921" y="3630"/>
                </a:cubicBezTo>
                <a:cubicBezTo>
                  <a:pt x="30716" y="2532"/>
                  <a:pt x="29080" y="1977"/>
                  <a:pt x="27448" y="1977"/>
                </a:cubicBezTo>
                <a:cubicBezTo>
                  <a:pt x="25938" y="1977"/>
                  <a:pt x="24430" y="2452"/>
                  <a:pt x="23266" y="3408"/>
                </a:cubicBezTo>
                <a:cubicBezTo>
                  <a:pt x="23131" y="3516"/>
                  <a:pt x="23016" y="3659"/>
                  <a:pt x="22874" y="3751"/>
                </a:cubicBezTo>
                <a:cubicBezTo>
                  <a:pt x="22757" y="3826"/>
                  <a:pt x="22653" y="3875"/>
                  <a:pt x="22563" y="3875"/>
                </a:cubicBezTo>
                <a:cubicBezTo>
                  <a:pt x="22439" y="3875"/>
                  <a:pt x="22338" y="3784"/>
                  <a:pt x="22260" y="3544"/>
                </a:cubicBezTo>
                <a:cubicBezTo>
                  <a:pt x="21566" y="1362"/>
                  <a:pt x="19467" y="1"/>
                  <a:pt x="1731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" name="Google Shape;39;p4"/>
          <p:cNvSpPr/>
          <p:nvPr/>
        </p:nvSpPr>
        <p:spPr>
          <a:xfrm>
            <a:off x="2051335" y="4917329"/>
            <a:ext cx="1349348" cy="730007"/>
          </a:xfrm>
          <a:custGeom>
            <a:avLst/>
            <a:gdLst/>
            <a:ahLst/>
            <a:cxnLst/>
            <a:rect l="l" t="t" r="r" b="b"/>
            <a:pathLst>
              <a:path w="29687" h="16060" extrusionOk="0">
                <a:moveTo>
                  <a:pt x="14479" y="1"/>
                </a:moveTo>
                <a:cubicBezTo>
                  <a:pt x="14224" y="1"/>
                  <a:pt x="13960" y="14"/>
                  <a:pt x="13698" y="41"/>
                </a:cubicBezTo>
                <a:cubicBezTo>
                  <a:pt x="12090" y="204"/>
                  <a:pt x="10577" y="625"/>
                  <a:pt x="9269" y="1611"/>
                </a:cubicBezTo>
                <a:cubicBezTo>
                  <a:pt x="8306" y="2339"/>
                  <a:pt x="7699" y="3275"/>
                  <a:pt x="7692" y="4531"/>
                </a:cubicBezTo>
                <a:cubicBezTo>
                  <a:pt x="7692" y="4590"/>
                  <a:pt x="7699" y="4653"/>
                  <a:pt x="7692" y="4718"/>
                </a:cubicBezTo>
                <a:cubicBezTo>
                  <a:pt x="7671" y="4844"/>
                  <a:pt x="7617" y="4909"/>
                  <a:pt x="7547" y="4909"/>
                </a:cubicBezTo>
                <a:cubicBezTo>
                  <a:pt x="7502" y="4909"/>
                  <a:pt x="7449" y="4881"/>
                  <a:pt x="7392" y="4824"/>
                </a:cubicBezTo>
                <a:cubicBezTo>
                  <a:pt x="6935" y="4339"/>
                  <a:pt x="6342" y="4240"/>
                  <a:pt x="5735" y="4211"/>
                </a:cubicBezTo>
                <a:cubicBezTo>
                  <a:pt x="5626" y="4206"/>
                  <a:pt x="5517" y="4203"/>
                  <a:pt x="5410" y="4203"/>
                </a:cubicBezTo>
                <a:cubicBezTo>
                  <a:pt x="3997" y="4203"/>
                  <a:pt x="2721" y="4642"/>
                  <a:pt x="1586" y="5532"/>
                </a:cubicBezTo>
                <a:cubicBezTo>
                  <a:pt x="1015" y="5981"/>
                  <a:pt x="607" y="6561"/>
                  <a:pt x="372" y="7246"/>
                </a:cubicBezTo>
                <a:cubicBezTo>
                  <a:pt x="43" y="8202"/>
                  <a:pt x="0" y="9174"/>
                  <a:pt x="436" y="10117"/>
                </a:cubicBezTo>
                <a:cubicBezTo>
                  <a:pt x="859" y="11033"/>
                  <a:pt x="1601" y="11526"/>
                  <a:pt x="2464" y="11526"/>
                </a:cubicBezTo>
                <a:cubicBezTo>
                  <a:pt x="2797" y="11526"/>
                  <a:pt x="3149" y="11453"/>
                  <a:pt x="3507" y="11301"/>
                </a:cubicBezTo>
                <a:cubicBezTo>
                  <a:pt x="3642" y="11245"/>
                  <a:pt x="3771" y="11166"/>
                  <a:pt x="3906" y="11116"/>
                </a:cubicBezTo>
                <a:cubicBezTo>
                  <a:pt x="3964" y="11096"/>
                  <a:pt x="4016" y="11085"/>
                  <a:pt x="4061" y="11085"/>
                </a:cubicBezTo>
                <a:cubicBezTo>
                  <a:pt x="4190" y="11085"/>
                  <a:pt x="4266" y="11171"/>
                  <a:pt x="4271" y="11366"/>
                </a:cubicBezTo>
                <a:cubicBezTo>
                  <a:pt x="4307" y="12329"/>
                  <a:pt x="4813" y="13058"/>
                  <a:pt x="5499" y="13673"/>
                </a:cubicBezTo>
                <a:cubicBezTo>
                  <a:pt x="6335" y="14429"/>
                  <a:pt x="7314" y="14943"/>
                  <a:pt x="8412" y="15180"/>
                </a:cubicBezTo>
                <a:cubicBezTo>
                  <a:pt x="8784" y="15256"/>
                  <a:pt x="9154" y="15298"/>
                  <a:pt x="9522" y="15298"/>
                </a:cubicBezTo>
                <a:cubicBezTo>
                  <a:pt x="10045" y="15298"/>
                  <a:pt x="10562" y="15214"/>
                  <a:pt x="11069" y="15029"/>
                </a:cubicBezTo>
                <a:cubicBezTo>
                  <a:pt x="11447" y="14893"/>
                  <a:pt x="11862" y="14780"/>
                  <a:pt x="11977" y="14266"/>
                </a:cubicBezTo>
                <a:cubicBezTo>
                  <a:pt x="11996" y="14177"/>
                  <a:pt x="12042" y="14142"/>
                  <a:pt x="12096" y="14142"/>
                </a:cubicBezTo>
                <a:cubicBezTo>
                  <a:pt x="12167" y="14142"/>
                  <a:pt x="12252" y="14203"/>
                  <a:pt x="12304" y="14280"/>
                </a:cubicBezTo>
                <a:cubicBezTo>
                  <a:pt x="12877" y="15130"/>
                  <a:pt x="13741" y="15536"/>
                  <a:pt x="14676" y="15793"/>
                </a:cubicBezTo>
                <a:cubicBezTo>
                  <a:pt x="15333" y="15975"/>
                  <a:pt x="15965" y="16060"/>
                  <a:pt x="16577" y="16060"/>
                </a:cubicBezTo>
                <a:cubicBezTo>
                  <a:pt x="18421" y="16060"/>
                  <a:pt x="20073" y="15285"/>
                  <a:pt x="21595" y="14030"/>
                </a:cubicBezTo>
                <a:cubicBezTo>
                  <a:pt x="22274" y="13473"/>
                  <a:pt x="22617" y="12773"/>
                  <a:pt x="22346" y="11867"/>
                </a:cubicBezTo>
                <a:cubicBezTo>
                  <a:pt x="22317" y="11766"/>
                  <a:pt x="22267" y="11666"/>
                  <a:pt x="22367" y="11581"/>
                </a:cubicBezTo>
                <a:cubicBezTo>
                  <a:pt x="22406" y="11547"/>
                  <a:pt x="22443" y="11535"/>
                  <a:pt x="22478" y="11535"/>
                </a:cubicBezTo>
                <a:cubicBezTo>
                  <a:pt x="22556" y="11535"/>
                  <a:pt x="22626" y="11600"/>
                  <a:pt x="22696" y="11644"/>
                </a:cubicBezTo>
                <a:cubicBezTo>
                  <a:pt x="23661" y="12247"/>
                  <a:pt x="24724" y="12499"/>
                  <a:pt x="25839" y="12499"/>
                </a:cubicBezTo>
                <a:cubicBezTo>
                  <a:pt x="25929" y="12499"/>
                  <a:pt x="26018" y="12497"/>
                  <a:pt x="26108" y="12494"/>
                </a:cubicBezTo>
                <a:cubicBezTo>
                  <a:pt x="28101" y="12415"/>
                  <a:pt x="29687" y="10701"/>
                  <a:pt x="29551" y="8789"/>
                </a:cubicBezTo>
                <a:cubicBezTo>
                  <a:pt x="29466" y="7603"/>
                  <a:pt x="28665" y="6838"/>
                  <a:pt x="27522" y="6838"/>
                </a:cubicBezTo>
                <a:cubicBezTo>
                  <a:pt x="27023" y="6838"/>
                  <a:pt x="27023" y="6838"/>
                  <a:pt x="27080" y="6339"/>
                </a:cubicBezTo>
                <a:cubicBezTo>
                  <a:pt x="27251" y="4896"/>
                  <a:pt x="26523" y="3746"/>
                  <a:pt x="25152" y="3275"/>
                </a:cubicBezTo>
                <a:cubicBezTo>
                  <a:pt x="24788" y="3152"/>
                  <a:pt x="24423" y="3098"/>
                  <a:pt x="24058" y="3098"/>
                </a:cubicBezTo>
                <a:cubicBezTo>
                  <a:pt x="23641" y="3098"/>
                  <a:pt x="23224" y="3168"/>
                  <a:pt x="22809" y="3282"/>
                </a:cubicBezTo>
                <a:cubicBezTo>
                  <a:pt x="22380" y="3397"/>
                  <a:pt x="22017" y="3611"/>
                  <a:pt x="21738" y="3990"/>
                </a:cubicBezTo>
                <a:cubicBezTo>
                  <a:pt x="21598" y="4175"/>
                  <a:pt x="21507" y="4268"/>
                  <a:pt x="21419" y="4268"/>
                </a:cubicBezTo>
                <a:cubicBezTo>
                  <a:pt x="21328" y="4268"/>
                  <a:pt x="21241" y="4168"/>
                  <a:pt x="21110" y="3967"/>
                </a:cubicBezTo>
                <a:cubicBezTo>
                  <a:pt x="20702" y="3361"/>
                  <a:pt x="20253" y="2790"/>
                  <a:pt x="19760" y="2247"/>
                </a:cubicBezTo>
                <a:cubicBezTo>
                  <a:pt x="18582" y="954"/>
                  <a:pt x="17119" y="240"/>
                  <a:pt x="15297" y="48"/>
                </a:cubicBezTo>
                <a:cubicBezTo>
                  <a:pt x="15044" y="17"/>
                  <a:pt x="14767" y="1"/>
                  <a:pt x="14479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" name="Google Shape;40;p4"/>
          <p:cNvGrpSpPr/>
          <p:nvPr/>
        </p:nvGrpSpPr>
        <p:grpSpPr>
          <a:xfrm>
            <a:off x="8499307" y="4340143"/>
            <a:ext cx="1013442" cy="956542"/>
            <a:chOff x="2971651" y="3782061"/>
            <a:chExt cx="391079" cy="369108"/>
          </a:xfrm>
        </p:grpSpPr>
        <p:sp>
          <p:nvSpPr>
            <p:cNvPr id="41" name="Google Shape;41;p4"/>
            <p:cNvSpPr/>
            <p:nvPr/>
          </p:nvSpPr>
          <p:spPr>
            <a:xfrm>
              <a:off x="2973756" y="3784087"/>
              <a:ext cx="387715" cy="364997"/>
            </a:xfrm>
            <a:custGeom>
              <a:avLst/>
              <a:gdLst/>
              <a:ahLst/>
              <a:cxnLst/>
              <a:rect l="l" t="t" r="r" b="b"/>
              <a:pathLst>
                <a:path w="19711" h="18556" extrusionOk="0">
                  <a:moveTo>
                    <a:pt x="187" y="195"/>
                  </a:moveTo>
                  <a:lnTo>
                    <a:pt x="187" y="195"/>
                  </a:lnTo>
                  <a:cubicBezTo>
                    <a:pt x="200" y="202"/>
                    <a:pt x="223" y="208"/>
                    <a:pt x="236" y="208"/>
                  </a:cubicBezTo>
                  <a:cubicBezTo>
                    <a:pt x="1328" y="1566"/>
                    <a:pt x="2415" y="2930"/>
                    <a:pt x="3542" y="4252"/>
                  </a:cubicBezTo>
                  <a:cubicBezTo>
                    <a:pt x="3230" y="4356"/>
                    <a:pt x="2916" y="4396"/>
                    <a:pt x="2602" y="4396"/>
                  </a:cubicBezTo>
                  <a:cubicBezTo>
                    <a:pt x="2016" y="4396"/>
                    <a:pt x="1428" y="4260"/>
                    <a:pt x="843" y="4157"/>
                  </a:cubicBezTo>
                  <a:cubicBezTo>
                    <a:pt x="744" y="3729"/>
                    <a:pt x="651" y="3300"/>
                    <a:pt x="565" y="2865"/>
                  </a:cubicBezTo>
                  <a:cubicBezTo>
                    <a:pt x="401" y="1981"/>
                    <a:pt x="272" y="1088"/>
                    <a:pt x="187" y="195"/>
                  </a:cubicBezTo>
                  <a:close/>
                  <a:moveTo>
                    <a:pt x="865" y="4229"/>
                  </a:moveTo>
                  <a:cubicBezTo>
                    <a:pt x="1409" y="4397"/>
                    <a:pt x="1998" y="4530"/>
                    <a:pt x="2579" y="4530"/>
                  </a:cubicBezTo>
                  <a:cubicBezTo>
                    <a:pt x="2935" y="4530"/>
                    <a:pt x="3289" y="4480"/>
                    <a:pt x="3628" y="4358"/>
                  </a:cubicBezTo>
                  <a:lnTo>
                    <a:pt x="3650" y="4380"/>
                  </a:lnTo>
                  <a:cubicBezTo>
                    <a:pt x="3763" y="4522"/>
                    <a:pt x="3885" y="4658"/>
                    <a:pt x="4007" y="4793"/>
                  </a:cubicBezTo>
                  <a:cubicBezTo>
                    <a:pt x="3687" y="4876"/>
                    <a:pt x="3360" y="4903"/>
                    <a:pt x="3034" y="4903"/>
                  </a:cubicBezTo>
                  <a:cubicBezTo>
                    <a:pt x="2829" y="4903"/>
                    <a:pt x="2625" y="4893"/>
                    <a:pt x="2421" y="4879"/>
                  </a:cubicBezTo>
                  <a:cubicBezTo>
                    <a:pt x="2158" y="4865"/>
                    <a:pt x="1894" y="4836"/>
                    <a:pt x="1637" y="4800"/>
                  </a:cubicBezTo>
                  <a:cubicBezTo>
                    <a:pt x="1407" y="4773"/>
                    <a:pt x="1150" y="4737"/>
                    <a:pt x="951" y="4601"/>
                  </a:cubicBezTo>
                  <a:cubicBezTo>
                    <a:pt x="922" y="4479"/>
                    <a:pt x="893" y="4358"/>
                    <a:pt x="865" y="4229"/>
                  </a:cubicBezTo>
                  <a:close/>
                  <a:moveTo>
                    <a:pt x="401" y="258"/>
                  </a:moveTo>
                  <a:lnTo>
                    <a:pt x="401" y="258"/>
                  </a:lnTo>
                  <a:cubicBezTo>
                    <a:pt x="2122" y="723"/>
                    <a:pt x="3763" y="1415"/>
                    <a:pt x="5313" y="2287"/>
                  </a:cubicBezTo>
                  <a:cubicBezTo>
                    <a:pt x="5856" y="2587"/>
                    <a:pt x="6384" y="2908"/>
                    <a:pt x="6898" y="3244"/>
                  </a:cubicBezTo>
                  <a:cubicBezTo>
                    <a:pt x="6914" y="3386"/>
                    <a:pt x="6934" y="3530"/>
                    <a:pt x="6934" y="3672"/>
                  </a:cubicBezTo>
                  <a:cubicBezTo>
                    <a:pt x="6934" y="3844"/>
                    <a:pt x="6920" y="4022"/>
                    <a:pt x="6898" y="4200"/>
                  </a:cubicBezTo>
                  <a:cubicBezTo>
                    <a:pt x="6855" y="4515"/>
                    <a:pt x="6806" y="4836"/>
                    <a:pt x="6735" y="5151"/>
                  </a:cubicBezTo>
                  <a:cubicBezTo>
                    <a:pt x="6598" y="5785"/>
                    <a:pt x="6406" y="6408"/>
                    <a:pt x="6156" y="7007"/>
                  </a:cubicBezTo>
                  <a:cubicBezTo>
                    <a:pt x="5493" y="6279"/>
                    <a:pt x="4835" y="5544"/>
                    <a:pt x="4185" y="4793"/>
                  </a:cubicBezTo>
                  <a:cubicBezTo>
                    <a:pt x="2985" y="3422"/>
                    <a:pt x="1822" y="2030"/>
                    <a:pt x="678" y="610"/>
                  </a:cubicBezTo>
                  <a:cubicBezTo>
                    <a:pt x="586" y="495"/>
                    <a:pt x="493" y="373"/>
                    <a:pt x="401" y="258"/>
                  </a:cubicBezTo>
                  <a:close/>
                  <a:moveTo>
                    <a:pt x="7042" y="3336"/>
                  </a:moveTo>
                  <a:lnTo>
                    <a:pt x="7042" y="3336"/>
                  </a:lnTo>
                  <a:cubicBezTo>
                    <a:pt x="7207" y="3444"/>
                    <a:pt x="7363" y="3551"/>
                    <a:pt x="7527" y="3659"/>
                  </a:cubicBezTo>
                  <a:cubicBezTo>
                    <a:pt x="7642" y="4365"/>
                    <a:pt x="7520" y="5100"/>
                    <a:pt x="7392" y="5794"/>
                  </a:cubicBezTo>
                  <a:cubicBezTo>
                    <a:pt x="7335" y="6128"/>
                    <a:pt x="7256" y="6464"/>
                    <a:pt x="7155" y="6786"/>
                  </a:cubicBezTo>
                  <a:cubicBezTo>
                    <a:pt x="7063" y="7107"/>
                    <a:pt x="6934" y="7407"/>
                    <a:pt x="6806" y="7714"/>
                  </a:cubicBezTo>
                  <a:cubicBezTo>
                    <a:pt x="6614" y="7508"/>
                    <a:pt x="6427" y="7301"/>
                    <a:pt x="6242" y="7100"/>
                  </a:cubicBezTo>
                  <a:cubicBezTo>
                    <a:pt x="6242" y="7093"/>
                    <a:pt x="6249" y="7086"/>
                    <a:pt x="6249" y="7079"/>
                  </a:cubicBezTo>
                  <a:cubicBezTo>
                    <a:pt x="6513" y="6457"/>
                    <a:pt x="6713" y="5808"/>
                    <a:pt x="6855" y="5143"/>
                  </a:cubicBezTo>
                  <a:cubicBezTo>
                    <a:pt x="6927" y="4809"/>
                    <a:pt x="6984" y="4473"/>
                    <a:pt x="7020" y="4130"/>
                  </a:cubicBezTo>
                  <a:cubicBezTo>
                    <a:pt x="7049" y="3886"/>
                    <a:pt x="7085" y="3593"/>
                    <a:pt x="7042" y="3336"/>
                  </a:cubicBezTo>
                  <a:close/>
                  <a:moveTo>
                    <a:pt x="978" y="4723"/>
                  </a:moveTo>
                  <a:lnTo>
                    <a:pt x="978" y="4723"/>
                  </a:lnTo>
                  <a:cubicBezTo>
                    <a:pt x="1136" y="4829"/>
                    <a:pt x="1314" y="4879"/>
                    <a:pt x="1515" y="4915"/>
                  </a:cubicBezTo>
                  <a:cubicBezTo>
                    <a:pt x="1815" y="4958"/>
                    <a:pt x="2115" y="4994"/>
                    <a:pt x="2421" y="5014"/>
                  </a:cubicBezTo>
                  <a:cubicBezTo>
                    <a:pt x="2656" y="5027"/>
                    <a:pt x="2893" y="5038"/>
                    <a:pt x="3132" y="5038"/>
                  </a:cubicBezTo>
                  <a:cubicBezTo>
                    <a:pt x="3186" y="5038"/>
                    <a:pt x="3239" y="5038"/>
                    <a:pt x="3292" y="5036"/>
                  </a:cubicBezTo>
                  <a:cubicBezTo>
                    <a:pt x="3565" y="5030"/>
                    <a:pt x="3842" y="5000"/>
                    <a:pt x="4093" y="4894"/>
                  </a:cubicBezTo>
                  <a:cubicBezTo>
                    <a:pt x="5135" y="6094"/>
                    <a:pt x="6199" y="7278"/>
                    <a:pt x="7292" y="8442"/>
                  </a:cubicBezTo>
                  <a:cubicBezTo>
                    <a:pt x="8542" y="9770"/>
                    <a:pt x="9827" y="11071"/>
                    <a:pt x="11133" y="12356"/>
                  </a:cubicBezTo>
                  <a:cubicBezTo>
                    <a:pt x="11262" y="12485"/>
                    <a:pt x="11397" y="12607"/>
                    <a:pt x="11526" y="12735"/>
                  </a:cubicBezTo>
                  <a:cubicBezTo>
                    <a:pt x="10826" y="13112"/>
                    <a:pt x="10048" y="13284"/>
                    <a:pt x="9270" y="13421"/>
                  </a:cubicBezTo>
                  <a:cubicBezTo>
                    <a:pt x="8449" y="13556"/>
                    <a:pt x="7620" y="13656"/>
                    <a:pt x="6785" y="13712"/>
                  </a:cubicBezTo>
                  <a:cubicBezTo>
                    <a:pt x="6524" y="13731"/>
                    <a:pt x="6261" y="13752"/>
                    <a:pt x="5998" y="13752"/>
                  </a:cubicBezTo>
                  <a:cubicBezTo>
                    <a:pt x="5851" y="13752"/>
                    <a:pt x="5703" y="13745"/>
                    <a:pt x="5556" y="13728"/>
                  </a:cubicBezTo>
                  <a:cubicBezTo>
                    <a:pt x="5035" y="13006"/>
                    <a:pt x="4557" y="12249"/>
                    <a:pt x="4142" y="11457"/>
                  </a:cubicBezTo>
                  <a:cubicBezTo>
                    <a:pt x="4528" y="11170"/>
                    <a:pt x="4857" y="10828"/>
                    <a:pt x="5135" y="10435"/>
                  </a:cubicBezTo>
                  <a:cubicBezTo>
                    <a:pt x="5177" y="10379"/>
                    <a:pt x="5141" y="10307"/>
                    <a:pt x="5071" y="10307"/>
                  </a:cubicBezTo>
                  <a:cubicBezTo>
                    <a:pt x="4643" y="10307"/>
                    <a:pt x="4221" y="10314"/>
                    <a:pt x="3793" y="10327"/>
                  </a:cubicBezTo>
                  <a:cubicBezTo>
                    <a:pt x="3687" y="10332"/>
                    <a:pt x="3579" y="10341"/>
                    <a:pt x="3472" y="10341"/>
                  </a:cubicBezTo>
                  <a:cubicBezTo>
                    <a:pt x="3392" y="10341"/>
                    <a:pt x="3312" y="10336"/>
                    <a:pt x="3236" y="10320"/>
                  </a:cubicBezTo>
                  <a:cubicBezTo>
                    <a:pt x="3042" y="10284"/>
                    <a:pt x="2922" y="10149"/>
                    <a:pt x="2828" y="9978"/>
                  </a:cubicBezTo>
                  <a:cubicBezTo>
                    <a:pt x="2636" y="9621"/>
                    <a:pt x="2493" y="9229"/>
                    <a:pt x="2336" y="8850"/>
                  </a:cubicBezTo>
                  <a:cubicBezTo>
                    <a:pt x="2178" y="8464"/>
                    <a:pt x="2036" y="8079"/>
                    <a:pt x="1894" y="7686"/>
                  </a:cubicBezTo>
                  <a:cubicBezTo>
                    <a:pt x="1535" y="6714"/>
                    <a:pt x="1235" y="5722"/>
                    <a:pt x="978" y="4723"/>
                  </a:cubicBezTo>
                  <a:close/>
                  <a:moveTo>
                    <a:pt x="11620" y="12828"/>
                  </a:moveTo>
                  <a:cubicBezTo>
                    <a:pt x="11898" y="13092"/>
                    <a:pt x="12177" y="13363"/>
                    <a:pt x="12455" y="13626"/>
                  </a:cubicBezTo>
                  <a:cubicBezTo>
                    <a:pt x="12083" y="13764"/>
                    <a:pt x="11712" y="13913"/>
                    <a:pt x="11327" y="14034"/>
                  </a:cubicBezTo>
                  <a:cubicBezTo>
                    <a:pt x="10905" y="14163"/>
                    <a:pt x="10477" y="14269"/>
                    <a:pt x="10041" y="14363"/>
                  </a:cubicBezTo>
                  <a:cubicBezTo>
                    <a:pt x="9220" y="14542"/>
                    <a:pt x="8384" y="14684"/>
                    <a:pt x="7541" y="14713"/>
                  </a:cubicBezTo>
                  <a:cubicBezTo>
                    <a:pt x="7485" y="14715"/>
                    <a:pt x="7430" y="14716"/>
                    <a:pt x="7375" y="14716"/>
                  </a:cubicBezTo>
                  <a:cubicBezTo>
                    <a:pt x="6998" y="14716"/>
                    <a:pt x="6629" y="14677"/>
                    <a:pt x="6255" y="14627"/>
                  </a:cubicBezTo>
                  <a:cubicBezTo>
                    <a:pt x="6142" y="14483"/>
                    <a:pt x="6027" y="14341"/>
                    <a:pt x="5913" y="14199"/>
                  </a:cubicBezTo>
                  <a:cubicBezTo>
                    <a:pt x="5813" y="14070"/>
                    <a:pt x="5721" y="13942"/>
                    <a:pt x="5621" y="13820"/>
                  </a:cubicBezTo>
                  <a:lnTo>
                    <a:pt x="5621" y="13820"/>
                  </a:lnTo>
                  <a:cubicBezTo>
                    <a:pt x="5792" y="13839"/>
                    <a:pt x="5964" y="13846"/>
                    <a:pt x="6135" y="13846"/>
                  </a:cubicBezTo>
                  <a:cubicBezTo>
                    <a:pt x="6284" y="13846"/>
                    <a:pt x="6432" y="13841"/>
                    <a:pt x="6578" y="13834"/>
                  </a:cubicBezTo>
                  <a:cubicBezTo>
                    <a:pt x="7013" y="13813"/>
                    <a:pt x="7448" y="13770"/>
                    <a:pt x="7877" y="13721"/>
                  </a:cubicBezTo>
                  <a:cubicBezTo>
                    <a:pt x="8720" y="13626"/>
                    <a:pt x="9570" y="13520"/>
                    <a:pt x="10391" y="13306"/>
                  </a:cubicBezTo>
                  <a:cubicBezTo>
                    <a:pt x="10813" y="13191"/>
                    <a:pt x="11234" y="13042"/>
                    <a:pt x="11620" y="12828"/>
                  </a:cubicBezTo>
                  <a:close/>
                  <a:moveTo>
                    <a:pt x="7656" y="3751"/>
                  </a:moveTo>
                  <a:cubicBezTo>
                    <a:pt x="8470" y="4308"/>
                    <a:pt x="9255" y="4901"/>
                    <a:pt x="10019" y="5515"/>
                  </a:cubicBezTo>
                  <a:cubicBezTo>
                    <a:pt x="10227" y="5686"/>
                    <a:pt x="10434" y="5851"/>
                    <a:pt x="10641" y="6022"/>
                  </a:cubicBezTo>
                  <a:cubicBezTo>
                    <a:pt x="10833" y="6180"/>
                    <a:pt x="11140" y="6358"/>
                    <a:pt x="11183" y="6615"/>
                  </a:cubicBezTo>
                  <a:cubicBezTo>
                    <a:pt x="11212" y="6764"/>
                    <a:pt x="11198" y="6922"/>
                    <a:pt x="11191" y="7071"/>
                  </a:cubicBezTo>
                  <a:cubicBezTo>
                    <a:pt x="11183" y="7229"/>
                    <a:pt x="11183" y="7379"/>
                    <a:pt x="11169" y="7535"/>
                  </a:cubicBezTo>
                  <a:cubicBezTo>
                    <a:pt x="11155" y="7864"/>
                    <a:pt x="11133" y="8185"/>
                    <a:pt x="11106" y="8514"/>
                  </a:cubicBezTo>
                  <a:cubicBezTo>
                    <a:pt x="11106" y="8568"/>
                    <a:pt x="11150" y="8627"/>
                    <a:pt x="11202" y="8627"/>
                  </a:cubicBezTo>
                  <a:cubicBezTo>
                    <a:pt x="11219" y="8627"/>
                    <a:pt x="11237" y="8621"/>
                    <a:pt x="11255" y="8606"/>
                  </a:cubicBezTo>
                  <a:cubicBezTo>
                    <a:pt x="11600" y="8333"/>
                    <a:pt x="12075" y="7993"/>
                    <a:pt x="12544" y="7993"/>
                  </a:cubicBezTo>
                  <a:cubicBezTo>
                    <a:pt x="12687" y="7993"/>
                    <a:pt x="12830" y="8024"/>
                    <a:pt x="12969" y="8099"/>
                  </a:cubicBezTo>
                  <a:cubicBezTo>
                    <a:pt x="13275" y="8264"/>
                    <a:pt x="13519" y="8571"/>
                    <a:pt x="13740" y="8828"/>
                  </a:cubicBezTo>
                  <a:cubicBezTo>
                    <a:pt x="13983" y="9107"/>
                    <a:pt x="14204" y="9400"/>
                    <a:pt x="14412" y="9714"/>
                  </a:cubicBezTo>
                  <a:cubicBezTo>
                    <a:pt x="14811" y="10314"/>
                    <a:pt x="15140" y="10956"/>
                    <a:pt x="15404" y="11628"/>
                  </a:cubicBezTo>
                  <a:cubicBezTo>
                    <a:pt x="15682" y="12314"/>
                    <a:pt x="15939" y="13042"/>
                    <a:pt x="16040" y="13770"/>
                  </a:cubicBezTo>
                  <a:cubicBezTo>
                    <a:pt x="16133" y="14413"/>
                    <a:pt x="16061" y="15178"/>
                    <a:pt x="15569" y="15633"/>
                  </a:cubicBezTo>
                  <a:cubicBezTo>
                    <a:pt x="15562" y="15640"/>
                    <a:pt x="15546" y="15640"/>
                    <a:pt x="15540" y="15656"/>
                  </a:cubicBezTo>
                  <a:cubicBezTo>
                    <a:pt x="15504" y="15683"/>
                    <a:pt x="15461" y="15719"/>
                    <a:pt x="15425" y="15748"/>
                  </a:cubicBezTo>
                  <a:cubicBezTo>
                    <a:pt x="15404" y="15769"/>
                    <a:pt x="15382" y="15784"/>
                    <a:pt x="15361" y="15798"/>
                  </a:cubicBezTo>
                  <a:cubicBezTo>
                    <a:pt x="15348" y="15805"/>
                    <a:pt x="15339" y="15820"/>
                    <a:pt x="15339" y="15827"/>
                  </a:cubicBezTo>
                  <a:cubicBezTo>
                    <a:pt x="15332" y="15834"/>
                    <a:pt x="15325" y="15841"/>
                    <a:pt x="15318" y="15841"/>
                  </a:cubicBezTo>
                  <a:cubicBezTo>
                    <a:pt x="14040" y="14869"/>
                    <a:pt x="12847" y="13798"/>
                    <a:pt x="11690" y="12684"/>
                  </a:cubicBezTo>
                  <a:cubicBezTo>
                    <a:pt x="10384" y="11434"/>
                    <a:pt x="9106" y="10149"/>
                    <a:pt x="7863" y="8836"/>
                  </a:cubicBezTo>
                  <a:cubicBezTo>
                    <a:pt x="7527" y="8485"/>
                    <a:pt x="7191" y="8128"/>
                    <a:pt x="6864" y="7772"/>
                  </a:cubicBezTo>
                  <a:cubicBezTo>
                    <a:pt x="7220" y="7186"/>
                    <a:pt x="7385" y="6464"/>
                    <a:pt x="7498" y="5794"/>
                  </a:cubicBezTo>
                  <a:cubicBezTo>
                    <a:pt x="7563" y="5436"/>
                    <a:pt x="7613" y="5072"/>
                    <a:pt x="7649" y="4707"/>
                  </a:cubicBezTo>
                  <a:cubicBezTo>
                    <a:pt x="7685" y="4394"/>
                    <a:pt x="7712" y="4065"/>
                    <a:pt x="7656" y="3751"/>
                  </a:cubicBezTo>
                  <a:close/>
                  <a:moveTo>
                    <a:pt x="12563" y="13721"/>
                  </a:moveTo>
                  <a:cubicBezTo>
                    <a:pt x="13291" y="14406"/>
                    <a:pt x="14040" y="15070"/>
                    <a:pt x="14818" y="15692"/>
                  </a:cubicBezTo>
                  <a:cubicBezTo>
                    <a:pt x="14933" y="15784"/>
                    <a:pt x="15055" y="15877"/>
                    <a:pt x="15168" y="15969"/>
                  </a:cubicBezTo>
                  <a:cubicBezTo>
                    <a:pt x="14050" y="16885"/>
                    <a:pt x="12647" y="17464"/>
                    <a:pt x="11200" y="17464"/>
                  </a:cubicBezTo>
                  <a:cubicBezTo>
                    <a:pt x="10920" y="17464"/>
                    <a:pt x="10637" y="17442"/>
                    <a:pt x="10355" y="17397"/>
                  </a:cubicBezTo>
                  <a:cubicBezTo>
                    <a:pt x="9442" y="17248"/>
                    <a:pt x="8605" y="16862"/>
                    <a:pt x="7884" y="16283"/>
                  </a:cubicBezTo>
                  <a:cubicBezTo>
                    <a:pt x="7327" y="15834"/>
                    <a:pt x="6828" y="15313"/>
                    <a:pt x="6363" y="14756"/>
                  </a:cubicBezTo>
                  <a:lnTo>
                    <a:pt x="6363" y="14756"/>
                  </a:lnTo>
                  <a:cubicBezTo>
                    <a:pt x="6677" y="14819"/>
                    <a:pt x="7006" y="14835"/>
                    <a:pt x="7327" y="14835"/>
                  </a:cubicBezTo>
                  <a:cubicBezTo>
                    <a:pt x="7748" y="14835"/>
                    <a:pt x="8163" y="14799"/>
                    <a:pt x="8578" y="14740"/>
                  </a:cubicBezTo>
                  <a:cubicBezTo>
                    <a:pt x="9455" y="14621"/>
                    <a:pt x="10334" y="14456"/>
                    <a:pt x="11183" y="14219"/>
                  </a:cubicBezTo>
                  <a:cubicBezTo>
                    <a:pt x="11654" y="14091"/>
                    <a:pt x="12125" y="13942"/>
                    <a:pt x="12563" y="13721"/>
                  </a:cubicBezTo>
                  <a:close/>
                  <a:moveTo>
                    <a:pt x="90" y="0"/>
                  </a:moveTo>
                  <a:cubicBezTo>
                    <a:pt x="44" y="0"/>
                    <a:pt x="0" y="41"/>
                    <a:pt x="8" y="95"/>
                  </a:cubicBezTo>
                  <a:cubicBezTo>
                    <a:pt x="200" y="1809"/>
                    <a:pt x="522" y="3515"/>
                    <a:pt x="978" y="5179"/>
                  </a:cubicBezTo>
                  <a:cubicBezTo>
                    <a:pt x="1208" y="6015"/>
                    <a:pt x="1465" y="6836"/>
                    <a:pt x="1756" y="7657"/>
                  </a:cubicBezTo>
                  <a:cubicBezTo>
                    <a:pt x="1907" y="8072"/>
                    <a:pt x="2065" y="8478"/>
                    <a:pt x="2228" y="8893"/>
                  </a:cubicBezTo>
                  <a:cubicBezTo>
                    <a:pt x="2379" y="9265"/>
                    <a:pt x="2521" y="9650"/>
                    <a:pt x="2708" y="10014"/>
                  </a:cubicBezTo>
                  <a:cubicBezTo>
                    <a:pt x="2785" y="10171"/>
                    <a:pt x="2893" y="10320"/>
                    <a:pt x="3050" y="10406"/>
                  </a:cubicBezTo>
                  <a:cubicBezTo>
                    <a:pt x="3206" y="10478"/>
                    <a:pt x="3385" y="10485"/>
                    <a:pt x="3556" y="10492"/>
                  </a:cubicBezTo>
                  <a:cubicBezTo>
                    <a:pt x="4014" y="10492"/>
                    <a:pt x="4471" y="10485"/>
                    <a:pt x="4927" y="10471"/>
                  </a:cubicBezTo>
                  <a:lnTo>
                    <a:pt x="4927" y="10471"/>
                  </a:lnTo>
                  <a:cubicBezTo>
                    <a:pt x="4670" y="10821"/>
                    <a:pt x="4356" y="11121"/>
                    <a:pt x="4000" y="11371"/>
                  </a:cubicBezTo>
                  <a:cubicBezTo>
                    <a:pt x="3957" y="11398"/>
                    <a:pt x="3957" y="11441"/>
                    <a:pt x="3978" y="11477"/>
                  </a:cubicBezTo>
                  <a:cubicBezTo>
                    <a:pt x="4435" y="12399"/>
                    <a:pt x="4979" y="13284"/>
                    <a:pt x="5599" y="14098"/>
                  </a:cubicBezTo>
                  <a:cubicBezTo>
                    <a:pt x="6199" y="14884"/>
                    <a:pt x="6864" y="15656"/>
                    <a:pt x="7620" y="16283"/>
                  </a:cubicBezTo>
                  <a:cubicBezTo>
                    <a:pt x="8341" y="16883"/>
                    <a:pt x="9162" y="17320"/>
                    <a:pt x="10084" y="17505"/>
                  </a:cubicBezTo>
                  <a:cubicBezTo>
                    <a:pt x="10457" y="17582"/>
                    <a:pt x="10835" y="17619"/>
                    <a:pt x="11213" y="17619"/>
                  </a:cubicBezTo>
                  <a:cubicBezTo>
                    <a:pt x="11750" y="17619"/>
                    <a:pt x="12286" y="17544"/>
                    <a:pt x="12804" y="17397"/>
                  </a:cubicBezTo>
                  <a:cubicBezTo>
                    <a:pt x="13726" y="17140"/>
                    <a:pt x="14561" y="16669"/>
                    <a:pt x="15276" y="16048"/>
                  </a:cubicBezTo>
                  <a:cubicBezTo>
                    <a:pt x="16426" y="16926"/>
                    <a:pt x="17646" y="17706"/>
                    <a:pt x="18960" y="18305"/>
                  </a:cubicBezTo>
                  <a:cubicBezTo>
                    <a:pt x="19139" y="18391"/>
                    <a:pt x="19324" y="18468"/>
                    <a:pt x="19511" y="18547"/>
                  </a:cubicBezTo>
                  <a:cubicBezTo>
                    <a:pt x="19525" y="18553"/>
                    <a:pt x="19539" y="18555"/>
                    <a:pt x="19552" y="18555"/>
                  </a:cubicBezTo>
                  <a:cubicBezTo>
                    <a:pt x="19651" y="18555"/>
                    <a:pt x="19711" y="18406"/>
                    <a:pt x="19603" y="18362"/>
                  </a:cubicBezTo>
                  <a:cubicBezTo>
                    <a:pt x="18104" y="17748"/>
                    <a:pt x="16710" y="16898"/>
                    <a:pt x="15425" y="15920"/>
                  </a:cubicBezTo>
                  <a:cubicBezTo>
                    <a:pt x="15490" y="15855"/>
                    <a:pt x="15562" y="15798"/>
                    <a:pt x="15625" y="15726"/>
                  </a:cubicBezTo>
                  <a:cubicBezTo>
                    <a:pt x="15632" y="15726"/>
                    <a:pt x="15632" y="15719"/>
                    <a:pt x="15632" y="15712"/>
                  </a:cubicBezTo>
                  <a:cubicBezTo>
                    <a:pt x="16061" y="15340"/>
                    <a:pt x="16275" y="14756"/>
                    <a:pt x="16268" y="14192"/>
                  </a:cubicBezTo>
                  <a:cubicBezTo>
                    <a:pt x="16268" y="13791"/>
                    <a:pt x="16182" y="13392"/>
                    <a:pt x="16076" y="13013"/>
                  </a:cubicBezTo>
                  <a:cubicBezTo>
                    <a:pt x="15968" y="12620"/>
                    <a:pt x="15839" y="12235"/>
                    <a:pt x="15704" y="11856"/>
                  </a:cubicBezTo>
                  <a:cubicBezTo>
                    <a:pt x="15425" y="11121"/>
                    <a:pt x="15082" y="10399"/>
                    <a:pt x="14653" y="9736"/>
                  </a:cubicBezTo>
                  <a:cubicBezTo>
                    <a:pt x="14439" y="9407"/>
                    <a:pt x="14204" y="9093"/>
                    <a:pt x="13954" y="8793"/>
                  </a:cubicBezTo>
                  <a:cubicBezTo>
                    <a:pt x="13719" y="8521"/>
                    <a:pt x="13469" y="8214"/>
                    <a:pt x="13169" y="8013"/>
                  </a:cubicBezTo>
                  <a:cubicBezTo>
                    <a:pt x="12977" y="7889"/>
                    <a:pt x="12777" y="7838"/>
                    <a:pt x="12577" y="7838"/>
                  </a:cubicBezTo>
                  <a:cubicBezTo>
                    <a:pt x="12135" y="7838"/>
                    <a:pt x="11690" y="8085"/>
                    <a:pt x="11311" y="8336"/>
                  </a:cubicBezTo>
                  <a:cubicBezTo>
                    <a:pt x="11354" y="7851"/>
                    <a:pt x="11377" y="7350"/>
                    <a:pt x="11383" y="6857"/>
                  </a:cubicBezTo>
                  <a:cubicBezTo>
                    <a:pt x="11390" y="6600"/>
                    <a:pt x="11341" y="6394"/>
                    <a:pt x="11149" y="6207"/>
                  </a:cubicBezTo>
                  <a:cubicBezTo>
                    <a:pt x="10969" y="6043"/>
                    <a:pt x="10784" y="5900"/>
                    <a:pt x="10598" y="5751"/>
                  </a:cubicBezTo>
                  <a:cubicBezTo>
                    <a:pt x="9841" y="5129"/>
                    <a:pt x="9063" y="4529"/>
                    <a:pt x="8262" y="3958"/>
                  </a:cubicBezTo>
                  <a:cubicBezTo>
                    <a:pt x="6677" y="2822"/>
                    <a:pt x="4999" y="1816"/>
                    <a:pt x="3206" y="1045"/>
                  </a:cubicBezTo>
                  <a:cubicBezTo>
                    <a:pt x="2200" y="610"/>
                    <a:pt x="1165" y="251"/>
                    <a:pt x="101" y="1"/>
                  </a:cubicBezTo>
                  <a:cubicBezTo>
                    <a:pt x="97" y="1"/>
                    <a:pt x="94" y="0"/>
                    <a:pt x="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4"/>
            <p:cNvSpPr/>
            <p:nvPr/>
          </p:nvSpPr>
          <p:spPr>
            <a:xfrm>
              <a:off x="2971651" y="3782061"/>
              <a:ext cx="391079" cy="369108"/>
            </a:xfrm>
            <a:custGeom>
              <a:avLst/>
              <a:gdLst/>
              <a:ahLst/>
              <a:cxnLst/>
              <a:rect l="l" t="t" r="r" b="b"/>
              <a:pathLst>
                <a:path w="19882" h="18765" extrusionOk="0">
                  <a:moveTo>
                    <a:pt x="422" y="575"/>
                  </a:moveTo>
                  <a:lnTo>
                    <a:pt x="729" y="961"/>
                  </a:lnTo>
                  <a:cubicBezTo>
                    <a:pt x="1615" y="2061"/>
                    <a:pt x="2535" y="3204"/>
                    <a:pt x="3464" y="4303"/>
                  </a:cubicBezTo>
                  <a:cubicBezTo>
                    <a:pt x="3214" y="4369"/>
                    <a:pt x="2960" y="4395"/>
                    <a:pt x="2705" y="4395"/>
                  </a:cubicBezTo>
                  <a:cubicBezTo>
                    <a:pt x="2240" y="4395"/>
                    <a:pt x="1771" y="4309"/>
                    <a:pt x="1315" y="4226"/>
                  </a:cubicBezTo>
                  <a:cubicBezTo>
                    <a:pt x="1221" y="4211"/>
                    <a:pt x="1128" y="4190"/>
                    <a:pt x="1036" y="4175"/>
                  </a:cubicBezTo>
                  <a:cubicBezTo>
                    <a:pt x="943" y="3762"/>
                    <a:pt x="851" y="3354"/>
                    <a:pt x="779" y="2947"/>
                  </a:cubicBezTo>
                  <a:cubicBezTo>
                    <a:pt x="629" y="2190"/>
                    <a:pt x="515" y="1412"/>
                    <a:pt x="422" y="575"/>
                  </a:cubicBezTo>
                  <a:close/>
                  <a:moveTo>
                    <a:pt x="3771" y="4461"/>
                  </a:moveTo>
                  <a:lnTo>
                    <a:pt x="3778" y="4468"/>
                  </a:lnTo>
                  <a:lnTo>
                    <a:pt x="3757" y="4483"/>
                  </a:lnTo>
                  <a:lnTo>
                    <a:pt x="3757" y="4483"/>
                  </a:lnTo>
                  <a:lnTo>
                    <a:pt x="3771" y="4461"/>
                  </a:lnTo>
                  <a:close/>
                  <a:moveTo>
                    <a:pt x="1108" y="4483"/>
                  </a:moveTo>
                  <a:lnTo>
                    <a:pt x="1108" y="4483"/>
                  </a:lnTo>
                  <a:cubicBezTo>
                    <a:pt x="1702" y="4652"/>
                    <a:pt x="2224" y="4736"/>
                    <a:pt x="2693" y="4736"/>
                  </a:cubicBezTo>
                  <a:cubicBezTo>
                    <a:pt x="3058" y="4736"/>
                    <a:pt x="3390" y="4685"/>
                    <a:pt x="3699" y="4582"/>
                  </a:cubicBezTo>
                  <a:cubicBezTo>
                    <a:pt x="3771" y="4654"/>
                    <a:pt x="3834" y="4732"/>
                    <a:pt x="3900" y="4810"/>
                  </a:cubicBezTo>
                  <a:lnTo>
                    <a:pt x="3920" y="4833"/>
                  </a:lnTo>
                  <a:cubicBezTo>
                    <a:pt x="3652" y="4886"/>
                    <a:pt x="3379" y="4904"/>
                    <a:pt x="3110" y="4904"/>
                  </a:cubicBezTo>
                  <a:cubicBezTo>
                    <a:pt x="2915" y="4904"/>
                    <a:pt x="2722" y="4895"/>
                    <a:pt x="2535" y="4882"/>
                  </a:cubicBezTo>
                  <a:cubicBezTo>
                    <a:pt x="2271" y="4869"/>
                    <a:pt x="2014" y="4840"/>
                    <a:pt x="1757" y="4804"/>
                  </a:cubicBezTo>
                  <a:cubicBezTo>
                    <a:pt x="1536" y="4774"/>
                    <a:pt x="1315" y="4740"/>
                    <a:pt x="1151" y="4639"/>
                  </a:cubicBezTo>
                  <a:cubicBezTo>
                    <a:pt x="1135" y="4589"/>
                    <a:pt x="1121" y="4533"/>
                    <a:pt x="1108" y="4483"/>
                  </a:cubicBezTo>
                  <a:close/>
                  <a:moveTo>
                    <a:pt x="779" y="541"/>
                  </a:moveTo>
                  <a:lnTo>
                    <a:pt x="779" y="541"/>
                  </a:lnTo>
                  <a:cubicBezTo>
                    <a:pt x="2321" y="983"/>
                    <a:pt x="3870" y="1633"/>
                    <a:pt x="5370" y="2476"/>
                  </a:cubicBezTo>
                  <a:cubicBezTo>
                    <a:pt x="5871" y="2761"/>
                    <a:pt x="6378" y="3061"/>
                    <a:pt x="6913" y="3412"/>
                  </a:cubicBezTo>
                  <a:cubicBezTo>
                    <a:pt x="6913" y="3439"/>
                    <a:pt x="6919" y="3468"/>
                    <a:pt x="6919" y="3504"/>
                  </a:cubicBezTo>
                  <a:cubicBezTo>
                    <a:pt x="6928" y="3597"/>
                    <a:pt x="6942" y="3683"/>
                    <a:pt x="6942" y="3768"/>
                  </a:cubicBezTo>
                  <a:cubicBezTo>
                    <a:pt x="6942" y="3960"/>
                    <a:pt x="6919" y="4147"/>
                    <a:pt x="6906" y="4289"/>
                  </a:cubicBezTo>
                  <a:cubicBezTo>
                    <a:pt x="6863" y="4596"/>
                    <a:pt x="6813" y="4912"/>
                    <a:pt x="6741" y="5232"/>
                  </a:cubicBezTo>
                  <a:cubicBezTo>
                    <a:pt x="6620" y="5796"/>
                    <a:pt x="6448" y="6368"/>
                    <a:pt x="6227" y="6925"/>
                  </a:cubicBezTo>
                  <a:cubicBezTo>
                    <a:pt x="5591" y="6224"/>
                    <a:pt x="4971" y="5525"/>
                    <a:pt x="4371" y="4833"/>
                  </a:cubicBezTo>
                  <a:cubicBezTo>
                    <a:pt x="3171" y="3462"/>
                    <a:pt x="1992" y="2054"/>
                    <a:pt x="864" y="647"/>
                  </a:cubicBezTo>
                  <a:cubicBezTo>
                    <a:pt x="835" y="611"/>
                    <a:pt x="808" y="575"/>
                    <a:pt x="779" y="541"/>
                  </a:cubicBezTo>
                  <a:close/>
                  <a:moveTo>
                    <a:pt x="7271" y="3647"/>
                  </a:moveTo>
                  <a:lnTo>
                    <a:pt x="7271" y="3647"/>
                  </a:lnTo>
                  <a:cubicBezTo>
                    <a:pt x="7363" y="3703"/>
                    <a:pt x="7449" y="3762"/>
                    <a:pt x="7542" y="3825"/>
                  </a:cubicBezTo>
                  <a:cubicBezTo>
                    <a:pt x="7634" y="4474"/>
                    <a:pt x="7535" y="5139"/>
                    <a:pt x="7399" y="5882"/>
                  </a:cubicBezTo>
                  <a:cubicBezTo>
                    <a:pt x="7334" y="6240"/>
                    <a:pt x="7255" y="6560"/>
                    <a:pt x="7163" y="6860"/>
                  </a:cubicBezTo>
                  <a:cubicBezTo>
                    <a:pt x="7084" y="7124"/>
                    <a:pt x="6985" y="7374"/>
                    <a:pt x="6877" y="7625"/>
                  </a:cubicBezTo>
                  <a:cubicBezTo>
                    <a:pt x="6741" y="7482"/>
                    <a:pt x="6606" y="7332"/>
                    <a:pt x="6470" y="7182"/>
                  </a:cubicBezTo>
                  <a:cubicBezTo>
                    <a:pt x="6727" y="6560"/>
                    <a:pt x="6928" y="5918"/>
                    <a:pt x="7063" y="5268"/>
                  </a:cubicBezTo>
                  <a:cubicBezTo>
                    <a:pt x="7142" y="4918"/>
                    <a:pt x="7199" y="4576"/>
                    <a:pt x="7235" y="4240"/>
                  </a:cubicBezTo>
                  <a:lnTo>
                    <a:pt x="7235" y="4217"/>
                  </a:lnTo>
                  <a:cubicBezTo>
                    <a:pt x="7255" y="4039"/>
                    <a:pt x="7278" y="3840"/>
                    <a:pt x="7271" y="3647"/>
                  </a:cubicBezTo>
                  <a:close/>
                  <a:moveTo>
                    <a:pt x="1243" y="5025"/>
                  </a:moveTo>
                  <a:lnTo>
                    <a:pt x="1243" y="5025"/>
                  </a:lnTo>
                  <a:cubicBezTo>
                    <a:pt x="1372" y="5074"/>
                    <a:pt x="1500" y="5097"/>
                    <a:pt x="1600" y="5117"/>
                  </a:cubicBezTo>
                  <a:cubicBezTo>
                    <a:pt x="1879" y="5160"/>
                    <a:pt x="2179" y="5196"/>
                    <a:pt x="2522" y="5218"/>
                  </a:cubicBezTo>
                  <a:cubicBezTo>
                    <a:pt x="2767" y="5234"/>
                    <a:pt x="2990" y="5241"/>
                    <a:pt x="3197" y="5241"/>
                  </a:cubicBezTo>
                  <a:cubicBezTo>
                    <a:pt x="3266" y="5241"/>
                    <a:pt x="3333" y="5241"/>
                    <a:pt x="3399" y="5239"/>
                  </a:cubicBezTo>
                  <a:cubicBezTo>
                    <a:pt x="3620" y="5239"/>
                    <a:pt x="3906" y="5218"/>
                    <a:pt x="4170" y="5117"/>
                  </a:cubicBezTo>
                  <a:cubicBezTo>
                    <a:pt x="5185" y="6289"/>
                    <a:pt x="6242" y="7460"/>
                    <a:pt x="7327" y="8610"/>
                  </a:cubicBezTo>
                  <a:cubicBezTo>
                    <a:pt x="8513" y="9882"/>
                    <a:pt x="9770" y="11159"/>
                    <a:pt x="11170" y="12530"/>
                  </a:cubicBezTo>
                  <a:lnTo>
                    <a:pt x="11461" y="12816"/>
                  </a:lnTo>
                  <a:cubicBezTo>
                    <a:pt x="10798" y="13145"/>
                    <a:pt x="10063" y="13301"/>
                    <a:pt x="9355" y="13416"/>
                  </a:cubicBezTo>
                  <a:cubicBezTo>
                    <a:pt x="8541" y="13551"/>
                    <a:pt x="7713" y="13652"/>
                    <a:pt x="6885" y="13716"/>
                  </a:cubicBezTo>
                  <a:lnTo>
                    <a:pt x="6856" y="13716"/>
                  </a:lnTo>
                  <a:cubicBezTo>
                    <a:pt x="6618" y="13734"/>
                    <a:pt x="6378" y="13752"/>
                    <a:pt x="6140" y="13752"/>
                  </a:cubicBezTo>
                  <a:cubicBezTo>
                    <a:pt x="5999" y="13752"/>
                    <a:pt x="5858" y="13745"/>
                    <a:pt x="5720" y="13729"/>
                  </a:cubicBezTo>
                  <a:cubicBezTo>
                    <a:pt x="5221" y="13044"/>
                    <a:pt x="4770" y="12324"/>
                    <a:pt x="4378" y="11587"/>
                  </a:cubicBezTo>
                  <a:cubicBezTo>
                    <a:pt x="4734" y="11316"/>
                    <a:pt x="5056" y="10980"/>
                    <a:pt x="5327" y="10602"/>
                  </a:cubicBezTo>
                  <a:cubicBezTo>
                    <a:pt x="5370" y="10538"/>
                    <a:pt x="5377" y="10466"/>
                    <a:pt x="5343" y="10410"/>
                  </a:cubicBezTo>
                  <a:cubicBezTo>
                    <a:pt x="5314" y="10345"/>
                    <a:pt x="5248" y="10310"/>
                    <a:pt x="5178" y="10310"/>
                  </a:cubicBezTo>
                  <a:cubicBezTo>
                    <a:pt x="4770" y="10310"/>
                    <a:pt x="4349" y="10317"/>
                    <a:pt x="3893" y="10324"/>
                  </a:cubicBezTo>
                  <a:cubicBezTo>
                    <a:pt x="3850" y="10331"/>
                    <a:pt x="3800" y="10331"/>
                    <a:pt x="3749" y="10331"/>
                  </a:cubicBezTo>
                  <a:cubicBezTo>
                    <a:pt x="3677" y="10335"/>
                    <a:pt x="3604" y="10341"/>
                    <a:pt x="3532" y="10341"/>
                  </a:cubicBezTo>
                  <a:cubicBezTo>
                    <a:pt x="3474" y="10341"/>
                    <a:pt x="3417" y="10337"/>
                    <a:pt x="3363" y="10324"/>
                  </a:cubicBezTo>
                  <a:cubicBezTo>
                    <a:pt x="3228" y="10302"/>
                    <a:pt x="3121" y="10209"/>
                    <a:pt x="3029" y="10031"/>
                  </a:cubicBezTo>
                  <a:cubicBezTo>
                    <a:pt x="2871" y="9745"/>
                    <a:pt x="2750" y="9431"/>
                    <a:pt x="2628" y="9131"/>
                  </a:cubicBezTo>
                  <a:lnTo>
                    <a:pt x="2542" y="8917"/>
                  </a:lnTo>
                  <a:cubicBezTo>
                    <a:pt x="2386" y="8531"/>
                    <a:pt x="2235" y="8139"/>
                    <a:pt x="2093" y="7753"/>
                  </a:cubicBezTo>
                  <a:cubicBezTo>
                    <a:pt x="1771" y="6860"/>
                    <a:pt x="1486" y="5947"/>
                    <a:pt x="1243" y="5025"/>
                  </a:cubicBezTo>
                  <a:close/>
                  <a:moveTo>
                    <a:pt x="11711" y="13052"/>
                  </a:moveTo>
                  <a:cubicBezTo>
                    <a:pt x="11926" y="13267"/>
                    <a:pt x="12147" y="13481"/>
                    <a:pt x="12370" y="13687"/>
                  </a:cubicBezTo>
                  <a:cubicBezTo>
                    <a:pt x="12318" y="13709"/>
                    <a:pt x="12268" y="13729"/>
                    <a:pt x="12219" y="13745"/>
                  </a:cubicBezTo>
                  <a:cubicBezTo>
                    <a:pt x="11955" y="13844"/>
                    <a:pt x="11684" y="13952"/>
                    <a:pt x="11405" y="14038"/>
                  </a:cubicBezTo>
                  <a:cubicBezTo>
                    <a:pt x="11005" y="14158"/>
                    <a:pt x="10577" y="14273"/>
                    <a:pt x="10126" y="14365"/>
                  </a:cubicBezTo>
                  <a:cubicBezTo>
                    <a:pt x="9391" y="14523"/>
                    <a:pt x="8520" y="14688"/>
                    <a:pt x="7648" y="14708"/>
                  </a:cubicBezTo>
                  <a:cubicBezTo>
                    <a:pt x="7587" y="14710"/>
                    <a:pt x="7526" y="14711"/>
                    <a:pt x="7465" y="14711"/>
                  </a:cubicBezTo>
                  <a:cubicBezTo>
                    <a:pt x="7098" y="14711"/>
                    <a:pt x="6738" y="14675"/>
                    <a:pt x="6421" y="14638"/>
                  </a:cubicBezTo>
                  <a:cubicBezTo>
                    <a:pt x="6313" y="14501"/>
                    <a:pt x="6206" y="14372"/>
                    <a:pt x="6098" y="14237"/>
                  </a:cubicBezTo>
                  <a:cubicBezTo>
                    <a:pt x="6049" y="14173"/>
                    <a:pt x="5999" y="14108"/>
                    <a:pt x="5949" y="14045"/>
                  </a:cubicBezTo>
                  <a:lnTo>
                    <a:pt x="5949" y="14045"/>
                  </a:lnTo>
                  <a:cubicBezTo>
                    <a:pt x="6050" y="14050"/>
                    <a:pt x="6150" y="14052"/>
                    <a:pt x="6247" y="14052"/>
                  </a:cubicBezTo>
                  <a:cubicBezTo>
                    <a:pt x="6404" y="14052"/>
                    <a:pt x="6555" y="14046"/>
                    <a:pt x="6692" y="14038"/>
                  </a:cubicBezTo>
                  <a:cubicBezTo>
                    <a:pt x="7070" y="14023"/>
                    <a:pt x="7485" y="13987"/>
                    <a:pt x="7999" y="13930"/>
                  </a:cubicBezTo>
                  <a:cubicBezTo>
                    <a:pt x="8770" y="13844"/>
                    <a:pt x="9662" y="13729"/>
                    <a:pt x="10519" y="13508"/>
                  </a:cubicBezTo>
                  <a:cubicBezTo>
                    <a:pt x="10969" y="13387"/>
                    <a:pt x="11355" y="13238"/>
                    <a:pt x="11711" y="13052"/>
                  </a:cubicBezTo>
                  <a:close/>
                  <a:moveTo>
                    <a:pt x="7898" y="4068"/>
                  </a:moveTo>
                  <a:lnTo>
                    <a:pt x="7898" y="4068"/>
                  </a:lnTo>
                  <a:cubicBezTo>
                    <a:pt x="8606" y="4569"/>
                    <a:pt x="9312" y="5097"/>
                    <a:pt x="10063" y="5703"/>
                  </a:cubicBezTo>
                  <a:cubicBezTo>
                    <a:pt x="10270" y="5868"/>
                    <a:pt x="10476" y="6032"/>
                    <a:pt x="10683" y="6204"/>
                  </a:cubicBezTo>
                  <a:cubicBezTo>
                    <a:pt x="10719" y="6240"/>
                    <a:pt x="10762" y="6267"/>
                    <a:pt x="10812" y="6303"/>
                  </a:cubicBezTo>
                  <a:cubicBezTo>
                    <a:pt x="10976" y="6425"/>
                    <a:pt x="11161" y="6567"/>
                    <a:pt x="11190" y="6739"/>
                  </a:cubicBezTo>
                  <a:cubicBezTo>
                    <a:pt x="11213" y="6840"/>
                    <a:pt x="11204" y="6960"/>
                    <a:pt x="11197" y="7068"/>
                  </a:cubicBezTo>
                  <a:lnTo>
                    <a:pt x="11197" y="7167"/>
                  </a:lnTo>
                  <a:cubicBezTo>
                    <a:pt x="11190" y="7325"/>
                    <a:pt x="11184" y="7482"/>
                    <a:pt x="11177" y="7631"/>
                  </a:cubicBezTo>
                  <a:cubicBezTo>
                    <a:pt x="11170" y="7868"/>
                    <a:pt x="11148" y="8096"/>
                    <a:pt x="11134" y="8331"/>
                  </a:cubicBezTo>
                  <a:lnTo>
                    <a:pt x="11112" y="8610"/>
                  </a:lnTo>
                  <a:cubicBezTo>
                    <a:pt x="11105" y="8689"/>
                    <a:pt x="11154" y="8775"/>
                    <a:pt x="11226" y="8811"/>
                  </a:cubicBezTo>
                  <a:cubicBezTo>
                    <a:pt x="11254" y="8825"/>
                    <a:pt x="11284" y="8832"/>
                    <a:pt x="11314" y="8832"/>
                  </a:cubicBezTo>
                  <a:cubicBezTo>
                    <a:pt x="11354" y="8832"/>
                    <a:pt x="11394" y="8820"/>
                    <a:pt x="11427" y="8795"/>
                  </a:cubicBezTo>
                  <a:cubicBezTo>
                    <a:pt x="11793" y="8505"/>
                    <a:pt x="12235" y="8203"/>
                    <a:pt x="12656" y="8203"/>
                  </a:cubicBezTo>
                  <a:cubicBezTo>
                    <a:pt x="12784" y="8203"/>
                    <a:pt x="12911" y="8231"/>
                    <a:pt x="13033" y="8296"/>
                  </a:cubicBezTo>
                  <a:cubicBezTo>
                    <a:pt x="13290" y="8432"/>
                    <a:pt x="13511" y="8696"/>
                    <a:pt x="13712" y="8924"/>
                  </a:cubicBezTo>
                  <a:lnTo>
                    <a:pt x="13768" y="8996"/>
                  </a:lnTo>
                  <a:cubicBezTo>
                    <a:pt x="14005" y="9267"/>
                    <a:pt x="14226" y="9560"/>
                    <a:pt x="14433" y="9873"/>
                  </a:cubicBezTo>
                  <a:cubicBezTo>
                    <a:pt x="14812" y="10439"/>
                    <a:pt x="15139" y="11073"/>
                    <a:pt x="15419" y="11767"/>
                  </a:cubicBezTo>
                  <a:cubicBezTo>
                    <a:pt x="15669" y="12394"/>
                    <a:pt x="15940" y="13138"/>
                    <a:pt x="16046" y="13887"/>
                  </a:cubicBezTo>
                  <a:cubicBezTo>
                    <a:pt x="16097" y="14244"/>
                    <a:pt x="16161" y="15130"/>
                    <a:pt x="15626" y="15651"/>
                  </a:cubicBezTo>
                  <a:cubicBezTo>
                    <a:pt x="15604" y="15658"/>
                    <a:pt x="15590" y="15666"/>
                    <a:pt x="15575" y="15680"/>
                  </a:cubicBezTo>
                  <a:cubicBezTo>
                    <a:pt x="15540" y="15716"/>
                    <a:pt x="15504" y="15743"/>
                    <a:pt x="15475" y="15772"/>
                  </a:cubicBezTo>
                  <a:lnTo>
                    <a:pt x="15455" y="15786"/>
                  </a:lnTo>
                  <a:cubicBezTo>
                    <a:pt x="15439" y="15795"/>
                    <a:pt x="15432" y="15802"/>
                    <a:pt x="15419" y="15808"/>
                  </a:cubicBezTo>
                  <a:cubicBezTo>
                    <a:pt x="14332" y="14981"/>
                    <a:pt x="13233" y="14023"/>
                    <a:pt x="11869" y="12717"/>
                  </a:cubicBezTo>
                  <a:cubicBezTo>
                    <a:pt x="10613" y="11517"/>
                    <a:pt x="9362" y="10259"/>
                    <a:pt x="8042" y="8867"/>
                  </a:cubicBezTo>
                  <a:cubicBezTo>
                    <a:pt x="7727" y="8538"/>
                    <a:pt x="7413" y="8202"/>
                    <a:pt x="7099" y="7859"/>
                  </a:cubicBezTo>
                  <a:cubicBezTo>
                    <a:pt x="7442" y="7260"/>
                    <a:pt x="7598" y="6547"/>
                    <a:pt x="7706" y="5911"/>
                  </a:cubicBezTo>
                  <a:cubicBezTo>
                    <a:pt x="7770" y="5575"/>
                    <a:pt x="7819" y="5211"/>
                    <a:pt x="7862" y="4817"/>
                  </a:cubicBezTo>
                  <a:cubicBezTo>
                    <a:pt x="7891" y="4576"/>
                    <a:pt x="7913" y="4325"/>
                    <a:pt x="7898" y="4068"/>
                  </a:cubicBezTo>
                  <a:close/>
                  <a:moveTo>
                    <a:pt x="12647" y="13952"/>
                  </a:moveTo>
                  <a:cubicBezTo>
                    <a:pt x="13448" y="14694"/>
                    <a:pt x="14176" y="15323"/>
                    <a:pt x="14862" y="15872"/>
                  </a:cubicBezTo>
                  <a:cubicBezTo>
                    <a:pt x="14940" y="15937"/>
                    <a:pt x="15026" y="16000"/>
                    <a:pt x="15112" y="16072"/>
                  </a:cubicBezTo>
                  <a:cubicBezTo>
                    <a:pt x="13959" y="16977"/>
                    <a:pt x="12607" y="17465"/>
                    <a:pt x="11297" y="17465"/>
                  </a:cubicBezTo>
                  <a:cubicBezTo>
                    <a:pt x="11024" y="17465"/>
                    <a:pt x="10752" y="17444"/>
                    <a:pt x="10484" y="17401"/>
                  </a:cubicBezTo>
                  <a:cubicBezTo>
                    <a:pt x="9605" y="17258"/>
                    <a:pt x="8791" y="16886"/>
                    <a:pt x="8056" y="16309"/>
                  </a:cubicBezTo>
                  <a:cubicBezTo>
                    <a:pt x="7620" y="15958"/>
                    <a:pt x="7185" y="15529"/>
                    <a:pt x="6727" y="15008"/>
                  </a:cubicBezTo>
                  <a:lnTo>
                    <a:pt x="6727" y="15008"/>
                  </a:lnTo>
                  <a:cubicBezTo>
                    <a:pt x="6998" y="15037"/>
                    <a:pt x="7249" y="15044"/>
                    <a:pt x="7434" y="15044"/>
                  </a:cubicBezTo>
                  <a:cubicBezTo>
                    <a:pt x="7812" y="15037"/>
                    <a:pt x="8227" y="15008"/>
                    <a:pt x="8698" y="14945"/>
                  </a:cubicBezTo>
                  <a:cubicBezTo>
                    <a:pt x="9662" y="14816"/>
                    <a:pt x="10519" y="14645"/>
                    <a:pt x="11319" y="14424"/>
                  </a:cubicBezTo>
                  <a:cubicBezTo>
                    <a:pt x="11761" y="14302"/>
                    <a:pt x="12226" y="14158"/>
                    <a:pt x="12647" y="13952"/>
                  </a:cubicBezTo>
                  <a:close/>
                  <a:moveTo>
                    <a:pt x="199" y="0"/>
                  </a:moveTo>
                  <a:cubicBezTo>
                    <a:pt x="153" y="0"/>
                    <a:pt x="106" y="19"/>
                    <a:pt x="72" y="48"/>
                  </a:cubicBezTo>
                  <a:cubicBezTo>
                    <a:pt x="30" y="90"/>
                    <a:pt x="1" y="147"/>
                    <a:pt x="7" y="205"/>
                  </a:cubicBezTo>
                  <a:cubicBezTo>
                    <a:pt x="201" y="1926"/>
                    <a:pt x="528" y="3647"/>
                    <a:pt x="986" y="5311"/>
                  </a:cubicBezTo>
                  <a:cubicBezTo>
                    <a:pt x="1221" y="6161"/>
                    <a:pt x="1478" y="6996"/>
                    <a:pt x="1764" y="7789"/>
                  </a:cubicBezTo>
                  <a:cubicBezTo>
                    <a:pt x="1915" y="8211"/>
                    <a:pt x="2071" y="8624"/>
                    <a:pt x="2235" y="9032"/>
                  </a:cubicBezTo>
                  <a:lnTo>
                    <a:pt x="2321" y="9239"/>
                  </a:lnTo>
                  <a:cubicBezTo>
                    <a:pt x="2443" y="9546"/>
                    <a:pt x="2571" y="9866"/>
                    <a:pt x="2720" y="10166"/>
                  </a:cubicBezTo>
                  <a:cubicBezTo>
                    <a:pt x="2792" y="10302"/>
                    <a:pt x="2907" y="10495"/>
                    <a:pt x="3115" y="10602"/>
                  </a:cubicBezTo>
                  <a:cubicBezTo>
                    <a:pt x="3286" y="10687"/>
                    <a:pt x="3471" y="10696"/>
                    <a:pt x="3663" y="10696"/>
                  </a:cubicBezTo>
                  <a:cubicBezTo>
                    <a:pt x="3753" y="10698"/>
                    <a:pt x="3845" y="10699"/>
                    <a:pt x="3939" y="10699"/>
                  </a:cubicBezTo>
                  <a:cubicBezTo>
                    <a:pt x="4204" y="10699"/>
                    <a:pt x="4489" y="10692"/>
                    <a:pt x="4820" y="10680"/>
                  </a:cubicBezTo>
                  <a:lnTo>
                    <a:pt x="4820" y="10680"/>
                  </a:lnTo>
                  <a:cubicBezTo>
                    <a:pt x="4606" y="10944"/>
                    <a:pt x="4342" y="11181"/>
                    <a:pt x="4042" y="11388"/>
                  </a:cubicBezTo>
                  <a:cubicBezTo>
                    <a:pt x="3972" y="11438"/>
                    <a:pt x="3942" y="11537"/>
                    <a:pt x="3992" y="11630"/>
                  </a:cubicBezTo>
                  <a:cubicBezTo>
                    <a:pt x="4463" y="12573"/>
                    <a:pt x="5014" y="13459"/>
                    <a:pt x="5627" y="14266"/>
                  </a:cubicBezTo>
                  <a:cubicBezTo>
                    <a:pt x="6349" y="15215"/>
                    <a:pt x="6998" y="15915"/>
                    <a:pt x="7663" y="16472"/>
                  </a:cubicBezTo>
                  <a:cubicBezTo>
                    <a:pt x="8435" y="17108"/>
                    <a:pt x="9276" y="17529"/>
                    <a:pt x="10169" y="17707"/>
                  </a:cubicBezTo>
                  <a:cubicBezTo>
                    <a:pt x="10550" y="17786"/>
                    <a:pt x="10939" y="17825"/>
                    <a:pt x="11331" y="17825"/>
                  </a:cubicBezTo>
                  <a:cubicBezTo>
                    <a:pt x="11871" y="17825"/>
                    <a:pt x="12414" y="17750"/>
                    <a:pt x="12940" y="17601"/>
                  </a:cubicBezTo>
                  <a:cubicBezTo>
                    <a:pt x="13826" y="17358"/>
                    <a:pt x="14647" y="16916"/>
                    <a:pt x="15389" y="16287"/>
                  </a:cubicBezTo>
                  <a:cubicBezTo>
                    <a:pt x="16625" y="17222"/>
                    <a:pt x="17811" y="17951"/>
                    <a:pt x="19025" y="18501"/>
                  </a:cubicBezTo>
                  <a:cubicBezTo>
                    <a:pt x="19203" y="18587"/>
                    <a:pt x="19388" y="18665"/>
                    <a:pt x="19575" y="18743"/>
                  </a:cubicBezTo>
                  <a:cubicBezTo>
                    <a:pt x="19602" y="18758"/>
                    <a:pt x="19631" y="18765"/>
                    <a:pt x="19660" y="18765"/>
                  </a:cubicBezTo>
                  <a:cubicBezTo>
                    <a:pt x="19703" y="18765"/>
                    <a:pt x="19746" y="18751"/>
                    <a:pt x="19782" y="18722"/>
                  </a:cubicBezTo>
                  <a:cubicBezTo>
                    <a:pt x="19846" y="18672"/>
                    <a:pt x="19882" y="18593"/>
                    <a:pt x="19868" y="18521"/>
                  </a:cubicBezTo>
                  <a:cubicBezTo>
                    <a:pt x="19859" y="18451"/>
                    <a:pt x="19816" y="18393"/>
                    <a:pt x="19746" y="18366"/>
                  </a:cubicBezTo>
                  <a:cubicBezTo>
                    <a:pt x="18396" y="17815"/>
                    <a:pt x="17067" y="17044"/>
                    <a:pt x="15689" y="16016"/>
                  </a:cubicBezTo>
                  <a:cubicBezTo>
                    <a:pt x="15725" y="15980"/>
                    <a:pt x="15768" y="15944"/>
                    <a:pt x="15804" y="15908"/>
                  </a:cubicBezTo>
                  <a:lnTo>
                    <a:pt x="15818" y="15887"/>
                  </a:lnTo>
                  <a:cubicBezTo>
                    <a:pt x="16240" y="15508"/>
                    <a:pt x="16483" y="14915"/>
                    <a:pt x="16474" y="14295"/>
                  </a:cubicBezTo>
                  <a:cubicBezTo>
                    <a:pt x="16474" y="13844"/>
                    <a:pt x="16368" y="13416"/>
                    <a:pt x="16282" y="13087"/>
                  </a:cubicBezTo>
                  <a:cubicBezTo>
                    <a:pt x="16174" y="12694"/>
                    <a:pt x="16046" y="12309"/>
                    <a:pt x="15904" y="11923"/>
                  </a:cubicBezTo>
                  <a:cubicBezTo>
                    <a:pt x="15611" y="11138"/>
                    <a:pt x="15254" y="10423"/>
                    <a:pt x="14846" y="9788"/>
                  </a:cubicBezTo>
                  <a:cubicBezTo>
                    <a:pt x="14625" y="9445"/>
                    <a:pt x="14390" y="9124"/>
                    <a:pt x="14140" y="8824"/>
                  </a:cubicBezTo>
                  <a:lnTo>
                    <a:pt x="14083" y="8768"/>
                  </a:lnTo>
                  <a:cubicBezTo>
                    <a:pt x="13869" y="8511"/>
                    <a:pt x="13626" y="8224"/>
                    <a:pt x="13333" y="8031"/>
                  </a:cubicBezTo>
                  <a:cubicBezTo>
                    <a:pt x="13122" y="7893"/>
                    <a:pt x="12904" y="7837"/>
                    <a:pt x="12686" y="7837"/>
                  </a:cubicBezTo>
                  <a:cubicBezTo>
                    <a:pt x="12286" y="7837"/>
                    <a:pt x="11888" y="8026"/>
                    <a:pt x="11540" y="8238"/>
                  </a:cubicBezTo>
                  <a:cubicBezTo>
                    <a:pt x="11569" y="7839"/>
                    <a:pt x="11590" y="7410"/>
                    <a:pt x="11598" y="6968"/>
                  </a:cubicBezTo>
                  <a:cubicBezTo>
                    <a:pt x="11598" y="6739"/>
                    <a:pt x="11569" y="6468"/>
                    <a:pt x="11319" y="6240"/>
                  </a:cubicBezTo>
                  <a:cubicBezTo>
                    <a:pt x="11190" y="6118"/>
                    <a:pt x="11055" y="6003"/>
                    <a:pt x="10920" y="5897"/>
                  </a:cubicBezTo>
                  <a:lnTo>
                    <a:pt x="10769" y="5775"/>
                  </a:lnTo>
                  <a:cubicBezTo>
                    <a:pt x="9955" y="5103"/>
                    <a:pt x="9190" y="4517"/>
                    <a:pt x="8428" y="3976"/>
                  </a:cubicBezTo>
                  <a:cubicBezTo>
                    <a:pt x="6671" y="2718"/>
                    <a:pt x="5007" y="1761"/>
                    <a:pt x="3356" y="1047"/>
                  </a:cubicBezTo>
                  <a:cubicBezTo>
                    <a:pt x="2301" y="598"/>
                    <a:pt x="1250" y="248"/>
                    <a:pt x="235" y="5"/>
                  </a:cubicBezTo>
                  <a:cubicBezTo>
                    <a:pt x="223" y="2"/>
                    <a:pt x="211" y="0"/>
                    <a:pt x="1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3" name="Google Shape;43;p4"/>
          <p:cNvGrpSpPr/>
          <p:nvPr/>
        </p:nvGrpSpPr>
        <p:grpSpPr>
          <a:xfrm>
            <a:off x="-719276" y="-341073"/>
            <a:ext cx="1349322" cy="1178509"/>
            <a:chOff x="4174688" y="2867426"/>
            <a:chExt cx="675133" cy="589667"/>
          </a:xfrm>
        </p:grpSpPr>
        <p:sp>
          <p:nvSpPr>
            <p:cNvPr id="44" name="Google Shape;44;p4"/>
            <p:cNvSpPr/>
            <p:nvPr/>
          </p:nvSpPr>
          <p:spPr>
            <a:xfrm>
              <a:off x="4174688" y="2867426"/>
              <a:ext cx="379395" cy="589667"/>
            </a:xfrm>
            <a:custGeom>
              <a:avLst/>
              <a:gdLst/>
              <a:ahLst/>
              <a:cxnLst/>
              <a:rect l="l" t="t" r="r" b="b"/>
              <a:pathLst>
                <a:path w="19288" h="29978" extrusionOk="0">
                  <a:moveTo>
                    <a:pt x="17185" y="522"/>
                  </a:moveTo>
                  <a:lnTo>
                    <a:pt x="17185" y="522"/>
                  </a:lnTo>
                  <a:cubicBezTo>
                    <a:pt x="17270" y="1656"/>
                    <a:pt x="17200" y="2800"/>
                    <a:pt x="17022" y="3927"/>
                  </a:cubicBezTo>
                  <a:cubicBezTo>
                    <a:pt x="16650" y="6191"/>
                    <a:pt x="15849" y="8370"/>
                    <a:pt x="14871" y="10440"/>
                  </a:cubicBezTo>
                  <a:cubicBezTo>
                    <a:pt x="14194" y="11883"/>
                    <a:pt x="13436" y="13311"/>
                    <a:pt x="12487" y="14605"/>
                  </a:cubicBezTo>
                  <a:cubicBezTo>
                    <a:pt x="12593" y="14411"/>
                    <a:pt x="12694" y="14219"/>
                    <a:pt x="12794" y="14026"/>
                  </a:cubicBezTo>
                  <a:cubicBezTo>
                    <a:pt x="14129" y="11383"/>
                    <a:pt x="15150" y="8591"/>
                    <a:pt x="15951" y="5735"/>
                  </a:cubicBezTo>
                  <a:cubicBezTo>
                    <a:pt x="15951" y="5726"/>
                    <a:pt x="15943" y="5722"/>
                    <a:pt x="15936" y="5722"/>
                  </a:cubicBezTo>
                  <a:cubicBezTo>
                    <a:pt x="15932" y="5722"/>
                    <a:pt x="15928" y="5724"/>
                    <a:pt x="15928" y="5727"/>
                  </a:cubicBezTo>
                  <a:cubicBezTo>
                    <a:pt x="15693" y="6514"/>
                    <a:pt x="15428" y="7292"/>
                    <a:pt x="15150" y="8063"/>
                  </a:cubicBezTo>
                  <a:cubicBezTo>
                    <a:pt x="14657" y="9441"/>
                    <a:pt x="14100" y="10805"/>
                    <a:pt x="13493" y="12140"/>
                  </a:cubicBezTo>
                  <a:cubicBezTo>
                    <a:pt x="13200" y="12797"/>
                    <a:pt x="12879" y="13448"/>
                    <a:pt x="12557" y="14098"/>
                  </a:cubicBezTo>
                  <a:cubicBezTo>
                    <a:pt x="12394" y="14418"/>
                    <a:pt x="12230" y="14740"/>
                    <a:pt x="12036" y="15040"/>
                  </a:cubicBezTo>
                  <a:cubicBezTo>
                    <a:pt x="12000" y="15090"/>
                    <a:pt x="11966" y="15140"/>
                    <a:pt x="11937" y="15189"/>
                  </a:cubicBezTo>
                  <a:cubicBezTo>
                    <a:pt x="12171" y="14733"/>
                    <a:pt x="12379" y="14269"/>
                    <a:pt x="12557" y="13791"/>
                  </a:cubicBezTo>
                  <a:cubicBezTo>
                    <a:pt x="12965" y="12661"/>
                    <a:pt x="13236" y="11498"/>
                    <a:pt x="13529" y="10341"/>
                  </a:cubicBezTo>
                  <a:cubicBezTo>
                    <a:pt x="13829" y="9177"/>
                    <a:pt x="14178" y="8027"/>
                    <a:pt x="14579" y="6892"/>
                  </a:cubicBezTo>
                  <a:cubicBezTo>
                    <a:pt x="15342" y="4728"/>
                    <a:pt x="16278" y="2628"/>
                    <a:pt x="17185" y="522"/>
                  </a:cubicBezTo>
                  <a:close/>
                  <a:moveTo>
                    <a:pt x="6495" y="3129"/>
                  </a:moveTo>
                  <a:lnTo>
                    <a:pt x="6495" y="3129"/>
                  </a:lnTo>
                  <a:cubicBezTo>
                    <a:pt x="7609" y="3499"/>
                    <a:pt x="8523" y="4321"/>
                    <a:pt x="9301" y="5170"/>
                  </a:cubicBezTo>
                  <a:cubicBezTo>
                    <a:pt x="10058" y="5999"/>
                    <a:pt x="10730" y="6920"/>
                    <a:pt x="11116" y="7984"/>
                  </a:cubicBezTo>
                  <a:cubicBezTo>
                    <a:pt x="11486" y="8976"/>
                    <a:pt x="11623" y="10034"/>
                    <a:pt x="11666" y="11091"/>
                  </a:cubicBezTo>
                  <a:cubicBezTo>
                    <a:pt x="11729" y="12519"/>
                    <a:pt x="11644" y="14012"/>
                    <a:pt x="11159" y="15354"/>
                  </a:cubicBezTo>
                  <a:cubicBezTo>
                    <a:pt x="11165" y="15325"/>
                    <a:pt x="11165" y="15297"/>
                    <a:pt x="11172" y="15268"/>
                  </a:cubicBezTo>
                  <a:cubicBezTo>
                    <a:pt x="11237" y="14912"/>
                    <a:pt x="11265" y="14547"/>
                    <a:pt x="11272" y="14190"/>
                  </a:cubicBezTo>
                  <a:cubicBezTo>
                    <a:pt x="11287" y="12776"/>
                    <a:pt x="10922" y="11383"/>
                    <a:pt x="10500" y="10041"/>
                  </a:cubicBezTo>
                  <a:cubicBezTo>
                    <a:pt x="10080" y="8676"/>
                    <a:pt x="9551" y="7348"/>
                    <a:pt x="8766" y="6142"/>
                  </a:cubicBezTo>
                  <a:cubicBezTo>
                    <a:pt x="8764" y="6138"/>
                    <a:pt x="8761" y="6136"/>
                    <a:pt x="8757" y="6136"/>
                  </a:cubicBezTo>
                  <a:cubicBezTo>
                    <a:pt x="8749" y="6136"/>
                    <a:pt x="8739" y="6146"/>
                    <a:pt x="8744" y="6155"/>
                  </a:cubicBezTo>
                  <a:cubicBezTo>
                    <a:pt x="9165" y="6849"/>
                    <a:pt x="9501" y="7585"/>
                    <a:pt x="9801" y="8334"/>
                  </a:cubicBezTo>
                  <a:cubicBezTo>
                    <a:pt x="10302" y="9612"/>
                    <a:pt x="10715" y="10970"/>
                    <a:pt x="10929" y="12325"/>
                  </a:cubicBezTo>
                  <a:cubicBezTo>
                    <a:pt x="11037" y="12997"/>
                    <a:pt x="11087" y="13669"/>
                    <a:pt x="11044" y="14348"/>
                  </a:cubicBezTo>
                  <a:cubicBezTo>
                    <a:pt x="11023" y="14675"/>
                    <a:pt x="10980" y="15004"/>
                    <a:pt x="10915" y="15333"/>
                  </a:cubicBezTo>
                  <a:cubicBezTo>
                    <a:pt x="10908" y="15347"/>
                    <a:pt x="10908" y="15354"/>
                    <a:pt x="10901" y="15367"/>
                  </a:cubicBezTo>
                  <a:cubicBezTo>
                    <a:pt x="10895" y="15110"/>
                    <a:pt x="10859" y="14846"/>
                    <a:pt x="10809" y="14589"/>
                  </a:cubicBezTo>
                  <a:cubicBezTo>
                    <a:pt x="10615" y="13626"/>
                    <a:pt x="10209" y="12711"/>
                    <a:pt x="9858" y="11804"/>
                  </a:cubicBezTo>
                  <a:cubicBezTo>
                    <a:pt x="9472" y="10812"/>
                    <a:pt x="9095" y="9827"/>
                    <a:pt x="8716" y="8834"/>
                  </a:cubicBezTo>
                  <a:cubicBezTo>
                    <a:pt x="8331" y="7849"/>
                    <a:pt x="7952" y="6856"/>
                    <a:pt x="7573" y="5871"/>
                  </a:cubicBezTo>
                  <a:cubicBezTo>
                    <a:pt x="7217" y="4956"/>
                    <a:pt x="6874" y="4035"/>
                    <a:pt x="6495" y="3129"/>
                  </a:cubicBezTo>
                  <a:close/>
                  <a:moveTo>
                    <a:pt x="18749" y="9497"/>
                  </a:moveTo>
                  <a:lnTo>
                    <a:pt x="18749" y="9497"/>
                  </a:lnTo>
                  <a:cubicBezTo>
                    <a:pt x="18564" y="10133"/>
                    <a:pt x="18328" y="10733"/>
                    <a:pt x="17999" y="11312"/>
                  </a:cubicBezTo>
                  <a:cubicBezTo>
                    <a:pt x="16679" y="13669"/>
                    <a:pt x="14422" y="15225"/>
                    <a:pt x="11993" y="16296"/>
                  </a:cubicBezTo>
                  <a:cubicBezTo>
                    <a:pt x="12237" y="16175"/>
                    <a:pt x="12471" y="16046"/>
                    <a:pt x="12694" y="15911"/>
                  </a:cubicBezTo>
                  <a:cubicBezTo>
                    <a:pt x="13186" y="15625"/>
                    <a:pt x="13657" y="15290"/>
                    <a:pt x="14100" y="14925"/>
                  </a:cubicBezTo>
                  <a:cubicBezTo>
                    <a:pt x="14986" y="14197"/>
                    <a:pt x="15779" y="13354"/>
                    <a:pt x="16535" y="12483"/>
                  </a:cubicBezTo>
                  <a:cubicBezTo>
                    <a:pt x="16541" y="12477"/>
                    <a:pt x="16533" y="12467"/>
                    <a:pt x="16522" y="12467"/>
                  </a:cubicBezTo>
                  <a:cubicBezTo>
                    <a:pt x="16520" y="12467"/>
                    <a:pt x="16517" y="12468"/>
                    <a:pt x="16514" y="12469"/>
                  </a:cubicBezTo>
                  <a:cubicBezTo>
                    <a:pt x="15728" y="13304"/>
                    <a:pt x="14900" y="14111"/>
                    <a:pt x="13993" y="14819"/>
                  </a:cubicBezTo>
                  <a:cubicBezTo>
                    <a:pt x="13558" y="15153"/>
                    <a:pt x="13100" y="15475"/>
                    <a:pt x="12622" y="15746"/>
                  </a:cubicBezTo>
                  <a:cubicBezTo>
                    <a:pt x="12401" y="15875"/>
                    <a:pt x="12165" y="15996"/>
                    <a:pt x="11937" y="16104"/>
                  </a:cubicBezTo>
                  <a:cubicBezTo>
                    <a:pt x="12144" y="15940"/>
                    <a:pt x="12351" y="15769"/>
                    <a:pt x="12550" y="15582"/>
                  </a:cubicBezTo>
                  <a:cubicBezTo>
                    <a:pt x="13087" y="15097"/>
                    <a:pt x="13585" y="14569"/>
                    <a:pt x="14108" y="14062"/>
                  </a:cubicBezTo>
                  <a:cubicBezTo>
                    <a:pt x="14672" y="13505"/>
                    <a:pt x="15272" y="12977"/>
                    <a:pt x="15865" y="12440"/>
                  </a:cubicBezTo>
                  <a:cubicBezTo>
                    <a:pt x="16885" y="11520"/>
                    <a:pt x="17899" y="10584"/>
                    <a:pt x="18749" y="9497"/>
                  </a:cubicBezTo>
                  <a:close/>
                  <a:moveTo>
                    <a:pt x="11537" y="16490"/>
                  </a:moveTo>
                  <a:cubicBezTo>
                    <a:pt x="11409" y="16547"/>
                    <a:pt x="11280" y="16596"/>
                    <a:pt x="11152" y="16646"/>
                  </a:cubicBezTo>
                  <a:cubicBezTo>
                    <a:pt x="11194" y="16625"/>
                    <a:pt x="11229" y="16596"/>
                    <a:pt x="11265" y="16576"/>
                  </a:cubicBezTo>
                  <a:cubicBezTo>
                    <a:pt x="11357" y="16554"/>
                    <a:pt x="11452" y="16524"/>
                    <a:pt x="11537" y="16490"/>
                  </a:cubicBezTo>
                  <a:close/>
                  <a:moveTo>
                    <a:pt x="5038" y="9098"/>
                  </a:moveTo>
                  <a:lnTo>
                    <a:pt x="5038" y="9098"/>
                  </a:lnTo>
                  <a:cubicBezTo>
                    <a:pt x="5487" y="9840"/>
                    <a:pt x="5859" y="10620"/>
                    <a:pt x="6159" y="11434"/>
                  </a:cubicBezTo>
                  <a:cubicBezTo>
                    <a:pt x="6788" y="13182"/>
                    <a:pt x="7088" y="15061"/>
                    <a:pt x="7253" y="16903"/>
                  </a:cubicBezTo>
                  <a:cubicBezTo>
                    <a:pt x="7395" y="18560"/>
                    <a:pt x="7381" y="20252"/>
                    <a:pt x="7009" y="21880"/>
                  </a:cubicBezTo>
                  <a:cubicBezTo>
                    <a:pt x="6995" y="21639"/>
                    <a:pt x="6953" y="21395"/>
                    <a:pt x="6930" y="21167"/>
                  </a:cubicBezTo>
                  <a:cubicBezTo>
                    <a:pt x="6894" y="20809"/>
                    <a:pt x="6852" y="20459"/>
                    <a:pt x="6816" y="20103"/>
                  </a:cubicBezTo>
                  <a:cubicBezTo>
                    <a:pt x="6738" y="19417"/>
                    <a:pt x="6660" y="18725"/>
                    <a:pt x="6574" y="18039"/>
                  </a:cubicBezTo>
                  <a:cubicBezTo>
                    <a:pt x="6387" y="16646"/>
                    <a:pt x="6159" y="15261"/>
                    <a:pt x="5909" y="13868"/>
                  </a:cubicBezTo>
                  <a:cubicBezTo>
                    <a:pt x="5909" y="13862"/>
                    <a:pt x="5902" y="13858"/>
                    <a:pt x="5895" y="13858"/>
                  </a:cubicBezTo>
                  <a:cubicBezTo>
                    <a:pt x="5886" y="13858"/>
                    <a:pt x="5877" y="13864"/>
                    <a:pt x="5881" y="13876"/>
                  </a:cubicBezTo>
                  <a:cubicBezTo>
                    <a:pt x="6080" y="15261"/>
                    <a:pt x="6245" y="16653"/>
                    <a:pt x="6409" y="18046"/>
                  </a:cubicBezTo>
                  <a:cubicBezTo>
                    <a:pt x="6488" y="18739"/>
                    <a:pt x="6558" y="19424"/>
                    <a:pt x="6630" y="20110"/>
                  </a:cubicBezTo>
                  <a:cubicBezTo>
                    <a:pt x="6666" y="20466"/>
                    <a:pt x="6696" y="20818"/>
                    <a:pt x="6730" y="21174"/>
                  </a:cubicBezTo>
                  <a:cubicBezTo>
                    <a:pt x="6738" y="21310"/>
                    <a:pt x="6745" y="21452"/>
                    <a:pt x="6752" y="21596"/>
                  </a:cubicBezTo>
                  <a:cubicBezTo>
                    <a:pt x="6488" y="20867"/>
                    <a:pt x="6252" y="20132"/>
                    <a:pt x="6060" y="19375"/>
                  </a:cubicBezTo>
                  <a:cubicBezTo>
                    <a:pt x="5609" y="17611"/>
                    <a:pt x="5352" y="15805"/>
                    <a:pt x="5223" y="13990"/>
                  </a:cubicBezTo>
                  <a:cubicBezTo>
                    <a:pt x="5153" y="13069"/>
                    <a:pt x="5117" y="12154"/>
                    <a:pt x="5102" y="11234"/>
                  </a:cubicBezTo>
                  <a:cubicBezTo>
                    <a:pt x="5088" y="10526"/>
                    <a:pt x="5131" y="9806"/>
                    <a:pt x="5038" y="9098"/>
                  </a:cubicBezTo>
                  <a:close/>
                  <a:moveTo>
                    <a:pt x="18806" y="15654"/>
                  </a:moveTo>
                  <a:lnTo>
                    <a:pt x="18806" y="15654"/>
                  </a:lnTo>
                  <a:cubicBezTo>
                    <a:pt x="18292" y="16411"/>
                    <a:pt x="17714" y="17117"/>
                    <a:pt x="17071" y="17767"/>
                  </a:cubicBezTo>
                  <a:cubicBezTo>
                    <a:pt x="15728" y="19117"/>
                    <a:pt x="14136" y="20218"/>
                    <a:pt x="12394" y="20989"/>
                  </a:cubicBezTo>
                  <a:cubicBezTo>
                    <a:pt x="10922" y="21639"/>
                    <a:pt x="9366" y="22038"/>
                    <a:pt x="7767" y="22216"/>
                  </a:cubicBezTo>
                  <a:cubicBezTo>
                    <a:pt x="7981" y="22137"/>
                    <a:pt x="8187" y="22045"/>
                    <a:pt x="8394" y="21959"/>
                  </a:cubicBezTo>
                  <a:cubicBezTo>
                    <a:pt x="8730" y="21817"/>
                    <a:pt x="9059" y="21675"/>
                    <a:pt x="9395" y="21524"/>
                  </a:cubicBezTo>
                  <a:cubicBezTo>
                    <a:pt x="10566" y="21010"/>
                    <a:pt x="11716" y="20466"/>
                    <a:pt x="12836" y="19853"/>
                  </a:cubicBezTo>
                  <a:cubicBezTo>
                    <a:pt x="13980" y="19224"/>
                    <a:pt x="15051" y="18524"/>
                    <a:pt x="16079" y="17724"/>
                  </a:cubicBezTo>
                  <a:lnTo>
                    <a:pt x="16079" y="17724"/>
                  </a:lnTo>
                  <a:cubicBezTo>
                    <a:pt x="15500" y="18146"/>
                    <a:pt x="14886" y="18531"/>
                    <a:pt x="14264" y="18896"/>
                  </a:cubicBezTo>
                  <a:cubicBezTo>
                    <a:pt x="13143" y="19560"/>
                    <a:pt x="11973" y="20139"/>
                    <a:pt x="10787" y="20667"/>
                  </a:cubicBezTo>
                  <a:cubicBezTo>
                    <a:pt x="10194" y="20931"/>
                    <a:pt x="9594" y="21188"/>
                    <a:pt x="8994" y="21438"/>
                  </a:cubicBezTo>
                  <a:cubicBezTo>
                    <a:pt x="8624" y="21596"/>
                    <a:pt x="8229" y="21738"/>
                    <a:pt x="7852" y="21909"/>
                  </a:cubicBezTo>
                  <a:cubicBezTo>
                    <a:pt x="8444" y="21409"/>
                    <a:pt x="9052" y="20924"/>
                    <a:pt x="9673" y="20453"/>
                  </a:cubicBezTo>
                  <a:cubicBezTo>
                    <a:pt x="10430" y="19875"/>
                    <a:pt x="11222" y="19352"/>
                    <a:pt x="12072" y="18917"/>
                  </a:cubicBezTo>
                  <a:cubicBezTo>
                    <a:pt x="12866" y="18504"/>
                    <a:pt x="13693" y="18146"/>
                    <a:pt x="14521" y="17789"/>
                  </a:cubicBezTo>
                  <a:cubicBezTo>
                    <a:pt x="15985" y="17160"/>
                    <a:pt x="17471" y="16540"/>
                    <a:pt x="18806" y="15654"/>
                  </a:cubicBezTo>
                  <a:close/>
                  <a:moveTo>
                    <a:pt x="2003" y="15796"/>
                  </a:moveTo>
                  <a:cubicBezTo>
                    <a:pt x="2325" y="16567"/>
                    <a:pt x="2560" y="17374"/>
                    <a:pt x="2754" y="18175"/>
                  </a:cubicBezTo>
                  <a:cubicBezTo>
                    <a:pt x="3153" y="19832"/>
                    <a:pt x="3317" y="21546"/>
                    <a:pt x="3246" y="23245"/>
                  </a:cubicBezTo>
                  <a:cubicBezTo>
                    <a:pt x="3189" y="24580"/>
                    <a:pt x="2975" y="25937"/>
                    <a:pt x="2467" y="27180"/>
                  </a:cubicBezTo>
                  <a:cubicBezTo>
                    <a:pt x="2497" y="26936"/>
                    <a:pt x="2510" y="26701"/>
                    <a:pt x="2524" y="26458"/>
                  </a:cubicBezTo>
                  <a:cubicBezTo>
                    <a:pt x="2659" y="24216"/>
                    <a:pt x="2368" y="21975"/>
                    <a:pt x="2060" y="19760"/>
                  </a:cubicBezTo>
                  <a:cubicBezTo>
                    <a:pt x="2060" y="19757"/>
                    <a:pt x="2056" y="19755"/>
                    <a:pt x="2053" y="19755"/>
                  </a:cubicBezTo>
                  <a:cubicBezTo>
                    <a:pt x="2049" y="19755"/>
                    <a:pt x="2046" y="19757"/>
                    <a:pt x="2046" y="19760"/>
                  </a:cubicBezTo>
                  <a:cubicBezTo>
                    <a:pt x="2102" y="20381"/>
                    <a:pt x="2154" y="21003"/>
                    <a:pt x="2203" y="21616"/>
                  </a:cubicBezTo>
                  <a:cubicBezTo>
                    <a:pt x="2289" y="22694"/>
                    <a:pt x="2359" y="23781"/>
                    <a:pt x="2353" y="24866"/>
                  </a:cubicBezTo>
                  <a:cubicBezTo>
                    <a:pt x="2353" y="25409"/>
                    <a:pt x="2325" y="25959"/>
                    <a:pt x="2282" y="26501"/>
                  </a:cubicBezTo>
                  <a:cubicBezTo>
                    <a:pt x="2260" y="26773"/>
                    <a:pt x="2239" y="27051"/>
                    <a:pt x="2188" y="27322"/>
                  </a:cubicBezTo>
                  <a:cubicBezTo>
                    <a:pt x="2181" y="27358"/>
                    <a:pt x="2174" y="27394"/>
                    <a:pt x="2167" y="27430"/>
                  </a:cubicBezTo>
                  <a:cubicBezTo>
                    <a:pt x="1996" y="26715"/>
                    <a:pt x="1861" y="25994"/>
                    <a:pt x="1753" y="25274"/>
                  </a:cubicBezTo>
                  <a:cubicBezTo>
                    <a:pt x="1511" y="23652"/>
                    <a:pt x="1417" y="22009"/>
                    <a:pt x="1468" y="20374"/>
                  </a:cubicBezTo>
                  <a:cubicBezTo>
                    <a:pt x="1496" y="19539"/>
                    <a:pt x="1561" y="18710"/>
                    <a:pt x="1660" y="17882"/>
                  </a:cubicBezTo>
                  <a:cubicBezTo>
                    <a:pt x="1746" y="17182"/>
                    <a:pt x="1874" y="16497"/>
                    <a:pt x="2003" y="15796"/>
                  </a:cubicBezTo>
                  <a:close/>
                  <a:moveTo>
                    <a:pt x="14907" y="23637"/>
                  </a:moveTo>
                  <a:lnTo>
                    <a:pt x="14907" y="23637"/>
                  </a:lnTo>
                  <a:cubicBezTo>
                    <a:pt x="14250" y="24288"/>
                    <a:pt x="13543" y="24873"/>
                    <a:pt x="12780" y="25394"/>
                  </a:cubicBezTo>
                  <a:cubicBezTo>
                    <a:pt x="11229" y="26444"/>
                    <a:pt x="9487" y="27202"/>
                    <a:pt x="7666" y="27637"/>
                  </a:cubicBezTo>
                  <a:cubicBezTo>
                    <a:pt x="6507" y="27911"/>
                    <a:pt x="5327" y="28043"/>
                    <a:pt x="4142" y="28043"/>
                  </a:cubicBezTo>
                  <a:cubicBezTo>
                    <a:pt x="3787" y="28043"/>
                    <a:pt x="3430" y="28031"/>
                    <a:pt x="3074" y="28007"/>
                  </a:cubicBezTo>
                  <a:cubicBezTo>
                    <a:pt x="3146" y="27994"/>
                    <a:pt x="3210" y="27980"/>
                    <a:pt x="3282" y="27965"/>
                  </a:cubicBezTo>
                  <a:cubicBezTo>
                    <a:pt x="3617" y="27901"/>
                    <a:pt x="3953" y="27822"/>
                    <a:pt x="4288" y="27750"/>
                  </a:cubicBezTo>
                  <a:cubicBezTo>
                    <a:pt x="6745" y="27186"/>
                    <a:pt x="9152" y="26395"/>
                    <a:pt x="11443" y="25351"/>
                  </a:cubicBezTo>
                  <a:cubicBezTo>
                    <a:pt x="11452" y="25351"/>
                    <a:pt x="11452" y="25344"/>
                    <a:pt x="11443" y="25344"/>
                  </a:cubicBezTo>
                  <a:cubicBezTo>
                    <a:pt x="10787" y="25617"/>
                    <a:pt x="10130" y="25865"/>
                    <a:pt x="9458" y="26102"/>
                  </a:cubicBezTo>
                  <a:cubicBezTo>
                    <a:pt x="8281" y="26516"/>
                    <a:pt x="7088" y="26880"/>
                    <a:pt x="5873" y="27186"/>
                  </a:cubicBezTo>
                  <a:cubicBezTo>
                    <a:pt x="5266" y="27344"/>
                    <a:pt x="4659" y="27480"/>
                    <a:pt x="4046" y="27608"/>
                  </a:cubicBezTo>
                  <a:cubicBezTo>
                    <a:pt x="3739" y="27673"/>
                    <a:pt x="3431" y="27730"/>
                    <a:pt x="3124" y="27779"/>
                  </a:cubicBezTo>
                  <a:cubicBezTo>
                    <a:pt x="3681" y="27450"/>
                    <a:pt x="4245" y="27137"/>
                    <a:pt x="4817" y="26830"/>
                  </a:cubicBezTo>
                  <a:cubicBezTo>
                    <a:pt x="6466" y="25951"/>
                    <a:pt x="8180" y="25238"/>
                    <a:pt x="10008" y="24802"/>
                  </a:cubicBezTo>
                  <a:cubicBezTo>
                    <a:pt x="11644" y="24424"/>
                    <a:pt x="13315" y="24180"/>
                    <a:pt x="14907" y="23637"/>
                  </a:cubicBezTo>
                  <a:close/>
                  <a:moveTo>
                    <a:pt x="17246" y="1"/>
                  </a:moveTo>
                  <a:cubicBezTo>
                    <a:pt x="17211" y="1"/>
                    <a:pt x="17177" y="18"/>
                    <a:pt x="17157" y="57"/>
                  </a:cubicBezTo>
                  <a:cubicBezTo>
                    <a:pt x="16593" y="1286"/>
                    <a:pt x="16050" y="2529"/>
                    <a:pt x="15529" y="3785"/>
                  </a:cubicBezTo>
                  <a:cubicBezTo>
                    <a:pt x="14614" y="5984"/>
                    <a:pt x="13815" y="8227"/>
                    <a:pt x="13229" y="10534"/>
                  </a:cubicBezTo>
                  <a:cubicBezTo>
                    <a:pt x="12737" y="12462"/>
                    <a:pt x="12257" y="14504"/>
                    <a:pt x="11066" y="16118"/>
                  </a:cubicBezTo>
                  <a:cubicBezTo>
                    <a:pt x="11400" y="15390"/>
                    <a:pt x="11601" y="14596"/>
                    <a:pt x="11716" y="13798"/>
                  </a:cubicBezTo>
                  <a:cubicBezTo>
                    <a:pt x="11865" y="12747"/>
                    <a:pt x="11871" y="11669"/>
                    <a:pt x="11794" y="10605"/>
                  </a:cubicBezTo>
                  <a:cubicBezTo>
                    <a:pt x="11716" y="9527"/>
                    <a:pt x="11515" y="8449"/>
                    <a:pt x="11057" y="7463"/>
                  </a:cubicBezTo>
                  <a:cubicBezTo>
                    <a:pt x="10586" y="6435"/>
                    <a:pt x="9866" y="5528"/>
                    <a:pt x="9086" y="4721"/>
                  </a:cubicBezTo>
                  <a:cubicBezTo>
                    <a:pt x="8295" y="3900"/>
                    <a:pt x="7395" y="3214"/>
                    <a:pt x="6317" y="2829"/>
                  </a:cubicBezTo>
                  <a:cubicBezTo>
                    <a:pt x="6307" y="2825"/>
                    <a:pt x="6297" y="2824"/>
                    <a:pt x="6288" y="2824"/>
                  </a:cubicBezTo>
                  <a:cubicBezTo>
                    <a:pt x="6214" y="2824"/>
                    <a:pt x="6156" y="2916"/>
                    <a:pt x="6181" y="2985"/>
                  </a:cubicBezTo>
                  <a:cubicBezTo>
                    <a:pt x="6558" y="4092"/>
                    <a:pt x="7002" y="5185"/>
                    <a:pt x="7424" y="6277"/>
                  </a:cubicBezTo>
                  <a:cubicBezTo>
                    <a:pt x="8159" y="8191"/>
                    <a:pt x="8901" y="10106"/>
                    <a:pt x="9637" y="12019"/>
                  </a:cubicBezTo>
                  <a:cubicBezTo>
                    <a:pt x="10209" y="13505"/>
                    <a:pt x="11159" y="15397"/>
                    <a:pt x="10344" y="16946"/>
                  </a:cubicBezTo>
                  <a:cubicBezTo>
                    <a:pt x="10338" y="16953"/>
                    <a:pt x="10338" y="16961"/>
                    <a:pt x="10329" y="16968"/>
                  </a:cubicBezTo>
                  <a:cubicBezTo>
                    <a:pt x="10322" y="16975"/>
                    <a:pt x="10322" y="16982"/>
                    <a:pt x="10322" y="16989"/>
                  </a:cubicBezTo>
                  <a:cubicBezTo>
                    <a:pt x="10272" y="17068"/>
                    <a:pt x="10223" y="17153"/>
                    <a:pt x="10173" y="17232"/>
                  </a:cubicBezTo>
                  <a:cubicBezTo>
                    <a:pt x="10151" y="17261"/>
                    <a:pt x="10144" y="17289"/>
                    <a:pt x="10151" y="17318"/>
                  </a:cubicBezTo>
                  <a:cubicBezTo>
                    <a:pt x="9679" y="18010"/>
                    <a:pt x="9224" y="18710"/>
                    <a:pt x="8752" y="19404"/>
                  </a:cubicBezTo>
                  <a:cubicBezTo>
                    <a:pt x="8265" y="20110"/>
                    <a:pt x="7787" y="20818"/>
                    <a:pt x="7295" y="21517"/>
                  </a:cubicBezTo>
                  <a:cubicBezTo>
                    <a:pt x="7431" y="20831"/>
                    <a:pt x="7501" y="20132"/>
                    <a:pt x="7530" y="19431"/>
                  </a:cubicBezTo>
                  <a:cubicBezTo>
                    <a:pt x="7602" y="17532"/>
                    <a:pt x="7373" y="15597"/>
                    <a:pt x="6987" y="13739"/>
                  </a:cubicBezTo>
                  <a:cubicBezTo>
                    <a:pt x="6601" y="11897"/>
                    <a:pt x="5967" y="10077"/>
                    <a:pt x="4917" y="8498"/>
                  </a:cubicBezTo>
                  <a:cubicBezTo>
                    <a:pt x="4891" y="8464"/>
                    <a:pt x="4859" y="8450"/>
                    <a:pt x="4826" y="8450"/>
                  </a:cubicBezTo>
                  <a:cubicBezTo>
                    <a:pt x="4758" y="8450"/>
                    <a:pt x="4693" y="8516"/>
                    <a:pt x="4716" y="8598"/>
                  </a:cubicBezTo>
                  <a:cubicBezTo>
                    <a:pt x="4845" y="9105"/>
                    <a:pt x="4860" y="9626"/>
                    <a:pt x="4860" y="10149"/>
                  </a:cubicBezTo>
                  <a:cubicBezTo>
                    <a:pt x="4860" y="10663"/>
                    <a:pt x="4860" y="11177"/>
                    <a:pt x="4874" y="11691"/>
                  </a:cubicBezTo>
                  <a:cubicBezTo>
                    <a:pt x="4953" y="15290"/>
                    <a:pt x="5410" y="18924"/>
                    <a:pt x="6738" y="22288"/>
                  </a:cubicBezTo>
                  <a:cubicBezTo>
                    <a:pt x="6087" y="23188"/>
                    <a:pt x="5424" y="24081"/>
                    <a:pt x="4716" y="24938"/>
                  </a:cubicBezTo>
                  <a:cubicBezTo>
                    <a:pt x="4046" y="25766"/>
                    <a:pt x="3338" y="26580"/>
                    <a:pt x="2603" y="27358"/>
                  </a:cubicBezTo>
                  <a:cubicBezTo>
                    <a:pt x="2846" y="26801"/>
                    <a:pt x="3024" y="26216"/>
                    <a:pt x="3153" y="25623"/>
                  </a:cubicBezTo>
                  <a:cubicBezTo>
                    <a:pt x="3516" y="23916"/>
                    <a:pt x="3532" y="22124"/>
                    <a:pt x="3331" y="20396"/>
                  </a:cubicBezTo>
                  <a:cubicBezTo>
                    <a:pt x="3239" y="19546"/>
                    <a:pt x="3081" y="18696"/>
                    <a:pt x="2867" y="17868"/>
                  </a:cubicBezTo>
                  <a:cubicBezTo>
                    <a:pt x="2653" y="17025"/>
                    <a:pt x="2353" y="16204"/>
                    <a:pt x="2060" y="15390"/>
                  </a:cubicBezTo>
                  <a:cubicBezTo>
                    <a:pt x="2043" y="15338"/>
                    <a:pt x="1999" y="15313"/>
                    <a:pt x="1955" y="15313"/>
                  </a:cubicBezTo>
                  <a:cubicBezTo>
                    <a:pt x="1908" y="15313"/>
                    <a:pt x="1860" y="15342"/>
                    <a:pt x="1845" y="15397"/>
                  </a:cubicBezTo>
                  <a:cubicBezTo>
                    <a:pt x="1604" y="16303"/>
                    <a:pt x="1475" y="17239"/>
                    <a:pt x="1374" y="18168"/>
                  </a:cubicBezTo>
                  <a:cubicBezTo>
                    <a:pt x="1004" y="21431"/>
                    <a:pt x="1225" y="24751"/>
                    <a:pt x="2017" y="27930"/>
                  </a:cubicBezTo>
                  <a:cubicBezTo>
                    <a:pt x="1996" y="27944"/>
                    <a:pt x="1982" y="27965"/>
                    <a:pt x="1982" y="27987"/>
                  </a:cubicBezTo>
                  <a:cubicBezTo>
                    <a:pt x="1347" y="28616"/>
                    <a:pt x="682" y="29207"/>
                    <a:pt x="54" y="29843"/>
                  </a:cubicBezTo>
                  <a:cubicBezTo>
                    <a:pt x="1" y="29896"/>
                    <a:pt x="54" y="29977"/>
                    <a:pt x="118" y="29977"/>
                  </a:cubicBezTo>
                  <a:cubicBezTo>
                    <a:pt x="132" y="29977"/>
                    <a:pt x="146" y="29974"/>
                    <a:pt x="161" y="29965"/>
                  </a:cubicBezTo>
                  <a:cubicBezTo>
                    <a:pt x="682" y="29601"/>
                    <a:pt x="1160" y="29173"/>
                    <a:pt x="1617" y="28736"/>
                  </a:cubicBezTo>
                  <a:cubicBezTo>
                    <a:pt x="1725" y="28636"/>
                    <a:pt x="1832" y="28530"/>
                    <a:pt x="1940" y="28429"/>
                  </a:cubicBezTo>
                  <a:cubicBezTo>
                    <a:pt x="1953" y="28437"/>
                    <a:pt x="1969" y="28441"/>
                    <a:pt x="1986" y="28441"/>
                  </a:cubicBezTo>
                  <a:cubicBezTo>
                    <a:pt x="2003" y="28441"/>
                    <a:pt x="2021" y="28437"/>
                    <a:pt x="2039" y="28429"/>
                  </a:cubicBezTo>
                  <a:cubicBezTo>
                    <a:pt x="2203" y="28330"/>
                    <a:pt x="2368" y="28230"/>
                    <a:pt x="2531" y="28129"/>
                  </a:cubicBezTo>
                  <a:cubicBezTo>
                    <a:pt x="3078" y="28199"/>
                    <a:pt x="3629" y="28232"/>
                    <a:pt x="4182" y="28232"/>
                  </a:cubicBezTo>
                  <a:cubicBezTo>
                    <a:pt x="4531" y="28232"/>
                    <a:pt x="4881" y="28219"/>
                    <a:pt x="5230" y="28194"/>
                  </a:cubicBezTo>
                  <a:cubicBezTo>
                    <a:pt x="7138" y="28066"/>
                    <a:pt x="9023" y="27565"/>
                    <a:pt x="10751" y="26758"/>
                  </a:cubicBezTo>
                  <a:cubicBezTo>
                    <a:pt x="12464" y="25951"/>
                    <a:pt x="14050" y="24845"/>
                    <a:pt x="15342" y="23466"/>
                  </a:cubicBezTo>
                  <a:cubicBezTo>
                    <a:pt x="15399" y="23404"/>
                    <a:pt x="15351" y="23303"/>
                    <a:pt x="15276" y="23303"/>
                  </a:cubicBezTo>
                  <a:cubicBezTo>
                    <a:pt x="15265" y="23303"/>
                    <a:pt x="15254" y="23305"/>
                    <a:pt x="15243" y="23310"/>
                  </a:cubicBezTo>
                  <a:cubicBezTo>
                    <a:pt x="14279" y="23688"/>
                    <a:pt x="13279" y="23923"/>
                    <a:pt x="12266" y="24137"/>
                  </a:cubicBezTo>
                  <a:cubicBezTo>
                    <a:pt x="11380" y="24331"/>
                    <a:pt x="10480" y="24494"/>
                    <a:pt x="9594" y="24717"/>
                  </a:cubicBezTo>
                  <a:cubicBezTo>
                    <a:pt x="8687" y="24945"/>
                    <a:pt x="7810" y="25245"/>
                    <a:pt x="6944" y="25608"/>
                  </a:cubicBezTo>
                  <a:cubicBezTo>
                    <a:pt x="5438" y="26237"/>
                    <a:pt x="4003" y="27030"/>
                    <a:pt x="2596" y="27865"/>
                  </a:cubicBezTo>
                  <a:cubicBezTo>
                    <a:pt x="2560" y="27872"/>
                    <a:pt x="2524" y="27879"/>
                    <a:pt x="2488" y="27887"/>
                  </a:cubicBezTo>
                  <a:cubicBezTo>
                    <a:pt x="2653" y="27723"/>
                    <a:pt x="2810" y="27552"/>
                    <a:pt x="2975" y="27387"/>
                  </a:cubicBezTo>
                  <a:cubicBezTo>
                    <a:pt x="3081" y="27272"/>
                    <a:pt x="3182" y="27159"/>
                    <a:pt x="3288" y="27044"/>
                  </a:cubicBezTo>
                  <a:cubicBezTo>
                    <a:pt x="3431" y="26893"/>
                    <a:pt x="3568" y="26744"/>
                    <a:pt x="3710" y="26587"/>
                  </a:cubicBezTo>
                  <a:cubicBezTo>
                    <a:pt x="3845" y="26431"/>
                    <a:pt x="3981" y="26273"/>
                    <a:pt x="4116" y="26115"/>
                  </a:cubicBezTo>
                  <a:cubicBezTo>
                    <a:pt x="4253" y="25959"/>
                    <a:pt x="4389" y="25802"/>
                    <a:pt x="4524" y="25644"/>
                  </a:cubicBezTo>
                  <a:cubicBezTo>
                    <a:pt x="4653" y="25488"/>
                    <a:pt x="4788" y="25323"/>
                    <a:pt x="4917" y="25166"/>
                  </a:cubicBezTo>
                  <a:cubicBezTo>
                    <a:pt x="5052" y="25001"/>
                    <a:pt x="5180" y="24845"/>
                    <a:pt x="5309" y="24681"/>
                  </a:cubicBezTo>
                  <a:cubicBezTo>
                    <a:pt x="5438" y="24516"/>
                    <a:pt x="5566" y="24352"/>
                    <a:pt x="5688" y="24187"/>
                  </a:cubicBezTo>
                  <a:cubicBezTo>
                    <a:pt x="5816" y="24023"/>
                    <a:pt x="5945" y="23860"/>
                    <a:pt x="6067" y="23695"/>
                  </a:cubicBezTo>
                  <a:cubicBezTo>
                    <a:pt x="6195" y="23531"/>
                    <a:pt x="6317" y="23359"/>
                    <a:pt x="6438" y="23195"/>
                  </a:cubicBezTo>
                  <a:cubicBezTo>
                    <a:pt x="6502" y="23109"/>
                    <a:pt x="6567" y="23023"/>
                    <a:pt x="6624" y="22945"/>
                  </a:cubicBezTo>
                  <a:cubicBezTo>
                    <a:pt x="6653" y="22902"/>
                    <a:pt x="6687" y="22859"/>
                    <a:pt x="6716" y="22816"/>
                  </a:cubicBezTo>
                  <a:cubicBezTo>
                    <a:pt x="6745" y="22773"/>
                    <a:pt x="6766" y="22737"/>
                    <a:pt x="6802" y="22703"/>
                  </a:cubicBezTo>
                  <a:cubicBezTo>
                    <a:pt x="6858" y="22631"/>
                    <a:pt x="6930" y="22581"/>
                    <a:pt x="7016" y="22538"/>
                  </a:cubicBezTo>
                  <a:cubicBezTo>
                    <a:pt x="7052" y="22523"/>
                    <a:pt x="7088" y="22509"/>
                    <a:pt x="7124" y="22496"/>
                  </a:cubicBezTo>
                  <a:cubicBezTo>
                    <a:pt x="7131" y="22489"/>
                    <a:pt x="7145" y="22480"/>
                    <a:pt x="7158" y="22480"/>
                  </a:cubicBezTo>
                  <a:cubicBezTo>
                    <a:pt x="7217" y="22473"/>
                    <a:pt x="7280" y="22473"/>
                    <a:pt x="7345" y="22473"/>
                  </a:cubicBezTo>
                  <a:cubicBezTo>
                    <a:pt x="8281" y="22424"/>
                    <a:pt x="9208" y="22266"/>
                    <a:pt x="10108" y="22031"/>
                  </a:cubicBezTo>
                  <a:cubicBezTo>
                    <a:pt x="11986" y="21537"/>
                    <a:pt x="13765" y="20681"/>
                    <a:pt x="15328" y="19539"/>
                  </a:cubicBezTo>
                  <a:cubicBezTo>
                    <a:pt x="16885" y="18396"/>
                    <a:pt x="18221" y="16975"/>
                    <a:pt x="19241" y="15340"/>
                  </a:cubicBezTo>
                  <a:cubicBezTo>
                    <a:pt x="19287" y="15272"/>
                    <a:pt x="19225" y="15194"/>
                    <a:pt x="19157" y="15194"/>
                  </a:cubicBezTo>
                  <a:cubicBezTo>
                    <a:pt x="19140" y="15194"/>
                    <a:pt x="19122" y="15200"/>
                    <a:pt x="19106" y="15212"/>
                  </a:cubicBezTo>
                  <a:cubicBezTo>
                    <a:pt x="18278" y="15811"/>
                    <a:pt x="17385" y="16310"/>
                    <a:pt x="16456" y="16747"/>
                  </a:cubicBezTo>
                  <a:cubicBezTo>
                    <a:pt x="14850" y="17510"/>
                    <a:pt x="13179" y="18125"/>
                    <a:pt x="11614" y="18975"/>
                  </a:cubicBezTo>
                  <a:cubicBezTo>
                    <a:pt x="9979" y="19860"/>
                    <a:pt x="8516" y="21052"/>
                    <a:pt x="7115" y="22266"/>
                  </a:cubicBezTo>
                  <a:lnTo>
                    <a:pt x="7115" y="22252"/>
                  </a:lnTo>
                  <a:cubicBezTo>
                    <a:pt x="7167" y="22196"/>
                    <a:pt x="7210" y="22130"/>
                    <a:pt x="7253" y="22074"/>
                  </a:cubicBezTo>
                  <a:cubicBezTo>
                    <a:pt x="8324" y="20561"/>
                    <a:pt x="9344" y="18996"/>
                    <a:pt x="10302" y="17404"/>
                  </a:cubicBezTo>
                  <a:cubicBezTo>
                    <a:pt x="10329" y="17397"/>
                    <a:pt x="10365" y="17381"/>
                    <a:pt x="10387" y="17347"/>
                  </a:cubicBezTo>
                  <a:cubicBezTo>
                    <a:pt x="10451" y="17253"/>
                    <a:pt x="10516" y="17153"/>
                    <a:pt x="10566" y="17054"/>
                  </a:cubicBezTo>
                  <a:cubicBezTo>
                    <a:pt x="10615" y="17004"/>
                    <a:pt x="10665" y="16946"/>
                    <a:pt x="10715" y="16896"/>
                  </a:cubicBezTo>
                  <a:lnTo>
                    <a:pt x="10730" y="16896"/>
                  </a:lnTo>
                  <a:cubicBezTo>
                    <a:pt x="11580" y="16625"/>
                    <a:pt x="12415" y="16296"/>
                    <a:pt x="13208" y="15890"/>
                  </a:cubicBezTo>
                  <a:cubicBezTo>
                    <a:pt x="14622" y="15176"/>
                    <a:pt x="15928" y="14233"/>
                    <a:pt x="16970" y="13033"/>
                  </a:cubicBezTo>
                  <a:cubicBezTo>
                    <a:pt x="17978" y="11890"/>
                    <a:pt x="18799" y="10469"/>
                    <a:pt x="19128" y="8970"/>
                  </a:cubicBezTo>
                  <a:cubicBezTo>
                    <a:pt x="19151" y="8880"/>
                    <a:pt x="19085" y="8830"/>
                    <a:pt x="19016" y="8830"/>
                  </a:cubicBezTo>
                  <a:cubicBezTo>
                    <a:pt x="18975" y="8830"/>
                    <a:pt x="18933" y="8847"/>
                    <a:pt x="18907" y="8884"/>
                  </a:cubicBezTo>
                  <a:cubicBezTo>
                    <a:pt x="18400" y="9605"/>
                    <a:pt x="17814" y="10269"/>
                    <a:pt x="17193" y="10891"/>
                  </a:cubicBezTo>
                  <a:cubicBezTo>
                    <a:pt x="16113" y="11969"/>
                    <a:pt x="14943" y="12941"/>
                    <a:pt x="13865" y="14012"/>
                  </a:cubicBezTo>
                  <a:cubicBezTo>
                    <a:pt x="13021" y="14846"/>
                    <a:pt x="12201" y="15762"/>
                    <a:pt x="11186" y="16404"/>
                  </a:cubicBezTo>
                  <a:cubicBezTo>
                    <a:pt x="12065" y="15532"/>
                    <a:pt x="12807" y="14540"/>
                    <a:pt x="13457" y="13491"/>
                  </a:cubicBezTo>
                  <a:cubicBezTo>
                    <a:pt x="14122" y="12404"/>
                    <a:pt x="14699" y="11263"/>
                    <a:pt x="15229" y="10106"/>
                  </a:cubicBezTo>
                  <a:cubicBezTo>
                    <a:pt x="15707" y="9048"/>
                    <a:pt x="16136" y="7977"/>
                    <a:pt x="16485" y="6870"/>
                  </a:cubicBezTo>
                  <a:cubicBezTo>
                    <a:pt x="17185" y="4685"/>
                    <a:pt x="17543" y="2393"/>
                    <a:pt x="17356" y="100"/>
                  </a:cubicBezTo>
                  <a:cubicBezTo>
                    <a:pt x="17352" y="40"/>
                    <a:pt x="17298" y="1"/>
                    <a:pt x="172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4"/>
            <p:cNvSpPr/>
            <p:nvPr/>
          </p:nvSpPr>
          <p:spPr>
            <a:xfrm>
              <a:off x="4443793" y="3122565"/>
              <a:ext cx="405064" cy="228349"/>
            </a:xfrm>
            <a:custGeom>
              <a:avLst/>
              <a:gdLst/>
              <a:ahLst/>
              <a:cxnLst/>
              <a:rect l="l" t="t" r="r" b="b"/>
              <a:pathLst>
                <a:path w="20593" h="11609" extrusionOk="0">
                  <a:moveTo>
                    <a:pt x="19603" y="236"/>
                  </a:moveTo>
                  <a:cubicBezTo>
                    <a:pt x="19923" y="236"/>
                    <a:pt x="20161" y="358"/>
                    <a:pt x="20058" y="804"/>
                  </a:cubicBezTo>
                  <a:cubicBezTo>
                    <a:pt x="19993" y="1077"/>
                    <a:pt x="19772" y="1368"/>
                    <a:pt x="19623" y="1612"/>
                  </a:cubicBezTo>
                  <a:cubicBezTo>
                    <a:pt x="18908" y="2775"/>
                    <a:pt x="17873" y="3618"/>
                    <a:pt x="16700" y="4282"/>
                  </a:cubicBezTo>
                  <a:cubicBezTo>
                    <a:pt x="15622" y="4897"/>
                    <a:pt x="14438" y="5533"/>
                    <a:pt x="13259" y="5896"/>
                  </a:cubicBezTo>
                  <a:cubicBezTo>
                    <a:pt x="11832" y="6347"/>
                    <a:pt x="10368" y="6669"/>
                    <a:pt x="8925" y="7068"/>
                  </a:cubicBezTo>
                  <a:lnTo>
                    <a:pt x="8925" y="7068"/>
                  </a:lnTo>
                  <a:cubicBezTo>
                    <a:pt x="10629" y="4270"/>
                    <a:pt x="13203" y="2625"/>
                    <a:pt x="16179" y="1348"/>
                  </a:cubicBezTo>
                  <a:cubicBezTo>
                    <a:pt x="17023" y="983"/>
                    <a:pt x="17916" y="554"/>
                    <a:pt x="18822" y="362"/>
                  </a:cubicBezTo>
                  <a:cubicBezTo>
                    <a:pt x="19049" y="312"/>
                    <a:pt x="19352" y="236"/>
                    <a:pt x="19603" y="236"/>
                  </a:cubicBezTo>
                  <a:close/>
                  <a:moveTo>
                    <a:pt x="19581" y="0"/>
                  </a:moveTo>
                  <a:cubicBezTo>
                    <a:pt x="18791" y="0"/>
                    <a:pt x="18034" y="281"/>
                    <a:pt x="17266" y="590"/>
                  </a:cubicBezTo>
                  <a:cubicBezTo>
                    <a:pt x="16051" y="1077"/>
                    <a:pt x="14844" y="1591"/>
                    <a:pt x="13694" y="2211"/>
                  </a:cubicBezTo>
                  <a:cubicBezTo>
                    <a:pt x="11522" y="3384"/>
                    <a:pt x="9759" y="5027"/>
                    <a:pt x="8531" y="7180"/>
                  </a:cubicBezTo>
                  <a:lnTo>
                    <a:pt x="8531" y="7180"/>
                  </a:lnTo>
                  <a:cubicBezTo>
                    <a:pt x="5515" y="8062"/>
                    <a:pt x="2799" y="9714"/>
                    <a:pt x="134" y="11338"/>
                  </a:cubicBezTo>
                  <a:cubicBezTo>
                    <a:pt x="0" y="11416"/>
                    <a:pt x="82" y="11608"/>
                    <a:pt x="207" y="11608"/>
                  </a:cubicBezTo>
                  <a:cubicBezTo>
                    <a:pt x="229" y="11608"/>
                    <a:pt x="252" y="11602"/>
                    <a:pt x="276" y="11588"/>
                  </a:cubicBezTo>
                  <a:cubicBezTo>
                    <a:pt x="2369" y="10310"/>
                    <a:pt x="4475" y="9017"/>
                    <a:pt x="6760" y="8104"/>
                  </a:cubicBezTo>
                  <a:cubicBezTo>
                    <a:pt x="8938" y="7225"/>
                    <a:pt x="11281" y="6861"/>
                    <a:pt x="13509" y="6117"/>
                  </a:cubicBezTo>
                  <a:cubicBezTo>
                    <a:pt x="16486" y="5132"/>
                    <a:pt x="19393" y="3325"/>
                    <a:pt x="20565" y="306"/>
                  </a:cubicBezTo>
                  <a:cubicBezTo>
                    <a:pt x="20593" y="234"/>
                    <a:pt x="20536" y="148"/>
                    <a:pt x="20464" y="126"/>
                  </a:cubicBezTo>
                  <a:cubicBezTo>
                    <a:pt x="20164" y="38"/>
                    <a:pt x="19870" y="0"/>
                    <a:pt x="195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4"/>
            <p:cNvSpPr/>
            <p:nvPr/>
          </p:nvSpPr>
          <p:spPr>
            <a:xfrm>
              <a:off x="4565472" y="3030273"/>
              <a:ext cx="133225" cy="255041"/>
            </a:xfrm>
            <a:custGeom>
              <a:avLst/>
              <a:gdLst/>
              <a:ahLst/>
              <a:cxnLst/>
              <a:rect l="l" t="t" r="r" b="b"/>
              <a:pathLst>
                <a:path w="6773" h="12966" extrusionOk="0">
                  <a:moveTo>
                    <a:pt x="5941" y="498"/>
                  </a:moveTo>
                  <a:cubicBezTo>
                    <a:pt x="6030" y="498"/>
                    <a:pt x="6060" y="584"/>
                    <a:pt x="6117" y="855"/>
                  </a:cubicBezTo>
                  <a:cubicBezTo>
                    <a:pt x="6259" y="1512"/>
                    <a:pt x="6074" y="2326"/>
                    <a:pt x="5909" y="2961"/>
                  </a:cubicBezTo>
                  <a:cubicBezTo>
                    <a:pt x="5560" y="4261"/>
                    <a:pt x="4910" y="5453"/>
                    <a:pt x="4252" y="6626"/>
                  </a:cubicBezTo>
                  <a:cubicBezTo>
                    <a:pt x="3155" y="8586"/>
                    <a:pt x="2034" y="10546"/>
                    <a:pt x="537" y="12222"/>
                  </a:cubicBezTo>
                  <a:lnTo>
                    <a:pt x="537" y="12222"/>
                  </a:lnTo>
                  <a:cubicBezTo>
                    <a:pt x="1087" y="10395"/>
                    <a:pt x="860" y="8446"/>
                    <a:pt x="1325" y="6583"/>
                  </a:cubicBezTo>
                  <a:cubicBezTo>
                    <a:pt x="1875" y="4418"/>
                    <a:pt x="3174" y="2461"/>
                    <a:pt x="4937" y="1098"/>
                  </a:cubicBezTo>
                  <a:cubicBezTo>
                    <a:pt x="5138" y="948"/>
                    <a:pt x="5445" y="661"/>
                    <a:pt x="5681" y="576"/>
                  </a:cubicBezTo>
                  <a:cubicBezTo>
                    <a:pt x="5805" y="532"/>
                    <a:pt x="5885" y="498"/>
                    <a:pt x="5941" y="498"/>
                  </a:cubicBezTo>
                  <a:close/>
                  <a:moveTo>
                    <a:pt x="6138" y="1"/>
                  </a:moveTo>
                  <a:cubicBezTo>
                    <a:pt x="6114" y="1"/>
                    <a:pt x="6089" y="7"/>
                    <a:pt x="6067" y="19"/>
                  </a:cubicBezTo>
                  <a:cubicBezTo>
                    <a:pt x="4060" y="1148"/>
                    <a:pt x="2468" y="2889"/>
                    <a:pt x="1559" y="5018"/>
                  </a:cubicBezTo>
                  <a:cubicBezTo>
                    <a:pt x="488" y="7503"/>
                    <a:pt x="1097" y="10288"/>
                    <a:pt x="53" y="12744"/>
                  </a:cubicBezTo>
                  <a:cubicBezTo>
                    <a:pt x="52" y="12746"/>
                    <a:pt x="51" y="12748"/>
                    <a:pt x="51" y="12750"/>
                  </a:cubicBezTo>
                  <a:lnTo>
                    <a:pt x="51" y="12750"/>
                  </a:lnTo>
                  <a:cubicBezTo>
                    <a:pt x="0" y="12841"/>
                    <a:pt x="69" y="12945"/>
                    <a:pt x="155" y="12960"/>
                  </a:cubicBezTo>
                  <a:lnTo>
                    <a:pt x="155" y="12960"/>
                  </a:lnTo>
                  <a:cubicBezTo>
                    <a:pt x="167" y="12963"/>
                    <a:pt x="179" y="12965"/>
                    <a:pt x="192" y="12965"/>
                  </a:cubicBezTo>
                  <a:cubicBezTo>
                    <a:pt x="231" y="12965"/>
                    <a:pt x="269" y="12945"/>
                    <a:pt x="292" y="12897"/>
                  </a:cubicBezTo>
                  <a:lnTo>
                    <a:pt x="292" y="12897"/>
                  </a:lnTo>
                  <a:cubicBezTo>
                    <a:pt x="2039" y="11101"/>
                    <a:pt x="3286" y="8939"/>
                    <a:pt x="4495" y="6768"/>
                  </a:cubicBezTo>
                  <a:cubicBezTo>
                    <a:pt x="5645" y="4718"/>
                    <a:pt x="6773" y="2519"/>
                    <a:pt x="6281" y="104"/>
                  </a:cubicBezTo>
                  <a:cubicBezTo>
                    <a:pt x="6265" y="38"/>
                    <a:pt x="6202" y="1"/>
                    <a:pt x="6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4"/>
            <p:cNvSpPr/>
            <p:nvPr/>
          </p:nvSpPr>
          <p:spPr>
            <a:xfrm>
              <a:off x="4571097" y="3041131"/>
              <a:ext cx="111332" cy="238695"/>
            </a:xfrm>
            <a:custGeom>
              <a:avLst/>
              <a:gdLst/>
              <a:ahLst/>
              <a:cxnLst/>
              <a:rect l="l" t="t" r="r" b="b"/>
              <a:pathLst>
                <a:path w="5660" h="12135" extrusionOk="0">
                  <a:moveTo>
                    <a:pt x="5484" y="0"/>
                  </a:moveTo>
                  <a:cubicBezTo>
                    <a:pt x="5427" y="0"/>
                    <a:pt x="5369" y="29"/>
                    <a:pt x="5344" y="96"/>
                  </a:cubicBezTo>
                  <a:cubicBezTo>
                    <a:pt x="4552" y="2166"/>
                    <a:pt x="3059" y="3859"/>
                    <a:pt x="2139" y="5866"/>
                  </a:cubicBezTo>
                  <a:cubicBezTo>
                    <a:pt x="1224" y="7837"/>
                    <a:pt x="802" y="9937"/>
                    <a:pt x="39" y="11964"/>
                  </a:cubicBezTo>
                  <a:cubicBezTo>
                    <a:pt x="0" y="12067"/>
                    <a:pt x="85" y="12134"/>
                    <a:pt x="173" y="12134"/>
                  </a:cubicBezTo>
                  <a:cubicBezTo>
                    <a:pt x="232" y="12134"/>
                    <a:pt x="292" y="12105"/>
                    <a:pt x="317" y="12036"/>
                  </a:cubicBezTo>
                  <a:cubicBezTo>
                    <a:pt x="1160" y="9793"/>
                    <a:pt x="1596" y="7472"/>
                    <a:pt x="2716" y="5323"/>
                  </a:cubicBezTo>
                  <a:cubicBezTo>
                    <a:pt x="3639" y="3573"/>
                    <a:pt x="4909" y="2038"/>
                    <a:pt x="5616" y="175"/>
                  </a:cubicBezTo>
                  <a:cubicBezTo>
                    <a:pt x="5659" y="70"/>
                    <a:pt x="5573" y="0"/>
                    <a:pt x="548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4"/>
            <p:cNvSpPr/>
            <p:nvPr/>
          </p:nvSpPr>
          <p:spPr>
            <a:xfrm>
              <a:off x="4611401" y="3124985"/>
              <a:ext cx="238420" cy="143729"/>
            </a:xfrm>
            <a:custGeom>
              <a:avLst/>
              <a:gdLst/>
              <a:ahLst/>
              <a:cxnLst/>
              <a:rect l="l" t="t" r="r" b="b"/>
              <a:pathLst>
                <a:path w="12121" h="7307" extrusionOk="0">
                  <a:moveTo>
                    <a:pt x="11905" y="0"/>
                  </a:moveTo>
                  <a:cubicBezTo>
                    <a:pt x="11883" y="0"/>
                    <a:pt x="11860" y="6"/>
                    <a:pt x="11837" y="18"/>
                  </a:cubicBezTo>
                  <a:cubicBezTo>
                    <a:pt x="7837" y="2196"/>
                    <a:pt x="3895" y="4481"/>
                    <a:pt x="124" y="7030"/>
                  </a:cubicBezTo>
                  <a:cubicBezTo>
                    <a:pt x="1" y="7119"/>
                    <a:pt x="77" y="7306"/>
                    <a:pt x="193" y="7306"/>
                  </a:cubicBezTo>
                  <a:cubicBezTo>
                    <a:pt x="217" y="7306"/>
                    <a:pt x="242" y="7298"/>
                    <a:pt x="268" y="7280"/>
                  </a:cubicBezTo>
                  <a:cubicBezTo>
                    <a:pt x="4039" y="4731"/>
                    <a:pt x="7981" y="2438"/>
                    <a:pt x="11979" y="268"/>
                  </a:cubicBezTo>
                  <a:cubicBezTo>
                    <a:pt x="12120" y="195"/>
                    <a:pt x="12036" y="0"/>
                    <a:pt x="119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4"/>
            <p:cNvSpPr/>
            <p:nvPr/>
          </p:nvSpPr>
          <p:spPr>
            <a:xfrm>
              <a:off x="4564311" y="3278981"/>
              <a:ext cx="228782" cy="99766"/>
            </a:xfrm>
            <a:custGeom>
              <a:avLst/>
              <a:gdLst/>
              <a:ahLst/>
              <a:cxnLst/>
              <a:rect l="l" t="t" r="r" b="b"/>
              <a:pathLst>
                <a:path w="11631" h="5072" extrusionOk="0">
                  <a:moveTo>
                    <a:pt x="352" y="308"/>
                  </a:moveTo>
                  <a:cubicBezTo>
                    <a:pt x="2481" y="527"/>
                    <a:pt x="4648" y="500"/>
                    <a:pt x="6746" y="966"/>
                  </a:cubicBezTo>
                  <a:cubicBezTo>
                    <a:pt x="7668" y="1172"/>
                    <a:pt x="8575" y="1465"/>
                    <a:pt x="9410" y="1915"/>
                  </a:cubicBezTo>
                  <a:cubicBezTo>
                    <a:pt x="9860" y="2150"/>
                    <a:pt x="10296" y="2436"/>
                    <a:pt x="10688" y="2765"/>
                  </a:cubicBezTo>
                  <a:cubicBezTo>
                    <a:pt x="10774" y="2836"/>
                    <a:pt x="11139" y="3086"/>
                    <a:pt x="11153" y="3194"/>
                  </a:cubicBezTo>
                  <a:cubicBezTo>
                    <a:pt x="11182" y="3458"/>
                    <a:pt x="10659" y="3735"/>
                    <a:pt x="10488" y="3828"/>
                  </a:cubicBezTo>
                  <a:cubicBezTo>
                    <a:pt x="9412" y="4393"/>
                    <a:pt x="7818" y="4817"/>
                    <a:pt x="6371" y="4817"/>
                  </a:cubicBezTo>
                  <a:cubicBezTo>
                    <a:pt x="5676" y="4817"/>
                    <a:pt x="5015" y="4720"/>
                    <a:pt x="4462" y="4493"/>
                  </a:cubicBezTo>
                  <a:cubicBezTo>
                    <a:pt x="2746" y="3797"/>
                    <a:pt x="952" y="2105"/>
                    <a:pt x="352" y="308"/>
                  </a:cubicBezTo>
                  <a:close/>
                  <a:moveTo>
                    <a:pt x="142" y="0"/>
                  </a:moveTo>
                  <a:cubicBezTo>
                    <a:pt x="83" y="0"/>
                    <a:pt x="45" y="32"/>
                    <a:pt x="27" y="74"/>
                  </a:cubicBezTo>
                  <a:lnTo>
                    <a:pt x="27" y="74"/>
                  </a:lnTo>
                  <a:cubicBezTo>
                    <a:pt x="8" y="104"/>
                    <a:pt x="0" y="142"/>
                    <a:pt x="12" y="186"/>
                  </a:cubicBezTo>
                  <a:cubicBezTo>
                    <a:pt x="333" y="1315"/>
                    <a:pt x="991" y="2215"/>
                    <a:pt x="1848" y="3000"/>
                  </a:cubicBezTo>
                  <a:cubicBezTo>
                    <a:pt x="2705" y="3785"/>
                    <a:pt x="3697" y="4642"/>
                    <a:pt x="4847" y="4935"/>
                  </a:cubicBezTo>
                  <a:cubicBezTo>
                    <a:pt x="5235" y="5033"/>
                    <a:pt x="5642" y="5071"/>
                    <a:pt x="6055" y="5071"/>
                  </a:cubicBezTo>
                  <a:cubicBezTo>
                    <a:pt x="6823" y="5071"/>
                    <a:pt x="7612" y="4939"/>
                    <a:pt x="8332" y="4814"/>
                  </a:cubicBezTo>
                  <a:cubicBezTo>
                    <a:pt x="9531" y="4599"/>
                    <a:pt x="10625" y="4207"/>
                    <a:pt x="11567" y="3422"/>
                  </a:cubicBezTo>
                  <a:cubicBezTo>
                    <a:pt x="11631" y="3372"/>
                    <a:pt x="11617" y="3271"/>
                    <a:pt x="11567" y="3221"/>
                  </a:cubicBezTo>
                  <a:cubicBezTo>
                    <a:pt x="8638" y="66"/>
                    <a:pt x="4069" y="429"/>
                    <a:pt x="155" y="1"/>
                  </a:cubicBezTo>
                  <a:cubicBezTo>
                    <a:pt x="150" y="1"/>
                    <a:pt x="146" y="0"/>
                    <a:pt x="1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4"/>
            <p:cNvSpPr/>
            <p:nvPr/>
          </p:nvSpPr>
          <p:spPr>
            <a:xfrm>
              <a:off x="4566554" y="3278765"/>
              <a:ext cx="226815" cy="71579"/>
            </a:xfrm>
            <a:custGeom>
              <a:avLst/>
              <a:gdLst/>
              <a:ahLst/>
              <a:cxnLst/>
              <a:rect l="l" t="t" r="r" b="b"/>
              <a:pathLst>
                <a:path w="11531" h="3639" extrusionOk="0">
                  <a:moveTo>
                    <a:pt x="198" y="1"/>
                  </a:moveTo>
                  <a:cubicBezTo>
                    <a:pt x="99" y="1"/>
                    <a:pt x="1" y="103"/>
                    <a:pt x="70" y="212"/>
                  </a:cubicBezTo>
                  <a:cubicBezTo>
                    <a:pt x="934" y="1697"/>
                    <a:pt x="3055" y="2290"/>
                    <a:pt x="4598" y="2768"/>
                  </a:cubicBezTo>
                  <a:cubicBezTo>
                    <a:pt x="6489" y="3355"/>
                    <a:pt x="8450" y="3638"/>
                    <a:pt x="10424" y="3638"/>
                  </a:cubicBezTo>
                  <a:cubicBezTo>
                    <a:pt x="10731" y="3638"/>
                    <a:pt x="11038" y="3632"/>
                    <a:pt x="11345" y="3618"/>
                  </a:cubicBezTo>
                  <a:cubicBezTo>
                    <a:pt x="11521" y="3611"/>
                    <a:pt x="11530" y="3333"/>
                    <a:pt x="11354" y="3333"/>
                  </a:cubicBezTo>
                  <a:cubicBezTo>
                    <a:pt x="11351" y="3333"/>
                    <a:pt x="11348" y="3333"/>
                    <a:pt x="11345" y="3333"/>
                  </a:cubicBezTo>
                  <a:cubicBezTo>
                    <a:pt x="11041" y="3346"/>
                    <a:pt x="10737" y="3353"/>
                    <a:pt x="10433" y="3353"/>
                  </a:cubicBezTo>
                  <a:cubicBezTo>
                    <a:pt x="8726" y="3353"/>
                    <a:pt x="7030" y="3146"/>
                    <a:pt x="5376" y="2698"/>
                  </a:cubicBezTo>
                  <a:cubicBezTo>
                    <a:pt x="3732" y="2254"/>
                    <a:pt x="1227" y="1633"/>
                    <a:pt x="313" y="68"/>
                  </a:cubicBezTo>
                  <a:cubicBezTo>
                    <a:pt x="284" y="21"/>
                    <a:pt x="241" y="1"/>
                    <a:pt x="19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1" name="Google Shape;51;p4"/>
          <p:cNvSpPr/>
          <p:nvPr/>
        </p:nvSpPr>
        <p:spPr>
          <a:xfrm>
            <a:off x="566000" y="1017725"/>
            <a:ext cx="8012002" cy="3899590"/>
          </a:xfrm>
          <a:custGeom>
            <a:avLst/>
            <a:gdLst/>
            <a:ahLst/>
            <a:cxnLst/>
            <a:rect l="l" t="t" r="r" b="b"/>
            <a:pathLst>
              <a:path w="166717" h="73989" extrusionOk="0">
                <a:moveTo>
                  <a:pt x="99158" y="0"/>
                </a:moveTo>
                <a:cubicBezTo>
                  <a:pt x="95755" y="0"/>
                  <a:pt x="92345" y="91"/>
                  <a:pt x="88927" y="286"/>
                </a:cubicBezTo>
                <a:cubicBezTo>
                  <a:pt x="73277" y="1175"/>
                  <a:pt x="57820" y="2064"/>
                  <a:pt x="42277" y="2064"/>
                </a:cubicBezTo>
                <a:cubicBezTo>
                  <a:pt x="34079" y="2064"/>
                  <a:pt x="25856" y="1817"/>
                  <a:pt x="17568" y="1191"/>
                </a:cubicBezTo>
                <a:lnTo>
                  <a:pt x="16391" y="1191"/>
                </a:lnTo>
                <a:cubicBezTo>
                  <a:pt x="16029" y="1191"/>
                  <a:pt x="15938" y="1191"/>
                  <a:pt x="15667" y="1101"/>
                </a:cubicBezTo>
                <a:cubicBezTo>
                  <a:pt x="15214" y="1055"/>
                  <a:pt x="14784" y="1033"/>
                  <a:pt x="14354" y="1033"/>
                </a:cubicBezTo>
                <a:cubicBezTo>
                  <a:pt x="13923" y="1033"/>
                  <a:pt x="13493" y="1055"/>
                  <a:pt x="13040" y="1101"/>
                </a:cubicBezTo>
                <a:lnTo>
                  <a:pt x="12678" y="1101"/>
                </a:lnTo>
                <a:cubicBezTo>
                  <a:pt x="11954" y="1101"/>
                  <a:pt x="11229" y="1191"/>
                  <a:pt x="10595" y="1372"/>
                </a:cubicBezTo>
                <a:lnTo>
                  <a:pt x="9871" y="1372"/>
                </a:lnTo>
                <a:cubicBezTo>
                  <a:pt x="7879" y="1372"/>
                  <a:pt x="5977" y="2006"/>
                  <a:pt x="4438" y="3274"/>
                </a:cubicBezTo>
                <a:cubicBezTo>
                  <a:pt x="3623" y="3908"/>
                  <a:pt x="3079" y="4723"/>
                  <a:pt x="2626" y="5719"/>
                </a:cubicBezTo>
                <a:cubicBezTo>
                  <a:pt x="2536" y="5900"/>
                  <a:pt x="2445" y="6081"/>
                  <a:pt x="2355" y="6353"/>
                </a:cubicBezTo>
                <a:cubicBezTo>
                  <a:pt x="2222" y="6486"/>
                  <a:pt x="2187" y="6570"/>
                  <a:pt x="2177" y="6570"/>
                </a:cubicBezTo>
                <a:cubicBezTo>
                  <a:pt x="2174" y="6570"/>
                  <a:pt x="2174" y="6558"/>
                  <a:pt x="2174" y="6534"/>
                </a:cubicBezTo>
                <a:cubicBezTo>
                  <a:pt x="1811" y="7259"/>
                  <a:pt x="1630" y="8074"/>
                  <a:pt x="1630" y="8889"/>
                </a:cubicBezTo>
                <a:cubicBezTo>
                  <a:pt x="1268" y="23831"/>
                  <a:pt x="453" y="38682"/>
                  <a:pt x="453" y="53533"/>
                </a:cubicBezTo>
                <a:cubicBezTo>
                  <a:pt x="453" y="60778"/>
                  <a:pt x="0" y="65034"/>
                  <a:pt x="7154" y="68204"/>
                </a:cubicBezTo>
                <a:cubicBezTo>
                  <a:pt x="17025" y="72641"/>
                  <a:pt x="32420" y="72007"/>
                  <a:pt x="43105" y="72732"/>
                </a:cubicBezTo>
                <a:cubicBezTo>
                  <a:pt x="53669" y="73344"/>
                  <a:pt x="64168" y="73568"/>
                  <a:pt x="74712" y="73568"/>
                </a:cubicBezTo>
                <a:cubicBezTo>
                  <a:pt x="76641" y="73568"/>
                  <a:pt x="78572" y="73561"/>
                  <a:pt x="80506" y="73547"/>
                </a:cubicBezTo>
                <a:cubicBezTo>
                  <a:pt x="92912" y="73547"/>
                  <a:pt x="105137" y="73275"/>
                  <a:pt x="117453" y="73184"/>
                </a:cubicBezTo>
                <a:cubicBezTo>
                  <a:pt x="117638" y="73183"/>
                  <a:pt x="117824" y="73182"/>
                  <a:pt x="118011" y="73182"/>
                </a:cubicBezTo>
                <a:cubicBezTo>
                  <a:pt x="124238" y="73182"/>
                  <a:pt x="131794" y="73988"/>
                  <a:pt x="139052" y="73988"/>
                </a:cubicBezTo>
                <a:cubicBezTo>
                  <a:pt x="144731" y="73988"/>
                  <a:pt x="150228" y="73495"/>
                  <a:pt x="154763" y="71736"/>
                </a:cubicBezTo>
                <a:cubicBezTo>
                  <a:pt x="162641" y="68747"/>
                  <a:pt x="163094" y="60416"/>
                  <a:pt x="164271" y="52718"/>
                </a:cubicBezTo>
                <a:cubicBezTo>
                  <a:pt x="166173" y="39769"/>
                  <a:pt x="166716" y="26547"/>
                  <a:pt x="165811" y="13417"/>
                </a:cubicBezTo>
                <a:cubicBezTo>
                  <a:pt x="165448" y="9975"/>
                  <a:pt x="162913" y="7259"/>
                  <a:pt x="159562" y="6715"/>
                </a:cubicBezTo>
                <a:cubicBezTo>
                  <a:pt x="139551" y="3225"/>
                  <a:pt x="119473" y="0"/>
                  <a:pt x="99158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9966117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4.xml"/><Relationship Id="rId13" Type="http://schemas.openxmlformats.org/officeDocument/2006/relationships/slideLayout" Target="../slideLayouts/slideLayout19.xml"/><Relationship Id="rId18" Type="http://schemas.openxmlformats.org/officeDocument/2006/relationships/slideLayout" Target="../slideLayouts/slideLayout24.xml"/><Relationship Id="rId3" Type="http://schemas.openxmlformats.org/officeDocument/2006/relationships/slideLayout" Target="../slideLayouts/slideLayout9.xml"/><Relationship Id="rId21" Type="http://schemas.openxmlformats.org/officeDocument/2006/relationships/slideLayout" Target="../slideLayouts/slideLayout27.xml"/><Relationship Id="rId7" Type="http://schemas.openxmlformats.org/officeDocument/2006/relationships/slideLayout" Target="../slideLayouts/slideLayout13.xml"/><Relationship Id="rId12" Type="http://schemas.openxmlformats.org/officeDocument/2006/relationships/slideLayout" Target="../slideLayouts/slideLayout18.xml"/><Relationship Id="rId17" Type="http://schemas.openxmlformats.org/officeDocument/2006/relationships/slideLayout" Target="../slideLayouts/slideLayout23.xml"/><Relationship Id="rId2" Type="http://schemas.openxmlformats.org/officeDocument/2006/relationships/slideLayout" Target="../slideLayouts/slideLayout8.xml"/><Relationship Id="rId16" Type="http://schemas.openxmlformats.org/officeDocument/2006/relationships/slideLayout" Target="../slideLayouts/slideLayout22.xml"/><Relationship Id="rId20" Type="http://schemas.openxmlformats.org/officeDocument/2006/relationships/slideLayout" Target="../slideLayouts/slideLayout26.xml"/><Relationship Id="rId1" Type="http://schemas.openxmlformats.org/officeDocument/2006/relationships/slideLayout" Target="../slideLayouts/slideLayout7.xml"/><Relationship Id="rId6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1.xml"/><Relationship Id="rId15" Type="http://schemas.openxmlformats.org/officeDocument/2006/relationships/slideLayout" Target="../slideLayouts/slideLayout21.xml"/><Relationship Id="rId23" Type="http://schemas.openxmlformats.org/officeDocument/2006/relationships/theme" Target="../theme/theme2.xml"/><Relationship Id="rId10" Type="http://schemas.openxmlformats.org/officeDocument/2006/relationships/slideLayout" Target="../slideLayouts/slideLayout16.xml"/><Relationship Id="rId19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0.xml"/><Relationship Id="rId9" Type="http://schemas.openxmlformats.org/officeDocument/2006/relationships/slideLayout" Target="../slideLayouts/slideLayout15.xml"/><Relationship Id="rId14" Type="http://schemas.openxmlformats.org/officeDocument/2006/relationships/slideLayout" Target="../slideLayouts/slideLayout20.xml"/><Relationship Id="rId22" Type="http://schemas.openxmlformats.org/officeDocument/2006/relationships/slideLayout" Target="../slideLayouts/slideLayout2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6.xml"/><Relationship Id="rId13" Type="http://schemas.openxmlformats.org/officeDocument/2006/relationships/slideLayout" Target="../slideLayouts/slideLayout41.xml"/><Relationship Id="rId18" Type="http://schemas.openxmlformats.org/officeDocument/2006/relationships/slideLayout" Target="../slideLayouts/slideLayout46.xml"/><Relationship Id="rId3" Type="http://schemas.openxmlformats.org/officeDocument/2006/relationships/slideLayout" Target="../slideLayouts/slideLayout31.xml"/><Relationship Id="rId21" Type="http://schemas.openxmlformats.org/officeDocument/2006/relationships/slideLayout" Target="../slideLayouts/slideLayout49.xml"/><Relationship Id="rId7" Type="http://schemas.openxmlformats.org/officeDocument/2006/relationships/slideLayout" Target="../slideLayouts/slideLayout35.xml"/><Relationship Id="rId12" Type="http://schemas.openxmlformats.org/officeDocument/2006/relationships/slideLayout" Target="../slideLayouts/slideLayout40.xml"/><Relationship Id="rId17" Type="http://schemas.openxmlformats.org/officeDocument/2006/relationships/slideLayout" Target="../slideLayouts/slideLayout45.xml"/><Relationship Id="rId2" Type="http://schemas.openxmlformats.org/officeDocument/2006/relationships/slideLayout" Target="../slideLayouts/slideLayout30.xml"/><Relationship Id="rId16" Type="http://schemas.openxmlformats.org/officeDocument/2006/relationships/slideLayout" Target="../slideLayouts/slideLayout44.xml"/><Relationship Id="rId20" Type="http://schemas.openxmlformats.org/officeDocument/2006/relationships/slideLayout" Target="../slideLayouts/slideLayout48.xml"/><Relationship Id="rId1" Type="http://schemas.openxmlformats.org/officeDocument/2006/relationships/slideLayout" Target="../slideLayouts/slideLayout29.xml"/><Relationship Id="rId6" Type="http://schemas.openxmlformats.org/officeDocument/2006/relationships/slideLayout" Target="../slideLayouts/slideLayout34.xml"/><Relationship Id="rId11" Type="http://schemas.openxmlformats.org/officeDocument/2006/relationships/slideLayout" Target="../slideLayouts/slideLayout39.xml"/><Relationship Id="rId5" Type="http://schemas.openxmlformats.org/officeDocument/2006/relationships/slideLayout" Target="../slideLayouts/slideLayout33.xml"/><Relationship Id="rId15" Type="http://schemas.openxmlformats.org/officeDocument/2006/relationships/slideLayout" Target="../slideLayouts/slideLayout43.xml"/><Relationship Id="rId23" Type="http://schemas.openxmlformats.org/officeDocument/2006/relationships/theme" Target="../theme/theme3.xml"/><Relationship Id="rId10" Type="http://schemas.openxmlformats.org/officeDocument/2006/relationships/slideLayout" Target="../slideLayouts/slideLayout38.xml"/><Relationship Id="rId19" Type="http://schemas.openxmlformats.org/officeDocument/2006/relationships/slideLayout" Target="../slideLayouts/slideLayout47.xml"/><Relationship Id="rId4" Type="http://schemas.openxmlformats.org/officeDocument/2006/relationships/slideLayout" Target="../slideLayouts/slideLayout32.xml"/><Relationship Id="rId9" Type="http://schemas.openxmlformats.org/officeDocument/2006/relationships/slideLayout" Target="../slideLayouts/slideLayout37.xml"/><Relationship Id="rId14" Type="http://schemas.openxmlformats.org/officeDocument/2006/relationships/slideLayout" Target="../slideLayouts/slideLayout42.xml"/><Relationship Id="rId22" Type="http://schemas.openxmlformats.org/officeDocument/2006/relationships/slideLayout" Target="../slideLayouts/slideLayout5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8.xml"/><Relationship Id="rId13" Type="http://schemas.openxmlformats.org/officeDocument/2006/relationships/slideLayout" Target="../slideLayouts/slideLayout63.xml"/><Relationship Id="rId18" Type="http://schemas.openxmlformats.org/officeDocument/2006/relationships/slideLayout" Target="../slideLayouts/slideLayout68.xml"/><Relationship Id="rId3" Type="http://schemas.openxmlformats.org/officeDocument/2006/relationships/slideLayout" Target="../slideLayouts/slideLayout53.xml"/><Relationship Id="rId21" Type="http://schemas.openxmlformats.org/officeDocument/2006/relationships/slideLayout" Target="../slideLayouts/slideLayout71.xml"/><Relationship Id="rId7" Type="http://schemas.openxmlformats.org/officeDocument/2006/relationships/slideLayout" Target="../slideLayouts/slideLayout57.xml"/><Relationship Id="rId12" Type="http://schemas.openxmlformats.org/officeDocument/2006/relationships/slideLayout" Target="../slideLayouts/slideLayout62.xml"/><Relationship Id="rId17" Type="http://schemas.openxmlformats.org/officeDocument/2006/relationships/slideLayout" Target="../slideLayouts/slideLayout67.xml"/><Relationship Id="rId2" Type="http://schemas.openxmlformats.org/officeDocument/2006/relationships/slideLayout" Target="../slideLayouts/slideLayout52.xml"/><Relationship Id="rId16" Type="http://schemas.openxmlformats.org/officeDocument/2006/relationships/slideLayout" Target="../slideLayouts/slideLayout66.xml"/><Relationship Id="rId20" Type="http://schemas.openxmlformats.org/officeDocument/2006/relationships/slideLayout" Target="../slideLayouts/slideLayout70.xml"/><Relationship Id="rId1" Type="http://schemas.openxmlformats.org/officeDocument/2006/relationships/slideLayout" Target="../slideLayouts/slideLayout51.xml"/><Relationship Id="rId6" Type="http://schemas.openxmlformats.org/officeDocument/2006/relationships/slideLayout" Target="../slideLayouts/slideLayout56.xml"/><Relationship Id="rId11" Type="http://schemas.openxmlformats.org/officeDocument/2006/relationships/slideLayout" Target="../slideLayouts/slideLayout61.xml"/><Relationship Id="rId24" Type="http://schemas.openxmlformats.org/officeDocument/2006/relationships/theme" Target="../theme/theme4.xml"/><Relationship Id="rId5" Type="http://schemas.openxmlformats.org/officeDocument/2006/relationships/slideLayout" Target="../slideLayouts/slideLayout55.xml"/><Relationship Id="rId15" Type="http://schemas.openxmlformats.org/officeDocument/2006/relationships/slideLayout" Target="../slideLayouts/slideLayout65.xml"/><Relationship Id="rId23" Type="http://schemas.openxmlformats.org/officeDocument/2006/relationships/slideLayout" Target="../slideLayouts/slideLayout73.xml"/><Relationship Id="rId10" Type="http://schemas.openxmlformats.org/officeDocument/2006/relationships/slideLayout" Target="../slideLayouts/slideLayout60.xml"/><Relationship Id="rId19" Type="http://schemas.openxmlformats.org/officeDocument/2006/relationships/slideLayout" Target="../slideLayouts/slideLayout69.xml"/><Relationship Id="rId4" Type="http://schemas.openxmlformats.org/officeDocument/2006/relationships/slideLayout" Target="../slideLayouts/slideLayout54.xml"/><Relationship Id="rId9" Type="http://schemas.openxmlformats.org/officeDocument/2006/relationships/slideLayout" Target="../slideLayouts/slideLayout59.xml"/><Relationship Id="rId14" Type="http://schemas.openxmlformats.org/officeDocument/2006/relationships/slideLayout" Target="../slideLayouts/slideLayout64.xml"/><Relationship Id="rId22" Type="http://schemas.openxmlformats.org/officeDocument/2006/relationships/slideLayout" Target="../slideLayouts/slideLayout7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13275" y="445025"/>
            <a:ext cx="77175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3000"/>
              <a:buFont typeface="Londrina Solid"/>
              <a:buNone/>
              <a:defRPr sz="3000" b="1">
                <a:solidFill>
                  <a:schemeClr val="accent4"/>
                </a:solidFill>
                <a:latin typeface="Londrina Solid"/>
                <a:ea typeface="Londrina Solid"/>
                <a:cs typeface="Londrina Solid"/>
                <a:sym typeface="Londrina Soli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13275" y="1152475"/>
            <a:ext cx="77175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1pPr>
            <a:lvl2pPr marL="914400" lvl="1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2pPr>
            <a:lvl3pPr marL="1371600" lvl="2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3pPr>
            <a:lvl4pPr marL="1828800" lvl="3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4pPr>
            <a:lvl5pPr marL="2286000" lvl="4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5pPr>
            <a:lvl6pPr marL="2743200" lvl="5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6pPr>
            <a:lvl7pPr marL="3200400" lvl="6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●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7pPr>
            <a:lvl8pPr marL="3657600" lvl="7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○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8pPr>
            <a:lvl9pPr marL="4114800" lvl="8" indent="-3302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Hind"/>
              <a:buChar char="■"/>
              <a:defRPr sz="1600">
                <a:solidFill>
                  <a:schemeClr val="dk2"/>
                </a:solidFill>
                <a:latin typeface="Hind"/>
                <a:ea typeface="Hind"/>
                <a:cs typeface="Hind"/>
                <a:sym typeface="Hind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2" r:id="rId1"/>
    <p:sldLayoutId id="2147483656" r:id="rId2"/>
    <p:sldLayoutId id="2147483658" r:id="rId3"/>
    <p:sldLayoutId id="2147483659" r:id="rId4"/>
    <p:sldLayoutId id="2147483669" r:id="rId5"/>
    <p:sldLayoutId id="2147483670" r:id="rId6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F7D7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3292082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16" r:id="rId1"/>
    <p:sldLayoutId id="2147483817" r:id="rId2"/>
    <p:sldLayoutId id="2147483818" r:id="rId3"/>
    <p:sldLayoutId id="2147483819" r:id="rId4"/>
    <p:sldLayoutId id="2147483820" r:id="rId5"/>
    <p:sldLayoutId id="2147483821" r:id="rId6"/>
    <p:sldLayoutId id="2147483822" r:id="rId7"/>
    <p:sldLayoutId id="2147483823" r:id="rId8"/>
    <p:sldLayoutId id="2147483824" r:id="rId9"/>
    <p:sldLayoutId id="2147483825" r:id="rId10"/>
    <p:sldLayoutId id="2147483826" r:id="rId11"/>
    <p:sldLayoutId id="2147483827" r:id="rId12"/>
    <p:sldLayoutId id="2147483828" r:id="rId13"/>
    <p:sldLayoutId id="2147483829" r:id="rId14"/>
    <p:sldLayoutId id="2147483830" r:id="rId15"/>
    <p:sldLayoutId id="2147483831" r:id="rId16"/>
    <p:sldLayoutId id="2147483832" r:id="rId17"/>
    <p:sldLayoutId id="2147483833" r:id="rId18"/>
    <p:sldLayoutId id="2147483835" r:id="rId19"/>
    <p:sldLayoutId id="2147483836" r:id="rId20"/>
    <p:sldLayoutId id="2147483837" r:id="rId21"/>
    <p:sldLayoutId id="2147483838" r:id="rId22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2F2F2">
            <a:alpha val="0"/>
          </a:srgbClr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Patrick Hand"/>
              <a:buNone/>
              <a:defRPr sz="3500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1pPr>
            <a:lvl2pPr marL="914400" lvl="1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2pPr>
            <a:lvl3pPr marL="1371600" lvl="2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3pPr>
            <a:lvl4pPr marL="1828800" lvl="3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4pPr>
            <a:lvl5pPr marL="2286000" lvl="4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5pPr>
            <a:lvl6pPr marL="2743200" lvl="5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6pPr>
            <a:lvl7pPr marL="3200400" lvl="6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●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7pPr>
            <a:lvl8pPr marL="3657600" lvl="7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○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8pPr>
            <a:lvl9pPr marL="4114800" lvl="8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anum Gothic"/>
              <a:buChar char="■"/>
              <a:defRPr>
                <a:solidFill>
                  <a:schemeClr val="dk1"/>
                </a:solidFill>
                <a:latin typeface="Nanum Gothic"/>
                <a:ea typeface="Nanum Gothic"/>
                <a:cs typeface="Nanum Gothic"/>
                <a:sym typeface="Nanum Gothic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92287349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899" r:id="rId1"/>
    <p:sldLayoutId id="2147483900" r:id="rId2"/>
    <p:sldLayoutId id="2147483901" r:id="rId3"/>
    <p:sldLayoutId id="2147483902" r:id="rId4"/>
    <p:sldLayoutId id="2147483903" r:id="rId5"/>
    <p:sldLayoutId id="2147483904" r:id="rId6"/>
    <p:sldLayoutId id="2147483905" r:id="rId7"/>
    <p:sldLayoutId id="2147483906" r:id="rId8"/>
    <p:sldLayoutId id="2147483907" r:id="rId9"/>
    <p:sldLayoutId id="2147483908" r:id="rId10"/>
    <p:sldLayoutId id="2147483909" r:id="rId11"/>
    <p:sldLayoutId id="2147483910" r:id="rId12"/>
    <p:sldLayoutId id="2147483911" r:id="rId13"/>
    <p:sldLayoutId id="2147483912" r:id="rId14"/>
    <p:sldLayoutId id="2147483913" r:id="rId15"/>
    <p:sldLayoutId id="2147483914" r:id="rId16"/>
    <p:sldLayoutId id="2147483915" r:id="rId17"/>
    <p:sldLayoutId id="2147483916" r:id="rId18"/>
    <p:sldLayoutId id="2147483917" r:id="rId19"/>
    <p:sldLayoutId id="2147483918" r:id="rId20"/>
    <p:sldLayoutId id="2147483919" r:id="rId21"/>
    <p:sldLayoutId id="2147483920" r:id="rId2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9F7D7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700"/>
              <a:buFont typeface="Gaegu"/>
              <a:buNone/>
              <a:defRPr sz="3700" b="1">
                <a:solidFill>
                  <a:schemeClr val="lt1"/>
                </a:solidFill>
                <a:latin typeface="Gaegu"/>
                <a:ea typeface="Gaegu"/>
                <a:cs typeface="Gaegu"/>
                <a:sym typeface="Gaegu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●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Char char="○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Char char="■"/>
              <a:defRPr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4824382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922" r:id="rId1"/>
    <p:sldLayoutId id="2147483923" r:id="rId2"/>
    <p:sldLayoutId id="2147483924" r:id="rId3"/>
    <p:sldLayoutId id="2147483925" r:id="rId4"/>
    <p:sldLayoutId id="2147483926" r:id="rId5"/>
    <p:sldLayoutId id="2147483927" r:id="rId6"/>
    <p:sldLayoutId id="2147483928" r:id="rId7"/>
    <p:sldLayoutId id="2147483929" r:id="rId8"/>
    <p:sldLayoutId id="2147483930" r:id="rId9"/>
    <p:sldLayoutId id="2147483931" r:id="rId10"/>
    <p:sldLayoutId id="2147483932" r:id="rId11"/>
    <p:sldLayoutId id="2147483933" r:id="rId12"/>
    <p:sldLayoutId id="2147483934" r:id="rId13"/>
    <p:sldLayoutId id="2147483935" r:id="rId14"/>
    <p:sldLayoutId id="2147483936" r:id="rId15"/>
    <p:sldLayoutId id="2147483937" r:id="rId16"/>
    <p:sldLayoutId id="2147483938" r:id="rId17"/>
    <p:sldLayoutId id="2147483939" r:id="rId18"/>
    <p:sldLayoutId id="2147483940" r:id="rId19"/>
    <p:sldLayoutId id="2147483941" r:id="rId20"/>
    <p:sldLayoutId id="2147483942" r:id="rId21"/>
    <p:sldLayoutId id="2147483943" r:id="rId22"/>
    <p:sldLayoutId id="2147483944" r:id="rId23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.xml"/><Relationship Id="rId2" Type="http://schemas.openxmlformats.org/officeDocument/2006/relationships/slideLayout" Target="../slideLayouts/slideLayout3.xml"/><Relationship Id="rId1" Type="http://schemas.openxmlformats.org/officeDocument/2006/relationships/tags" Target="../tags/tag1.xml"/><Relationship Id="rId6" Type="http://schemas.openxmlformats.org/officeDocument/2006/relationships/image" Target="../media/image3.png"/><Relationship Id="rId5" Type="http://schemas.openxmlformats.org/officeDocument/2006/relationships/image" Target="../media/image2.png"/><Relationship Id="rId4" Type="http://schemas.openxmlformats.org/officeDocument/2006/relationships/image" Target="../media/image1.jp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5.png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.xml"/><Relationship Id="rId2" Type="http://schemas.openxmlformats.org/officeDocument/2006/relationships/slideLayout" Target="../slideLayouts/slideLayout16.xml"/><Relationship Id="rId1" Type="http://schemas.openxmlformats.org/officeDocument/2006/relationships/tags" Target="../tags/tag2.xml"/><Relationship Id="rId5" Type="http://schemas.openxmlformats.org/officeDocument/2006/relationships/hyperlink" Target="https://wordwall.net/resource/36252704" TargetMode="External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0.xml"/><Relationship Id="rId4" Type="http://schemas.openxmlformats.org/officeDocument/2006/relationships/image" Target="../media/image8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1.png"/><Relationship Id="rId4" Type="http://schemas.openxmlformats.org/officeDocument/2006/relationships/image" Target="../media/image10.jp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png"/><Relationship Id="rId3" Type="http://schemas.openxmlformats.org/officeDocument/2006/relationships/audio" Target="../media/media1.mp3"/><Relationship Id="rId7" Type="http://schemas.openxmlformats.org/officeDocument/2006/relationships/image" Target="../media/image10.jpg"/><Relationship Id="rId2" Type="http://schemas.microsoft.com/office/2007/relationships/media" Target="../media/media1.mp3"/><Relationship Id="rId1" Type="http://schemas.openxmlformats.org/officeDocument/2006/relationships/tags" Target="../tags/tag3.xml"/><Relationship Id="rId6" Type="http://schemas.openxmlformats.org/officeDocument/2006/relationships/image" Target="../media/image12.png"/><Relationship Id="rId5" Type="http://schemas.openxmlformats.org/officeDocument/2006/relationships/notesSlide" Target="../notesSlides/notesSlide7.xml"/><Relationship Id="rId4" Type="http://schemas.openxmlformats.org/officeDocument/2006/relationships/slideLayout" Target="../slideLayouts/slideLayout1.xml"/><Relationship Id="rId9" Type="http://schemas.openxmlformats.org/officeDocument/2006/relationships/hyperlink" Target="https://www.youtube.com/watch?v=TlGS8YFIa0g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4">
            <a:alphaModFix/>
          </a:blip>
          <a:stretch>
            <a:fillRect/>
          </a:stretch>
        </a:blipFill>
        <a:effectLst/>
      </p:bgPr>
    </p:bg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:a16="http://schemas.microsoft.com/office/drawing/2014/main" id="{4AE33FE8-22D2-91FB-9F37-72CB13C1D4BF}"/>
              </a:ext>
            </a:extLst>
          </p:cNvPr>
          <p:cNvGrpSpPr/>
          <p:nvPr/>
        </p:nvGrpSpPr>
        <p:grpSpPr>
          <a:xfrm>
            <a:off x="1398493" y="760718"/>
            <a:ext cx="6992472" cy="4382782"/>
            <a:chOff x="1398493" y="760718"/>
            <a:chExt cx="6992472" cy="4382782"/>
          </a:xfrm>
        </p:grpSpPr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8226A80D-CA25-073B-0BDC-7A5929678059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36891" t="42577" r="54202" b="50000"/>
            <a:stretch/>
          </p:blipFill>
          <p:spPr>
            <a:xfrm>
              <a:off x="1398493" y="2110708"/>
              <a:ext cx="1967111" cy="922083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641974CA-6AA1-AD59-FD70-93D5967673A1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6"/>
            <a:srcRect l="57144" t="26144" r="34033" b="64744"/>
            <a:stretch/>
          </p:blipFill>
          <p:spPr>
            <a:xfrm>
              <a:off x="5086830" y="760718"/>
              <a:ext cx="3304135" cy="4382782"/>
            </a:xfrm>
            <a:prstGeom prst="rect">
              <a:avLst/>
            </a:prstGeom>
          </p:spPr>
        </p:pic>
      </p:grpSp>
      <p:sp>
        <p:nvSpPr>
          <p:cNvPr id="9" name="Google Shape;875;p35">
            <a:extLst>
              <a:ext uri="{FF2B5EF4-FFF2-40B4-BE49-F238E27FC236}">
                <a16:creationId xmlns:a16="http://schemas.microsoft.com/office/drawing/2014/main" id="{358C64CF-49A3-78E2-0EF0-E52F4C5C5345}"/>
              </a:ext>
            </a:extLst>
          </p:cNvPr>
          <p:cNvSpPr txBox="1">
            <a:spLocks/>
          </p:cNvSpPr>
          <p:nvPr/>
        </p:nvSpPr>
        <p:spPr>
          <a:xfrm>
            <a:off x="950895" y="2496268"/>
            <a:ext cx="2665310" cy="62737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r>
              <a:rPr lang="vi-VN" sz="3200" b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MÔI TRƯỜNG XANH</a:t>
            </a:r>
          </a:p>
        </p:txBody>
      </p:sp>
      <p:sp>
        <p:nvSpPr>
          <p:cNvPr id="13" name="Google Shape;875;p35">
            <a:extLst>
              <a:ext uri="{FF2B5EF4-FFF2-40B4-BE49-F238E27FC236}">
                <a16:creationId xmlns:a16="http://schemas.microsoft.com/office/drawing/2014/main" id="{C255E1AD-36A6-EB29-8C26-A34D3E245DFF}"/>
              </a:ext>
            </a:extLst>
          </p:cNvPr>
          <p:cNvSpPr txBox="1">
            <a:spLocks/>
          </p:cNvSpPr>
          <p:nvPr/>
        </p:nvSpPr>
        <p:spPr>
          <a:xfrm>
            <a:off x="5266376" y="653607"/>
            <a:ext cx="3585411" cy="720299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Học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hát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bài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: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Vì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cuộc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sống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tươi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đẹp</a:t>
            </a:r>
            <a:endParaRPr lang="en-GB" sz="2000" i="1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</a:endParaRPr>
          </a:p>
          <a:p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Nghe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nhạc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: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Tác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phẩm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Alouette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endParaRPr lang="vi-VN" sz="20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5D45FDED-C496-BF29-F9D5-0514E1C7C2B8}"/>
              </a:ext>
            </a:extLst>
          </p:cNvPr>
          <p:cNvGrpSpPr/>
          <p:nvPr/>
        </p:nvGrpSpPr>
        <p:grpSpPr>
          <a:xfrm>
            <a:off x="4384608" y="657728"/>
            <a:ext cx="982500" cy="629305"/>
            <a:chOff x="5435975" y="2293108"/>
            <a:chExt cx="982500" cy="629305"/>
          </a:xfrm>
        </p:grpSpPr>
        <p:sp>
          <p:nvSpPr>
            <p:cNvPr id="24" name="Google Shape;1326;p34">
              <a:extLst>
                <a:ext uri="{FF2B5EF4-FFF2-40B4-BE49-F238E27FC236}">
                  <a16:creationId xmlns:a16="http://schemas.microsoft.com/office/drawing/2014/main" id="{1D11B103-E786-F5CB-1CCC-F6239F9FE569}"/>
                </a:ext>
              </a:extLst>
            </p:cNvPr>
            <p:cNvSpPr/>
            <p:nvPr/>
          </p:nvSpPr>
          <p:spPr>
            <a:xfrm>
              <a:off x="5617027" y="2380041"/>
              <a:ext cx="603343" cy="542372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327;p34">
              <a:extLst>
                <a:ext uri="{FF2B5EF4-FFF2-40B4-BE49-F238E27FC236}">
                  <a16:creationId xmlns:a16="http://schemas.microsoft.com/office/drawing/2014/main" id="{FF103E3C-3EB8-7A52-B954-9172FDF947AF}"/>
                </a:ext>
              </a:extLst>
            </p:cNvPr>
            <p:cNvSpPr txBox="1">
              <a:spLocks/>
            </p:cNvSpPr>
            <p:nvPr/>
          </p:nvSpPr>
          <p:spPr>
            <a:xfrm>
              <a:off x="5435975" y="2293108"/>
              <a:ext cx="982500" cy="617700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spcBef>
                  <a:spcPts val="1000"/>
                </a:spcBef>
              </a:pPr>
              <a:r>
                <a:rPr lang="en" sz="2000" b="1" dirty="0">
                  <a:solidFill>
                    <a:srgbClr val="194A2B"/>
                  </a:solidFill>
                </a:rPr>
                <a:t>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3A33845-10F6-A936-F341-E9DF6F5E9219}"/>
              </a:ext>
            </a:extLst>
          </p:cNvPr>
          <p:cNvGrpSpPr/>
          <p:nvPr/>
        </p:nvGrpSpPr>
        <p:grpSpPr>
          <a:xfrm>
            <a:off x="4384608" y="1617878"/>
            <a:ext cx="982500" cy="629305"/>
            <a:chOff x="5435975" y="2293108"/>
            <a:chExt cx="982500" cy="629305"/>
          </a:xfrm>
        </p:grpSpPr>
        <p:sp>
          <p:nvSpPr>
            <p:cNvPr id="28" name="Google Shape;1326;p34">
              <a:extLst>
                <a:ext uri="{FF2B5EF4-FFF2-40B4-BE49-F238E27FC236}">
                  <a16:creationId xmlns:a16="http://schemas.microsoft.com/office/drawing/2014/main" id="{CA127C62-8E13-DA60-B422-E7EE80006455}"/>
                </a:ext>
              </a:extLst>
            </p:cNvPr>
            <p:cNvSpPr/>
            <p:nvPr/>
          </p:nvSpPr>
          <p:spPr>
            <a:xfrm>
              <a:off x="5617027" y="2380041"/>
              <a:ext cx="603343" cy="542372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327;p34">
              <a:extLst>
                <a:ext uri="{FF2B5EF4-FFF2-40B4-BE49-F238E27FC236}">
                  <a16:creationId xmlns:a16="http://schemas.microsoft.com/office/drawing/2014/main" id="{2EE5DA90-1857-BBE4-7A18-AFB728169191}"/>
                </a:ext>
              </a:extLst>
            </p:cNvPr>
            <p:cNvSpPr txBox="1">
              <a:spLocks/>
            </p:cNvSpPr>
            <p:nvPr/>
          </p:nvSpPr>
          <p:spPr>
            <a:xfrm>
              <a:off x="5435975" y="2293108"/>
              <a:ext cx="982500" cy="617700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spcBef>
                  <a:spcPts val="1000"/>
                </a:spcBef>
              </a:pPr>
              <a:r>
                <a:rPr lang="en" sz="2000" b="1" dirty="0">
                  <a:solidFill>
                    <a:srgbClr val="194A2B"/>
                  </a:solidFill>
                </a:rPr>
                <a:t>6</a:t>
              </a:r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00650C8F-B670-E6B2-EFCE-2E27A63ECB3A}"/>
              </a:ext>
            </a:extLst>
          </p:cNvPr>
          <p:cNvGrpSpPr/>
          <p:nvPr/>
        </p:nvGrpSpPr>
        <p:grpSpPr>
          <a:xfrm>
            <a:off x="4384608" y="2616553"/>
            <a:ext cx="982500" cy="629305"/>
            <a:chOff x="5435975" y="2293108"/>
            <a:chExt cx="982500" cy="629305"/>
          </a:xfrm>
        </p:grpSpPr>
        <p:sp>
          <p:nvSpPr>
            <p:cNvPr id="31" name="Google Shape;1326;p34">
              <a:extLst>
                <a:ext uri="{FF2B5EF4-FFF2-40B4-BE49-F238E27FC236}">
                  <a16:creationId xmlns:a16="http://schemas.microsoft.com/office/drawing/2014/main" id="{55ED7DEB-3A95-F278-34C0-3C212015A62F}"/>
                </a:ext>
              </a:extLst>
            </p:cNvPr>
            <p:cNvSpPr/>
            <p:nvPr/>
          </p:nvSpPr>
          <p:spPr>
            <a:xfrm>
              <a:off x="5617027" y="2380041"/>
              <a:ext cx="603343" cy="542372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dirty="0"/>
            </a:p>
          </p:txBody>
        </p:sp>
        <p:sp>
          <p:nvSpPr>
            <p:cNvPr id="32" name="Google Shape;1327;p34">
              <a:extLst>
                <a:ext uri="{FF2B5EF4-FFF2-40B4-BE49-F238E27FC236}">
                  <a16:creationId xmlns:a16="http://schemas.microsoft.com/office/drawing/2014/main" id="{A7626724-D6C3-91AF-F259-5D4952B2444D}"/>
                </a:ext>
              </a:extLst>
            </p:cNvPr>
            <p:cNvSpPr txBox="1">
              <a:spLocks/>
            </p:cNvSpPr>
            <p:nvPr/>
          </p:nvSpPr>
          <p:spPr>
            <a:xfrm>
              <a:off x="5435975" y="2293108"/>
              <a:ext cx="982500" cy="617700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spcBef>
                  <a:spcPts val="1000"/>
                </a:spcBef>
              </a:pPr>
              <a:r>
                <a:rPr lang="en" sz="2000" b="1" dirty="0">
                  <a:solidFill>
                    <a:srgbClr val="194A2B"/>
                  </a:solidFill>
                </a:rPr>
                <a:t>7</a:t>
              </a:r>
            </a:p>
          </p:txBody>
        </p:sp>
      </p:grpSp>
      <p:grpSp>
        <p:nvGrpSpPr>
          <p:cNvPr id="33" name="Group 32">
            <a:extLst>
              <a:ext uri="{FF2B5EF4-FFF2-40B4-BE49-F238E27FC236}">
                <a16:creationId xmlns:a16="http://schemas.microsoft.com/office/drawing/2014/main" id="{0AE5033F-D831-C95C-F7D0-15088F0D71F2}"/>
              </a:ext>
            </a:extLst>
          </p:cNvPr>
          <p:cNvGrpSpPr/>
          <p:nvPr/>
        </p:nvGrpSpPr>
        <p:grpSpPr>
          <a:xfrm>
            <a:off x="4395490" y="3577896"/>
            <a:ext cx="982500" cy="629305"/>
            <a:chOff x="5435975" y="2293108"/>
            <a:chExt cx="982500" cy="629305"/>
          </a:xfrm>
        </p:grpSpPr>
        <p:sp>
          <p:nvSpPr>
            <p:cNvPr id="34" name="Google Shape;1326;p34">
              <a:extLst>
                <a:ext uri="{FF2B5EF4-FFF2-40B4-BE49-F238E27FC236}">
                  <a16:creationId xmlns:a16="http://schemas.microsoft.com/office/drawing/2014/main" id="{4A908778-9898-4D62-6A85-716E6B49D95E}"/>
                </a:ext>
              </a:extLst>
            </p:cNvPr>
            <p:cNvSpPr/>
            <p:nvPr/>
          </p:nvSpPr>
          <p:spPr>
            <a:xfrm>
              <a:off x="5617027" y="2380041"/>
              <a:ext cx="603343" cy="542372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327;p34">
              <a:extLst>
                <a:ext uri="{FF2B5EF4-FFF2-40B4-BE49-F238E27FC236}">
                  <a16:creationId xmlns:a16="http://schemas.microsoft.com/office/drawing/2014/main" id="{436A8B7B-8E1E-48D1-4DB6-16DC28454CFC}"/>
                </a:ext>
              </a:extLst>
            </p:cNvPr>
            <p:cNvSpPr txBox="1">
              <a:spLocks/>
            </p:cNvSpPr>
            <p:nvPr/>
          </p:nvSpPr>
          <p:spPr>
            <a:xfrm>
              <a:off x="5435975" y="2293108"/>
              <a:ext cx="982500" cy="617700"/>
            </a:xfrm>
            <a:prstGeom prst="rect">
              <a:avLst/>
            </a:prstGeom>
          </p:spPr>
          <p:txBody>
            <a:bodyPr spcFirstLastPara="1" wrap="square" lIns="91425" tIns="91425" rIns="91425" bIns="91425" anchor="ctr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1pPr>
              <a:lvl2pPr marR="0" lvl="1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2pPr>
              <a:lvl3pPr marR="0" lvl="2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3pPr>
              <a:lvl4pPr marR="0" lvl="3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4pPr>
              <a:lvl5pPr marR="0" lvl="4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5pPr>
              <a:lvl6pPr marR="0" lvl="5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6pPr>
              <a:lvl7pPr marR="0" lvl="6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7pPr>
              <a:lvl8pPr marR="0" lvl="7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8pPr>
              <a:lvl9pPr marR="0" lvl="8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Font typeface="Arial"/>
                <a:defRPr sz="1400" b="0" i="0" u="none" strike="noStrike" cap="none">
                  <a:solidFill>
                    <a:srgbClr val="000000"/>
                  </a:solidFill>
                  <a:latin typeface="Arial"/>
                  <a:ea typeface="Arial"/>
                  <a:cs typeface="Arial"/>
                  <a:sym typeface="Arial"/>
                </a:defRPr>
              </a:lvl9pPr>
            </a:lstStyle>
            <a:p>
              <a:pPr algn="ctr">
                <a:spcBef>
                  <a:spcPts val="1000"/>
                </a:spcBef>
              </a:pPr>
              <a:r>
                <a:rPr lang="en" sz="2000" b="1" dirty="0">
                  <a:solidFill>
                    <a:srgbClr val="194A2B"/>
                  </a:solidFill>
                </a:rPr>
                <a:t>9</a:t>
              </a:r>
            </a:p>
          </p:txBody>
        </p:sp>
      </p:grpSp>
      <p:sp>
        <p:nvSpPr>
          <p:cNvPr id="36" name="Google Shape;875;p35">
            <a:extLst>
              <a:ext uri="{FF2B5EF4-FFF2-40B4-BE49-F238E27FC236}">
                <a16:creationId xmlns:a16="http://schemas.microsoft.com/office/drawing/2014/main" id="{BBCA532E-5293-AA7F-6033-3C442F403FB3}"/>
              </a:ext>
            </a:extLst>
          </p:cNvPr>
          <p:cNvSpPr txBox="1">
            <a:spLocks/>
          </p:cNvSpPr>
          <p:nvPr/>
        </p:nvSpPr>
        <p:spPr>
          <a:xfrm>
            <a:off x="5199177" y="1752203"/>
            <a:ext cx="3585411" cy="40180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Nhạc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cụ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thể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hiện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giai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điệu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: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Kèn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phím</a:t>
            </a:r>
            <a:endParaRPr lang="vi-VN" sz="20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  <p:sp>
        <p:nvSpPr>
          <p:cNvPr id="37" name="Google Shape;875;p35">
            <a:extLst>
              <a:ext uri="{FF2B5EF4-FFF2-40B4-BE49-F238E27FC236}">
                <a16:creationId xmlns:a16="http://schemas.microsoft.com/office/drawing/2014/main" id="{9230925F-BA19-F9D3-D6E3-95EE307FB15C}"/>
              </a:ext>
            </a:extLst>
          </p:cNvPr>
          <p:cNvSpPr txBox="1">
            <a:spLocks/>
          </p:cNvSpPr>
          <p:nvPr/>
        </p:nvSpPr>
        <p:spPr>
          <a:xfrm>
            <a:off x="4944454" y="2015006"/>
            <a:ext cx="4199546" cy="1331514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195580"/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Thường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thức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âm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nhạc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: </a:t>
            </a:r>
          </a:p>
          <a:p>
            <a:pPr marL="195580"/>
            <a:r>
              <a:rPr lang="vi-VN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Nhạc sĩ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Hoàng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Việt</a:t>
            </a:r>
            <a:r>
              <a:rPr lang="vi-VN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và 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ca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khúc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GB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Nhạc</a:t>
            </a:r>
            <a:r>
              <a:rPr lang="en-GB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GB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rừng</a:t>
            </a:r>
            <a:endParaRPr lang="en-GB" sz="2000" i="1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</a:endParaRPr>
          </a:p>
          <a:p>
            <a:pPr marL="220980"/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Ôn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bài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hát</a:t>
            </a:r>
            <a:r>
              <a:rPr lang="en-US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: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Vì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cuộc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sống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tươi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US" sz="2000" i="1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đẹp</a:t>
            </a:r>
            <a:r>
              <a:rPr lang="en-US" sz="2000" i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endParaRPr lang="en-GB" sz="2000" i="1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</a:endParaRPr>
          </a:p>
        </p:txBody>
      </p:sp>
      <p:sp>
        <p:nvSpPr>
          <p:cNvPr id="38" name="Google Shape;875;p35">
            <a:extLst>
              <a:ext uri="{FF2B5EF4-FFF2-40B4-BE49-F238E27FC236}">
                <a16:creationId xmlns:a16="http://schemas.microsoft.com/office/drawing/2014/main" id="{4A09F780-46FE-DD21-47EF-0765505F414E}"/>
              </a:ext>
            </a:extLst>
          </p:cNvPr>
          <p:cNvSpPr txBox="1">
            <a:spLocks/>
          </p:cNvSpPr>
          <p:nvPr/>
        </p:nvSpPr>
        <p:spPr>
          <a:xfrm>
            <a:off x="5210059" y="3656715"/>
            <a:ext cx="2100093" cy="485536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Vận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dụng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–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Sáng</a:t>
            </a:r>
            <a:r>
              <a:rPr lang="en-GB" sz="20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 </a:t>
            </a:r>
            <a:r>
              <a:rPr lang="en-GB" sz="2000" dirty="0" err="1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tạo</a:t>
            </a:r>
            <a:endParaRPr lang="vi-VN" sz="20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  <p:sp>
        <p:nvSpPr>
          <p:cNvPr id="39" name="Google Shape;875;p35">
            <a:extLst>
              <a:ext uri="{FF2B5EF4-FFF2-40B4-BE49-F238E27FC236}">
                <a16:creationId xmlns:a16="http://schemas.microsoft.com/office/drawing/2014/main" id="{94D3FAAF-1F97-53D8-8B53-8CD97A0CB993}"/>
              </a:ext>
            </a:extLst>
          </p:cNvPr>
          <p:cNvSpPr txBox="1">
            <a:spLocks/>
          </p:cNvSpPr>
          <p:nvPr/>
        </p:nvSpPr>
        <p:spPr>
          <a:xfrm>
            <a:off x="950895" y="1900516"/>
            <a:ext cx="2665310" cy="627371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endParaRPr lang="en-GB" sz="3200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  <a:p>
            <a:pPr algn="ctr"/>
            <a:r>
              <a:rPr lang="en-GB" sz="3200" b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Sue Ellen Francisco"/>
              </a:rPr>
              <a:t>CHỦ ĐỀ 2</a:t>
            </a:r>
            <a:endParaRPr lang="vi-VN" sz="3200" b="1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cs typeface="Sue Ellen Francisco"/>
              <a:sym typeface="Sue Ellen Francisco"/>
            </a:endParaRPr>
          </a:p>
        </p:txBody>
      </p:sp>
    </p:spTree>
    <p:custDataLst>
      <p:tags r:id="rId1"/>
    </p:custDataLst>
  </p:cSld>
  <p:clrMapOvr>
    <a:masterClrMapping/>
  </p:clrMapOvr>
  <p:transition spd="slow">
    <p:wip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500"/>
                            </p:stCondLst>
                            <p:childTnLst>
                              <p:par>
                                <p:cTn id="18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500"/>
                            </p:stCondLst>
                            <p:childTnLst>
                              <p:par>
                                <p:cTn id="27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9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2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8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36" grpId="0"/>
      <p:bldP spid="37" grpId="0"/>
      <p:bldP spid="38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3">
            <a:extLst>
              <a:ext uri="{FF2B5EF4-FFF2-40B4-BE49-F238E27FC236}">
                <a16:creationId xmlns:a16="http://schemas.microsoft.com/office/drawing/2014/main" id="{CB62C160-7417-F71A-752E-D2C14DDB0A99}"/>
              </a:ext>
            </a:extLst>
          </p:cNvPr>
          <p:cNvGrpSpPr/>
          <p:nvPr/>
        </p:nvGrpSpPr>
        <p:grpSpPr>
          <a:xfrm>
            <a:off x="225517" y="297847"/>
            <a:ext cx="8193339" cy="4154573"/>
            <a:chOff x="225517" y="297847"/>
            <a:chExt cx="8193339" cy="4154573"/>
          </a:xfrm>
        </p:grpSpPr>
        <p:grpSp>
          <p:nvGrpSpPr>
            <p:cNvPr id="3258" name="Google Shape;3258;p94"/>
            <p:cNvGrpSpPr/>
            <p:nvPr/>
          </p:nvGrpSpPr>
          <p:grpSpPr>
            <a:xfrm>
              <a:off x="722299" y="1808710"/>
              <a:ext cx="1784887" cy="2643710"/>
              <a:chOff x="689356" y="1411873"/>
              <a:chExt cx="1911482" cy="2840761"/>
            </a:xfrm>
          </p:grpSpPr>
          <p:sp>
            <p:nvSpPr>
              <p:cNvPr id="3259" name="Google Shape;3259;p94"/>
              <p:cNvSpPr/>
              <p:nvPr/>
            </p:nvSpPr>
            <p:spPr>
              <a:xfrm>
                <a:off x="689356" y="4054990"/>
                <a:ext cx="1911482" cy="197644"/>
              </a:xfrm>
              <a:custGeom>
                <a:avLst/>
                <a:gdLst/>
                <a:ahLst/>
                <a:cxnLst/>
                <a:rect l="l" t="t" r="r" b="b"/>
                <a:pathLst>
                  <a:path w="61616" h="6371" extrusionOk="0">
                    <a:moveTo>
                      <a:pt x="30814" y="1"/>
                    </a:moveTo>
                    <a:cubicBezTo>
                      <a:pt x="13800" y="1"/>
                      <a:pt x="1" y="3191"/>
                      <a:pt x="1" y="3191"/>
                    </a:cubicBezTo>
                    <a:cubicBezTo>
                      <a:pt x="1" y="3191"/>
                      <a:pt x="13800" y="6370"/>
                      <a:pt x="30814" y="6370"/>
                    </a:cubicBezTo>
                    <a:cubicBezTo>
                      <a:pt x="47828" y="6370"/>
                      <a:pt x="61616" y="3191"/>
                      <a:pt x="61616" y="3191"/>
                    </a:cubicBezTo>
                    <a:cubicBezTo>
                      <a:pt x="61616" y="3191"/>
                      <a:pt x="47828" y="1"/>
                      <a:pt x="30814" y="1"/>
                    </a:cubicBezTo>
                    <a:close/>
                  </a:path>
                </a:pathLst>
              </a:custGeom>
              <a:solidFill>
                <a:schemeClr val="accent2">
                  <a:alpha val="229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0" name="Google Shape;3260;p94"/>
              <p:cNvSpPr/>
              <p:nvPr/>
            </p:nvSpPr>
            <p:spPr>
              <a:xfrm>
                <a:off x="1172500" y="2296107"/>
                <a:ext cx="229753" cy="284725"/>
              </a:xfrm>
              <a:custGeom>
                <a:avLst/>
                <a:gdLst/>
                <a:ahLst/>
                <a:cxnLst/>
                <a:rect l="l" t="t" r="r" b="b"/>
                <a:pathLst>
                  <a:path w="7406" h="9178" extrusionOk="0">
                    <a:moveTo>
                      <a:pt x="6620" y="0"/>
                    </a:moveTo>
                    <a:cubicBezTo>
                      <a:pt x="5084" y="381"/>
                      <a:pt x="3810" y="1631"/>
                      <a:pt x="3394" y="3167"/>
                    </a:cubicBezTo>
                    <a:cubicBezTo>
                      <a:pt x="3239" y="3703"/>
                      <a:pt x="3203" y="4286"/>
                      <a:pt x="2965" y="4786"/>
                    </a:cubicBezTo>
                    <a:cubicBezTo>
                      <a:pt x="2620" y="5525"/>
                      <a:pt x="1929" y="6013"/>
                      <a:pt x="1358" y="6560"/>
                    </a:cubicBezTo>
                    <a:cubicBezTo>
                      <a:pt x="738" y="7144"/>
                      <a:pt x="0" y="8263"/>
                      <a:pt x="179" y="9156"/>
                    </a:cubicBezTo>
                    <a:cubicBezTo>
                      <a:pt x="432" y="9171"/>
                      <a:pt x="686" y="9178"/>
                      <a:pt x="940" y="9178"/>
                    </a:cubicBezTo>
                    <a:cubicBezTo>
                      <a:pt x="2135" y="9178"/>
                      <a:pt x="3340" y="9025"/>
                      <a:pt x="4489" y="8799"/>
                    </a:cubicBezTo>
                    <a:cubicBezTo>
                      <a:pt x="4822" y="8716"/>
                      <a:pt x="5179" y="8644"/>
                      <a:pt x="5406" y="8394"/>
                    </a:cubicBezTo>
                    <a:cubicBezTo>
                      <a:pt x="5668" y="8096"/>
                      <a:pt x="5680" y="7668"/>
                      <a:pt x="5668" y="7263"/>
                    </a:cubicBezTo>
                    <a:cubicBezTo>
                      <a:pt x="5620" y="6072"/>
                      <a:pt x="5322" y="4882"/>
                      <a:pt x="5465" y="3703"/>
                    </a:cubicBezTo>
                    <a:cubicBezTo>
                      <a:pt x="5596" y="2524"/>
                      <a:pt x="6263" y="1274"/>
                      <a:pt x="7406" y="976"/>
                    </a:cubicBezTo>
                    <a:cubicBezTo>
                      <a:pt x="7156" y="655"/>
                      <a:pt x="6894" y="322"/>
                      <a:pt x="6620" y="0"/>
                    </a:cubicBezTo>
                    <a:close/>
                  </a:path>
                </a:pathLst>
              </a:custGeom>
              <a:solidFill>
                <a:srgbClr val="77AF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1" name="Google Shape;3261;p94"/>
              <p:cNvSpPr/>
              <p:nvPr/>
            </p:nvSpPr>
            <p:spPr>
              <a:xfrm>
                <a:off x="1224587" y="2138761"/>
                <a:ext cx="200591" cy="142983"/>
              </a:xfrm>
              <a:custGeom>
                <a:avLst/>
                <a:gdLst/>
                <a:ahLst/>
                <a:cxnLst/>
                <a:rect l="l" t="t" r="r" b="b"/>
                <a:pathLst>
                  <a:path w="6466" h="4609" extrusionOk="0">
                    <a:moveTo>
                      <a:pt x="1715" y="0"/>
                    </a:moveTo>
                    <a:cubicBezTo>
                      <a:pt x="1488" y="48"/>
                      <a:pt x="1298" y="155"/>
                      <a:pt x="1119" y="310"/>
                    </a:cubicBezTo>
                    <a:cubicBezTo>
                      <a:pt x="1060" y="357"/>
                      <a:pt x="988" y="453"/>
                      <a:pt x="905" y="560"/>
                    </a:cubicBezTo>
                    <a:lnTo>
                      <a:pt x="429" y="369"/>
                    </a:lnTo>
                    <a:lnTo>
                      <a:pt x="214" y="750"/>
                    </a:lnTo>
                    <a:lnTo>
                      <a:pt x="0" y="1095"/>
                    </a:lnTo>
                    <a:lnTo>
                      <a:pt x="488" y="1405"/>
                    </a:lnTo>
                    <a:cubicBezTo>
                      <a:pt x="452" y="1524"/>
                      <a:pt x="417" y="1667"/>
                      <a:pt x="417" y="1750"/>
                    </a:cubicBezTo>
                    <a:cubicBezTo>
                      <a:pt x="405" y="1977"/>
                      <a:pt x="452" y="2215"/>
                      <a:pt x="536" y="2417"/>
                    </a:cubicBezTo>
                    <a:cubicBezTo>
                      <a:pt x="1024" y="2679"/>
                      <a:pt x="1548" y="2929"/>
                      <a:pt x="2024" y="3179"/>
                    </a:cubicBezTo>
                    <a:cubicBezTo>
                      <a:pt x="2155" y="3120"/>
                      <a:pt x="2262" y="2989"/>
                      <a:pt x="2393" y="2917"/>
                    </a:cubicBezTo>
                    <a:cubicBezTo>
                      <a:pt x="2667" y="3072"/>
                      <a:pt x="2989" y="3215"/>
                      <a:pt x="3262" y="3370"/>
                    </a:cubicBezTo>
                    <a:cubicBezTo>
                      <a:pt x="3346" y="3536"/>
                      <a:pt x="3405" y="3751"/>
                      <a:pt x="3500" y="3893"/>
                    </a:cubicBezTo>
                    <a:cubicBezTo>
                      <a:pt x="3858" y="4072"/>
                      <a:pt x="4167" y="4286"/>
                      <a:pt x="4524" y="4465"/>
                    </a:cubicBezTo>
                    <a:cubicBezTo>
                      <a:pt x="4679" y="4501"/>
                      <a:pt x="4858" y="4608"/>
                      <a:pt x="5060" y="4608"/>
                    </a:cubicBezTo>
                    <a:cubicBezTo>
                      <a:pt x="5070" y="4608"/>
                      <a:pt x="5080" y="4609"/>
                      <a:pt x="5089" y="4609"/>
                    </a:cubicBezTo>
                    <a:cubicBezTo>
                      <a:pt x="5330" y="4609"/>
                      <a:pt x="5568" y="4470"/>
                      <a:pt x="5751" y="4298"/>
                    </a:cubicBezTo>
                    <a:cubicBezTo>
                      <a:pt x="5929" y="4120"/>
                      <a:pt x="6048" y="3882"/>
                      <a:pt x="6167" y="3655"/>
                    </a:cubicBezTo>
                    <a:cubicBezTo>
                      <a:pt x="6167" y="3643"/>
                      <a:pt x="6179" y="3631"/>
                      <a:pt x="6179" y="3631"/>
                    </a:cubicBezTo>
                    <a:cubicBezTo>
                      <a:pt x="6287" y="3405"/>
                      <a:pt x="6382" y="3179"/>
                      <a:pt x="6418" y="2941"/>
                    </a:cubicBezTo>
                    <a:cubicBezTo>
                      <a:pt x="6465" y="2691"/>
                      <a:pt x="6418" y="2405"/>
                      <a:pt x="6251" y="2215"/>
                    </a:cubicBezTo>
                    <a:cubicBezTo>
                      <a:pt x="6120" y="2060"/>
                      <a:pt x="5941" y="1977"/>
                      <a:pt x="5763" y="1881"/>
                    </a:cubicBezTo>
                    <a:cubicBezTo>
                      <a:pt x="5405" y="1703"/>
                      <a:pt x="5048" y="1584"/>
                      <a:pt x="4691" y="1429"/>
                    </a:cubicBezTo>
                    <a:cubicBezTo>
                      <a:pt x="4513" y="1453"/>
                      <a:pt x="4298" y="1524"/>
                      <a:pt x="4120" y="1560"/>
                    </a:cubicBezTo>
                    <a:cubicBezTo>
                      <a:pt x="3822" y="1441"/>
                      <a:pt x="3524" y="1262"/>
                      <a:pt x="3227" y="1155"/>
                    </a:cubicBezTo>
                    <a:cubicBezTo>
                      <a:pt x="3203" y="1012"/>
                      <a:pt x="3250" y="857"/>
                      <a:pt x="3215" y="714"/>
                    </a:cubicBezTo>
                    <a:cubicBezTo>
                      <a:pt x="2727" y="464"/>
                      <a:pt x="2203" y="238"/>
                      <a:pt x="1715" y="0"/>
                    </a:cubicBezTo>
                    <a:close/>
                  </a:path>
                </a:pathLst>
              </a:custGeom>
              <a:solidFill>
                <a:srgbClr val="77AF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2" name="Google Shape;3262;p94"/>
              <p:cNvSpPr/>
              <p:nvPr/>
            </p:nvSpPr>
            <p:spPr>
              <a:xfrm>
                <a:off x="1230854" y="2138017"/>
                <a:ext cx="194325" cy="112674"/>
              </a:xfrm>
              <a:custGeom>
                <a:avLst/>
                <a:gdLst/>
                <a:ahLst/>
                <a:cxnLst/>
                <a:rect l="l" t="t" r="r" b="b"/>
                <a:pathLst>
                  <a:path w="6264" h="3632" extrusionOk="0">
                    <a:moveTo>
                      <a:pt x="1513" y="0"/>
                    </a:moveTo>
                    <a:cubicBezTo>
                      <a:pt x="1286" y="60"/>
                      <a:pt x="1096" y="167"/>
                      <a:pt x="917" y="322"/>
                    </a:cubicBezTo>
                    <a:cubicBezTo>
                      <a:pt x="858" y="357"/>
                      <a:pt x="774" y="465"/>
                      <a:pt x="703" y="572"/>
                    </a:cubicBezTo>
                    <a:lnTo>
                      <a:pt x="227" y="381"/>
                    </a:lnTo>
                    <a:lnTo>
                      <a:pt x="0" y="762"/>
                    </a:lnTo>
                    <a:lnTo>
                      <a:pt x="870" y="1191"/>
                    </a:lnTo>
                    <a:cubicBezTo>
                      <a:pt x="870" y="1191"/>
                      <a:pt x="959" y="786"/>
                      <a:pt x="1263" y="786"/>
                    </a:cubicBezTo>
                    <a:cubicBezTo>
                      <a:pt x="1292" y="786"/>
                      <a:pt x="1324" y="790"/>
                      <a:pt x="1358" y="798"/>
                    </a:cubicBezTo>
                    <a:cubicBezTo>
                      <a:pt x="1572" y="834"/>
                      <a:pt x="1953" y="1036"/>
                      <a:pt x="2286" y="1215"/>
                    </a:cubicBezTo>
                    <a:cubicBezTo>
                      <a:pt x="2608" y="1393"/>
                      <a:pt x="2834" y="1715"/>
                      <a:pt x="2858" y="2072"/>
                    </a:cubicBezTo>
                    <a:lnTo>
                      <a:pt x="3965" y="2727"/>
                    </a:lnTo>
                    <a:cubicBezTo>
                      <a:pt x="3965" y="2727"/>
                      <a:pt x="4526" y="2072"/>
                      <a:pt x="4828" y="2072"/>
                    </a:cubicBezTo>
                    <a:cubicBezTo>
                      <a:pt x="4867" y="2072"/>
                      <a:pt x="4901" y="2083"/>
                      <a:pt x="4930" y="2108"/>
                    </a:cubicBezTo>
                    <a:cubicBezTo>
                      <a:pt x="5168" y="2286"/>
                      <a:pt x="6073" y="2822"/>
                      <a:pt x="6025" y="3251"/>
                    </a:cubicBezTo>
                    <a:cubicBezTo>
                      <a:pt x="6001" y="3334"/>
                      <a:pt x="5989" y="3477"/>
                      <a:pt x="5977" y="3632"/>
                    </a:cubicBezTo>
                    <a:cubicBezTo>
                      <a:pt x="6073" y="3417"/>
                      <a:pt x="6180" y="3191"/>
                      <a:pt x="6216" y="2953"/>
                    </a:cubicBezTo>
                    <a:cubicBezTo>
                      <a:pt x="6263" y="2703"/>
                      <a:pt x="6216" y="2417"/>
                      <a:pt x="6049" y="2227"/>
                    </a:cubicBezTo>
                    <a:cubicBezTo>
                      <a:pt x="5918" y="2072"/>
                      <a:pt x="5739" y="1989"/>
                      <a:pt x="5561" y="1893"/>
                    </a:cubicBezTo>
                    <a:cubicBezTo>
                      <a:pt x="5203" y="1715"/>
                      <a:pt x="4846" y="1596"/>
                      <a:pt x="4489" y="1429"/>
                    </a:cubicBezTo>
                    <a:cubicBezTo>
                      <a:pt x="4311" y="1465"/>
                      <a:pt x="4096" y="1536"/>
                      <a:pt x="3918" y="1572"/>
                    </a:cubicBezTo>
                    <a:cubicBezTo>
                      <a:pt x="3620" y="1453"/>
                      <a:pt x="3322" y="1274"/>
                      <a:pt x="3025" y="1167"/>
                    </a:cubicBezTo>
                    <a:cubicBezTo>
                      <a:pt x="3001" y="1012"/>
                      <a:pt x="3048" y="869"/>
                      <a:pt x="3013" y="715"/>
                    </a:cubicBezTo>
                    <a:cubicBezTo>
                      <a:pt x="2525" y="477"/>
                      <a:pt x="2001" y="238"/>
                      <a:pt x="1513" y="0"/>
                    </a:cubicBezTo>
                    <a:close/>
                  </a:path>
                </a:pathLst>
              </a:custGeom>
              <a:solidFill>
                <a:srgbClr val="9AB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3" name="Google Shape;3263;p94"/>
              <p:cNvSpPr/>
              <p:nvPr/>
            </p:nvSpPr>
            <p:spPr>
              <a:xfrm>
                <a:off x="1575824" y="1931159"/>
                <a:ext cx="175494" cy="289254"/>
              </a:xfrm>
              <a:custGeom>
                <a:avLst/>
                <a:gdLst/>
                <a:ahLst/>
                <a:cxnLst/>
                <a:rect l="l" t="t" r="r" b="b"/>
                <a:pathLst>
                  <a:path w="5657" h="9324" extrusionOk="0">
                    <a:moveTo>
                      <a:pt x="3989" y="1"/>
                    </a:moveTo>
                    <a:cubicBezTo>
                      <a:pt x="3989" y="1"/>
                      <a:pt x="2108" y="1394"/>
                      <a:pt x="1632" y="2001"/>
                    </a:cubicBezTo>
                    <a:cubicBezTo>
                      <a:pt x="1156" y="2608"/>
                      <a:pt x="1" y="8978"/>
                      <a:pt x="1" y="8978"/>
                    </a:cubicBezTo>
                    <a:lnTo>
                      <a:pt x="5656" y="9323"/>
                    </a:lnTo>
                    <a:lnTo>
                      <a:pt x="3989" y="1"/>
                    </a:lnTo>
                    <a:close/>
                  </a:path>
                </a:pathLst>
              </a:custGeom>
              <a:solidFill>
                <a:srgbClr val="63CC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4" name="Google Shape;3264;p94"/>
              <p:cNvSpPr/>
              <p:nvPr/>
            </p:nvSpPr>
            <p:spPr>
              <a:xfrm>
                <a:off x="1511576" y="3939742"/>
                <a:ext cx="351640" cy="140036"/>
              </a:xfrm>
              <a:custGeom>
                <a:avLst/>
                <a:gdLst/>
                <a:ahLst/>
                <a:cxnLst/>
                <a:rect l="l" t="t" r="r" b="b"/>
                <a:pathLst>
                  <a:path w="11335" h="4514" extrusionOk="0">
                    <a:moveTo>
                      <a:pt x="5810" y="1"/>
                    </a:moveTo>
                    <a:cubicBezTo>
                      <a:pt x="5620" y="418"/>
                      <a:pt x="5108" y="1370"/>
                      <a:pt x="4548" y="1811"/>
                    </a:cubicBezTo>
                    <a:cubicBezTo>
                      <a:pt x="3822" y="2394"/>
                      <a:pt x="1107" y="3382"/>
                      <a:pt x="381" y="3704"/>
                    </a:cubicBezTo>
                    <a:cubicBezTo>
                      <a:pt x="131" y="3823"/>
                      <a:pt x="36" y="4049"/>
                      <a:pt x="0" y="4239"/>
                    </a:cubicBezTo>
                    <a:lnTo>
                      <a:pt x="11335" y="4513"/>
                    </a:lnTo>
                    <a:cubicBezTo>
                      <a:pt x="11299" y="4001"/>
                      <a:pt x="11109" y="1537"/>
                      <a:pt x="10823" y="251"/>
                    </a:cubicBezTo>
                    <a:lnTo>
                      <a:pt x="5810" y="1"/>
                    </a:ln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5" name="Google Shape;3265;p94"/>
              <p:cNvSpPr/>
              <p:nvPr/>
            </p:nvSpPr>
            <p:spPr>
              <a:xfrm>
                <a:off x="1510832" y="4071246"/>
                <a:ext cx="352757" cy="43990"/>
              </a:xfrm>
              <a:custGeom>
                <a:avLst/>
                <a:gdLst/>
                <a:ahLst/>
                <a:cxnLst/>
                <a:rect l="l" t="t" r="r" b="b"/>
                <a:pathLst>
                  <a:path w="11371" h="1418" extrusionOk="0">
                    <a:moveTo>
                      <a:pt x="24" y="0"/>
                    </a:moveTo>
                    <a:lnTo>
                      <a:pt x="0" y="1120"/>
                    </a:lnTo>
                    <a:lnTo>
                      <a:pt x="11347" y="1417"/>
                    </a:lnTo>
                    <a:lnTo>
                      <a:pt x="11371" y="298"/>
                    </a:lnTo>
                    <a:lnTo>
                      <a:pt x="2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6" name="Google Shape;3266;p94"/>
              <p:cNvSpPr/>
              <p:nvPr/>
            </p:nvSpPr>
            <p:spPr>
              <a:xfrm>
                <a:off x="1629586" y="3980412"/>
                <a:ext cx="55996" cy="3837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237" extrusionOk="0">
                    <a:moveTo>
                      <a:pt x="379" y="1"/>
                    </a:moveTo>
                    <a:cubicBezTo>
                      <a:pt x="160" y="1"/>
                      <a:pt x="1" y="184"/>
                      <a:pt x="137" y="404"/>
                    </a:cubicBezTo>
                    <a:cubicBezTo>
                      <a:pt x="280" y="642"/>
                      <a:pt x="518" y="785"/>
                      <a:pt x="756" y="916"/>
                    </a:cubicBezTo>
                    <a:cubicBezTo>
                      <a:pt x="971" y="1047"/>
                      <a:pt x="1185" y="1154"/>
                      <a:pt x="1447" y="1214"/>
                    </a:cubicBezTo>
                    <a:cubicBezTo>
                      <a:pt x="1486" y="1227"/>
                      <a:pt x="1525" y="1237"/>
                      <a:pt x="1564" y="1237"/>
                    </a:cubicBezTo>
                    <a:cubicBezTo>
                      <a:pt x="1597" y="1237"/>
                      <a:pt x="1629" y="1230"/>
                      <a:pt x="1661" y="1214"/>
                    </a:cubicBezTo>
                    <a:cubicBezTo>
                      <a:pt x="1804" y="1154"/>
                      <a:pt x="1768" y="1012"/>
                      <a:pt x="1709" y="904"/>
                    </a:cubicBezTo>
                    <a:cubicBezTo>
                      <a:pt x="1709" y="893"/>
                      <a:pt x="1709" y="881"/>
                      <a:pt x="1697" y="857"/>
                    </a:cubicBezTo>
                    <a:cubicBezTo>
                      <a:pt x="1459" y="440"/>
                      <a:pt x="935" y="119"/>
                      <a:pt x="471" y="11"/>
                    </a:cubicBezTo>
                    <a:cubicBezTo>
                      <a:pt x="439" y="4"/>
                      <a:pt x="408" y="1"/>
                      <a:pt x="37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7" name="Google Shape;3267;p94"/>
              <p:cNvSpPr/>
              <p:nvPr/>
            </p:nvSpPr>
            <p:spPr>
              <a:xfrm>
                <a:off x="1602969" y="3998529"/>
                <a:ext cx="55623" cy="38251"/>
              </a:xfrm>
              <a:custGeom>
                <a:avLst/>
                <a:gdLst/>
                <a:ahLst/>
                <a:cxnLst/>
                <a:rect l="l" t="t" r="r" b="b"/>
                <a:pathLst>
                  <a:path w="1793" h="1233" extrusionOk="0">
                    <a:moveTo>
                      <a:pt x="376" y="0"/>
                    </a:moveTo>
                    <a:cubicBezTo>
                      <a:pt x="151" y="0"/>
                      <a:pt x="0" y="182"/>
                      <a:pt x="126" y="392"/>
                    </a:cubicBezTo>
                    <a:cubicBezTo>
                      <a:pt x="281" y="630"/>
                      <a:pt x="507" y="785"/>
                      <a:pt x="757" y="916"/>
                    </a:cubicBezTo>
                    <a:cubicBezTo>
                      <a:pt x="959" y="1047"/>
                      <a:pt x="1186" y="1154"/>
                      <a:pt x="1436" y="1213"/>
                    </a:cubicBezTo>
                    <a:cubicBezTo>
                      <a:pt x="1479" y="1221"/>
                      <a:pt x="1527" y="1232"/>
                      <a:pt x="1574" y="1232"/>
                    </a:cubicBezTo>
                    <a:cubicBezTo>
                      <a:pt x="1604" y="1232"/>
                      <a:pt x="1634" y="1227"/>
                      <a:pt x="1662" y="1213"/>
                    </a:cubicBezTo>
                    <a:cubicBezTo>
                      <a:pt x="1793" y="1154"/>
                      <a:pt x="1769" y="1011"/>
                      <a:pt x="1710" y="904"/>
                    </a:cubicBezTo>
                    <a:cubicBezTo>
                      <a:pt x="1710" y="892"/>
                      <a:pt x="1710" y="868"/>
                      <a:pt x="1686" y="856"/>
                    </a:cubicBezTo>
                    <a:cubicBezTo>
                      <a:pt x="1448" y="439"/>
                      <a:pt x="924" y="94"/>
                      <a:pt x="471" y="11"/>
                    </a:cubicBezTo>
                    <a:cubicBezTo>
                      <a:pt x="438" y="4"/>
                      <a:pt x="407" y="0"/>
                      <a:pt x="37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8" name="Google Shape;3268;p94"/>
              <p:cNvSpPr/>
              <p:nvPr/>
            </p:nvSpPr>
            <p:spPr>
              <a:xfrm>
                <a:off x="1570085" y="4009604"/>
                <a:ext cx="55654" cy="38251"/>
              </a:xfrm>
              <a:custGeom>
                <a:avLst/>
                <a:gdLst/>
                <a:ahLst/>
                <a:cxnLst/>
                <a:rect l="l" t="t" r="r" b="b"/>
                <a:pathLst>
                  <a:path w="1794" h="1233" extrusionOk="0">
                    <a:moveTo>
                      <a:pt x="376" y="1"/>
                    </a:moveTo>
                    <a:cubicBezTo>
                      <a:pt x="152" y="1"/>
                      <a:pt x="1" y="182"/>
                      <a:pt x="126" y="392"/>
                    </a:cubicBezTo>
                    <a:cubicBezTo>
                      <a:pt x="281" y="630"/>
                      <a:pt x="519" y="785"/>
                      <a:pt x="757" y="916"/>
                    </a:cubicBezTo>
                    <a:cubicBezTo>
                      <a:pt x="960" y="1047"/>
                      <a:pt x="1186" y="1154"/>
                      <a:pt x="1436" y="1214"/>
                    </a:cubicBezTo>
                    <a:cubicBezTo>
                      <a:pt x="1487" y="1221"/>
                      <a:pt x="1533" y="1232"/>
                      <a:pt x="1577" y="1232"/>
                    </a:cubicBezTo>
                    <a:cubicBezTo>
                      <a:pt x="1606" y="1232"/>
                      <a:pt x="1634" y="1228"/>
                      <a:pt x="1662" y="1214"/>
                    </a:cubicBezTo>
                    <a:cubicBezTo>
                      <a:pt x="1793" y="1154"/>
                      <a:pt x="1769" y="1011"/>
                      <a:pt x="1710" y="904"/>
                    </a:cubicBezTo>
                    <a:cubicBezTo>
                      <a:pt x="1710" y="892"/>
                      <a:pt x="1710" y="868"/>
                      <a:pt x="1686" y="856"/>
                    </a:cubicBezTo>
                    <a:cubicBezTo>
                      <a:pt x="1460" y="440"/>
                      <a:pt x="936" y="118"/>
                      <a:pt x="472" y="11"/>
                    </a:cubicBezTo>
                    <a:cubicBezTo>
                      <a:pt x="439" y="4"/>
                      <a:pt x="407" y="1"/>
                      <a:pt x="37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69" name="Google Shape;3269;p94"/>
              <p:cNvSpPr/>
              <p:nvPr/>
            </p:nvSpPr>
            <p:spPr>
              <a:xfrm>
                <a:off x="2016840" y="3869258"/>
                <a:ext cx="227209" cy="273401"/>
              </a:xfrm>
              <a:custGeom>
                <a:avLst/>
                <a:gdLst/>
                <a:ahLst/>
                <a:cxnLst/>
                <a:rect l="l" t="t" r="r" b="b"/>
                <a:pathLst>
                  <a:path w="7324" h="8813" extrusionOk="0">
                    <a:moveTo>
                      <a:pt x="4766" y="1"/>
                    </a:moveTo>
                    <a:cubicBezTo>
                      <a:pt x="3836" y="1"/>
                      <a:pt x="834" y="689"/>
                      <a:pt x="834" y="689"/>
                    </a:cubicBezTo>
                    <a:cubicBezTo>
                      <a:pt x="834" y="689"/>
                      <a:pt x="1061" y="2701"/>
                      <a:pt x="834" y="3047"/>
                    </a:cubicBezTo>
                    <a:cubicBezTo>
                      <a:pt x="692" y="3273"/>
                      <a:pt x="370" y="4904"/>
                      <a:pt x="180" y="6142"/>
                    </a:cubicBezTo>
                    <a:cubicBezTo>
                      <a:pt x="72" y="6809"/>
                      <a:pt x="1" y="7357"/>
                      <a:pt x="1" y="7523"/>
                    </a:cubicBezTo>
                    <a:cubicBezTo>
                      <a:pt x="1" y="7961"/>
                      <a:pt x="3303" y="8812"/>
                      <a:pt x="4130" y="8812"/>
                    </a:cubicBezTo>
                    <a:cubicBezTo>
                      <a:pt x="4158" y="8812"/>
                      <a:pt x="4182" y="8811"/>
                      <a:pt x="4204" y="8809"/>
                    </a:cubicBezTo>
                    <a:cubicBezTo>
                      <a:pt x="4871" y="8750"/>
                      <a:pt x="7323" y="7023"/>
                      <a:pt x="7323" y="7023"/>
                    </a:cubicBezTo>
                    <a:cubicBezTo>
                      <a:pt x="7323" y="7023"/>
                      <a:pt x="7216" y="6666"/>
                      <a:pt x="7073" y="6107"/>
                    </a:cubicBezTo>
                    <a:cubicBezTo>
                      <a:pt x="6549" y="4249"/>
                      <a:pt x="5359" y="154"/>
                      <a:pt x="4978" y="23"/>
                    </a:cubicBezTo>
                    <a:cubicBezTo>
                      <a:pt x="4931" y="7"/>
                      <a:pt x="4859" y="1"/>
                      <a:pt x="4766" y="1"/>
                    </a:cubicBez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0" name="Google Shape;3270;p94"/>
              <p:cNvSpPr/>
              <p:nvPr/>
            </p:nvSpPr>
            <p:spPr>
              <a:xfrm>
                <a:off x="2016840" y="4058682"/>
                <a:ext cx="227209" cy="83978"/>
              </a:xfrm>
              <a:custGeom>
                <a:avLst/>
                <a:gdLst/>
                <a:ahLst/>
                <a:cxnLst/>
                <a:rect l="l" t="t" r="r" b="b"/>
                <a:pathLst>
                  <a:path w="7324" h="2707" extrusionOk="0">
                    <a:moveTo>
                      <a:pt x="7073" y="1"/>
                    </a:moveTo>
                    <a:cubicBezTo>
                      <a:pt x="6180" y="405"/>
                      <a:pt x="5133" y="882"/>
                      <a:pt x="4585" y="1072"/>
                    </a:cubicBezTo>
                    <a:cubicBezTo>
                      <a:pt x="4475" y="1113"/>
                      <a:pt x="4333" y="1132"/>
                      <a:pt x="4167" y="1132"/>
                    </a:cubicBezTo>
                    <a:cubicBezTo>
                      <a:pt x="3131" y="1132"/>
                      <a:pt x="1165" y="416"/>
                      <a:pt x="180" y="36"/>
                    </a:cubicBezTo>
                    <a:cubicBezTo>
                      <a:pt x="72" y="703"/>
                      <a:pt x="1" y="1251"/>
                      <a:pt x="1" y="1417"/>
                    </a:cubicBezTo>
                    <a:cubicBezTo>
                      <a:pt x="1" y="1855"/>
                      <a:pt x="3303" y="2706"/>
                      <a:pt x="4130" y="2706"/>
                    </a:cubicBezTo>
                    <a:cubicBezTo>
                      <a:pt x="4158" y="2706"/>
                      <a:pt x="4182" y="2705"/>
                      <a:pt x="4204" y="2703"/>
                    </a:cubicBezTo>
                    <a:cubicBezTo>
                      <a:pt x="4871" y="2644"/>
                      <a:pt x="7323" y="917"/>
                      <a:pt x="7323" y="917"/>
                    </a:cubicBezTo>
                    <a:cubicBezTo>
                      <a:pt x="7323" y="917"/>
                      <a:pt x="7216" y="560"/>
                      <a:pt x="707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1" name="Google Shape;3271;p94"/>
              <p:cNvSpPr/>
              <p:nvPr/>
            </p:nvSpPr>
            <p:spPr>
              <a:xfrm>
                <a:off x="1621644" y="2663228"/>
                <a:ext cx="631618" cy="1326832"/>
              </a:xfrm>
              <a:custGeom>
                <a:avLst/>
                <a:gdLst/>
                <a:ahLst/>
                <a:cxnLst/>
                <a:rect l="l" t="t" r="r" b="b"/>
                <a:pathLst>
                  <a:path w="20360" h="42770" extrusionOk="0">
                    <a:moveTo>
                      <a:pt x="1762" y="1"/>
                    </a:moveTo>
                    <a:cubicBezTo>
                      <a:pt x="1762" y="1"/>
                      <a:pt x="1584" y="3287"/>
                      <a:pt x="1358" y="6668"/>
                    </a:cubicBezTo>
                    <a:cubicBezTo>
                      <a:pt x="941" y="12931"/>
                      <a:pt x="357" y="22039"/>
                      <a:pt x="417" y="22897"/>
                    </a:cubicBezTo>
                    <a:cubicBezTo>
                      <a:pt x="524" y="24230"/>
                      <a:pt x="0" y="42101"/>
                      <a:pt x="0" y="42101"/>
                    </a:cubicBezTo>
                    <a:cubicBezTo>
                      <a:pt x="0" y="42101"/>
                      <a:pt x="2345" y="42770"/>
                      <a:pt x="4987" y="42770"/>
                    </a:cubicBezTo>
                    <a:cubicBezTo>
                      <a:pt x="6043" y="42770"/>
                      <a:pt x="7147" y="42663"/>
                      <a:pt x="8168" y="42363"/>
                    </a:cubicBezTo>
                    <a:cubicBezTo>
                      <a:pt x="8442" y="42292"/>
                      <a:pt x="8692" y="42209"/>
                      <a:pt x="8942" y="42101"/>
                    </a:cubicBezTo>
                    <a:lnTo>
                      <a:pt x="7656" y="21742"/>
                    </a:lnTo>
                    <a:lnTo>
                      <a:pt x="8347" y="7407"/>
                    </a:lnTo>
                    <a:lnTo>
                      <a:pt x="8394" y="6454"/>
                    </a:lnTo>
                    <a:lnTo>
                      <a:pt x="8549" y="7395"/>
                    </a:lnTo>
                    <a:lnTo>
                      <a:pt x="11192" y="22408"/>
                    </a:lnTo>
                    <a:lnTo>
                      <a:pt x="11740" y="41673"/>
                    </a:lnTo>
                    <a:cubicBezTo>
                      <a:pt x="11740" y="41673"/>
                      <a:pt x="12996" y="42012"/>
                      <a:pt x="14863" y="42012"/>
                    </a:cubicBezTo>
                    <a:cubicBezTo>
                      <a:pt x="16257" y="42012"/>
                      <a:pt x="17993" y="41823"/>
                      <a:pt x="19800" y="41161"/>
                    </a:cubicBezTo>
                    <a:cubicBezTo>
                      <a:pt x="19884" y="41137"/>
                      <a:pt x="19955" y="41101"/>
                      <a:pt x="20050" y="41077"/>
                    </a:cubicBezTo>
                    <a:cubicBezTo>
                      <a:pt x="20360" y="40958"/>
                      <a:pt x="17684" y="21754"/>
                      <a:pt x="17681" y="21754"/>
                    </a:cubicBezTo>
                    <a:cubicBezTo>
                      <a:pt x="17681" y="21754"/>
                      <a:pt x="17681" y="21754"/>
                      <a:pt x="17681" y="21754"/>
                    </a:cubicBezTo>
                    <a:lnTo>
                      <a:pt x="17300" y="5918"/>
                    </a:lnTo>
                    <a:lnTo>
                      <a:pt x="17336" y="727"/>
                    </a:lnTo>
                    <a:lnTo>
                      <a:pt x="1762" y="1"/>
                    </a:lnTo>
                    <a:close/>
                  </a:path>
                </a:pathLst>
              </a:custGeom>
              <a:solidFill>
                <a:srgbClr val="414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2" name="Google Shape;3272;p94"/>
              <p:cNvSpPr/>
              <p:nvPr/>
            </p:nvSpPr>
            <p:spPr>
              <a:xfrm>
                <a:off x="1670008" y="2662142"/>
                <a:ext cx="489442" cy="120367"/>
              </a:xfrm>
              <a:custGeom>
                <a:avLst/>
                <a:gdLst/>
                <a:ahLst/>
                <a:cxnLst/>
                <a:rect l="l" t="t" r="r" b="b"/>
                <a:pathLst>
                  <a:path w="15777" h="3880" extrusionOk="0">
                    <a:moveTo>
                      <a:pt x="180" y="0"/>
                    </a:moveTo>
                    <a:cubicBezTo>
                      <a:pt x="180" y="0"/>
                      <a:pt x="108" y="1786"/>
                      <a:pt x="1" y="3405"/>
                    </a:cubicBezTo>
                    <a:cubicBezTo>
                      <a:pt x="1387" y="3756"/>
                      <a:pt x="3310" y="3879"/>
                      <a:pt x="5337" y="3879"/>
                    </a:cubicBezTo>
                    <a:cubicBezTo>
                      <a:pt x="10064" y="3879"/>
                      <a:pt x="15361" y="3205"/>
                      <a:pt x="15753" y="3155"/>
                    </a:cubicBezTo>
                    <a:lnTo>
                      <a:pt x="15777" y="726"/>
                    </a:lnTo>
                    <a:lnTo>
                      <a:pt x="18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3" name="Google Shape;3273;p94"/>
              <p:cNvSpPr/>
              <p:nvPr/>
            </p:nvSpPr>
            <p:spPr>
              <a:xfrm>
                <a:off x="2090735" y="3977899"/>
                <a:ext cx="64279" cy="2329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751" extrusionOk="0">
                    <a:moveTo>
                      <a:pt x="1149" y="1"/>
                    </a:moveTo>
                    <a:cubicBezTo>
                      <a:pt x="854" y="1"/>
                      <a:pt x="552" y="64"/>
                      <a:pt x="298" y="164"/>
                    </a:cubicBezTo>
                    <a:cubicBezTo>
                      <a:pt x="60" y="283"/>
                      <a:pt x="0" y="581"/>
                      <a:pt x="274" y="688"/>
                    </a:cubicBezTo>
                    <a:cubicBezTo>
                      <a:pt x="405" y="735"/>
                      <a:pt x="542" y="750"/>
                      <a:pt x="679" y="750"/>
                    </a:cubicBezTo>
                    <a:cubicBezTo>
                      <a:pt x="816" y="750"/>
                      <a:pt x="953" y="735"/>
                      <a:pt x="1084" y="723"/>
                    </a:cubicBezTo>
                    <a:cubicBezTo>
                      <a:pt x="1346" y="688"/>
                      <a:pt x="1596" y="640"/>
                      <a:pt x="1822" y="533"/>
                    </a:cubicBezTo>
                    <a:cubicBezTo>
                      <a:pt x="1893" y="509"/>
                      <a:pt x="1953" y="462"/>
                      <a:pt x="2000" y="402"/>
                    </a:cubicBezTo>
                    <a:cubicBezTo>
                      <a:pt x="2072" y="283"/>
                      <a:pt x="1953" y="188"/>
                      <a:pt x="1846" y="140"/>
                    </a:cubicBezTo>
                    <a:cubicBezTo>
                      <a:pt x="1834" y="140"/>
                      <a:pt x="1822" y="128"/>
                      <a:pt x="1798" y="128"/>
                    </a:cubicBezTo>
                    <a:cubicBezTo>
                      <a:pt x="1605" y="39"/>
                      <a:pt x="1379" y="1"/>
                      <a:pt x="11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4" name="Google Shape;3274;p94"/>
              <p:cNvSpPr/>
              <p:nvPr/>
            </p:nvSpPr>
            <p:spPr>
              <a:xfrm>
                <a:off x="2090735" y="4008115"/>
                <a:ext cx="64279" cy="22988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741" extrusionOk="0">
                    <a:moveTo>
                      <a:pt x="1155" y="0"/>
                    </a:moveTo>
                    <a:cubicBezTo>
                      <a:pt x="858" y="0"/>
                      <a:pt x="553" y="60"/>
                      <a:pt x="298" y="154"/>
                    </a:cubicBezTo>
                    <a:cubicBezTo>
                      <a:pt x="60" y="273"/>
                      <a:pt x="0" y="571"/>
                      <a:pt x="274" y="678"/>
                    </a:cubicBezTo>
                    <a:cubicBezTo>
                      <a:pt x="405" y="726"/>
                      <a:pt x="542" y="741"/>
                      <a:pt x="679" y="741"/>
                    </a:cubicBezTo>
                    <a:cubicBezTo>
                      <a:pt x="816" y="741"/>
                      <a:pt x="953" y="726"/>
                      <a:pt x="1084" y="714"/>
                    </a:cubicBezTo>
                    <a:cubicBezTo>
                      <a:pt x="1346" y="678"/>
                      <a:pt x="1596" y="642"/>
                      <a:pt x="1822" y="535"/>
                    </a:cubicBezTo>
                    <a:cubicBezTo>
                      <a:pt x="1893" y="500"/>
                      <a:pt x="1953" y="452"/>
                      <a:pt x="2000" y="404"/>
                    </a:cubicBezTo>
                    <a:cubicBezTo>
                      <a:pt x="2072" y="285"/>
                      <a:pt x="1953" y="178"/>
                      <a:pt x="1846" y="130"/>
                    </a:cubicBezTo>
                    <a:cubicBezTo>
                      <a:pt x="1834" y="130"/>
                      <a:pt x="1822" y="119"/>
                      <a:pt x="1798" y="119"/>
                    </a:cubicBezTo>
                    <a:cubicBezTo>
                      <a:pt x="1606" y="36"/>
                      <a:pt x="1383" y="0"/>
                      <a:pt x="115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5" name="Google Shape;3275;p94"/>
              <p:cNvSpPr/>
              <p:nvPr/>
            </p:nvSpPr>
            <p:spPr>
              <a:xfrm>
                <a:off x="2093682" y="4035570"/>
                <a:ext cx="63937" cy="23236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749" extrusionOk="0">
                    <a:moveTo>
                      <a:pt x="1127" y="0"/>
                    </a:moveTo>
                    <a:cubicBezTo>
                      <a:pt x="836" y="0"/>
                      <a:pt x="539" y="58"/>
                      <a:pt x="298" y="162"/>
                    </a:cubicBezTo>
                    <a:cubicBezTo>
                      <a:pt x="60" y="281"/>
                      <a:pt x="0" y="579"/>
                      <a:pt x="262" y="686"/>
                    </a:cubicBezTo>
                    <a:cubicBezTo>
                      <a:pt x="399" y="734"/>
                      <a:pt x="536" y="749"/>
                      <a:pt x="673" y="749"/>
                    </a:cubicBezTo>
                    <a:cubicBezTo>
                      <a:pt x="810" y="749"/>
                      <a:pt x="947" y="734"/>
                      <a:pt x="1084" y="722"/>
                    </a:cubicBezTo>
                    <a:cubicBezTo>
                      <a:pt x="1334" y="686"/>
                      <a:pt x="1584" y="650"/>
                      <a:pt x="1810" y="543"/>
                    </a:cubicBezTo>
                    <a:cubicBezTo>
                      <a:pt x="1882" y="508"/>
                      <a:pt x="1941" y="460"/>
                      <a:pt x="1989" y="412"/>
                    </a:cubicBezTo>
                    <a:cubicBezTo>
                      <a:pt x="2060" y="293"/>
                      <a:pt x="1941" y="186"/>
                      <a:pt x="1846" y="138"/>
                    </a:cubicBezTo>
                    <a:cubicBezTo>
                      <a:pt x="1822" y="138"/>
                      <a:pt x="1810" y="127"/>
                      <a:pt x="1798" y="127"/>
                    </a:cubicBezTo>
                    <a:cubicBezTo>
                      <a:pt x="1604" y="40"/>
                      <a:pt x="1368" y="0"/>
                      <a:pt x="112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6" name="Google Shape;3276;p94"/>
              <p:cNvSpPr/>
              <p:nvPr/>
            </p:nvSpPr>
            <p:spPr>
              <a:xfrm>
                <a:off x="1645283" y="1831452"/>
                <a:ext cx="568829" cy="907532"/>
              </a:xfrm>
              <a:custGeom>
                <a:avLst/>
                <a:gdLst/>
                <a:ahLst/>
                <a:cxnLst/>
                <a:rect l="l" t="t" r="r" b="b"/>
                <a:pathLst>
                  <a:path w="18336" h="29254" extrusionOk="0">
                    <a:moveTo>
                      <a:pt x="11025" y="0"/>
                    </a:moveTo>
                    <a:lnTo>
                      <a:pt x="7787" y="512"/>
                    </a:lnTo>
                    <a:lnTo>
                      <a:pt x="1750" y="3191"/>
                    </a:lnTo>
                    <a:cubicBezTo>
                      <a:pt x="1750" y="3191"/>
                      <a:pt x="2489" y="13418"/>
                      <a:pt x="2703" y="14216"/>
                    </a:cubicBezTo>
                    <a:cubicBezTo>
                      <a:pt x="2941" y="15038"/>
                      <a:pt x="0" y="28135"/>
                      <a:pt x="0" y="28135"/>
                    </a:cubicBezTo>
                    <a:cubicBezTo>
                      <a:pt x="2286" y="28980"/>
                      <a:pt x="5072" y="29254"/>
                      <a:pt x="7680" y="29254"/>
                    </a:cubicBezTo>
                    <a:lnTo>
                      <a:pt x="8216" y="29254"/>
                    </a:lnTo>
                    <a:cubicBezTo>
                      <a:pt x="12395" y="29194"/>
                      <a:pt x="17371" y="28611"/>
                      <a:pt x="17371" y="28611"/>
                    </a:cubicBezTo>
                    <a:cubicBezTo>
                      <a:pt x="18336" y="20479"/>
                      <a:pt x="16574" y="2143"/>
                      <a:pt x="16502" y="1691"/>
                    </a:cubicBezTo>
                    <a:cubicBezTo>
                      <a:pt x="16383" y="1465"/>
                      <a:pt x="11025" y="0"/>
                      <a:pt x="11025" y="0"/>
                    </a:cubicBezTo>
                    <a:close/>
                  </a:path>
                </a:pathLst>
              </a:custGeom>
              <a:solidFill>
                <a:srgbClr val="63CC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7" name="Google Shape;3277;p94"/>
              <p:cNvSpPr/>
              <p:nvPr/>
            </p:nvSpPr>
            <p:spPr>
              <a:xfrm>
                <a:off x="1694764" y="1970681"/>
                <a:ext cx="24787" cy="205772"/>
              </a:xfrm>
              <a:custGeom>
                <a:avLst/>
                <a:gdLst/>
                <a:ahLst/>
                <a:cxnLst/>
                <a:rect l="l" t="t" r="r" b="b"/>
                <a:pathLst>
                  <a:path w="799" h="6633" extrusionOk="0">
                    <a:moveTo>
                      <a:pt x="667" y="1"/>
                    </a:moveTo>
                    <a:lnTo>
                      <a:pt x="1" y="5871"/>
                    </a:lnTo>
                    <a:lnTo>
                      <a:pt x="798" y="6633"/>
                    </a:lnTo>
                    <a:lnTo>
                      <a:pt x="667" y="1"/>
                    </a:lnTo>
                    <a:close/>
                  </a:path>
                </a:pathLst>
              </a:custGeom>
              <a:solidFill>
                <a:srgbClr val="3BAB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8" name="Google Shape;3278;p94"/>
              <p:cNvSpPr/>
              <p:nvPr/>
            </p:nvSpPr>
            <p:spPr>
              <a:xfrm>
                <a:off x="1836227" y="1816655"/>
                <a:ext cx="215017" cy="166994"/>
              </a:xfrm>
              <a:custGeom>
                <a:avLst/>
                <a:gdLst/>
                <a:ahLst/>
                <a:cxnLst/>
                <a:rect l="l" t="t" r="r" b="b"/>
                <a:pathLst>
                  <a:path w="6931" h="5383" extrusionOk="0">
                    <a:moveTo>
                      <a:pt x="4859" y="1"/>
                    </a:moveTo>
                    <a:lnTo>
                      <a:pt x="1549" y="584"/>
                    </a:lnTo>
                    <a:cubicBezTo>
                      <a:pt x="1549" y="584"/>
                      <a:pt x="346" y="1584"/>
                      <a:pt x="179" y="1656"/>
                    </a:cubicBezTo>
                    <a:cubicBezTo>
                      <a:pt x="1" y="1727"/>
                      <a:pt x="298" y="4966"/>
                      <a:pt x="298" y="4966"/>
                    </a:cubicBezTo>
                    <a:lnTo>
                      <a:pt x="1942" y="3739"/>
                    </a:lnTo>
                    <a:lnTo>
                      <a:pt x="4132" y="5382"/>
                    </a:lnTo>
                    <a:cubicBezTo>
                      <a:pt x="4847" y="4799"/>
                      <a:pt x="6930" y="1287"/>
                      <a:pt x="6775" y="941"/>
                    </a:cubicBezTo>
                    <a:cubicBezTo>
                      <a:pt x="6633" y="596"/>
                      <a:pt x="4859" y="1"/>
                      <a:pt x="4859" y="1"/>
                    </a:cubicBezTo>
                    <a:close/>
                  </a:path>
                </a:pathLst>
              </a:custGeom>
              <a:solidFill>
                <a:srgbClr val="3BAB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79" name="Google Shape;3279;p94"/>
              <p:cNvSpPr/>
              <p:nvPr/>
            </p:nvSpPr>
            <p:spPr>
              <a:xfrm>
                <a:off x="1872058" y="1729854"/>
                <a:ext cx="116769" cy="188058"/>
              </a:xfrm>
              <a:custGeom>
                <a:avLst/>
                <a:gdLst/>
                <a:ahLst/>
                <a:cxnLst/>
                <a:rect l="l" t="t" r="r" b="b"/>
                <a:pathLst>
                  <a:path w="3764" h="6062" extrusionOk="0">
                    <a:moveTo>
                      <a:pt x="3370" y="1"/>
                    </a:moveTo>
                    <a:lnTo>
                      <a:pt x="1" y="977"/>
                    </a:lnTo>
                    <a:lnTo>
                      <a:pt x="370" y="3180"/>
                    </a:lnTo>
                    <a:lnTo>
                      <a:pt x="477" y="3811"/>
                    </a:lnTo>
                    <a:lnTo>
                      <a:pt x="739" y="6061"/>
                    </a:lnTo>
                    <a:lnTo>
                      <a:pt x="3692" y="4097"/>
                    </a:lnTo>
                    <a:cubicBezTo>
                      <a:pt x="3763" y="3501"/>
                      <a:pt x="3704" y="2585"/>
                      <a:pt x="3608" y="1763"/>
                    </a:cubicBezTo>
                    <a:cubicBezTo>
                      <a:pt x="3513" y="811"/>
                      <a:pt x="3370" y="1"/>
                      <a:pt x="3370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0" name="Google Shape;3280;p94"/>
              <p:cNvSpPr/>
              <p:nvPr/>
            </p:nvSpPr>
            <p:spPr>
              <a:xfrm>
                <a:off x="1872058" y="1729854"/>
                <a:ext cx="111960" cy="98931"/>
              </a:xfrm>
              <a:custGeom>
                <a:avLst/>
                <a:gdLst/>
                <a:ahLst/>
                <a:cxnLst/>
                <a:rect l="l" t="t" r="r" b="b"/>
                <a:pathLst>
                  <a:path w="3609" h="3189" extrusionOk="0">
                    <a:moveTo>
                      <a:pt x="3370" y="1"/>
                    </a:moveTo>
                    <a:lnTo>
                      <a:pt x="1" y="977"/>
                    </a:lnTo>
                    <a:lnTo>
                      <a:pt x="370" y="3180"/>
                    </a:lnTo>
                    <a:cubicBezTo>
                      <a:pt x="440" y="3186"/>
                      <a:pt x="511" y="3188"/>
                      <a:pt x="581" y="3188"/>
                    </a:cubicBezTo>
                    <a:cubicBezTo>
                      <a:pt x="1250" y="3188"/>
                      <a:pt x="1919" y="2941"/>
                      <a:pt x="2501" y="2596"/>
                    </a:cubicBezTo>
                    <a:cubicBezTo>
                      <a:pt x="2894" y="2358"/>
                      <a:pt x="3251" y="2061"/>
                      <a:pt x="3608" y="1763"/>
                    </a:cubicBezTo>
                    <a:cubicBezTo>
                      <a:pt x="3513" y="811"/>
                      <a:pt x="3370" y="1"/>
                      <a:pt x="3370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1" name="Google Shape;3281;p94"/>
              <p:cNvSpPr/>
              <p:nvPr/>
            </p:nvSpPr>
            <p:spPr>
              <a:xfrm>
                <a:off x="1761618" y="1481457"/>
                <a:ext cx="256370" cy="335043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0800" extrusionOk="0">
                    <a:moveTo>
                      <a:pt x="3768" y="0"/>
                    </a:moveTo>
                    <a:cubicBezTo>
                      <a:pt x="2275" y="0"/>
                      <a:pt x="756" y="608"/>
                      <a:pt x="1" y="2686"/>
                    </a:cubicBezTo>
                    <a:cubicBezTo>
                      <a:pt x="1" y="2686"/>
                      <a:pt x="417" y="6936"/>
                      <a:pt x="584" y="8329"/>
                    </a:cubicBezTo>
                    <a:cubicBezTo>
                      <a:pt x="608" y="8544"/>
                      <a:pt x="1132" y="10687"/>
                      <a:pt x="1739" y="10794"/>
                    </a:cubicBezTo>
                    <a:cubicBezTo>
                      <a:pt x="1759" y="10797"/>
                      <a:pt x="1784" y="10799"/>
                      <a:pt x="1811" y="10799"/>
                    </a:cubicBezTo>
                    <a:cubicBezTo>
                      <a:pt x="2629" y="10799"/>
                      <a:pt x="6444" y="9296"/>
                      <a:pt x="6871" y="9008"/>
                    </a:cubicBezTo>
                    <a:cubicBezTo>
                      <a:pt x="6990" y="8937"/>
                      <a:pt x="7085" y="8865"/>
                      <a:pt x="7168" y="8782"/>
                    </a:cubicBezTo>
                    <a:cubicBezTo>
                      <a:pt x="7585" y="8448"/>
                      <a:pt x="7692" y="8175"/>
                      <a:pt x="7692" y="8175"/>
                    </a:cubicBezTo>
                    <a:cubicBezTo>
                      <a:pt x="7692" y="8175"/>
                      <a:pt x="8264" y="1614"/>
                      <a:pt x="7668" y="1138"/>
                    </a:cubicBezTo>
                    <a:cubicBezTo>
                      <a:pt x="7330" y="884"/>
                      <a:pt x="5568" y="0"/>
                      <a:pt x="3768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2" name="Google Shape;3282;p94"/>
              <p:cNvSpPr/>
              <p:nvPr/>
            </p:nvSpPr>
            <p:spPr>
              <a:xfrm>
                <a:off x="1813332" y="1707704"/>
                <a:ext cx="109727" cy="62603"/>
              </a:xfrm>
              <a:custGeom>
                <a:avLst/>
                <a:gdLst/>
                <a:ahLst/>
                <a:cxnLst/>
                <a:rect l="l" t="t" r="r" b="b"/>
                <a:pathLst>
                  <a:path w="3537" h="2018" extrusionOk="0">
                    <a:moveTo>
                      <a:pt x="3239" y="1"/>
                    </a:moveTo>
                    <a:lnTo>
                      <a:pt x="1" y="524"/>
                    </a:lnTo>
                    <a:cubicBezTo>
                      <a:pt x="1" y="524"/>
                      <a:pt x="371" y="2018"/>
                      <a:pt x="1722" y="2018"/>
                    </a:cubicBezTo>
                    <a:cubicBezTo>
                      <a:pt x="1803" y="2018"/>
                      <a:pt x="1888" y="2012"/>
                      <a:pt x="1977" y="2001"/>
                    </a:cubicBezTo>
                    <a:cubicBezTo>
                      <a:pt x="3537" y="1786"/>
                      <a:pt x="3239" y="1"/>
                      <a:pt x="323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3" name="Google Shape;3283;p94"/>
              <p:cNvSpPr/>
              <p:nvPr/>
            </p:nvSpPr>
            <p:spPr>
              <a:xfrm>
                <a:off x="1780821" y="1572259"/>
                <a:ext cx="42160" cy="32046"/>
              </a:xfrm>
              <a:custGeom>
                <a:avLst/>
                <a:gdLst/>
                <a:ahLst/>
                <a:cxnLst/>
                <a:rect l="l" t="t" r="r" b="b"/>
                <a:pathLst>
                  <a:path w="1359" h="1033" extrusionOk="0">
                    <a:moveTo>
                      <a:pt x="708" y="0"/>
                    </a:moveTo>
                    <a:cubicBezTo>
                      <a:pt x="246" y="0"/>
                      <a:pt x="1" y="1033"/>
                      <a:pt x="1" y="1033"/>
                    </a:cubicBezTo>
                    <a:lnTo>
                      <a:pt x="1215" y="342"/>
                    </a:lnTo>
                    <a:cubicBezTo>
                      <a:pt x="1215" y="342"/>
                      <a:pt x="1358" y="211"/>
                      <a:pt x="822" y="21"/>
                    </a:cubicBezTo>
                    <a:cubicBezTo>
                      <a:pt x="783" y="7"/>
                      <a:pt x="745" y="0"/>
                      <a:pt x="70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4" name="Google Shape;3284;p94"/>
              <p:cNvSpPr/>
              <p:nvPr/>
            </p:nvSpPr>
            <p:spPr>
              <a:xfrm>
                <a:off x="1883877" y="1557400"/>
                <a:ext cx="72438" cy="28075"/>
              </a:xfrm>
              <a:custGeom>
                <a:avLst/>
                <a:gdLst/>
                <a:ahLst/>
                <a:cxnLst/>
                <a:rect l="l" t="t" r="r" b="b"/>
                <a:pathLst>
                  <a:path w="2335" h="905" extrusionOk="0">
                    <a:moveTo>
                      <a:pt x="652" y="0"/>
                    </a:moveTo>
                    <a:cubicBezTo>
                      <a:pt x="503" y="0"/>
                      <a:pt x="376" y="48"/>
                      <a:pt x="286" y="166"/>
                    </a:cubicBezTo>
                    <a:cubicBezTo>
                      <a:pt x="1" y="535"/>
                      <a:pt x="251" y="714"/>
                      <a:pt x="251" y="714"/>
                    </a:cubicBezTo>
                    <a:lnTo>
                      <a:pt x="2334" y="905"/>
                    </a:lnTo>
                    <a:cubicBezTo>
                      <a:pt x="2334" y="905"/>
                      <a:pt x="1296" y="0"/>
                      <a:pt x="65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5" name="Google Shape;3285;p94"/>
              <p:cNvSpPr/>
              <p:nvPr/>
            </p:nvSpPr>
            <p:spPr>
              <a:xfrm>
                <a:off x="1786001" y="1631574"/>
                <a:ext cx="24415" cy="36327"/>
              </a:xfrm>
              <a:custGeom>
                <a:avLst/>
                <a:gdLst/>
                <a:ahLst/>
                <a:cxnLst/>
                <a:rect l="l" t="t" r="r" b="b"/>
                <a:pathLst>
                  <a:path w="787" h="1171" extrusionOk="0">
                    <a:moveTo>
                      <a:pt x="337" y="0"/>
                    </a:moveTo>
                    <a:cubicBezTo>
                      <a:pt x="328" y="0"/>
                      <a:pt x="319" y="1"/>
                      <a:pt x="310" y="2"/>
                    </a:cubicBezTo>
                    <a:cubicBezTo>
                      <a:pt x="132" y="14"/>
                      <a:pt x="1" y="300"/>
                      <a:pt x="36" y="633"/>
                    </a:cubicBezTo>
                    <a:cubicBezTo>
                      <a:pt x="70" y="940"/>
                      <a:pt x="256" y="1170"/>
                      <a:pt x="438" y="1170"/>
                    </a:cubicBezTo>
                    <a:cubicBezTo>
                      <a:pt x="447" y="1170"/>
                      <a:pt x="456" y="1170"/>
                      <a:pt x="465" y="1169"/>
                    </a:cubicBezTo>
                    <a:cubicBezTo>
                      <a:pt x="655" y="1133"/>
                      <a:pt x="786" y="871"/>
                      <a:pt x="739" y="538"/>
                    </a:cubicBezTo>
                    <a:cubicBezTo>
                      <a:pt x="705" y="231"/>
                      <a:pt x="519" y="0"/>
                      <a:pt x="337" y="0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6" name="Google Shape;3286;p94"/>
              <p:cNvSpPr/>
              <p:nvPr/>
            </p:nvSpPr>
            <p:spPr>
              <a:xfrm>
                <a:off x="1776384" y="1642246"/>
                <a:ext cx="24415" cy="8314"/>
              </a:xfrm>
              <a:custGeom>
                <a:avLst/>
                <a:gdLst/>
                <a:ahLst/>
                <a:cxnLst/>
                <a:rect l="l" t="t" r="r" b="b"/>
                <a:pathLst>
                  <a:path w="787" h="268" extrusionOk="0">
                    <a:moveTo>
                      <a:pt x="214" y="0"/>
                    </a:moveTo>
                    <a:cubicBezTo>
                      <a:pt x="91" y="0"/>
                      <a:pt x="1" y="27"/>
                      <a:pt x="1" y="27"/>
                    </a:cubicBezTo>
                    <a:cubicBezTo>
                      <a:pt x="1" y="27"/>
                      <a:pt x="144" y="182"/>
                      <a:pt x="370" y="241"/>
                    </a:cubicBezTo>
                    <a:cubicBezTo>
                      <a:pt x="445" y="261"/>
                      <a:pt x="517" y="268"/>
                      <a:pt x="579" y="268"/>
                    </a:cubicBezTo>
                    <a:cubicBezTo>
                      <a:pt x="702" y="268"/>
                      <a:pt x="787" y="241"/>
                      <a:pt x="787" y="241"/>
                    </a:cubicBezTo>
                    <a:cubicBezTo>
                      <a:pt x="787" y="241"/>
                      <a:pt x="644" y="86"/>
                      <a:pt x="418" y="27"/>
                    </a:cubicBezTo>
                    <a:cubicBezTo>
                      <a:pt x="346" y="7"/>
                      <a:pt x="276" y="0"/>
                      <a:pt x="2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7" name="Google Shape;3287;p94"/>
              <p:cNvSpPr/>
              <p:nvPr/>
            </p:nvSpPr>
            <p:spPr>
              <a:xfrm>
                <a:off x="1896814" y="1610913"/>
                <a:ext cx="28851" cy="42904"/>
              </a:xfrm>
              <a:custGeom>
                <a:avLst/>
                <a:gdLst/>
                <a:ahLst/>
                <a:cxnLst/>
                <a:rect l="l" t="t" r="r" b="b"/>
                <a:pathLst>
                  <a:path w="930" h="1383" extrusionOk="0">
                    <a:moveTo>
                      <a:pt x="431" y="1"/>
                    </a:moveTo>
                    <a:cubicBezTo>
                      <a:pt x="426" y="1"/>
                      <a:pt x="422" y="1"/>
                      <a:pt x="417" y="1"/>
                    </a:cubicBezTo>
                    <a:cubicBezTo>
                      <a:pt x="179" y="13"/>
                      <a:pt x="0" y="323"/>
                      <a:pt x="36" y="715"/>
                    </a:cubicBezTo>
                    <a:cubicBezTo>
                      <a:pt x="59" y="1089"/>
                      <a:pt x="266" y="1383"/>
                      <a:pt x="499" y="1383"/>
                    </a:cubicBezTo>
                    <a:cubicBezTo>
                      <a:pt x="503" y="1383"/>
                      <a:pt x="508" y="1382"/>
                      <a:pt x="512" y="1382"/>
                    </a:cubicBezTo>
                    <a:cubicBezTo>
                      <a:pt x="751" y="1370"/>
                      <a:pt x="929" y="1061"/>
                      <a:pt x="893" y="668"/>
                    </a:cubicBezTo>
                    <a:cubicBezTo>
                      <a:pt x="870" y="294"/>
                      <a:pt x="663" y="1"/>
                      <a:pt x="431" y="1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8" name="Google Shape;3288;p94"/>
              <p:cNvSpPr/>
              <p:nvPr/>
            </p:nvSpPr>
            <p:spPr>
              <a:xfrm>
                <a:off x="1907889" y="1620468"/>
                <a:ext cx="27362" cy="13091"/>
              </a:xfrm>
              <a:custGeom>
                <a:avLst/>
                <a:gdLst/>
                <a:ahLst/>
                <a:cxnLst/>
                <a:rect l="l" t="t" r="r" b="b"/>
                <a:pathLst>
                  <a:path w="882" h="422" extrusionOk="0">
                    <a:moveTo>
                      <a:pt x="827" y="1"/>
                    </a:moveTo>
                    <a:cubicBezTo>
                      <a:pt x="740" y="1"/>
                      <a:pt x="564" y="13"/>
                      <a:pt x="394" y="98"/>
                    </a:cubicBezTo>
                    <a:cubicBezTo>
                      <a:pt x="132" y="217"/>
                      <a:pt x="1" y="419"/>
                      <a:pt x="1" y="419"/>
                    </a:cubicBezTo>
                    <a:cubicBezTo>
                      <a:pt x="1" y="419"/>
                      <a:pt x="21" y="421"/>
                      <a:pt x="56" y="421"/>
                    </a:cubicBezTo>
                    <a:cubicBezTo>
                      <a:pt x="143" y="421"/>
                      <a:pt x="319" y="409"/>
                      <a:pt x="489" y="324"/>
                    </a:cubicBezTo>
                    <a:cubicBezTo>
                      <a:pt x="751" y="205"/>
                      <a:pt x="882" y="3"/>
                      <a:pt x="882" y="3"/>
                    </a:cubicBezTo>
                    <a:cubicBezTo>
                      <a:pt x="882" y="3"/>
                      <a:pt x="861" y="1"/>
                      <a:pt x="82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89" name="Google Shape;3289;p94"/>
              <p:cNvSpPr/>
              <p:nvPr/>
            </p:nvSpPr>
            <p:spPr>
              <a:xfrm>
                <a:off x="1753862" y="1678884"/>
                <a:ext cx="47309" cy="26152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843" extrusionOk="0">
                    <a:moveTo>
                      <a:pt x="378" y="1"/>
                    </a:moveTo>
                    <a:cubicBezTo>
                      <a:pt x="223" y="1"/>
                      <a:pt x="109" y="46"/>
                      <a:pt x="72" y="132"/>
                    </a:cubicBezTo>
                    <a:cubicBezTo>
                      <a:pt x="1" y="310"/>
                      <a:pt x="251" y="560"/>
                      <a:pt x="632" y="727"/>
                    </a:cubicBezTo>
                    <a:cubicBezTo>
                      <a:pt x="817" y="806"/>
                      <a:pt x="995" y="842"/>
                      <a:pt x="1138" y="842"/>
                    </a:cubicBezTo>
                    <a:cubicBezTo>
                      <a:pt x="1298" y="842"/>
                      <a:pt x="1416" y="797"/>
                      <a:pt x="1453" y="715"/>
                    </a:cubicBezTo>
                    <a:cubicBezTo>
                      <a:pt x="1525" y="537"/>
                      <a:pt x="1275" y="275"/>
                      <a:pt x="894" y="120"/>
                    </a:cubicBezTo>
                    <a:cubicBezTo>
                      <a:pt x="704" y="40"/>
                      <a:pt x="523" y="1"/>
                      <a:pt x="378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0" name="Google Shape;3290;p94"/>
              <p:cNvSpPr/>
              <p:nvPr/>
            </p:nvSpPr>
            <p:spPr>
              <a:xfrm>
                <a:off x="1899016" y="1661635"/>
                <a:ext cx="70235" cy="32760"/>
              </a:xfrm>
              <a:custGeom>
                <a:avLst/>
                <a:gdLst/>
                <a:ahLst/>
                <a:cxnLst/>
                <a:rect l="l" t="t" r="r" b="b"/>
                <a:pathLst>
                  <a:path w="2264" h="1056" extrusionOk="0">
                    <a:moveTo>
                      <a:pt x="1528" y="1"/>
                    </a:moveTo>
                    <a:cubicBezTo>
                      <a:pt x="1377" y="1"/>
                      <a:pt x="1211" y="19"/>
                      <a:pt x="1037" y="57"/>
                    </a:cubicBezTo>
                    <a:cubicBezTo>
                      <a:pt x="441" y="200"/>
                      <a:pt x="1" y="521"/>
                      <a:pt x="60" y="771"/>
                    </a:cubicBezTo>
                    <a:cubicBezTo>
                      <a:pt x="102" y="954"/>
                      <a:pt x="370" y="1056"/>
                      <a:pt x="731" y="1056"/>
                    </a:cubicBezTo>
                    <a:cubicBezTo>
                      <a:pt x="887" y="1056"/>
                      <a:pt x="1060" y="1037"/>
                      <a:pt x="1239" y="997"/>
                    </a:cubicBezTo>
                    <a:cubicBezTo>
                      <a:pt x="1834" y="866"/>
                      <a:pt x="2263" y="533"/>
                      <a:pt x="2204" y="283"/>
                    </a:cubicBezTo>
                    <a:cubicBezTo>
                      <a:pt x="2161" y="106"/>
                      <a:pt x="1892" y="1"/>
                      <a:pt x="1528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1" name="Google Shape;3291;p94"/>
              <p:cNvSpPr/>
              <p:nvPr/>
            </p:nvSpPr>
            <p:spPr>
              <a:xfrm>
                <a:off x="1822949" y="1622764"/>
                <a:ext cx="38437" cy="80162"/>
              </a:xfrm>
              <a:custGeom>
                <a:avLst/>
                <a:gdLst/>
                <a:ahLst/>
                <a:cxnLst/>
                <a:rect l="l" t="t" r="r" b="b"/>
                <a:pathLst>
                  <a:path w="1239" h="2584" extrusionOk="0">
                    <a:moveTo>
                      <a:pt x="691" y="0"/>
                    </a:moveTo>
                    <a:lnTo>
                      <a:pt x="691" y="0"/>
                    </a:lnTo>
                    <a:cubicBezTo>
                      <a:pt x="607" y="750"/>
                      <a:pt x="334" y="1548"/>
                      <a:pt x="0" y="2203"/>
                    </a:cubicBezTo>
                    <a:cubicBezTo>
                      <a:pt x="119" y="2417"/>
                      <a:pt x="357" y="2560"/>
                      <a:pt x="607" y="2584"/>
                    </a:cubicBezTo>
                    <a:cubicBezTo>
                      <a:pt x="846" y="2584"/>
                      <a:pt x="1107" y="2477"/>
                      <a:pt x="1238" y="2262"/>
                    </a:cubicBezTo>
                    <a:lnTo>
                      <a:pt x="1238" y="2262"/>
                    </a:lnTo>
                    <a:cubicBezTo>
                      <a:pt x="1109" y="2330"/>
                      <a:pt x="965" y="2361"/>
                      <a:pt x="820" y="2361"/>
                    </a:cubicBezTo>
                    <a:cubicBezTo>
                      <a:pt x="633" y="2361"/>
                      <a:pt x="442" y="2309"/>
                      <a:pt x="274" y="2215"/>
                    </a:cubicBezTo>
                    <a:cubicBezTo>
                      <a:pt x="691" y="1584"/>
                      <a:pt x="834" y="762"/>
                      <a:pt x="691" y="0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2" name="Google Shape;3292;p94"/>
              <p:cNvSpPr/>
              <p:nvPr/>
            </p:nvSpPr>
            <p:spPr>
              <a:xfrm>
                <a:off x="1754979" y="1411873"/>
                <a:ext cx="332096" cy="270020"/>
              </a:xfrm>
              <a:custGeom>
                <a:avLst/>
                <a:gdLst/>
                <a:ahLst/>
                <a:cxnLst/>
                <a:rect l="l" t="t" r="r" b="b"/>
                <a:pathLst>
                  <a:path w="10705" h="8704" extrusionOk="0">
                    <a:moveTo>
                      <a:pt x="5299" y="0"/>
                    </a:moveTo>
                    <a:cubicBezTo>
                      <a:pt x="4292" y="0"/>
                      <a:pt x="3281" y="277"/>
                      <a:pt x="2429" y="821"/>
                    </a:cubicBezTo>
                    <a:cubicBezTo>
                      <a:pt x="1298" y="1547"/>
                      <a:pt x="477" y="2738"/>
                      <a:pt x="167" y="4060"/>
                    </a:cubicBezTo>
                    <a:cubicBezTo>
                      <a:pt x="48" y="4524"/>
                      <a:pt x="0" y="5000"/>
                      <a:pt x="36" y="5488"/>
                    </a:cubicBezTo>
                    <a:cubicBezTo>
                      <a:pt x="715" y="5167"/>
                      <a:pt x="1298" y="4691"/>
                      <a:pt x="1703" y="4083"/>
                    </a:cubicBezTo>
                    <a:lnTo>
                      <a:pt x="1703" y="4083"/>
                    </a:lnTo>
                    <a:cubicBezTo>
                      <a:pt x="1703" y="4334"/>
                      <a:pt x="1643" y="4584"/>
                      <a:pt x="1513" y="4810"/>
                    </a:cubicBezTo>
                    <a:cubicBezTo>
                      <a:pt x="2048" y="4464"/>
                      <a:pt x="2501" y="4000"/>
                      <a:pt x="2834" y="3452"/>
                    </a:cubicBezTo>
                    <a:cubicBezTo>
                      <a:pt x="3715" y="3881"/>
                      <a:pt x="4698" y="4096"/>
                      <a:pt x="5683" y="4096"/>
                    </a:cubicBezTo>
                    <a:cubicBezTo>
                      <a:pt x="5710" y="4096"/>
                      <a:pt x="5736" y="4096"/>
                      <a:pt x="5763" y="4095"/>
                    </a:cubicBezTo>
                    <a:cubicBezTo>
                      <a:pt x="5358" y="3929"/>
                      <a:pt x="5049" y="3595"/>
                      <a:pt x="4894" y="3202"/>
                    </a:cubicBezTo>
                    <a:lnTo>
                      <a:pt x="4894" y="3202"/>
                    </a:lnTo>
                    <a:cubicBezTo>
                      <a:pt x="5394" y="3560"/>
                      <a:pt x="5930" y="3869"/>
                      <a:pt x="6477" y="4119"/>
                    </a:cubicBezTo>
                    <a:cubicBezTo>
                      <a:pt x="6942" y="4334"/>
                      <a:pt x="7228" y="4369"/>
                      <a:pt x="7418" y="4869"/>
                    </a:cubicBezTo>
                    <a:cubicBezTo>
                      <a:pt x="7847" y="5965"/>
                      <a:pt x="8025" y="7382"/>
                      <a:pt x="7763" y="8536"/>
                    </a:cubicBezTo>
                    <a:cubicBezTo>
                      <a:pt x="7943" y="8177"/>
                      <a:pt x="8154" y="7902"/>
                      <a:pt x="8508" y="7902"/>
                    </a:cubicBezTo>
                    <a:cubicBezTo>
                      <a:pt x="8529" y="7902"/>
                      <a:pt x="8551" y="7903"/>
                      <a:pt x="8573" y="7905"/>
                    </a:cubicBezTo>
                    <a:cubicBezTo>
                      <a:pt x="8978" y="7929"/>
                      <a:pt x="9323" y="8298"/>
                      <a:pt x="9335" y="8703"/>
                    </a:cubicBezTo>
                    <a:cubicBezTo>
                      <a:pt x="9811" y="8060"/>
                      <a:pt x="10168" y="7346"/>
                      <a:pt x="10395" y="6596"/>
                    </a:cubicBezTo>
                    <a:cubicBezTo>
                      <a:pt x="10597" y="5893"/>
                      <a:pt x="10704" y="5167"/>
                      <a:pt x="10680" y="4429"/>
                    </a:cubicBezTo>
                    <a:cubicBezTo>
                      <a:pt x="10657" y="4072"/>
                      <a:pt x="10621" y="3702"/>
                      <a:pt x="10418" y="3405"/>
                    </a:cubicBezTo>
                    <a:cubicBezTo>
                      <a:pt x="10270" y="3173"/>
                      <a:pt x="9991" y="3006"/>
                      <a:pt x="9723" y="3006"/>
                    </a:cubicBezTo>
                    <a:cubicBezTo>
                      <a:pt x="9647" y="3006"/>
                      <a:pt x="9572" y="3019"/>
                      <a:pt x="9502" y="3048"/>
                    </a:cubicBezTo>
                    <a:cubicBezTo>
                      <a:pt x="9490" y="1964"/>
                      <a:pt x="8632" y="1059"/>
                      <a:pt x="7668" y="559"/>
                    </a:cubicBezTo>
                    <a:cubicBezTo>
                      <a:pt x="6940" y="185"/>
                      <a:pt x="6121" y="0"/>
                      <a:pt x="529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3" name="Google Shape;3293;p94"/>
              <p:cNvSpPr/>
              <p:nvPr/>
            </p:nvSpPr>
            <p:spPr>
              <a:xfrm>
                <a:off x="1981381" y="1629806"/>
                <a:ext cx="72065" cy="109323"/>
              </a:xfrm>
              <a:custGeom>
                <a:avLst/>
                <a:gdLst/>
                <a:ahLst/>
                <a:cxnLst/>
                <a:rect l="l" t="t" r="r" b="b"/>
                <a:pathLst>
                  <a:path w="2323" h="3524" extrusionOk="0">
                    <a:moveTo>
                      <a:pt x="1427" y="1"/>
                    </a:moveTo>
                    <a:cubicBezTo>
                      <a:pt x="1153" y="1"/>
                      <a:pt x="941" y="235"/>
                      <a:pt x="834" y="404"/>
                    </a:cubicBezTo>
                    <a:cubicBezTo>
                      <a:pt x="775" y="511"/>
                      <a:pt x="727" y="583"/>
                      <a:pt x="727" y="583"/>
                    </a:cubicBezTo>
                    <a:lnTo>
                      <a:pt x="1" y="3524"/>
                    </a:lnTo>
                    <a:cubicBezTo>
                      <a:pt x="834" y="3488"/>
                      <a:pt x="1442" y="3024"/>
                      <a:pt x="1787" y="2619"/>
                    </a:cubicBezTo>
                    <a:cubicBezTo>
                      <a:pt x="1858" y="2523"/>
                      <a:pt x="1918" y="2440"/>
                      <a:pt x="1965" y="2369"/>
                    </a:cubicBezTo>
                    <a:cubicBezTo>
                      <a:pt x="2216" y="1952"/>
                      <a:pt x="2323" y="464"/>
                      <a:pt x="1727" y="95"/>
                    </a:cubicBezTo>
                    <a:cubicBezTo>
                      <a:pt x="1621" y="28"/>
                      <a:pt x="1521" y="1"/>
                      <a:pt x="1427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4" name="Google Shape;3294;p94"/>
              <p:cNvSpPr/>
              <p:nvPr/>
            </p:nvSpPr>
            <p:spPr>
              <a:xfrm>
                <a:off x="2002073" y="1661046"/>
                <a:ext cx="38809" cy="57019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1838" extrusionOk="0">
                    <a:moveTo>
                      <a:pt x="959" y="0"/>
                    </a:moveTo>
                    <a:cubicBezTo>
                      <a:pt x="641" y="0"/>
                      <a:pt x="176" y="513"/>
                      <a:pt x="167" y="778"/>
                    </a:cubicBezTo>
                    <a:cubicBezTo>
                      <a:pt x="167" y="885"/>
                      <a:pt x="191" y="969"/>
                      <a:pt x="191" y="1064"/>
                    </a:cubicBezTo>
                    <a:cubicBezTo>
                      <a:pt x="215" y="1326"/>
                      <a:pt x="155" y="1600"/>
                      <a:pt x="1" y="1838"/>
                    </a:cubicBezTo>
                    <a:cubicBezTo>
                      <a:pt x="477" y="1493"/>
                      <a:pt x="1001" y="1124"/>
                      <a:pt x="1179" y="623"/>
                    </a:cubicBezTo>
                    <a:cubicBezTo>
                      <a:pt x="1227" y="516"/>
                      <a:pt x="1251" y="397"/>
                      <a:pt x="1227" y="278"/>
                    </a:cubicBezTo>
                    <a:cubicBezTo>
                      <a:pt x="1184" y="78"/>
                      <a:pt x="1082" y="0"/>
                      <a:pt x="959" y="0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5" name="Google Shape;3295;p94"/>
              <p:cNvSpPr/>
              <p:nvPr/>
            </p:nvSpPr>
            <p:spPr>
              <a:xfrm>
                <a:off x="1378242" y="1655989"/>
                <a:ext cx="195783" cy="87577"/>
              </a:xfrm>
              <a:custGeom>
                <a:avLst/>
                <a:gdLst/>
                <a:ahLst/>
                <a:cxnLst/>
                <a:rect l="l" t="t" r="r" b="b"/>
                <a:pathLst>
                  <a:path w="6311" h="2823" extrusionOk="0">
                    <a:moveTo>
                      <a:pt x="1214" y="1"/>
                    </a:moveTo>
                    <a:lnTo>
                      <a:pt x="0" y="2822"/>
                    </a:lnTo>
                    <a:lnTo>
                      <a:pt x="6310" y="2822"/>
                    </a:lnTo>
                    <a:lnTo>
                      <a:pt x="121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6" name="Google Shape;3296;p94"/>
              <p:cNvSpPr/>
              <p:nvPr/>
            </p:nvSpPr>
            <p:spPr>
              <a:xfrm>
                <a:off x="1496065" y="1786377"/>
                <a:ext cx="101226" cy="114535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3692" extrusionOk="0">
                    <a:moveTo>
                      <a:pt x="3262" y="1"/>
                    </a:moveTo>
                    <a:lnTo>
                      <a:pt x="0" y="2084"/>
                    </a:lnTo>
                    <a:lnTo>
                      <a:pt x="1250" y="3691"/>
                    </a:lnTo>
                    <a:lnTo>
                      <a:pt x="326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7" name="Google Shape;3297;p94"/>
              <p:cNvSpPr/>
              <p:nvPr/>
            </p:nvSpPr>
            <p:spPr>
              <a:xfrm>
                <a:off x="1517471" y="1578433"/>
                <a:ext cx="107896" cy="125238"/>
              </a:xfrm>
              <a:custGeom>
                <a:avLst/>
                <a:gdLst/>
                <a:ahLst/>
                <a:cxnLst/>
                <a:rect l="l" t="t" r="r" b="b"/>
                <a:pathLst>
                  <a:path w="3478" h="4037" extrusionOk="0">
                    <a:moveTo>
                      <a:pt x="2037" y="0"/>
                    </a:moveTo>
                    <a:lnTo>
                      <a:pt x="1" y="953"/>
                    </a:lnTo>
                    <a:lnTo>
                      <a:pt x="3477" y="4037"/>
                    </a:lnTo>
                    <a:lnTo>
                      <a:pt x="203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8" name="Google Shape;3298;p94"/>
              <p:cNvSpPr/>
              <p:nvPr/>
            </p:nvSpPr>
            <p:spPr>
              <a:xfrm>
                <a:off x="1427722" y="2106188"/>
                <a:ext cx="150366" cy="92044"/>
              </a:xfrm>
              <a:custGeom>
                <a:avLst/>
                <a:gdLst/>
                <a:ahLst/>
                <a:cxnLst/>
                <a:rect l="l" t="t" r="r" b="b"/>
                <a:pathLst>
                  <a:path w="4847" h="2967" extrusionOk="0">
                    <a:moveTo>
                      <a:pt x="4000" y="0"/>
                    </a:moveTo>
                    <a:cubicBezTo>
                      <a:pt x="3866" y="0"/>
                      <a:pt x="3748" y="42"/>
                      <a:pt x="3620" y="74"/>
                    </a:cubicBezTo>
                    <a:cubicBezTo>
                      <a:pt x="3334" y="169"/>
                      <a:pt x="3096" y="276"/>
                      <a:pt x="2810" y="360"/>
                    </a:cubicBezTo>
                    <a:cubicBezTo>
                      <a:pt x="2739" y="467"/>
                      <a:pt x="2667" y="610"/>
                      <a:pt x="2584" y="717"/>
                    </a:cubicBezTo>
                    <a:cubicBezTo>
                      <a:pt x="2382" y="812"/>
                      <a:pt x="2132" y="872"/>
                      <a:pt x="1905" y="955"/>
                    </a:cubicBezTo>
                    <a:cubicBezTo>
                      <a:pt x="1810" y="895"/>
                      <a:pt x="1751" y="788"/>
                      <a:pt x="1667" y="717"/>
                    </a:cubicBezTo>
                    <a:cubicBezTo>
                      <a:pt x="1274" y="836"/>
                      <a:pt x="882" y="967"/>
                      <a:pt x="501" y="1086"/>
                    </a:cubicBezTo>
                    <a:cubicBezTo>
                      <a:pt x="417" y="1241"/>
                      <a:pt x="370" y="1383"/>
                      <a:pt x="346" y="1550"/>
                    </a:cubicBezTo>
                    <a:cubicBezTo>
                      <a:pt x="346" y="1610"/>
                      <a:pt x="346" y="1705"/>
                      <a:pt x="358" y="1788"/>
                    </a:cubicBezTo>
                    <a:lnTo>
                      <a:pt x="0" y="1919"/>
                    </a:lnTo>
                    <a:lnTo>
                      <a:pt x="72" y="2241"/>
                    </a:lnTo>
                    <a:lnTo>
                      <a:pt x="131" y="2515"/>
                    </a:lnTo>
                    <a:lnTo>
                      <a:pt x="548" y="2443"/>
                    </a:lnTo>
                    <a:cubicBezTo>
                      <a:pt x="596" y="2538"/>
                      <a:pt x="643" y="2622"/>
                      <a:pt x="679" y="2669"/>
                    </a:cubicBezTo>
                    <a:cubicBezTo>
                      <a:pt x="786" y="2788"/>
                      <a:pt x="917" y="2896"/>
                      <a:pt x="1084" y="2967"/>
                    </a:cubicBezTo>
                    <a:cubicBezTo>
                      <a:pt x="1477" y="2848"/>
                      <a:pt x="1870" y="2729"/>
                      <a:pt x="2263" y="2622"/>
                    </a:cubicBezTo>
                    <a:cubicBezTo>
                      <a:pt x="2310" y="2515"/>
                      <a:pt x="2286" y="2396"/>
                      <a:pt x="2322" y="2300"/>
                    </a:cubicBezTo>
                    <a:cubicBezTo>
                      <a:pt x="2548" y="2253"/>
                      <a:pt x="2787" y="2157"/>
                      <a:pt x="3001" y="2098"/>
                    </a:cubicBezTo>
                    <a:cubicBezTo>
                      <a:pt x="3144" y="2145"/>
                      <a:pt x="3275" y="2217"/>
                      <a:pt x="3394" y="2265"/>
                    </a:cubicBezTo>
                    <a:cubicBezTo>
                      <a:pt x="3680" y="2181"/>
                      <a:pt x="3941" y="2134"/>
                      <a:pt x="4215" y="2062"/>
                    </a:cubicBezTo>
                    <a:cubicBezTo>
                      <a:pt x="4394" y="2015"/>
                      <a:pt x="4537" y="1967"/>
                      <a:pt x="4644" y="1884"/>
                    </a:cubicBezTo>
                    <a:cubicBezTo>
                      <a:pt x="4775" y="1764"/>
                      <a:pt x="4846" y="1550"/>
                      <a:pt x="4846" y="1372"/>
                    </a:cubicBezTo>
                    <a:cubicBezTo>
                      <a:pt x="4846" y="1181"/>
                      <a:pt x="4811" y="1002"/>
                      <a:pt x="4751" y="824"/>
                    </a:cubicBezTo>
                    <a:cubicBezTo>
                      <a:pt x="4751" y="812"/>
                      <a:pt x="4751" y="812"/>
                      <a:pt x="4727" y="788"/>
                    </a:cubicBezTo>
                    <a:cubicBezTo>
                      <a:pt x="4668" y="633"/>
                      <a:pt x="4608" y="455"/>
                      <a:pt x="4513" y="300"/>
                    </a:cubicBezTo>
                    <a:cubicBezTo>
                      <a:pt x="4406" y="157"/>
                      <a:pt x="4239" y="14"/>
                      <a:pt x="4049" y="2"/>
                    </a:cubicBezTo>
                    <a:cubicBezTo>
                      <a:pt x="4032" y="1"/>
                      <a:pt x="4016" y="0"/>
                      <a:pt x="4000" y="0"/>
                    </a:cubicBezTo>
                    <a:close/>
                  </a:path>
                </a:pathLst>
              </a:custGeom>
              <a:solidFill>
                <a:srgbClr val="77AF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299" name="Google Shape;3299;p94"/>
              <p:cNvSpPr/>
              <p:nvPr/>
            </p:nvSpPr>
            <p:spPr>
              <a:xfrm>
                <a:off x="1428095" y="2105815"/>
                <a:ext cx="147047" cy="69149"/>
              </a:xfrm>
              <a:custGeom>
                <a:avLst/>
                <a:gdLst/>
                <a:ahLst/>
                <a:cxnLst/>
                <a:rect l="l" t="t" r="r" b="b"/>
                <a:pathLst>
                  <a:path w="4740" h="2229" extrusionOk="0">
                    <a:moveTo>
                      <a:pt x="3992" y="0"/>
                    </a:moveTo>
                    <a:cubicBezTo>
                      <a:pt x="3868" y="0"/>
                      <a:pt x="3744" y="33"/>
                      <a:pt x="3620" y="74"/>
                    </a:cubicBezTo>
                    <a:cubicBezTo>
                      <a:pt x="3334" y="169"/>
                      <a:pt x="3096" y="264"/>
                      <a:pt x="2822" y="360"/>
                    </a:cubicBezTo>
                    <a:cubicBezTo>
                      <a:pt x="2739" y="467"/>
                      <a:pt x="2667" y="610"/>
                      <a:pt x="2596" y="717"/>
                    </a:cubicBezTo>
                    <a:cubicBezTo>
                      <a:pt x="2382" y="800"/>
                      <a:pt x="2132" y="860"/>
                      <a:pt x="1905" y="955"/>
                    </a:cubicBezTo>
                    <a:cubicBezTo>
                      <a:pt x="1822" y="895"/>
                      <a:pt x="1763" y="788"/>
                      <a:pt x="1667" y="717"/>
                    </a:cubicBezTo>
                    <a:cubicBezTo>
                      <a:pt x="1286" y="836"/>
                      <a:pt x="881" y="967"/>
                      <a:pt x="512" y="1086"/>
                    </a:cubicBezTo>
                    <a:cubicBezTo>
                      <a:pt x="417" y="1229"/>
                      <a:pt x="369" y="1384"/>
                      <a:pt x="346" y="1550"/>
                    </a:cubicBezTo>
                    <a:cubicBezTo>
                      <a:pt x="346" y="1610"/>
                      <a:pt x="346" y="1693"/>
                      <a:pt x="358" y="1788"/>
                    </a:cubicBezTo>
                    <a:lnTo>
                      <a:pt x="0" y="1919"/>
                    </a:lnTo>
                    <a:lnTo>
                      <a:pt x="72" y="2229"/>
                    </a:lnTo>
                    <a:lnTo>
                      <a:pt x="750" y="2027"/>
                    </a:lnTo>
                    <a:cubicBezTo>
                      <a:pt x="750" y="2027"/>
                      <a:pt x="548" y="1717"/>
                      <a:pt x="810" y="1562"/>
                    </a:cubicBezTo>
                    <a:cubicBezTo>
                      <a:pt x="941" y="1491"/>
                      <a:pt x="1239" y="1384"/>
                      <a:pt x="1501" y="1324"/>
                    </a:cubicBezTo>
                    <a:cubicBezTo>
                      <a:pt x="1572" y="1305"/>
                      <a:pt x="1643" y="1296"/>
                      <a:pt x="1712" y="1296"/>
                    </a:cubicBezTo>
                    <a:cubicBezTo>
                      <a:pt x="1908" y="1296"/>
                      <a:pt x="2092" y="1368"/>
                      <a:pt x="2251" y="1491"/>
                    </a:cubicBezTo>
                    <a:lnTo>
                      <a:pt x="3156" y="1276"/>
                    </a:lnTo>
                    <a:cubicBezTo>
                      <a:pt x="3156" y="1276"/>
                      <a:pt x="3108" y="479"/>
                      <a:pt x="3370" y="467"/>
                    </a:cubicBezTo>
                    <a:cubicBezTo>
                      <a:pt x="3379" y="467"/>
                      <a:pt x="3388" y="467"/>
                      <a:pt x="3398" y="467"/>
                    </a:cubicBezTo>
                    <a:cubicBezTo>
                      <a:pt x="3549" y="467"/>
                      <a:pt x="3828" y="423"/>
                      <a:pt x="4081" y="423"/>
                    </a:cubicBezTo>
                    <a:cubicBezTo>
                      <a:pt x="4288" y="423"/>
                      <a:pt x="4478" y="453"/>
                      <a:pt x="4560" y="562"/>
                    </a:cubicBezTo>
                    <a:cubicBezTo>
                      <a:pt x="4608" y="622"/>
                      <a:pt x="4656" y="705"/>
                      <a:pt x="4739" y="788"/>
                    </a:cubicBezTo>
                    <a:cubicBezTo>
                      <a:pt x="4680" y="622"/>
                      <a:pt x="4620" y="443"/>
                      <a:pt x="4513" y="300"/>
                    </a:cubicBezTo>
                    <a:cubicBezTo>
                      <a:pt x="4406" y="145"/>
                      <a:pt x="4239" y="14"/>
                      <a:pt x="4049" y="2"/>
                    </a:cubicBezTo>
                    <a:cubicBezTo>
                      <a:pt x="4030" y="1"/>
                      <a:pt x="4011" y="0"/>
                      <a:pt x="3992" y="0"/>
                    </a:cubicBezTo>
                    <a:close/>
                  </a:path>
                </a:pathLst>
              </a:custGeom>
              <a:solidFill>
                <a:srgbClr val="9AB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0" name="Google Shape;3300;p94"/>
              <p:cNvSpPr/>
              <p:nvPr/>
            </p:nvSpPr>
            <p:spPr>
              <a:xfrm>
                <a:off x="1285888" y="2034588"/>
                <a:ext cx="627957" cy="547423"/>
              </a:xfrm>
              <a:custGeom>
                <a:avLst/>
                <a:gdLst/>
                <a:ahLst/>
                <a:cxnLst/>
                <a:rect l="l" t="t" r="r" b="b"/>
                <a:pathLst>
                  <a:path w="20242" h="17646" extrusionOk="0">
                    <a:moveTo>
                      <a:pt x="16455" y="1"/>
                    </a:moveTo>
                    <a:lnTo>
                      <a:pt x="0" y="7656"/>
                    </a:lnTo>
                    <a:lnTo>
                      <a:pt x="6847" y="17646"/>
                    </a:lnTo>
                    <a:lnTo>
                      <a:pt x="20241" y="11407"/>
                    </a:lnTo>
                    <a:lnTo>
                      <a:pt x="16455" y="1"/>
                    </a:lnTo>
                    <a:close/>
                  </a:path>
                </a:pathLst>
              </a:custGeom>
              <a:solidFill>
                <a:srgbClr val="C78B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1" name="Google Shape;3301;p94"/>
              <p:cNvSpPr/>
              <p:nvPr/>
            </p:nvSpPr>
            <p:spPr>
              <a:xfrm>
                <a:off x="1615719" y="2205646"/>
                <a:ext cx="95704" cy="103026"/>
              </a:xfrm>
              <a:custGeom>
                <a:avLst/>
                <a:gdLst/>
                <a:ahLst/>
                <a:cxnLst/>
                <a:rect l="l" t="t" r="r" b="b"/>
                <a:pathLst>
                  <a:path w="3085" h="3321" extrusionOk="0">
                    <a:moveTo>
                      <a:pt x="1017" y="1"/>
                    </a:moveTo>
                    <a:cubicBezTo>
                      <a:pt x="919" y="1"/>
                      <a:pt x="816" y="41"/>
                      <a:pt x="739" y="118"/>
                    </a:cubicBezTo>
                    <a:cubicBezTo>
                      <a:pt x="679" y="178"/>
                      <a:pt x="656" y="249"/>
                      <a:pt x="656" y="321"/>
                    </a:cubicBezTo>
                    <a:lnTo>
                      <a:pt x="489" y="2368"/>
                    </a:lnTo>
                    <a:lnTo>
                      <a:pt x="441" y="2309"/>
                    </a:lnTo>
                    <a:cubicBezTo>
                      <a:pt x="388" y="2242"/>
                      <a:pt x="315" y="2212"/>
                      <a:pt x="244" y="2212"/>
                    </a:cubicBezTo>
                    <a:cubicBezTo>
                      <a:pt x="124" y="2212"/>
                      <a:pt x="8" y="2298"/>
                      <a:pt x="1" y="2440"/>
                    </a:cubicBezTo>
                    <a:cubicBezTo>
                      <a:pt x="1" y="2499"/>
                      <a:pt x="13" y="2571"/>
                      <a:pt x="60" y="2618"/>
                    </a:cubicBezTo>
                    <a:lnTo>
                      <a:pt x="572" y="3226"/>
                    </a:lnTo>
                    <a:cubicBezTo>
                      <a:pt x="631" y="3291"/>
                      <a:pt x="707" y="3320"/>
                      <a:pt x="783" y="3320"/>
                    </a:cubicBezTo>
                    <a:cubicBezTo>
                      <a:pt x="847" y="3320"/>
                      <a:pt x="911" y="3299"/>
                      <a:pt x="965" y="3261"/>
                    </a:cubicBezTo>
                    <a:lnTo>
                      <a:pt x="1572" y="2738"/>
                    </a:lnTo>
                    <a:cubicBezTo>
                      <a:pt x="1632" y="2702"/>
                      <a:pt x="1668" y="2630"/>
                      <a:pt x="1668" y="2571"/>
                    </a:cubicBezTo>
                    <a:cubicBezTo>
                      <a:pt x="1676" y="2413"/>
                      <a:pt x="1550" y="2301"/>
                      <a:pt x="1417" y="2301"/>
                    </a:cubicBezTo>
                    <a:cubicBezTo>
                      <a:pt x="1360" y="2301"/>
                      <a:pt x="1301" y="2322"/>
                      <a:pt x="1251" y="2368"/>
                    </a:cubicBezTo>
                    <a:lnTo>
                      <a:pt x="1191" y="2404"/>
                    </a:lnTo>
                    <a:lnTo>
                      <a:pt x="1191" y="2404"/>
                    </a:lnTo>
                    <a:lnTo>
                      <a:pt x="1310" y="975"/>
                    </a:lnTo>
                    <a:lnTo>
                      <a:pt x="2465" y="1797"/>
                    </a:lnTo>
                    <a:cubicBezTo>
                      <a:pt x="2532" y="1843"/>
                      <a:pt x="2612" y="1867"/>
                      <a:pt x="2691" y="1867"/>
                    </a:cubicBezTo>
                    <a:cubicBezTo>
                      <a:pt x="2795" y="1867"/>
                      <a:pt x="2898" y="1825"/>
                      <a:pt x="2965" y="1737"/>
                    </a:cubicBezTo>
                    <a:cubicBezTo>
                      <a:pt x="3084" y="1571"/>
                      <a:pt x="3049" y="1356"/>
                      <a:pt x="2882" y="1237"/>
                    </a:cubicBezTo>
                    <a:lnTo>
                      <a:pt x="1203" y="59"/>
                    </a:lnTo>
                    <a:cubicBezTo>
                      <a:pt x="1150" y="20"/>
                      <a:pt x="1084" y="1"/>
                      <a:pt x="10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2" name="Google Shape;3302;p94"/>
              <p:cNvSpPr/>
              <p:nvPr/>
            </p:nvSpPr>
            <p:spPr>
              <a:xfrm>
                <a:off x="1621644" y="2323780"/>
                <a:ext cx="99024" cy="76315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2460" extrusionOk="0">
                    <a:moveTo>
                      <a:pt x="498" y="0"/>
                    </a:moveTo>
                    <a:cubicBezTo>
                      <a:pt x="314" y="0"/>
                      <a:pt x="165" y="140"/>
                      <a:pt x="155" y="323"/>
                    </a:cubicBezTo>
                    <a:lnTo>
                      <a:pt x="0" y="2109"/>
                    </a:lnTo>
                    <a:cubicBezTo>
                      <a:pt x="0" y="2204"/>
                      <a:pt x="12" y="2287"/>
                      <a:pt x="72" y="2323"/>
                    </a:cubicBezTo>
                    <a:cubicBezTo>
                      <a:pt x="143" y="2409"/>
                      <a:pt x="245" y="2460"/>
                      <a:pt x="350" y="2460"/>
                    </a:cubicBezTo>
                    <a:cubicBezTo>
                      <a:pt x="405" y="2460"/>
                      <a:pt x="460" y="2446"/>
                      <a:pt x="512" y="2418"/>
                    </a:cubicBezTo>
                    <a:lnTo>
                      <a:pt x="2429" y="1525"/>
                    </a:lnTo>
                    <a:lnTo>
                      <a:pt x="2393" y="1608"/>
                    </a:lnTo>
                    <a:cubicBezTo>
                      <a:pt x="2334" y="1777"/>
                      <a:pt x="2473" y="1938"/>
                      <a:pt x="2639" y="1938"/>
                    </a:cubicBezTo>
                    <a:cubicBezTo>
                      <a:pt x="2671" y="1938"/>
                      <a:pt x="2705" y="1932"/>
                      <a:pt x="2739" y="1918"/>
                    </a:cubicBezTo>
                    <a:cubicBezTo>
                      <a:pt x="2798" y="1906"/>
                      <a:pt x="2846" y="1847"/>
                      <a:pt x="2870" y="1787"/>
                    </a:cubicBezTo>
                    <a:lnTo>
                      <a:pt x="3144" y="1025"/>
                    </a:lnTo>
                    <a:cubicBezTo>
                      <a:pt x="3191" y="894"/>
                      <a:pt x="3108" y="727"/>
                      <a:pt x="2977" y="680"/>
                    </a:cubicBezTo>
                    <a:lnTo>
                      <a:pt x="2215" y="418"/>
                    </a:lnTo>
                    <a:cubicBezTo>
                      <a:pt x="2188" y="407"/>
                      <a:pt x="2159" y="401"/>
                      <a:pt x="2129" y="401"/>
                    </a:cubicBezTo>
                    <a:cubicBezTo>
                      <a:pt x="2093" y="401"/>
                      <a:pt x="2057" y="410"/>
                      <a:pt x="2024" y="430"/>
                    </a:cubicBezTo>
                    <a:cubicBezTo>
                      <a:pt x="1822" y="513"/>
                      <a:pt x="1834" y="811"/>
                      <a:pt x="2036" y="894"/>
                    </a:cubicBezTo>
                    <a:lnTo>
                      <a:pt x="2120" y="918"/>
                    </a:lnTo>
                    <a:lnTo>
                      <a:pt x="750" y="1561"/>
                    </a:lnTo>
                    <a:lnTo>
                      <a:pt x="750" y="1561"/>
                    </a:lnTo>
                    <a:lnTo>
                      <a:pt x="846" y="382"/>
                    </a:lnTo>
                    <a:cubicBezTo>
                      <a:pt x="869" y="215"/>
                      <a:pt x="762" y="61"/>
                      <a:pt x="596" y="13"/>
                    </a:cubicBezTo>
                    <a:cubicBezTo>
                      <a:pt x="562" y="4"/>
                      <a:pt x="530" y="0"/>
                      <a:pt x="49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3" name="Google Shape;3303;p94"/>
              <p:cNvSpPr/>
              <p:nvPr/>
            </p:nvSpPr>
            <p:spPr>
              <a:xfrm>
                <a:off x="1715084" y="2257546"/>
                <a:ext cx="87577" cy="94029"/>
              </a:xfrm>
              <a:custGeom>
                <a:avLst/>
                <a:gdLst/>
                <a:ahLst/>
                <a:cxnLst/>
                <a:rect l="l" t="t" r="r" b="b"/>
                <a:pathLst>
                  <a:path w="2823" h="3031" extrusionOk="0">
                    <a:moveTo>
                      <a:pt x="1080" y="1"/>
                    </a:moveTo>
                    <a:cubicBezTo>
                      <a:pt x="1065" y="1"/>
                      <a:pt x="1050" y="2"/>
                      <a:pt x="1036" y="5"/>
                    </a:cubicBezTo>
                    <a:lnTo>
                      <a:pt x="251" y="136"/>
                    </a:lnTo>
                    <a:cubicBezTo>
                      <a:pt x="96" y="172"/>
                      <a:pt x="1" y="303"/>
                      <a:pt x="24" y="457"/>
                    </a:cubicBezTo>
                    <a:lnTo>
                      <a:pt x="155" y="1243"/>
                    </a:lnTo>
                    <a:cubicBezTo>
                      <a:pt x="179" y="1315"/>
                      <a:pt x="203" y="1362"/>
                      <a:pt x="262" y="1410"/>
                    </a:cubicBezTo>
                    <a:cubicBezTo>
                      <a:pt x="305" y="1438"/>
                      <a:pt x="352" y="1451"/>
                      <a:pt x="398" y="1451"/>
                    </a:cubicBezTo>
                    <a:cubicBezTo>
                      <a:pt x="544" y="1451"/>
                      <a:pt x="683" y="1320"/>
                      <a:pt x="655" y="1148"/>
                    </a:cubicBezTo>
                    <a:lnTo>
                      <a:pt x="632" y="1076"/>
                    </a:lnTo>
                    <a:lnTo>
                      <a:pt x="1727" y="1850"/>
                    </a:lnTo>
                    <a:lnTo>
                      <a:pt x="667" y="2339"/>
                    </a:lnTo>
                    <a:cubicBezTo>
                      <a:pt x="501" y="2434"/>
                      <a:pt x="417" y="2624"/>
                      <a:pt x="489" y="2803"/>
                    </a:cubicBezTo>
                    <a:cubicBezTo>
                      <a:pt x="541" y="2942"/>
                      <a:pt x="676" y="3031"/>
                      <a:pt x="815" y="3031"/>
                    </a:cubicBezTo>
                    <a:cubicBezTo>
                      <a:pt x="866" y="3031"/>
                      <a:pt x="917" y="3019"/>
                      <a:pt x="965" y="2993"/>
                    </a:cubicBezTo>
                    <a:lnTo>
                      <a:pt x="2584" y="2243"/>
                    </a:lnTo>
                    <a:cubicBezTo>
                      <a:pt x="2739" y="2160"/>
                      <a:pt x="2822" y="2005"/>
                      <a:pt x="2775" y="1838"/>
                    </a:cubicBezTo>
                    <a:cubicBezTo>
                      <a:pt x="2763" y="1743"/>
                      <a:pt x="2703" y="1672"/>
                      <a:pt x="2632" y="1624"/>
                    </a:cubicBezTo>
                    <a:lnTo>
                      <a:pt x="1048" y="517"/>
                    </a:lnTo>
                    <a:lnTo>
                      <a:pt x="1132" y="493"/>
                    </a:lnTo>
                    <a:cubicBezTo>
                      <a:pt x="1346" y="469"/>
                      <a:pt x="1405" y="183"/>
                      <a:pt x="1227" y="53"/>
                    </a:cubicBezTo>
                    <a:cubicBezTo>
                      <a:pt x="1181" y="16"/>
                      <a:pt x="1129" y="1"/>
                      <a:pt x="108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4" name="Google Shape;3304;p94"/>
              <p:cNvSpPr/>
              <p:nvPr/>
            </p:nvSpPr>
            <p:spPr>
              <a:xfrm>
                <a:off x="1285888" y="2209679"/>
                <a:ext cx="290340" cy="372332"/>
              </a:xfrm>
              <a:custGeom>
                <a:avLst/>
                <a:gdLst/>
                <a:ahLst/>
                <a:cxnLst/>
                <a:rect l="l" t="t" r="r" b="b"/>
                <a:pathLst>
                  <a:path w="9359" h="12002" extrusionOk="0">
                    <a:moveTo>
                      <a:pt x="4322" y="0"/>
                    </a:moveTo>
                    <a:lnTo>
                      <a:pt x="0" y="2012"/>
                    </a:lnTo>
                    <a:lnTo>
                      <a:pt x="6847" y="12002"/>
                    </a:lnTo>
                    <a:lnTo>
                      <a:pt x="9359" y="10823"/>
                    </a:lnTo>
                    <a:lnTo>
                      <a:pt x="4322" y="0"/>
                    </a:lnTo>
                    <a:close/>
                  </a:path>
                </a:pathLst>
              </a:custGeom>
              <a:solidFill>
                <a:srgbClr val="A971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5" name="Google Shape;3305;p94"/>
              <p:cNvSpPr/>
              <p:nvPr/>
            </p:nvSpPr>
            <p:spPr>
              <a:xfrm>
                <a:off x="1361241" y="2391750"/>
                <a:ext cx="173633" cy="155299"/>
              </a:xfrm>
              <a:custGeom>
                <a:avLst/>
                <a:gdLst/>
                <a:ahLst/>
                <a:cxnLst/>
                <a:rect l="l" t="t" r="r" b="b"/>
                <a:pathLst>
                  <a:path w="5597" h="5006" extrusionOk="0">
                    <a:moveTo>
                      <a:pt x="2862" y="1"/>
                    </a:moveTo>
                    <a:cubicBezTo>
                      <a:pt x="2482" y="1"/>
                      <a:pt x="1481" y="1391"/>
                      <a:pt x="1342" y="1886"/>
                    </a:cubicBezTo>
                    <a:lnTo>
                      <a:pt x="1342" y="1886"/>
                    </a:lnTo>
                    <a:cubicBezTo>
                      <a:pt x="1399" y="1567"/>
                      <a:pt x="1524" y="731"/>
                      <a:pt x="1358" y="572"/>
                    </a:cubicBezTo>
                    <a:cubicBezTo>
                      <a:pt x="1345" y="561"/>
                      <a:pt x="1329" y="555"/>
                      <a:pt x="1312" y="555"/>
                    </a:cubicBezTo>
                    <a:cubicBezTo>
                      <a:pt x="1002" y="555"/>
                      <a:pt x="0" y="2239"/>
                      <a:pt x="0" y="2239"/>
                    </a:cubicBezTo>
                    <a:cubicBezTo>
                      <a:pt x="0" y="2239"/>
                      <a:pt x="1167" y="5005"/>
                      <a:pt x="2805" y="5005"/>
                    </a:cubicBezTo>
                    <a:cubicBezTo>
                      <a:pt x="3146" y="5005"/>
                      <a:pt x="3507" y="4886"/>
                      <a:pt x="3882" y="4597"/>
                    </a:cubicBezTo>
                    <a:cubicBezTo>
                      <a:pt x="3882" y="4597"/>
                      <a:pt x="5596" y="2954"/>
                      <a:pt x="5311" y="2156"/>
                    </a:cubicBezTo>
                    <a:cubicBezTo>
                      <a:pt x="5266" y="2027"/>
                      <a:pt x="5183" y="1973"/>
                      <a:pt x="5076" y="1973"/>
                    </a:cubicBezTo>
                    <a:cubicBezTo>
                      <a:pt x="4895" y="1973"/>
                      <a:pt x="4643" y="2126"/>
                      <a:pt x="4382" y="2334"/>
                    </a:cubicBezTo>
                    <a:cubicBezTo>
                      <a:pt x="4418" y="1858"/>
                      <a:pt x="4394" y="1453"/>
                      <a:pt x="4203" y="1322"/>
                    </a:cubicBezTo>
                    <a:cubicBezTo>
                      <a:pt x="4147" y="1281"/>
                      <a:pt x="4088" y="1263"/>
                      <a:pt x="4027" y="1263"/>
                    </a:cubicBezTo>
                    <a:cubicBezTo>
                      <a:pt x="3451" y="1263"/>
                      <a:pt x="2691" y="2918"/>
                      <a:pt x="2691" y="2918"/>
                    </a:cubicBezTo>
                    <a:cubicBezTo>
                      <a:pt x="2691" y="2918"/>
                      <a:pt x="3239" y="179"/>
                      <a:pt x="2917" y="13"/>
                    </a:cubicBezTo>
                    <a:cubicBezTo>
                      <a:pt x="2901" y="4"/>
                      <a:pt x="2882" y="1"/>
                      <a:pt x="2862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6" name="Google Shape;3306;p94"/>
              <p:cNvSpPr/>
              <p:nvPr/>
            </p:nvSpPr>
            <p:spPr>
              <a:xfrm>
                <a:off x="983759" y="2302002"/>
                <a:ext cx="267073" cy="292945"/>
              </a:xfrm>
              <a:custGeom>
                <a:avLst/>
                <a:gdLst/>
                <a:ahLst/>
                <a:cxnLst/>
                <a:rect l="l" t="t" r="r" b="b"/>
                <a:pathLst>
                  <a:path w="8609" h="9443" extrusionOk="0">
                    <a:moveTo>
                      <a:pt x="7096" y="1"/>
                    </a:moveTo>
                    <a:lnTo>
                      <a:pt x="6501" y="703"/>
                    </a:lnTo>
                    <a:lnTo>
                      <a:pt x="6668" y="834"/>
                    </a:lnTo>
                    <a:lnTo>
                      <a:pt x="5691" y="1965"/>
                    </a:lnTo>
                    <a:cubicBezTo>
                      <a:pt x="5602" y="1952"/>
                      <a:pt x="5511" y="1946"/>
                      <a:pt x="5420" y="1946"/>
                    </a:cubicBezTo>
                    <a:cubicBezTo>
                      <a:pt x="5016" y="1946"/>
                      <a:pt x="4609" y="2063"/>
                      <a:pt x="4298" y="2179"/>
                    </a:cubicBezTo>
                    <a:cubicBezTo>
                      <a:pt x="3894" y="2310"/>
                      <a:pt x="3584" y="2560"/>
                      <a:pt x="3298" y="2846"/>
                    </a:cubicBezTo>
                    <a:cubicBezTo>
                      <a:pt x="3155" y="2989"/>
                      <a:pt x="3012" y="3144"/>
                      <a:pt x="2893" y="3311"/>
                    </a:cubicBezTo>
                    <a:cubicBezTo>
                      <a:pt x="2512" y="3787"/>
                      <a:pt x="1738" y="4799"/>
                      <a:pt x="1072" y="5728"/>
                    </a:cubicBezTo>
                    <a:cubicBezTo>
                      <a:pt x="607" y="6406"/>
                      <a:pt x="191" y="7025"/>
                      <a:pt x="0" y="7430"/>
                    </a:cubicBezTo>
                    <a:cubicBezTo>
                      <a:pt x="143" y="7811"/>
                      <a:pt x="417" y="8204"/>
                      <a:pt x="726" y="8561"/>
                    </a:cubicBezTo>
                    <a:lnTo>
                      <a:pt x="905" y="8740"/>
                    </a:lnTo>
                    <a:cubicBezTo>
                      <a:pt x="1346" y="9061"/>
                      <a:pt x="1858" y="9323"/>
                      <a:pt x="2334" y="9442"/>
                    </a:cubicBezTo>
                    <a:cubicBezTo>
                      <a:pt x="2691" y="9180"/>
                      <a:pt x="3251" y="8680"/>
                      <a:pt x="3834" y="8109"/>
                    </a:cubicBezTo>
                    <a:cubicBezTo>
                      <a:pt x="4667" y="7311"/>
                      <a:pt x="5548" y="6382"/>
                      <a:pt x="5965" y="5942"/>
                    </a:cubicBezTo>
                    <a:cubicBezTo>
                      <a:pt x="6096" y="5787"/>
                      <a:pt x="6227" y="5644"/>
                      <a:pt x="6382" y="5478"/>
                    </a:cubicBezTo>
                    <a:cubicBezTo>
                      <a:pt x="6620" y="5168"/>
                      <a:pt x="6811" y="4811"/>
                      <a:pt x="6882" y="4394"/>
                    </a:cubicBezTo>
                    <a:cubicBezTo>
                      <a:pt x="6942" y="3989"/>
                      <a:pt x="7025" y="3453"/>
                      <a:pt x="6870" y="2977"/>
                    </a:cubicBezTo>
                    <a:lnTo>
                      <a:pt x="7834" y="1846"/>
                    </a:lnTo>
                    <a:lnTo>
                      <a:pt x="8013" y="2001"/>
                    </a:lnTo>
                    <a:lnTo>
                      <a:pt x="8608" y="1298"/>
                    </a:lnTo>
                    <a:lnTo>
                      <a:pt x="7096" y="1"/>
                    </a:lnTo>
                    <a:close/>
                  </a:path>
                </a:pathLst>
              </a:custGeom>
              <a:solidFill>
                <a:srgbClr val="5E80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7" name="Google Shape;3307;p94"/>
              <p:cNvSpPr/>
              <p:nvPr/>
            </p:nvSpPr>
            <p:spPr>
              <a:xfrm>
                <a:off x="1016240" y="2390292"/>
                <a:ext cx="165133" cy="163271"/>
              </a:xfrm>
              <a:custGeom>
                <a:avLst/>
                <a:gdLst/>
                <a:ahLst/>
                <a:cxnLst/>
                <a:rect l="l" t="t" r="r" b="b"/>
                <a:pathLst>
                  <a:path w="5323" h="5263" extrusionOk="0">
                    <a:moveTo>
                      <a:pt x="2239" y="0"/>
                    </a:moveTo>
                    <a:cubicBezTo>
                      <a:pt x="2085" y="143"/>
                      <a:pt x="1954" y="298"/>
                      <a:pt x="1834" y="465"/>
                    </a:cubicBezTo>
                    <a:cubicBezTo>
                      <a:pt x="1453" y="941"/>
                      <a:pt x="680" y="1953"/>
                      <a:pt x="1" y="2882"/>
                    </a:cubicBezTo>
                    <a:lnTo>
                      <a:pt x="2787" y="5263"/>
                    </a:lnTo>
                    <a:cubicBezTo>
                      <a:pt x="3620" y="4465"/>
                      <a:pt x="4501" y="3536"/>
                      <a:pt x="4918" y="3096"/>
                    </a:cubicBezTo>
                    <a:cubicBezTo>
                      <a:pt x="5049" y="2941"/>
                      <a:pt x="5180" y="2798"/>
                      <a:pt x="5323" y="2632"/>
                    </a:cubicBezTo>
                    <a:lnTo>
                      <a:pt x="2239" y="0"/>
                    </a:lnTo>
                    <a:close/>
                  </a:path>
                </a:pathLst>
              </a:custGeom>
              <a:solidFill>
                <a:srgbClr val="FFB0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8" name="Google Shape;3308;p94"/>
              <p:cNvSpPr/>
              <p:nvPr/>
            </p:nvSpPr>
            <p:spPr>
              <a:xfrm>
                <a:off x="983759" y="2302002"/>
                <a:ext cx="246381" cy="265615"/>
              </a:xfrm>
              <a:custGeom>
                <a:avLst/>
                <a:gdLst/>
                <a:ahLst/>
                <a:cxnLst/>
                <a:rect l="l" t="t" r="r" b="b"/>
                <a:pathLst>
                  <a:path w="7942" h="8562" extrusionOk="0">
                    <a:moveTo>
                      <a:pt x="7096" y="1"/>
                    </a:moveTo>
                    <a:lnTo>
                      <a:pt x="6501" y="703"/>
                    </a:lnTo>
                    <a:lnTo>
                      <a:pt x="6668" y="834"/>
                    </a:lnTo>
                    <a:lnTo>
                      <a:pt x="5691" y="1965"/>
                    </a:lnTo>
                    <a:cubicBezTo>
                      <a:pt x="5602" y="1952"/>
                      <a:pt x="5511" y="1946"/>
                      <a:pt x="5420" y="1946"/>
                    </a:cubicBezTo>
                    <a:cubicBezTo>
                      <a:pt x="5016" y="1946"/>
                      <a:pt x="4609" y="2063"/>
                      <a:pt x="4298" y="2179"/>
                    </a:cubicBezTo>
                    <a:cubicBezTo>
                      <a:pt x="3894" y="2310"/>
                      <a:pt x="3584" y="2560"/>
                      <a:pt x="3298" y="2846"/>
                    </a:cubicBezTo>
                    <a:cubicBezTo>
                      <a:pt x="3155" y="2989"/>
                      <a:pt x="3012" y="3144"/>
                      <a:pt x="2893" y="3311"/>
                    </a:cubicBezTo>
                    <a:cubicBezTo>
                      <a:pt x="2512" y="3787"/>
                      <a:pt x="1738" y="4799"/>
                      <a:pt x="1072" y="5728"/>
                    </a:cubicBezTo>
                    <a:cubicBezTo>
                      <a:pt x="607" y="6406"/>
                      <a:pt x="191" y="7025"/>
                      <a:pt x="0" y="7430"/>
                    </a:cubicBezTo>
                    <a:cubicBezTo>
                      <a:pt x="143" y="7811"/>
                      <a:pt x="417" y="8204"/>
                      <a:pt x="726" y="8561"/>
                    </a:cubicBezTo>
                    <a:cubicBezTo>
                      <a:pt x="1322" y="6716"/>
                      <a:pt x="2477" y="5049"/>
                      <a:pt x="4024" y="3870"/>
                    </a:cubicBezTo>
                    <a:cubicBezTo>
                      <a:pt x="4786" y="3287"/>
                      <a:pt x="5656" y="2834"/>
                      <a:pt x="6382" y="2191"/>
                    </a:cubicBezTo>
                    <a:cubicBezTo>
                      <a:pt x="6870" y="1763"/>
                      <a:pt x="7346" y="1298"/>
                      <a:pt x="7823" y="846"/>
                    </a:cubicBezTo>
                    <a:cubicBezTo>
                      <a:pt x="7858" y="810"/>
                      <a:pt x="7894" y="775"/>
                      <a:pt x="7942" y="727"/>
                    </a:cubicBezTo>
                    <a:lnTo>
                      <a:pt x="7096" y="1"/>
                    </a:lnTo>
                    <a:close/>
                  </a:path>
                </a:pathLst>
              </a:custGeom>
              <a:solidFill>
                <a:srgbClr val="5E80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09" name="Google Shape;3309;p94"/>
              <p:cNvSpPr/>
              <p:nvPr/>
            </p:nvSpPr>
            <p:spPr>
              <a:xfrm>
                <a:off x="847447" y="2591597"/>
                <a:ext cx="1008014" cy="1489297"/>
              </a:xfrm>
              <a:custGeom>
                <a:avLst/>
                <a:gdLst/>
                <a:ahLst/>
                <a:cxnLst/>
                <a:rect l="l" t="t" r="r" b="b"/>
                <a:pathLst>
                  <a:path w="32493" h="48007" extrusionOk="0">
                    <a:moveTo>
                      <a:pt x="1" y="0"/>
                    </a:moveTo>
                    <a:lnTo>
                      <a:pt x="239" y="6358"/>
                    </a:lnTo>
                    <a:lnTo>
                      <a:pt x="2144" y="48006"/>
                    </a:lnTo>
                    <a:lnTo>
                      <a:pt x="30969" y="48006"/>
                    </a:lnTo>
                    <a:lnTo>
                      <a:pt x="32326" y="6358"/>
                    </a:lnTo>
                    <a:lnTo>
                      <a:pt x="32493" y="0"/>
                    </a:lnTo>
                    <a:close/>
                  </a:path>
                </a:pathLst>
              </a:custGeom>
              <a:solidFill>
                <a:srgbClr val="4569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0" name="Google Shape;3310;p94"/>
              <p:cNvSpPr/>
              <p:nvPr/>
            </p:nvSpPr>
            <p:spPr>
              <a:xfrm>
                <a:off x="847447" y="2591597"/>
                <a:ext cx="1008014" cy="197272"/>
              </a:xfrm>
              <a:custGeom>
                <a:avLst/>
                <a:gdLst/>
                <a:ahLst/>
                <a:cxnLst/>
                <a:rect l="l" t="t" r="r" b="b"/>
                <a:pathLst>
                  <a:path w="32493" h="6359" extrusionOk="0">
                    <a:moveTo>
                      <a:pt x="1" y="0"/>
                    </a:moveTo>
                    <a:lnTo>
                      <a:pt x="239" y="6358"/>
                    </a:lnTo>
                    <a:lnTo>
                      <a:pt x="32326" y="6358"/>
                    </a:lnTo>
                    <a:lnTo>
                      <a:pt x="32493" y="0"/>
                    </a:lnTo>
                    <a:close/>
                  </a:path>
                </a:pathLst>
              </a:custGeom>
              <a:solidFill>
                <a:srgbClr val="254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1" name="Google Shape;3311;p94"/>
              <p:cNvSpPr/>
              <p:nvPr/>
            </p:nvSpPr>
            <p:spPr>
              <a:xfrm>
                <a:off x="775443" y="2502934"/>
                <a:ext cx="1152424" cy="157749"/>
              </a:xfrm>
              <a:custGeom>
                <a:avLst/>
                <a:gdLst/>
                <a:ahLst/>
                <a:cxnLst/>
                <a:rect l="l" t="t" r="r" b="b"/>
                <a:pathLst>
                  <a:path w="37148" h="5085" extrusionOk="0">
                    <a:moveTo>
                      <a:pt x="36612" y="1"/>
                    </a:moveTo>
                    <a:lnTo>
                      <a:pt x="1905" y="965"/>
                    </a:lnTo>
                    <a:lnTo>
                      <a:pt x="0" y="5085"/>
                    </a:lnTo>
                    <a:lnTo>
                      <a:pt x="37148" y="5085"/>
                    </a:lnTo>
                    <a:lnTo>
                      <a:pt x="36612" y="1"/>
                    </a:lnTo>
                    <a:close/>
                  </a:path>
                </a:pathLst>
              </a:custGeom>
              <a:solidFill>
                <a:srgbClr val="4569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2" name="Google Shape;3312;p94"/>
              <p:cNvSpPr/>
              <p:nvPr/>
            </p:nvSpPr>
            <p:spPr>
              <a:xfrm>
                <a:off x="1195767" y="2993897"/>
                <a:ext cx="280381" cy="256370"/>
              </a:xfrm>
              <a:custGeom>
                <a:avLst/>
                <a:gdLst/>
                <a:ahLst/>
                <a:cxnLst/>
                <a:rect l="l" t="t" r="r" b="b"/>
                <a:pathLst>
                  <a:path w="9038" h="8264" extrusionOk="0">
                    <a:moveTo>
                      <a:pt x="5086" y="0"/>
                    </a:moveTo>
                    <a:cubicBezTo>
                      <a:pt x="4955" y="0"/>
                      <a:pt x="4822" y="26"/>
                      <a:pt x="4691" y="81"/>
                    </a:cubicBezTo>
                    <a:cubicBezTo>
                      <a:pt x="4501" y="177"/>
                      <a:pt x="4334" y="331"/>
                      <a:pt x="4227" y="510"/>
                    </a:cubicBezTo>
                    <a:lnTo>
                      <a:pt x="1441" y="5427"/>
                    </a:lnTo>
                    <a:lnTo>
                      <a:pt x="1381" y="5213"/>
                    </a:lnTo>
                    <a:cubicBezTo>
                      <a:pt x="1289" y="4883"/>
                      <a:pt x="1006" y="4706"/>
                      <a:pt x="717" y="4706"/>
                    </a:cubicBezTo>
                    <a:cubicBezTo>
                      <a:pt x="486" y="4706"/>
                      <a:pt x="251" y="4820"/>
                      <a:pt x="108" y="5058"/>
                    </a:cubicBezTo>
                    <a:cubicBezTo>
                      <a:pt x="24" y="5201"/>
                      <a:pt x="0" y="5392"/>
                      <a:pt x="48" y="5570"/>
                    </a:cubicBezTo>
                    <a:lnTo>
                      <a:pt x="643" y="7713"/>
                    </a:lnTo>
                    <a:cubicBezTo>
                      <a:pt x="742" y="8050"/>
                      <a:pt x="1040" y="8264"/>
                      <a:pt x="1370" y="8264"/>
                    </a:cubicBezTo>
                    <a:cubicBezTo>
                      <a:pt x="1437" y="8264"/>
                      <a:pt x="1504" y="8255"/>
                      <a:pt x="1572" y="8237"/>
                    </a:cubicBezTo>
                    <a:lnTo>
                      <a:pt x="3715" y="7642"/>
                    </a:lnTo>
                    <a:cubicBezTo>
                      <a:pt x="3894" y="7594"/>
                      <a:pt x="4037" y="7475"/>
                      <a:pt x="4132" y="7320"/>
                    </a:cubicBezTo>
                    <a:cubicBezTo>
                      <a:pt x="4397" y="6843"/>
                      <a:pt x="4030" y="6281"/>
                      <a:pt x="3534" y="6281"/>
                    </a:cubicBezTo>
                    <a:cubicBezTo>
                      <a:pt x="3473" y="6281"/>
                      <a:pt x="3410" y="6290"/>
                      <a:pt x="3346" y="6308"/>
                    </a:cubicBezTo>
                    <a:lnTo>
                      <a:pt x="3132" y="6368"/>
                    </a:lnTo>
                    <a:lnTo>
                      <a:pt x="5096" y="2939"/>
                    </a:lnTo>
                    <a:lnTo>
                      <a:pt x="7049" y="6332"/>
                    </a:lnTo>
                    <a:cubicBezTo>
                      <a:pt x="7236" y="6663"/>
                      <a:pt x="7580" y="6861"/>
                      <a:pt x="7935" y="6861"/>
                    </a:cubicBezTo>
                    <a:cubicBezTo>
                      <a:pt x="8077" y="6861"/>
                      <a:pt x="8222" y="6829"/>
                      <a:pt x="8359" y="6761"/>
                    </a:cubicBezTo>
                    <a:cubicBezTo>
                      <a:pt x="8859" y="6499"/>
                      <a:pt x="9037" y="5892"/>
                      <a:pt x="8763" y="5415"/>
                    </a:cubicBezTo>
                    <a:lnTo>
                      <a:pt x="5930" y="486"/>
                    </a:lnTo>
                    <a:cubicBezTo>
                      <a:pt x="5757" y="183"/>
                      <a:pt x="5433" y="0"/>
                      <a:pt x="508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3" name="Google Shape;3313;p94"/>
              <p:cNvSpPr/>
              <p:nvPr/>
            </p:nvSpPr>
            <p:spPr>
              <a:xfrm>
                <a:off x="1082752" y="3280855"/>
                <a:ext cx="296978" cy="236391"/>
              </a:xfrm>
              <a:custGeom>
                <a:avLst/>
                <a:gdLst/>
                <a:ahLst/>
                <a:cxnLst/>
                <a:rect l="l" t="t" r="r" b="b"/>
                <a:pathLst>
                  <a:path w="9573" h="7620" extrusionOk="0">
                    <a:moveTo>
                      <a:pt x="3467" y="0"/>
                    </a:moveTo>
                    <a:cubicBezTo>
                      <a:pt x="3129" y="0"/>
                      <a:pt x="2799" y="179"/>
                      <a:pt x="2619" y="487"/>
                    </a:cubicBezTo>
                    <a:lnTo>
                      <a:pt x="179" y="4797"/>
                    </a:lnTo>
                    <a:cubicBezTo>
                      <a:pt x="48" y="5000"/>
                      <a:pt x="0" y="5250"/>
                      <a:pt x="60" y="5536"/>
                    </a:cubicBezTo>
                    <a:cubicBezTo>
                      <a:pt x="155" y="6000"/>
                      <a:pt x="572" y="6309"/>
                      <a:pt x="1012" y="6309"/>
                    </a:cubicBezTo>
                    <a:lnTo>
                      <a:pt x="6858" y="6298"/>
                    </a:lnTo>
                    <a:lnTo>
                      <a:pt x="6715" y="6440"/>
                    </a:lnTo>
                    <a:cubicBezTo>
                      <a:pt x="6287" y="6881"/>
                      <a:pt x="6596" y="7619"/>
                      <a:pt x="7203" y="7619"/>
                    </a:cubicBezTo>
                    <a:cubicBezTo>
                      <a:pt x="7382" y="7619"/>
                      <a:pt x="7561" y="7548"/>
                      <a:pt x="7703" y="7417"/>
                    </a:cubicBezTo>
                    <a:lnTo>
                      <a:pt x="9275" y="5833"/>
                    </a:lnTo>
                    <a:cubicBezTo>
                      <a:pt x="9573" y="5536"/>
                      <a:pt x="9573" y="5071"/>
                      <a:pt x="9275" y="4774"/>
                    </a:cubicBezTo>
                    <a:lnTo>
                      <a:pt x="7703" y="3202"/>
                    </a:lnTo>
                    <a:cubicBezTo>
                      <a:pt x="7561" y="3071"/>
                      <a:pt x="7382" y="2988"/>
                      <a:pt x="7203" y="2988"/>
                    </a:cubicBezTo>
                    <a:cubicBezTo>
                      <a:pt x="6584" y="2988"/>
                      <a:pt x="6287" y="3738"/>
                      <a:pt x="6715" y="4166"/>
                    </a:cubicBezTo>
                    <a:lnTo>
                      <a:pt x="6870" y="4321"/>
                    </a:lnTo>
                    <a:lnTo>
                      <a:pt x="2679" y="4321"/>
                    </a:lnTo>
                    <a:lnTo>
                      <a:pt x="4286" y="1487"/>
                    </a:lnTo>
                    <a:cubicBezTo>
                      <a:pt x="4524" y="1083"/>
                      <a:pt x="4453" y="571"/>
                      <a:pt x="4108" y="249"/>
                    </a:cubicBezTo>
                    <a:cubicBezTo>
                      <a:pt x="3918" y="79"/>
                      <a:pt x="3691" y="0"/>
                      <a:pt x="34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4" name="Google Shape;3314;p94"/>
              <p:cNvSpPr/>
              <p:nvPr/>
            </p:nvSpPr>
            <p:spPr>
              <a:xfrm>
                <a:off x="1411094" y="3226317"/>
                <a:ext cx="215389" cy="248428"/>
              </a:xfrm>
              <a:custGeom>
                <a:avLst/>
                <a:gdLst/>
                <a:ahLst/>
                <a:cxnLst/>
                <a:rect l="l" t="t" r="r" b="b"/>
                <a:pathLst>
                  <a:path w="6943" h="8008" extrusionOk="0">
                    <a:moveTo>
                      <a:pt x="2306" y="0"/>
                    </a:moveTo>
                    <a:cubicBezTo>
                      <a:pt x="1984" y="0"/>
                      <a:pt x="1685" y="221"/>
                      <a:pt x="1596" y="555"/>
                    </a:cubicBezTo>
                    <a:lnTo>
                      <a:pt x="1013" y="2710"/>
                    </a:lnTo>
                    <a:cubicBezTo>
                      <a:pt x="965" y="2888"/>
                      <a:pt x="1001" y="3067"/>
                      <a:pt x="1084" y="3234"/>
                    </a:cubicBezTo>
                    <a:cubicBezTo>
                      <a:pt x="1215" y="3469"/>
                      <a:pt x="1445" y="3581"/>
                      <a:pt x="1676" y="3581"/>
                    </a:cubicBezTo>
                    <a:cubicBezTo>
                      <a:pt x="1970" y="3581"/>
                      <a:pt x="2265" y="3400"/>
                      <a:pt x="2358" y="3067"/>
                    </a:cubicBezTo>
                    <a:lnTo>
                      <a:pt x="2418" y="2864"/>
                    </a:lnTo>
                    <a:lnTo>
                      <a:pt x="4239" y="6055"/>
                    </a:lnTo>
                    <a:lnTo>
                      <a:pt x="1048" y="6055"/>
                    </a:lnTo>
                    <a:cubicBezTo>
                      <a:pt x="525" y="6055"/>
                      <a:pt x="48" y="6460"/>
                      <a:pt x="36" y="6984"/>
                    </a:cubicBezTo>
                    <a:cubicBezTo>
                      <a:pt x="1" y="7544"/>
                      <a:pt x="453" y="8008"/>
                      <a:pt x="1001" y="8008"/>
                    </a:cubicBezTo>
                    <a:lnTo>
                      <a:pt x="5942" y="8008"/>
                    </a:lnTo>
                    <a:cubicBezTo>
                      <a:pt x="6382" y="8008"/>
                      <a:pt x="6787" y="7698"/>
                      <a:pt x="6894" y="7222"/>
                    </a:cubicBezTo>
                    <a:cubicBezTo>
                      <a:pt x="6942" y="6984"/>
                      <a:pt x="6883" y="6734"/>
                      <a:pt x="6763" y="6520"/>
                    </a:cubicBezTo>
                    <a:lnTo>
                      <a:pt x="4096" y="1888"/>
                    </a:lnTo>
                    <a:lnTo>
                      <a:pt x="4299" y="1948"/>
                    </a:lnTo>
                    <a:cubicBezTo>
                      <a:pt x="4364" y="1966"/>
                      <a:pt x="4429" y="1974"/>
                      <a:pt x="4491" y="1974"/>
                    </a:cubicBezTo>
                    <a:cubicBezTo>
                      <a:pt x="4997" y="1974"/>
                      <a:pt x="5372" y="1413"/>
                      <a:pt x="5097" y="936"/>
                    </a:cubicBezTo>
                    <a:cubicBezTo>
                      <a:pt x="5001" y="781"/>
                      <a:pt x="4858" y="650"/>
                      <a:pt x="4680" y="614"/>
                    </a:cubicBezTo>
                    <a:lnTo>
                      <a:pt x="2513" y="31"/>
                    </a:lnTo>
                    <a:cubicBezTo>
                      <a:pt x="2444" y="10"/>
                      <a:pt x="2375" y="0"/>
                      <a:pt x="23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5" name="Google Shape;3315;p94"/>
              <p:cNvSpPr/>
              <p:nvPr/>
            </p:nvSpPr>
            <p:spPr>
              <a:xfrm>
                <a:off x="1567696" y="4080491"/>
                <a:ext cx="174005" cy="62076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2001" extrusionOk="0">
                    <a:moveTo>
                      <a:pt x="1" y="0"/>
                    </a:moveTo>
                    <a:lnTo>
                      <a:pt x="1" y="2000"/>
                    </a:lnTo>
                    <a:lnTo>
                      <a:pt x="5609" y="2000"/>
                    </a:lnTo>
                    <a:lnTo>
                      <a:pt x="5609" y="0"/>
                    </a:lnTo>
                    <a:close/>
                  </a:path>
                </a:pathLst>
              </a:custGeom>
              <a:solidFill>
                <a:srgbClr val="254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6" name="Google Shape;3316;p94"/>
              <p:cNvSpPr/>
              <p:nvPr/>
            </p:nvSpPr>
            <p:spPr>
              <a:xfrm>
                <a:off x="981898" y="4080491"/>
                <a:ext cx="174005" cy="62076"/>
              </a:xfrm>
              <a:custGeom>
                <a:avLst/>
                <a:gdLst/>
                <a:ahLst/>
                <a:cxnLst/>
                <a:rect l="l" t="t" r="r" b="b"/>
                <a:pathLst>
                  <a:path w="5609" h="2001" extrusionOk="0">
                    <a:moveTo>
                      <a:pt x="1" y="0"/>
                    </a:moveTo>
                    <a:lnTo>
                      <a:pt x="1" y="2000"/>
                    </a:lnTo>
                    <a:lnTo>
                      <a:pt x="5608" y="2000"/>
                    </a:lnTo>
                    <a:lnTo>
                      <a:pt x="5608" y="0"/>
                    </a:lnTo>
                    <a:close/>
                  </a:path>
                </a:pathLst>
              </a:custGeom>
              <a:solidFill>
                <a:srgbClr val="254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7" name="Google Shape;3317;p94"/>
              <p:cNvSpPr/>
              <p:nvPr/>
            </p:nvSpPr>
            <p:spPr>
              <a:xfrm>
                <a:off x="1145170" y="2244765"/>
                <a:ext cx="62448" cy="50256"/>
              </a:xfrm>
              <a:custGeom>
                <a:avLst/>
                <a:gdLst/>
                <a:ahLst/>
                <a:cxnLst/>
                <a:rect l="l" t="t" r="r" b="b"/>
                <a:pathLst>
                  <a:path w="2013" h="1620" extrusionOk="0">
                    <a:moveTo>
                      <a:pt x="1358" y="0"/>
                    </a:moveTo>
                    <a:lnTo>
                      <a:pt x="0" y="655"/>
                    </a:lnTo>
                    <a:lnTo>
                      <a:pt x="667" y="1619"/>
                    </a:lnTo>
                    <a:lnTo>
                      <a:pt x="2012" y="655"/>
                    </a:lnTo>
                    <a:lnTo>
                      <a:pt x="1358" y="0"/>
                    </a:lnTo>
                    <a:close/>
                  </a:path>
                </a:pathLst>
              </a:custGeom>
              <a:solidFill>
                <a:srgbClr val="414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8" name="Google Shape;3318;p94"/>
              <p:cNvSpPr/>
              <p:nvPr/>
            </p:nvSpPr>
            <p:spPr>
              <a:xfrm>
                <a:off x="2039021" y="1859869"/>
                <a:ext cx="274456" cy="388991"/>
              </a:xfrm>
              <a:custGeom>
                <a:avLst/>
                <a:gdLst/>
                <a:ahLst/>
                <a:cxnLst/>
                <a:rect l="l" t="t" r="r" b="b"/>
                <a:pathLst>
                  <a:path w="8847" h="12539" extrusionOk="0">
                    <a:moveTo>
                      <a:pt x="1536" y="1"/>
                    </a:moveTo>
                    <a:cubicBezTo>
                      <a:pt x="1536" y="1"/>
                      <a:pt x="0" y="3299"/>
                      <a:pt x="48" y="4466"/>
                    </a:cubicBezTo>
                    <a:cubicBezTo>
                      <a:pt x="107" y="5609"/>
                      <a:pt x="1536" y="12538"/>
                      <a:pt x="1536" y="12538"/>
                    </a:cubicBezTo>
                    <a:lnTo>
                      <a:pt x="8847" y="10597"/>
                    </a:lnTo>
                    <a:cubicBezTo>
                      <a:pt x="8847" y="10597"/>
                      <a:pt x="6406" y="3239"/>
                      <a:pt x="5715" y="1870"/>
                    </a:cubicBezTo>
                    <a:cubicBezTo>
                      <a:pt x="5037" y="501"/>
                      <a:pt x="1536" y="1"/>
                      <a:pt x="1536" y="1"/>
                    </a:cubicBezTo>
                    <a:close/>
                  </a:path>
                </a:pathLst>
              </a:custGeom>
              <a:solidFill>
                <a:srgbClr val="63CC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19" name="Google Shape;3319;p94"/>
              <p:cNvSpPr/>
              <p:nvPr/>
            </p:nvSpPr>
            <p:spPr>
              <a:xfrm>
                <a:off x="2013520" y="1889806"/>
                <a:ext cx="299957" cy="368268"/>
              </a:xfrm>
              <a:custGeom>
                <a:avLst/>
                <a:gdLst/>
                <a:ahLst/>
                <a:cxnLst/>
                <a:rect l="l" t="t" r="r" b="b"/>
                <a:pathLst>
                  <a:path w="9669" h="11871" extrusionOk="0">
                    <a:moveTo>
                      <a:pt x="2704" y="0"/>
                    </a:moveTo>
                    <a:cubicBezTo>
                      <a:pt x="2703" y="0"/>
                      <a:pt x="417" y="1786"/>
                      <a:pt x="215" y="2822"/>
                    </a:cubicBezTo>
                    <a:cubicBezTo>
                      <a:pt x="1" y="3870"/>
                      <a:pt x="2227" y="11871"/>
                      <a:pt x="2227" y="11871"/>
                    </a:cubicBezTo>
                    <a:lnTo>
                      <a:pt x="9669" y="9632"/>
                    </a:lnTo>
                    <a:lnTo>
                      <a:pt x="2799" y="10847"/>
                    </a:lnTo>
                    <a:cubicBezTo>
                      <a:pt x="2799" y="10847"/>
                      <a:pt x="977" y="3679"/>
                      <a:pt x="870" y="3203"/>
                    </a:cubicBezTo>
                    <a:cubicBezTo>
                      <a:pt x="763" y="2727"/>
                      <a:pt x="2703" y="1"/>
                      <a:pt x="2704" y="0"/>
                    </a:cubicBezTo>
                    <a:close/>
                  </a:path>
                </a:pathLst>
              </a:custGeom>
              <a:solidFill>
                <a:srgbClr val="3BAB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0" name="Google Shape;3320;p94"/>
              <p:cNvSpPr/>
              <p:nvPr/>
            </p:nvSpPr>
            <p:spPr>
              <a:xfrm>
                <a:off x="1939283" y="2198231"/>
                <a:ext cx="404471" cy="268903"/>
              </a:xfrm>
              <a:custGeom>
                <a:avLst/>
                <a:gdLst/>
                <a:ahLst/>
                <a:cxnLst/>
                <a:rect l="l" t="t" r="r" b="b"/>
                <a:pathLst>
                  <a:path w="13038" h="8668" extrusionOk="0">
                    <a:moveTo>
                      <a:pt x="10907" y="0"/>
                    </a:moveTo>
                    <a:lnTo>
                      <a:pt x="6382" y="1203"/>
                    </a:lnTo>
                    <a:lnTo>
                      <a:pt x="7097" y="3393"/>
                    </a:lnTo>
                    <a:lnTo>
                      <a:pt x="1" y="5715"/>
                    </a:lnTo>
                    <a:lnTo>
                      <a:pt x="548" y="8668"/>
                    </a:lnTo>
                    <a:cubicBezTo>
                      <a:pt x="548" y="8668"/>
                      <a:pt x="12431" y="7203"/>
                      <a:pt x="12728" y="6441"/>
                    </a:cubicBezTo>
                    <a:cubicBezTo>
                      <a:pt x="13038" y="5679"/>
                      <a:pt x="10907" y="0"/>
                      <a:pt x="10907" y="0"/>
                    </a:cubicBezTo>
                    <a:close/>
                  </a:path>
                </a:pathLst>
              </a:custGeom>
              <a:solidFill>
                <a:srgbClr val="414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1" name="Google Shape;3321;p94"/>
              <p:cNvSpPr/>
              <p:nvPr/>
            </p:nvSpPr>
            <p:spPr>
              <a:xfrm>
                <a:off x="1684434" y="2333521"/>
                <a:ext cx="294031" cy="226247"/>
              </a:xfrm>
              <a:custGeom>
                <a:avLst/>
                <a:gdLst/>
                <a:ahLst/>
                <a:cxnLst/>
                <a:rect l="l" t="t" r="r" b="b"/>
                <a:pathLst>
                  <a:path w="9478" h="7293" extrusionOk="0">
                    <a:moveTo>
                      <a:pt x="2917" y="0"/>
                    </a:moveTo>
                    <a:cubicBezTo>
                      <a:pt x="2722" y="0"/>
                      <a:pt x="2531" y="45"/>
                      <a:pt x="2382" y="163"/>
                    </a:cubicBezTo>
                    <a:cubicBezTo>
                      <a:pt x="2358" y="175"/>
                      <a:pt x="2322" y="211"/>
                      <a:pt x="2322" y="235"/>
                    </a:cubicBezTo>
                    <a:cubicBezTo>
                      <a:pt x="2298" y="294"/>
                      <a:pt x="2334" y="366"/>
                      <a:pt x="2382" y="425"/>
                    </a:cubicBezTo>
                    <a:lnTo>
                      <a:pt x="2393" y="449"/>
                    </a:lnTo>
                    <a:cubicBezTo>
                      <a:pt x="2917" y="1068"/>
                      <a:pt x="3667" y="1521"/>
                      <a:pt x="4465" y="1664"/>
                    </a:cubicBezTo>
                    <a:cubicBezTo>
                      <a:pt x="4465" y="1664"/>
                      <a:pt x="0" y="4223"/>
                      <a:pt x="107" y="4521"/>
                    </a:cubicBezTo>
                    <a:cubicBezTo>
                      <a:pt x="131" y="4640"/>
                      <a:pt x="191" y="4712"/>
                      <a:pt x="250" y="4795"/>
                    </a:cubicBezTo>
                    <a:cubicBezTo>
                      <a:pt x="358" y="4890"/>
                      <a:pt x="441" y="4938"/>
                      <a:pt x="441" y="4938"/>
                    </a:cubicBezTo>
                    <a:cubicBezTo>
                      <a:pt x="441" y="4938"/>
                      <a:pt x="3623" y="3663"/>
                      <a:pt x="3883" y="3663"/>
                    </a:cubicBezTo>
                    <a:cubicBezTo>
                      <a:pt x="3887" y="3663"/>
                      <a:pt x="3891" y="3663"/>
                      <a:pt x="3894" y="3664"/>
                    </a:cubicBezTo>
                    <a:cubicBezTo>
                      <a:pt x="4013" y="3700"/>
                      <a:pt x="2727" y="4652"/>
                      <a:pt x="1953" y="5295"/>
                    </a:cubicBezTo>
                    <a:cubicBezTo>
                      <a:pt x="1631" y="5569"/>
                      <a:pt x="1417" y="5771"/>
                      <a:pt x="1393" y="5866"/>
                    </a:cubicBezTo>
                    <a:cubicBezTo>
                      <a:pt x="1381" y="5950"/>
                      <a:pt x="1429" y="6045"/>
                      <a:pt x="1512" y="6140"/>
                    </a:cubicBezTo>
                    <a:cubicBezTo>
                      <a:pt x="1596" y="6236"/>
                      <a:pt x="1691" y="6319"/>
                      <a:pt x="1798" y="6390"/>
                    </a:cubicBezTo>
                    <a:cubicBezTo>
                      <a:pt x="1965" y="6533"/>
                      <a:pt x="2132" y="6617"/>
                      <a:pt x="2132" y="6617"/>
                    </a:cubicBezTo>
                    <a:cubicBezTo>
                      <a:pt x="2132" y="6617"/>
                      <a:pt x="2143" y="6664"/>
                      <a:pt x="2167" y="6724"/>
                    </a:cubicBezTo>
                    <a:cubicBezTo>
                      <a:pt x="2215" y="6795"/>
                      <a:pt x="2274" y="6926"/>
                      <a:pt x="2370" y="7045"/>
                    </a:cubicBezTo>
                    <a:cubicBezTo>
                      <a:pt x="2405" y="7129"/>
                      <a:pt x="2465" y="7212"/>
                      <a:pt x="2524" y="7271"/>
                    </a:cubicBezTo>
                    <a:cubicBezTo>
                      <a:pt x="2537" y="7286"/>
                      <a:pt x="2564" y="7293"/>
                      <a:pt x="2603" y="7293"/>
                    </a:cubicBezTo>
                    <a:cubicBezTo>
                      <a:pt x="3245" y="7293"/>
                      <a:pt x="7258" y="5475"/>
                      <a:pt x="7561" y="5104"/>
                    </a:cubicBezTo>
                    <a:lnTo>
                      <a:pt x="7930" y="4473"/>
                    </a:lnTo>
                    <a:lnTo>
                      <a:pt x="9478" y="3819"/>
                    </a:lnTo>
                    <a:lnTo>
                      <a:pt x="8489" y="1473"/>
                    </a:lnTo>
                    <a:cubicBezTo>
                      <a:pt x="8108" y="1592"/>
                      <a:pt x="7632" y="1759"/>
                      <a:pt x="7632" y="1759"/>
                    </a:cubicBezTo>
                    <a:cubicBezTo>
                      <a:pt x="7632" y="1759"/>
                      <a:pt x="6646" y="425"/>
                      <a:pt x="5727" y="425"/>
                    </a:cubicBezTo>
                    <a:cubicBezTo>
                      <a:pt x="5715" y="425"/>
                      <a:pt x="5703" y="425"/>
                      <a:pt x="5692" y="425"/>
                    </a:cubicBezTo>
                    <a:cubicBezTo>
                      <a:pt x="5482" y="439"/>
                      <a:pt x="5272" y="450"/>
                      <a:pt x="5063" y="450"/>
                    </a:cubicBezTo>
                    <a:cubicBezTo>
                      <a:pt x="4716" y="450"/>
                      <a:pt x="4371" y="418"/>
                      <a:pt x="4037" y="306"/>
                    </a:cubicBezTo>
                    <a:cubicBezTo>
                      <a:pt x="3763" y="223"/>
                      <a:pt x="3501" y="92"/>
                      <a:pt x="3215" y="32"/>
                    </a:cubicBezTo>
                    <a:cubicBezTo>
                      <a:pt x="3118" y="12"/>
                      <a:pt x="3017" y="0"/>
                      <a:pt x="2917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2" name="Google Shape;3322;p94"/>
              <p:cNvSpPr/>
              <p:nvPr/>
            </p:nvSpPr>
            <p:spPr>
              <a:xfrm>
                <a:off x="1731712" y="2487795"/>
                <a:ext cx="63937" cy="44362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430" extrusionOk="0">
                    <a:moveTo>
                      <a:pt x="2060" y="0"/>
                    </a:moveTo>
                    <a:cubicBezTo>
                      <a:pt x="2036" y="12"/>
                      <a:pt x="1846" y="96"/>
                      <a:pt x="1548" y="262"/>
                    </a:cubicBezTo>
                    <a:cubicBezTo>
                      <a:pt x="1215" y="429"/>
                      <a:pt x="786" y="667"/>
                      <a:pt x="322" y="965"/>
                    </a:cubicBezTo>
                    <a:cubicBezTo>
                      <a:pt x="203" y="1036"/>
                      <a:pt x="96" y="1096"/>
                      <a:pt x="0" y="1167"/>
                    </a:cubicBezTo>
                    <a:cubicBezTo>
                      <a:pt x="72" y="1263"/>
                      <a:pt x="179" y="1346"/>
                      <a:pt x="274" y="1429"/>
                    </a:cubicBezTo>
                    <a:cubicBezTo>
                      <a:pt x="358" y="1382"/>
                      <a:pt x="441" y="1334"/>
                      <a:pt x="512" y="1274"/>
                    </a:cubicBezTo>
                    <a:cubicBezTo>
                      <a:pt x="989" y="977"/>
                      <a:pt x="1381" y="667"/>
                      <a:pt x="1643" y="417"/>
                    </a:cubicBezTo>
                    <a:cubicBezTo>
                      <a:pt x="1905" y="179"/>
                      <a:pt x="2048" y="12"/>
                      <a:pt x="2060" y="0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3" name="Google Shape;3323;p94"/>
              <p:cNvSpPr/>
              <p:nvPr/>
            </p:nvSpPr>
            <p:spPr>
              <a:xfrm>
                <a:off x="1752032" y="2521765"/>
                <a:ext cx="46937" cy="30712"/>
              </a:xfrm>
              <a:custGeom>
                <a:avLst/>
                <a:gdLst/>
                <a:ahLst/>
                <a:cxnLst/>
                <a:rect l="l" t="t" r="r" b="b"/>
                <a:pathLst>
                  <a:path w="1513" h="990" extrusionOk="0">
                    <a:moveTo>
                      <a:pt x="1512" y="1"/>
                    </a:moveTo>
                    <a:cubicBezTo>
                      <a:pt x="1465" y="13"/>
                      <a:pt x="774" y="227"/>
                      <a:pt x="0" y="656"/>
                    </a:cubicBezTo>
                    <a:cubicBezTo>
                      <a:pt x="36" y="751"/>
                      <a:pt x="95" y="870"/>
                      <a:pt x="191" y="989"/>
                    </a:cubicBezTo>
                    <a:cubicBezTo>
                      <a:pt x="953" y="537"/>
                      <a:pt x="1488" y="37"/>
                      <a:pt x="1512" y="1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4" name="Google Shape;3324;p94"/>
              <p:cNvSpPr/>
              <p:nvPr/>
            </p:nvSpPr>
            <p:spPr>
              <a:xfrm>
                <a:off x="1755723" y="2333521"/>
                <a:ext cx="199847" cy="72003"/>
              </a:xfrm>
              <a:custGeom>
                <a:avLst/>
                <a:gdLst/>
                <a:ahLst/>
                <a:cxnLst/>
                <a:rect l="l" t="t" r="r" b="b"/>
                <a:pathLst>
                  <a:path w="6442" h="2321" extrusionOk="0">
                    <a:moveTo>
                      <a:pt x="619" y="0"/>
                    </a:moveTo>
                    <a:cubicBezTo>
                      <a:pt x="424" y="0"/>
                      <a:pt x="233" y="45"/>
                      <a:pt x="84" y="163"/>
                    </a:cubicBezTo>
                    <a:cubicBezTo>
                      <a:pt x="60" y="175"/>
                      <a:pt x="24" y="211"/>
                      <a:pt x="24" y="235"/>
                    </a:cubicBezTo>
                    <a:cubicBezTo>
                      <a:pt x="0" y="294"/>
                      <a:pt x="36" y="366"/>
                      <a:pt x="84" y="425"/>
                    </a:cubicBezTo>
                    <a:cubicBezTo>
                      <a:pt x="143" y="413"/>
                      <a:pt x="203" y="413"/>
                      <a:pt x="262" y="401"/>
                    </a:cubicBezTo>
                    <a:cubicBezTo>
                      <a:pt x="315" y="395"/>
                      <a:pt x="368" y="392"/>
                      <a:pt x="420" y="392"/>
                    </a:cubicBezTo>
                    <a:cubicBezTo>
                      <a:pt x="851" y="392"/>
                      <a:pt x="1266" y="592"/>
                      <a:pt x="1691" y="687"/>
                    </a:cubicBezTo>
                    <a:cubicBezTo>
                      <a:pt x="2346" y="818"/>
                      <a:pt x="3060" y="723"/>
                      <a:pt x="3679" y="997"/>
                    </a:cubicBezTo>
                    <a:cubicBezTo>
                      <a:pt x="4203" y="1223"/>
                      <a:pt x="4596" y="1664"/>
                      <a:pt x="5013" y="2056"/>
                    </a:cubicBezTo>
                    <a:cubicBezTo>
                      <a:pt x="5132" y="2176"/>
                      <a:pt x="5275" y="2306"/>
                      <a:pt x="5453" y="2318"/>
                    </a:cubicBezTo>
                    <a:cubicBezTo>
                      <a:pt x="5474" y="2320"/>
                      <a:pt x="5494" y="2321"/>
                      <a:pt x="5513" y="2321"/>
                    </a:cubicBezTo>
                    <a:cubicBezTo>
                      <a:pt x="5643" y="2321"/>
                      <a:pt x="5756" y="2288"/>
                      <a:pt x="5870" y="2247"/>
                    </a:cubicBezTo>
                    <a:cubicBezTo>
                      <a:pt x="6061" y="2187"/>
                      <a:pt x="6239" y="2116"/>
                      <a:pt x="6442" y="2033"/>
                    </a:cubicBezTo>
                    <a:lnTo>
                      <a:pt x="6191" y="1473"/>
                    </a:lnTo>
                    <a:cubicBezTo>
                      <a:pt x="5810" y="1592"/>
                      <a:pt x="5334" y="1759"/>
                      <a:pt x="5334" y="1759"/>
                    </a:cubicBezTo>
                    <a:cubicBezTo>
                      <a:pt x="5334" y="1759"/>
                      <a:pt x="4348" y="425"/>
                      <a:pt x="3429" y="425"/>
                    </a:cubicBezTo>
                    <a:cubicBezTo>
                      <a:pt x="3417" y="425"/>
                      <a:pt x="3405" y="425"/>
                      <a:pt x="3394" y="425"/>
                    </a:cubicBezTo>
                    <a:cubicBezTo>
                      <a:pt x="3184" y="439"/>
                      <a:pt x="2974" y="450"/>
                      <a:pt x="2765" y="450"/>
                    </a:cubicBezTo>
                    <a:cubicBezTo>
                      <a:pt x="2418" y="450"/>
                      <a:pt x="2073" y="418"/>
                      <a:pt x="1739" y="306"/>
                    </a:cubicBezTo>
                    <a:cubicBezTo>
                      <a:pt x="1453" y="223"/>
                      <a:pt x="1203" y="92"/>
                      <a:pt x="917" y="32"/>
                    </a:cubicBezTo>
                    <a:cubicBezTo>
                      <a:pt x="820" y="12"/>
                      <a:pt x="719" y="0"/>
                      <a:pt x="619" y="0"/>
                    </a:cubicBezTo>
                    <a:close/>
                  </a:path>
                </a:pathLst>
              </a:custGeom>
              <a:solidFill>
                <a:srgbClr val="FFBF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325" name="Google Shape;3325;p94"/>
            <p:cNvGrpSpPr/>
            <p:nvPr/>
          </p:nvGrpSpPr>
          <p:grpSpPr>
            <a:xfrm>
              <a:off x="6552319" y="1936376"/>
              <a:ext cx="1784858" cy="2516044"/>
              <a:chOff x="6519383" y="1549055"/>
              <a:chExt cx="1911451" cy="2703580"/>
            </a:xfrm>
          </p:grpSpPr>
          <p:sp>
            <p:nvSpPr>
              <p:cNvPr id="3326" name="Google Shape;3326;p94"/>
              <p:cNvSpPr/>
              <p:nvPr/>
            </p:nvSpPr>
            <p:spPr>
              <a:xfrm>
                <a:off x="6519383" y="4054990"/>
                <a:ext cx="1911451" cy="197644"/>
              </a:xfrm>
              <a:custGeom>
                <a:avLst/>
                <a:gdLst/>
                <a:ahLst/>
                <a:cxnLst/>
                <a:rect l="l" t="t" r="r" b="b"/>
                <a:pathLst>
                  <a:path w="61615" h="6371" extrusionOk="0">
                    <a:moveTo>
                      <a:pt x="30814" y="1"/>
                    </a:moveTo>
                    <a:cubicBezTo>
                      <a:pt x="13799" y="1"/>
                      <a:pt x="0" y="3191"/>
                      <a:pt x="0" y="3191"/>
                    </a:cubicBezTo>
                    <a:cubicBezTo>
                      <a:pt x="0" y="3191"/>
                      <a:pt x="13799" y="6370"/>
                      <a:pt x="30814" y="6370"/>
                    </a:cubicBezTo>
                    <a:cubicBezTo>
                      <a:pt x="47816" y="6370"/>
                      <a:pt x="61615" y="3191"/>
                      <a:pt x="61615" y="3191"/>
                    </a:cubicBezTo>
                    <a:cubicBezTo>
                      <a:pt x="61615" y="3191"/>
                      <a:pt x="47816" y="1"/>
                      <a:pt x="30814" y="1"/>
                    </a:cubicBezTo>
                    <a:close/>
                  </a:path>
                </a:pathLst>
              </a:custGeom>
              <a:solidFill>
                <a:schemeClr val="accent2">
                  <a:alpha val="229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7" name="Google Shape;3327;p94"/>
              <p:cNvSpPr/>
              <p:nvPr/>
            </p:nvSpPr>
            <p:spPr>
              <a:xfrm>
                <a:off x="6723635" y="1595433"/>
                <a:ext cx="429600" cy="654109"/>
              </a:xfrm>
              <a:custGeom>
                <a:avLst/>
                <a:gdLst/>
                <a:ahLst/>
                <a:cxnLst/>
                <a:rect l="l" t="t" r="r" b="b"/>
                <a:pathLst>
                  <a:path w="13848" h="21085" extrusionOk="0">
                    <a:moveTo>
                      <a:pt x="6640" y="0"/>
                    </a:moveTo>
                    <a:cubicBezTo>
                      <a:pt x="5891" y="0"/>
                      <a:pt x="5113" y="153"/>
                      <a:pt x="4418" y="441"/>
                    </a:cubicBezTo>
                    <a:cubicBezTo>
                      <a:pt x="3846" y="679"/>
                      <a:pt x="3346" y="988"/>
                      <a:pt x="2929" y="1369"/>
                    </a:cubicBezTo>
                    <a:cubicBezTo>
                      <a:pt x="1881" y="2369"/>
                      <a:pt x="1500" y="3834"/>
                      <a:pt x="1143" y="5167"/>
                    </a:cubicBezTo>
                    <a:cubicBezTo>
                      <a:pt x="608" y="7144"/>
                      <a:pt x="310" y="9180"/>
                      <a:pt x="143" y="11216"/>
                    </a:cubicBezTo>
                    <a:cubicBezTo>
                      <a:pt x="119" y="11716"/>
                      <a:pt x="84" y="12216"/>
                      <a:pt x="60" y="12716"/>
                    </a:cubicBezTo>
                    <a:cubicBezTo>
                      <a:pt x="0" y="13799"/>
                      <a:pt x="0" y="14907"/>
                      <a:pt x="12" y="15990"/>
                    </a:cubicBezTo>
                    <a:cubicBezTo>
                      <a:pt x="24" y="17276"/>
                      <a:pt x="131" y="18669"/>
                      <a:pt x="977" y="19633"/>
                    </a:cubicBezTo>
                    <a:cubicBezTo>
                      <a:pt x="1786" y="20562"/>
                      <a:pt x="3072" y="20860"/>
                      <a:pt x="4287" y="20991"/>
                    </a:cubicBezTo>
                    <a:cubicBezTo>
                      <a:pt x="4866" y="21054"/>
                      <a:pt x="5449" y="21085"/>
                      <a:pt x="6033" y="21085"/>
                    </a:cubicBezTo>
                    <a:cubicBezTo>
                      <a:pt x="7440" y="21085"/>
                      <a:pt x="8849" y="20904"/>
                      <a:pt x="10204" y="20550"/>
                    </a:cubicBezTo>
                    <a:cubicBezTo>
                      <a:pt x="11621" y="20169"/>
                      <a:pt x="13133" y="19479"/>
                      <a:pt x="13609" y="18109"/>
                    </a:cubicBezTo>
                    <a:cubicBezTo>
                      <a:pt x="13847" y="17419"/>
                      <a:pt x="13788" y="16681"/>
                      <a:pt x="13716" y="15990"/>
                    </a:cubicBezTo>
                    <a:cubicBezTo>
                      <a:pt x="13466" y="13252"/>
                      <a:pt x="13109" y="10513"/>
                      <a:pt x="12657" y="7787"/>
                    </a:cubicBezTo>
                    <a:cubicBezTo>
                      <a:pt x="12407" y="6251"/>
                      <a:pt x="12121" y="4727"/>
                      <a:pt x="11442" y="3334"/>
                    </a:cubicBezTo>
                    <a:cubicBezTo>
                      <a:pt x="11418" y="3298"/>
                      <a:pt x="11406" y="3250"/>
                      <a:pt x="11383" y="3203"/>
                    </a:cubicBezTo>
                    <a:cubicBezTo>
                      <a:pt x="11145" y="2727"/>
                      <a:pt x="10847" y="2286"/>
                      <a:pt x="10502" y="1881"/>
                    </a:cubicBezTo>
                    <a:cubicBezTo>
                      <a:pt x="9799" y="1060"/>
                      <a:pt x="8906" y="405"/>
                      <a:pt x="7882" y="155"/>
                    </a:cubicBezTo>
                    <a:cubicBezTo>
                      <a:pt x="7491" y="51"/>
                      <a:pt x="7071" y="0"/>
                      <a:pt x="6640" y="0"/>
                    </a:cubicBezTo>
                    <a:close/>
                  </a:path>
                </a:pathLst>
              </a:custGeom>
              <a:solidFill>
                <a:srgbClr val="3F0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8" name="Google Shape;3328;p94"/>
              <p:cNvSpPr/>
              <p:nvPr/>
            </p:nvSpPr>
            <p:spPr>
              <a:xfrm>
                <a:off x="6645335" y="3843727"/>
                <a:ext cx="331351" cy="257083"/>
              </a:xfrm>
              <a:custGeom>
                <a:avLst/>
                <a:gdLst/>
                <a:ahLst/>
                <a:cxnLst/>
                <a:rect l="l" t="t" r="r" b="b"/>
                <a:pathLst>
                  <a:path w="10681" h="8287" extrusionOk="0">
                    <a:moveTo>
                      <a:pt x="2322" y="0"/>
                    </a:moveTo>
                    <a:cubicBezTo>
                      <a:pt x="1512" y="1084"/>
                      <a:pt x="274" y="3322"/>
                      <a:pt x="0" y="3775"/>
                    </a:cubicBezTo>
                    <a:lnTo>
                      <a:pt x="10621" y="8287"/>
                    </a:lnTo>
                    <a:cubicBezTo>
                      <a:pt x="10680" y="8096"/>
                      <a:pt x="10680" y="7846"/>
                      <a:pt x="10501" y="7632"/>
                    </a:cubicBezTo>
                    <a:cubicBezTo>
                      <a:pt x="9966" y="7025"/>
                      <a:pt x="7894" y="4941"/>
                      <a:pt x="7465" y="4108"/>
                    </a:cubicBezTo>
                    <a:cubicBezTo>
                      <a:pt x="7132" y="3453"/>
                      <a:pt x="7084" y="2334"/>
                      <a:pt x="7072" y="1870"/>
                    </a:cubicBezTo>
                    <a:lnTo>
                      <a:pt x="2322" y="0"/>
                    </a:ln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29" name="Google Shape;3329;p94"/>
              <p:cNvSpPr/>
              <p:nvPr/>
            </p:nvSpPr>
            <p:spPr>
              <a:xfrm>
                <a:off x="6631654" y="3959689"/>
                <a:ext cx="343171" cy="173633"/>
              </a:xfrm>
              <a:custGeom>
                <a:avLst/>
                <a:gdLst/>
                <a:ahLst/>
                <a:cxnLst/>
                <a:rect l="l" t="t" r="r" b="b"/>
                <a:pathLst>
                  <a:path w="11062" h="5597" extrusionOk="0">
                    <a:moveTo>
                      <a:pt x="465" y="1"/>
                    </a:moveTo>
                    <a:lnTo>
                      <a:pt x="1" y="1072"/>
                    </a:lnTo>
                    <a:lnTo>
                      <a:pt x="10597" y="5597"/>
                    </a:lnTo>
                    <a:lnTo>
                      <a:pt x="11062" y="4525"/>
                    </a:lnTo>
                    <a:lnTo>
                      <a:pt x="465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0" name="Google Shape;3330;p94"/>
              <p:cNvSpPr/>
              <p:nvPr/>
            </p:nvSpPr>
            <p:spPr>
              <a:xfrm>
                <a:off x="6838140" y="3958014"/>
                <a:ext cx="65023" cy="24477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789" extrusionOk="0">
                    <a:moveTo>
                      <a:pt x="1353" y="0"/>
                    </a:moveTo>
                    <a:cubicBezTo>
                      <a:pt x="969" y="0"/>
                      <a:pt x="536" y="101"/>
                      <a:pt x="238" y="317"/>
                    </a:cubicBezTo>
                    <a:cubicBezTo>
                      <a:pt x="215" y="329"/>
                      <a:pt x="203" y="329"/>
                      <a:pt x="191" y="352"/>
                    </a:cubicBezTo>
                    <a:cubicBezTo>
                      <a:pt x="95" y="424"/>
                      <a:pt x="0" y="543"/>
                      <a:pt x="95" y="662"/>
                    </a:cubicBezTo>
                    <a:cubicBezTo>
                      <a:pt x="143" y="722"/>
                      <a:pt x="238" y="733"/>
                      <a:pt x="298" y="745"/>
                    </a:cubicBezTo>
                    <a:cubicBezTo>
                      <a:pt x="432" y="777"/>
                      <a:pt x="566" y="789"/>
                      <a:pt x="700" y="789"/>
                    </a:cubicBezTo>
                    <a:cubicBezTo>
                      <a:pt x="816" y="789"/>
                      <a:pt x="932" y="780"/>
                      <a:pt x="1048" y="769"/>
                    </a:cubicBezTo>
                    <a:cubicBezTo>
                      <a:pt x="1322" y="733"/>
                      <a:pt x="1619" y="710"/>
                      <a:pt x="1858" y="543"/>
                    </a:cubicBezTo>
                    <a:cubicBezTo>
                      <a:pt x="2096" y="376"/>
                      <a:pt x="1989" y="79"/>
                      <a:pt x="1703" y="31"/>
                    </a:cubicBezTo>
                    <a:cubicBezTo>
                      <a:pt x="1595" y="11"/>
                      <a:pt x="1477" y="0"/>
                      <a:pt x="13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1" name="Google Shape;3331;p94"/>
              <p:cNvSpPr/>
              <p:nvPr/>
            </p:nvSpPr>
            <p:spPr>
              <a:xfrm>
                <a:off x="6855109" y="3986275"/>
                <a:ext cx="65054" cy="24477"/>
              </a:xfrm>
              <a:custGeom>
                <a:avLst/>
                <a:gdLst/>
                <a:ahLst/>
                <a:cxnLst/>
                <a:rect l="l" t="t" r="r" b="b"/>
                <a:pathLst>
                  <a:path w="2097" h="789" extrusionOk="0">
                    <a:moveTo>
                      <a:pt x="1348" y="1"/>
                    </a:moveTo>
                    <a:cubicBezTo>
                      <a:pt x="965" y="1"/>
                      <a:pt x="542" y="106"/>
                      <a:pt x="239" y="311"/>
                    </a:cubicBezTo>
                    <a:cubicBezTo>
                      <a:pt x="227" y="334"/>
                      <a:pt x="203" y="334"/>
                      <a:pt x="191" y="346"/>
                    </a:cubicBezTo>
                    <a:cubicBezTo>
                      <a:pt x="108" y="418"/>
                      <a:pt x="1" y="537"/>
                      <a:pt x="108" y="656"/>
                    </a:cubicBezTo>
                    <a:cubicBezTo>
                      <a:pt x="144" y="715"/>
                      <a:pt x="239" y="727"/>
                      <a:pt x="299" y="751"/>
                    </a:cubicBezTo>
                    <a:cubicBezTo>
                      <a:pt x="415" y="779"/>
                      <a:pt x="531" y="788"/>
                      <a:pt x="649" y="788"/>
                    </a:cubicBezTo>
                    <a:cubicBezTo>
                      <a:pt x="784" y="788"/>
                      <a:pt x="921" y="776"/>
                      <a:pt x="1061" y="763"/>
                    </a:cubicBezTo>
                    <a:cubicBezTo>
                      <a:pt x="1323" y="727"/>
                      <a:pt x="1620" y="704"/>
                      <a:pt x="1858" y="537"/>
                    </a:cubicBezTo>
                    <a:cubicBezTo>
                      <a:pt x="2096" y="370"/>
                      <a:pt x="1989" y="72"/>
                      <a:pt x="1715" y="37"/>
                    </a:cubicBezTo>
                    <a:cubicBezTo>
                      <a:pt x="1601" y="13"/>
                      <a:pt x="1477" y="1"/>
                      <a:pt x="134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2" name="Google Shape;3332;p94"/>
              <p:cNvSpPr/>
              <p:nvPr/>
            </p:nvSpPr>
            <p:spPr>
              <a:xfrm>
                <a:off x="6880609" y="4010814"/>
                <a:ext cx="65023" cy="24818"/>
              </a:xfrm>
              <a:custGeom>
                <a:avLst/>
                <a:gdLst/>
                <a:ahLst/>
                <a:cxnLst/>
                <a:rect l="l" t="t" r="r" b="b"/>
                <a:pathLst>
                  <a:path w="2096" h="800" extrusionOk="0">
                    <a:moveTo>
                      <a:pt x="1321" y="1"/>
                    </a:moveTo>
                    <a:cubicBezTo>
                      <a:pt x="945" y="1"/>
                      <a:pt x="527" y="110"/>
                      <a:pt x="239" y="329"/>
                    </a:cubicBezTo>
                    <a:cubicBezTo>
                      <a:pt x="215" y="341"/>
                      <a:pt x="203" y="341"/>
                      <a:pt x="191" y="353"/>
                    </a:cubicBezTo>
                    <a:cubicBezTo>
                      <a:pt x="96" y="436"/>
                      <a:pt x="0" y="555"/>
                      <a:pt x="96" y="675"/>
                    </a:cubicBezTo>
                    <a:cubicBezTo>
                      <a:pt x="143" y="734"/>
                      <a:pt x="239" y="746"/>
                      <a:pt x="298" y="758"/>
                    </a:cubicBezTo>
                    <a:cubicBezTo>
                      <a:pt x="423" y="788"/>
                      <a:pt x="548" y="800"/>
                      <a:pt x="673" y="800"/>
                    </a:cubicBezTo>
                    <a:cubicBezTo>
                      <a:pt x="798" y="800"/>
                      <a:pt x="923" y="788"/>
                      <a:pt x="1048" y="770"/>
                    </a:cubicBezTo>
                    <a:cubicBezTo>
                      <a:pt x="1322" y="746"/>
                      <a:pt x="1620" y="710"/>
                      <a:pt x="1858" y="555"/>
                    </a:cubicBezTo>
                    <a:cubicBezTo>
                      <a:pt x="2096" y="389"/>
                      <a:pt x="1989" y="91"/>
                      <a:pt x="1703" y="43"/>
                    </a:cubicBezTo>
                    <a:cubicBezTo>
                      <a:pt x="1586" y="15"/>
                      <a:pt x="1456" y="1"/>
                      <a:pt x="13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3" name="Google Shape;3333;p94"/>
              <p:cNvSpPr/>
              <p:nvPr/>
            </p:nvSpPr>
            <p:spPr>
              <a:xfrm>
                <a:off x="6735455" y="2714198"/>
                <a:ext cx="581393" cy="1165391"/>
              </a:xfrm>
              <a:custGeom>
                <a:avLst/>
                <a:gdLst/>
                <a:ahLst/>
                <a:cxnLst/>
                <a:rect l="l" t="t" r="r" b="b"/>
                <a:pathLst>
                  <a:path w="18741" h="37566" extrusionOk="0">
                    <a:moveTo>
                      <a:pt x="6668" y="1"/>
                    </a:moveTo>
                    <a:lnTo>
                      <a:pt x="9228" y="20587"/>
                    </a:lnTo>
                    <a:lnTo>
                      <a:pt x="0" y="35291"/>
                    </a:lnTo>
                    <a:lnTo>
                      <a:pt x="4346" y="37565"/>
                    </a:lnTo>
                    <a:cubicBezTo>
                      <a:pt x="4346" y="37565"/>
                      <a:pt x="16729" y="23671"/>
                      <a:pt x="18050" y="22218"/>
                    </a:cubicBezTo>
                    <a:cubicBezTo>
                      <a:pt x="18741" y="21468"/>
                      <a:pt x="16181" y="6121"/>
                      <a:pt x="15276" y="1"/>
                    </a:cubicBezTo>
                    <a:close/>
                  </a:path>
                </a:pathLst>
              </a:custGeom>
              <a:solidFill>
                <a:srgbClr val="254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4" name="Google Shape;3334;p94"/>
              <p:cNvSpPr/>
              <p:nvPr/>
            </p:nvSpPr>
            <p:spPr>
              <a:xfrm>
                <a:off x="6718082" y="3719606"/>
                <a:ext cx="224603" cy="181761"/>
              </a:xfrm>
              <a:custGeom>
                <a:avLst/>
                <a:gdLst/>
                <a:ahLst/>
                <a:cxnLst/>
                <a:rect l="l" t="t" r="r" b="b"/>
                <a:pathLst>
                  <a:path w="7240" h="5859" extrusionOk="0">
                    <a:moveTo>
                      <a:pt x="1739" y="1"/>
                    </a:moveTo>
                    <a:lnTo>
                      <a:pt x="1" y="3966"/>
                    </a:lnTo>
                    <a:lnTo>
                      <a:pt x="4727" y="5859"/>
                    </a:lnTo>
                    <a:lnTo>
                      <a:pt x="7240" y="3001"/>
                    </a:lnTo>
                    <a:lnTo>
                      <a:pt x="1739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5" name="Google Shape;3335;p94"/>
              <p:cNvSpPr/>
              <p:nvPr/>
            </p:nvSpPr>
            <p:spPr>
              <a:xfrm>
                <a:off x="7004699" y="3947497"/>
                <a:ext cx="357224" cy="144844"/>
              </a:xfrm>
              <a:custGeom>
                <a:avLst/>
                <a:gdLst/>
                <a:ahLst/>
                <a:cxnLst/>
                <a:rect l="l" t="t" r="r" b="b"/>
                <a:pathLst>
                  <a:path w="11515" h="4669" extrusionOk="0">
                    <a:moveTo>
                      <a:pt x="5621" y="1"/>
                    </a:moveTo>
                    <a:lnTo>
                      <a:pt x="525" y="263"/>
                    </a:lnTo>
                    <a:cubicBezTo>
                      <a:pt x="227" y="1596"/>
                      <a:pt x="25" y="4132"/>
                      <a:pt x="1" y="4668"/>
                    </a:cubicBezTo>
                    <a:lnTo>
                      <a:pt x="11514" y="4382"/>
                    </a:lnTo>
                    <a:cubicBezTo>
                      <a:pt x="11490" y="4180"/>
                      <a:pt x="11383" y="3942"/>
                      <a:pt x="11133" y="3823"/>
                    </a:cubicBezTo>
                    <a:cubicBezTo>
                      <a:pt x="10383" y="3501"/>
                      <a:pt x="7645" y="2465"/>
                      <a:pt x="6907" y="1870"/>
                    </a:cubicBezTo>
                    <a:cubicBezTo>
                      <a:pt x="6323" y="1418"/>
                      <a:pt x="5823" y="418"/>
                      <a:pt x="5621" y="1"/>
                    </a:cubicBez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6" name="Google Shape;3336;p94"/>
              <p:cNvSpPr/>
              <p:nvPr/>
            </p:nvSpPr>
            <p:spPr>
              <a:xfrm>
                <a:off x="7004358" y="4083066"/>
                <a:ext cx="358310" cy="45448"/>
              </a:xfrm>
              <a:custGeom>
                <a:avLst/>
                <a:gdLst/>
                <a:ahLst/>
                <a:cxnLst/>
                <a:rect l="l" t="t" r="r" b="b"/>
                <a:pathLst>
                  <a:path w="11550" h="1465" extrusionOk="0">
                    <a:moveTo>
                      <a:pt x="11513" y="0"/>
                    </a:moveTo>
                    <a:lnTo>
                      <a:pt x="0" y="310"/>
                    </a:lnTo>
                    <a:lnTo>
                      <a:pt x="36" y="1465"/>
                    </a:lnTo>
                    <a:lnTo>
                      <a:pt x="11549" y="1155"/>
                    </a:lnTo>
                    <a:lnTo>
                      <a:pt x="1151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7" name="Google Shape;3337;p94"/>
              <p:cNvSpPr/>
              <p:nvPr/>
            </p:nvSpPr>
            <p:spPr>
              <a:xfrm>
                <a:off x="7185716" y="3989284"/>
                <a:ext cx="56709" cy="39212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264" extrusionOk="0">
                    <a:moveTo>
                      <a:pt x="1449" y="1"/>
                    </a:moveTo>
                    <a:cubicBezTo>
                      <a:pt x="1419" y="1"/>
                      <a:pt x="1389" y="4"/>
                      <a:pt x="1357" y="11"/>
                    </a:cubicBezTo>
                    <a:cubicBezTo>
                      <a:pt x="881" y="118"/>
                      <a:pt x="357" y="452"/>
                      <a:pt x="107" y="892"/>
                    </a:cubicBezTo>
                    <a:cubicBezTo>
                      <a:pt x="83" y="904"/>
                      <a:pt x="83" y="916"/>
                      <a:pt x="83" y="928"/>
                    </a:cubicBezTo>
                    <a:cubicBezTo>
                      <a:pt x="24" y="1035"/>
                      <a:pt x="0" y="1190"/>
                      <a:pt x="131" y="1249"/>
                    </a:cubicBezTo>
                    <a:cubicBezTo>
                      <a:pt x="161" y="1260"/>
                      <a:pt x="193" y="1263"/>
                      <a:pt x="226" y="1263"/>
                    </a:cubicBezTo>
                    <a:cubicBezTo>
                      <a:pt x="271" y="1263"/>
                      <a:pt x="316" y="1256"/>
                      <a:pt x="357" y="1249"/>
                    </a:cubicBezTo>
                    <a:cubicBezTo>
                      <a:pt x="607" y="1190"/>
                      <a:pt x="833" y="1083"/>
                      <a:pt x="1060" y="952"/>
                    </a:cubicBezTo>
                    <a:cubicBezTo>
                      <a:pt x="1298" y="797"/>
                      <a:pt x="1548" y="654"/>
                      <a:pt x="1691" y="416"/>
                    </a:cubicBezTo>
                    <a:cubicBezTo>
                      <a:pt x="1827" y="185"/>
                      <a:pt x="1668" y="1"/>
                      <a:pt x="144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8" name="Google Shape;3338;p94"/>
              <p:cNvSpPr/>
              <p:nvPr/>
            </p:nvSpPr>
            <p:spPr>
              <a:xfrm>
                <a:off x="7213046" y="4007774"/>
                <a:ext cx="56709" cy="39181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263" extrusionOk="0">
                    <a:moveTo>
                      <a:pt x="1441" y="0"/>
                    </a:moveTo>
                    <a:cubicBezTo>
                      <a:pt x="1410" y="0"/>
                      <a:pt x="1378" y="3"/>
                      <a:pt x="1345" y="11"/>
                    </a:cubicBezTo>
                    <a:cubicBezTo>
                      <a:pt x="869" y="118"/>
                      <a:pt x="357" y="451"/>
                      <a:pt x="95" y="892"/>
                    </a:cubicBezTo>
                    <a:cubicBezTo>
                      <a:pt x="83" y="903"/>
                      <a:pt x="83" y="915"/>
                      <a:pt x="83" y="927"/>
                    </a:cubicBezTo>
                    <a:cubicBezTo>
                      <a:pt x="24" y="1034"/>
                      <a:pt x="0" y="1189"/>
                      <a:pt x="131" y="1249"/>
                    </a:cubicBezTo>
                    <a:cubicBezTo>
                      <a:pt x="161" y="1259"/>
                      <a:pt x="191" y="1263"/>
                      <a:pt x="223" y="1263"/>
                    </a:cubicBezTo>
                    <a:cubicBezTo>
                      <a:pt x="265" y="1263"/>
                      <a:pt x="309" y="1256"/>
                      <a:pt x="357" y="1249"/>
                    </a:cubicBezTo>
                    <a:cubicBezTo>
                      <a:pt x="607" y="1189"/>
                      <a:pt x="834" y="1082"/>
                      <a:pt x="1048" y="951"/>
                    </a:cubicBezTo>
                    <a:cubicBezTo>
                      <a:pt x="1286" y="796"/>
                      <a:pt x="1548" y="653"/>
                      <a:pt x="1691" y="415"/>
                    </a:cubicBezTo>
                    <a:cubicBezTo>
                      <a:pt x="1827" y="185"/>
                      <a:pt x="1668" y="0"/>
                      <a:pt x="144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39" name="Google Shape;3339;p94"/>
              <p:cNvSpPr/>
              <p:nvPr/>
            </p:nvSpPr>
            <p:spPr>
              <a:xfrm>
                <a:off x="7246644" y="4019221"/>
                <a:ext cx="56709" cy="39181"/>
              </a:xfrm>
              <a:custGeom>
                <a:avLst/>
                <a:gdLst/>
                <a:ahLst/>
                <a:cxnLst/>
                <a:rect l="l" t="t" r="r" b="b"/>
                <a:pathLst>
                  <a:path w="1828" h="1263" extrusionOk="0">
                    <a:moveTo>
                      <a:pt x="1449" y="0"/>
                    </a:moveTo>
                    <a:cubicBezTo>
                      <a:pt x="1420" y="0"/>
                      <a:pt x="1389" y="4"/>
                      <a:pt x="1358" y="11"/>
                    </a:cubicBezTo>
                    <a:cubicBezTo>
                      <a:pt x="882" y="118"/>
                      <a:pt x="346" y="463"/>
                      <a:pt x="108" y="892"/>
                    </a:cubicBezTo>
                    <a:cubicBezTo>
                      <a:pt x="84" y="904"/>
                      <a:pt x="84" y="915"/>
                      <a:pt x="84" y="939"/>
                    </a:cubicBezTo>
                    <a:cubicBezTo>
                      <a:pt x="24" y="1035"/>
                      <a:pt x="1" y="1189"/>
                      <a:pt x="132" y="1249"/>
                    </a:cubicBezTo>
                    <a:cubicBezTo>
                      <a:pt x="162" y="1259"/>
                      <a:pt x="194" y="1263"/>
                      <a:pt x="227" y="1263"/>
                    </a:cubicBezTo>
                    <a:cubicBezTo>
                      <a:pt x="271" y="1263"/>
                      <a:pt x="316" y="1256"/>
                      <a:pt x="358" y="1249"/>
                    </a:cubicBezTo>
                    <a:cubicBezTo>
                      <a:pt x="608" y="1189"/>
                      <a:pt x="834" y="1082"/>
                      <a:pt x="1060" y="951"/>
                    </a:cubicBezTo>
                    <a:cubicBezTo>
                      <a:pt x="1298" y="796"/>
                      <a:pt x="1548" y="654"/>
                      <a:pt x="1691" y="415"/>
                    </a:cubicBezTo>
                    <a:cubicBezTo>
                      <a:pt x="1828" y="185"/>
                      <a:pt x="1668" y="0"/>
                      <a:pt x="144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0" name="Google Shape;3340;p94"/>
              <p:cNvSpPr/>
              <p:nvPr/>
            </p:nvSpPr>
            <p:spPr>
              <a:xfrm>
                <a:off x="6772031" y="2667292"/>
                <a:ext cx="410738" cy="1254395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40435" extrusionOk="0">
                    <a:moveTo>
                      <a:pt x="548" y="1"/>
                    </a:moveTo>
                    <a:cubicBezTo>
                      <a:pt x="310" y="1453"/>
                      <a:pt x="83" y="2942"/>
                      <a:pt x="0" y="4168"/>
                    </a:cubicBezTo>
                    <a:cubicBezTo>
                      <a:pt x="1012" y="7526"/>
                      <a:pt x="5310" y="18956"/>
                      <a:pt x="5310" y="18956"/>
                    </a:cubicBezTo>
                    <a:lnTo>
                      <a:pt x="8001" y="40434"/>
                    </a:lnTo>
                    <a:lnTo>
                      <a:pt x="9120" y="40256"/>
                    </a:lnTo>
                    <a:lnTo>
                      <a:pt x="12823" y="39803"/>
                    </a:lnTo>
                    <a:cubicBezTo>
                      <a:pt x="12823" y="39803"/>
                      <a:pt x="13240" y="19741"/>
                      <a:pt x="12823" y="17301"/>
                    </a:cubicBezTo>
                    <a:cubicBezTo>
                      <a:pt x="12692" y="16515"/>
                      <a:pt x="11394" y="6526"/>
                      <a:pt x="10728" y="1251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45699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1" name="Google Shape;3341;p94"/>
              <p:cNvSpPr/>
              <p:nvPr/>
            </p:nvSpPr>
            <p:spPr>
              <a:xfrm>
                <a:off x="7066031" y="3187105"/>
                <a:ext cx="97162" cy="143169"/>
              </a:xfrm>
              <a:custGeom>
                <a:avLst/>
                <a:gdLst/>
                <a:ahLst/>
                <a:cxnLst/>
                <a:rect l="l" t="t" r="r" b="b"/>
                <a:pathLst>
                  <a:path w="3132" h="4615" extrusionOk="0">
                    <a:moveTo>
                      <a:pt x="1386" y="1"/>
                    </a:moveTo>
                    <a:cubicBezTo>
                      <a:pt x="1174" y="1"/>
                      <a:pt x="967" y="53"/>
                      <a:pt x="786" y="164"/>
                    </a:cubicBezTo>
                    <a:cubicBezTo>
                      <a:pt x="239" y="509"/>
                      <a:pt x="48" y="1283"/>
                      <a:pt x="12" y="1985"/>
                    </a:cubicBezTo>
                    <a:cubicBezTo>
                      <a:pt x="0" y="2557"/>
                      <a:pt x="60" y="3152"/>
                      <a:pt x="334" y="3676"/>
                    </a:cubicBezTo>
                    <a:cubicBezTo>
                      <a:pt x="429" y="3914"/>
                      <a:pt x="572" y="4105"/>
                      <a:pt x="715" y="4259"/>
                    </a:cubicBezTo>
                    <a:cubicBezTo>
                      <a:pt x="956" y="4501"/>
                      <a:pt x="1226" y="4614"/>
                      <a:pt x="1494" y="4614"/>
                    </a:cubicBezTo>
                    <a:cubicBezTo>
                      <a:pt x="1965" y="4614"/>
                      <a:pt x="2431" y="4263"/>
                      <a:pt x="2727" y="3640"/>
                    </a:cubicBezTo>
                    <a:cubicBezTo>
                      <a:pt x="2977" y="3128"/>
                      <a:pt x="3132" y="2533"/>
                      <a:pt x="3084" y="1938"/>
                    </a:cubicBezTo>
                    <a:cubicBezTo>
                      <a:pt x="3036" y="1342"/>
                      <a:pt x="2786" y="723"/>
                      <a:pt x="2334" y="354"/>
                    </a:cubicBezTo>
                    <a:cubicBezTo>
                      <a:pt x="2065" y="129"/>
                      <a:pt x="1720" y="1"/>
                      <a:pt x="1386" y="1"/>
                    </a:cubicBezTo>
                    <a:close/>
                  </a:path>
                </a:pathLst>
              </a:custGeom>
              <a:solidFill>
                <a:srgbClr val="698B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2" name="Google Shape;3342;p94"/>
              <p:cNvSpPr/>
              <p:nvPr/>
            </p:nvSpPr>
            <p:spPr>
              <a:xfrm>
                <a:off x="6772031" y="2667664"/>
                <a:ext cx="282956" cy="1254023"/>
              </a:xfrm>
              <a:custGeom>
                <a:avLst/>
                <a:gdLst/>
                <a:ahLst/>
                <a:cxnLst/>
                <a:rect l="l" t="t" r="r" b="b"/>
                <a:pathLst>
                  <a:path w="9121" h="40423" extrusionOk="0">
                    <a:moveTo>
                      <a:pt x="548" y="1"/>
                    </a:moveTo>
                    <a:cubicBezTo>
                      <a:pt x="310" y="1441"/>
                      <a:pt x="83" y="2930"/>
                      <a:pt x="0" y="4156"/>
                    </a:cubicBezTo>
                    <a:cubicBezTo>
                      <a:pt x="1012" y="7514"/>
                      <a:pt x="5310" y="18944"/>
                      <a:pt x="5310" y="18944"/>
                    </a:cubicBezTo>
                    <a:lnTo>
                      <a:pt x="8001" y="40422"/>
                    </a:lnTo>
                    <a:lnTo>
                      <a:pt x="9120" y="40244"/>
                    </a:lnTo>
                    <a:lnTo>
                      <a:pt x="7275" y="19170"/>
                    </a:lnTo>
                    <a:cubicBezTo>
                      <a:pt x="7275" y="19170"/>
                      <a:pt x="3227" y="6954"/>
                      <a:pt x="3000" y="6168"/>
                    </a:cubicBezTo>
                    <a:cubicBezTo>
                      <a:pt x="2846" y="5585"/>
                      <a:pt x="2893" y="2120"/>
                      <a:pt x="2929" y="298"/>
                    </a:cubicBezTo>
                    <a:lnTo>
                      <a:pt x="548" y="1"/>
                    </a:lnTo>
                    <a:close/>
                  </a:path>
                </a:pathLst>
              </a:custGeom>
              <a:solidFill>
                <a:srgbClr val="254F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3" name="Google Shape;3343;p94"/>
              <p:cNvSpPr/>
              <p:nvPr/>
            </p:nvSpPr>
            <p:spPr>
              <a:xfrm>
                <a:off x="6998061" y="3796449"/>
                <a:ext cx="185825" cy="159580"/>
              </a:xfrm>
              <a:custGeom>
                <a:avLst/>
                <a:gdLst/>
                <a:ahLst/>
                <a:cxnLst/>
                <a:rect l="l" t="t" r="r" b="b"/>
                <a:pathLst>
                  <a:path w="5990" h="5144" extrusionOk="0">
                    <a:moveTo>
                      <a:pt x="5989" y="0"/>
                    </a:moveTo>
                    <a:lnTo>
                      <a:pt x="1" y="417"/>
                    </a:lnTo>
                    <a:lnTo>
                      <a:pt x="739" y="5144"/>
                    </a:lnTo>
                    <a:lnTo>
                      <a:pt x="5835" y="4870"/>
                    </a:lnTo>
                    <a:lnTo>
                      <a:pt x="5989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4" name="Google Shape;3344;p94"/>
              <p:cNvSpPr/>
              <p:nvPr/>
            </p:nvSpPr>
            <p:spPr>
              <a:xfrm>
                <a:off x="7105926" y="1974497"/>
                <a:ext cx="437727" cy="499400"/>
              </a:xfrm>
              <a:custGeom>
                <a:avLst/>
                <a:gdLst/>
                <a:ahLst/>
                <a:cxnLst/>
                <a:rect l="l" t="t" r="r" b="b"/>
                <a:pathLst>
                  <a:path w="14110" h="16098" extrusionOk="0">
                    <a:moveTo>
                      <a:pt x="337" y="1"/>
                    </a:moveTo>
                    <a:cubicBezTo>
                      <a:pt x="286" y="1"/>
                      <a:pt x="262" y="9"/>
                      <a:pt x="262" y="9"/>
                    </a:cubicBezTo>
                    <a:lnTo>
                      <a:pt x="0" y="1926"/>
                    </a:lnTo>
                    <a:cubicBezTo>
                      <a:pt x="0" y="1926"/>
                      <a:pt x="3274" y="14999"/>
                      <a:pt x="4489" y="15951"/>
                    </a:cubicBezTo>
                    <a:cubicBezTo>
                      <a:pt x="4619" y="16052"/>
                      <a:pt x="4830" y="16097"/>
                      <a:pt x="5103" y="16097"/>
                    </a:cubicBezTo>
                    <a:cubicBezTo>
                      <a:pt x="7402" y="16097"/>
                      <a:pt x="14109" y="12891"/>
                      <a:pt x="14109" y="12891"/>
                    </a:cubicBezTo>
                    <a:lnTo>
                      <a:pt x="13764" y="12082"/>
                    </a:lnTo>
                    <a:lnTo>
                      <a:pt x="13169" y="10653"/>
                    </a:lnTo>
                    <a:lnTo>
                      <a:pt x="6727" y="11844"/>
                    </a:lnTo>
                    <a:cubicBezTo>
                      <a:pt x="6727" y="11844"/>
                      <a:pt x="4203" y="5533"/>
                      <a:pt x="2643" y="2366"/>
                    </a:cubicBezTo>
                    <a:cubicBezTo>
                      <a:pt x="2215" y="1497"/>
                      <a:pt x="1846" y="854"/>
                      <a:pt x="1631" y="675"/>
                    </a:cubicBezTo>
                    <a:cubicBezTo>
                      <a:pt x="896" y="75"/>
                      <a:pt x="492" y="1"/>
                      <a:pt x="337" y="1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5" name="Google Shape;3345;p94"/>
              <p:cNvSpPr/>
              <p:nvPr/>
            </p:nvSpPr>
            <p:spPr>
              <a:xfrm>
                <a:off x="7188290" y="2048269"/>
                <a:ext cx="345001" cy="333275"/>
              </a:xfrm>
              <a:custGeom>
                <a:avLst/>
                <a:gdLst/>
                <a:ahLst/>
                <a:cxnLst/>
                <a:rect l="l" t="t" r="r" b="b"/>
                <a:pathLst>
                  <a:path w="11121" h="10743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96" y="322"/>
                      <a:pt x="3120" y="10680"/>
                      <a:pt x="3370" y="10739"/>
                    </a:cubicBezTo>
                    <a:cubicBezTo>
                      <a:pt x="3378" y="10742"/>
                      <a:pt x="3393" y="10743"/>
                      <a:pt x="3414" y="10743"/>
                    </a:cubicBezTo>
                    <a:cubicBezTo>
                      <a:pt x="4076" y="10743"/>
                      <a:pt x="10959" y="9715"/>
                      <a:pt x="11121" y="9704"/>
                    </a:cubicBezTo>
                    <a:lnTo>
                      <a:pt x="10525" y="8275"/>
                    </a:lnTo>
                    <a:lnTo>
                      <a:pt x="4084" y="9466"/>
                    </a:lnTo>
                    <a:cubicBezTo>
                      <a:pt x="4084" y="9466"/>
                      <a:pt x="1572" y="3155"/>
                      <a:pt x="0" y="0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6" name="Google Shape;3346;p94"/>
              <p:cNvSpPr/>
              <p:nvPr/>
            </p:nvSpPr>
            <p:spPr>
              <a:xfrm>
                <a:off x="7515175" y="2132526"/>
                <a:ext cx="192091" cy="241913"/>
              </a:xfrm>
              <a:custGeom>
                <a:avLst/>
                <a:gdLst/>
                <a:ahLst/>
                <a:cxnLst/>
                <a:rect l="l" t="t" r="r" b="b"/>
                <a:pathLst>
                  <a:path w="6192" h="7798" extrusionOk="0">
                    <a:moveTo>
                      <a:pt x="4239" y="1"/>
                    </a:moveTo>
                    <a:cubicBezTo>
                      <a:pt x="4202" y="1"/>
                      <a:pt x="4166" y="7"/>
                      <a:pt x="4132" y="23"/>
                    </a:cubicBezTo>
                    <a:cubicBezTo>
                      <a:pt x="4025" y="58"/>
                      <a:pt x="3965" y="165"/>
                      <a:pt x="3918" y="273"/>
                    </a:cubicBezTo>
                    <a:cubicBezTo>
                      <a:pt x="3894" y="332"/>
                      <a:pt x="3858" y="392"/>
                      <a:pt x="3846" y="451"/>
                    </a:cubicBezTo>
                    <a:cubicBezTo>
                      <a:pt x="3679" y="832"/>
                      <a:pt x="3572" y="1249"/>
                      <a:pt x="3358" y="1606"/>
                    </a:cubicBezTo>
                    <a:cubicBezTo>
                      <a:pt x="3239" y="1808"/>
                      <a:pt x="3084" y="1963"/>
                      <a:pt x="2941" y="2142"/>
                    </a:cubicBezTo>
                    <a:lnTo>
                      <a:pt x="2620" y="2499"/>
                    </a:lnTo>
                    <a:cubicBezTo>
                      <a:pt x="2024" y="3249"/>
                      <a:pt x="1655" y="4166"/>
                      <a:pt x="1405" y="5083"/>
                    </a:cubicBezTo>
                    <a:lnTo>
                      <a:pt x="0" y="5559"/>
                    </a:lnTo>
                    <a:lnTo>
                      <a:pt x="215" y="6059"/>
                    </a:lnTo>
                    <a:lnTo>
                      <a:pt x="596" y="6976"/>
                    </a:lnTo>
                    <a:lnTo>
                      <a:pt x="941" y="7797"/>
                    </a:lnTo>
                    <a:lnTo>
                      <a:pt x="2370" y="7273"/>
                    </a:lnTo>
                    <a:cubicBezTo>
                      <a:pt x="2501" y="7261"/>
                      <a:pt x="2644" y="7261"/>
                      <a:pt x="2775" y="7238"/>
                    </a:cubicBezTo>
                    <a:lnTo>
                      <a:pt x="3489" y="7142"/>
                    </a:lnTo>
                    <a:cubicBezTo>
                      <a:pt x="3775" y="7119"/>
                      <a:pt x="4049" y="7071"/>
                      <a:pt x="4334" y="7059"/>
                    </a:cubicBezTo>
                    <a:cubicBezTo>
                      <a:pt x="4584" y="7035"/>
                      <a:pt x="4858" y="7011"/>
                      <a:pt x="5084" y="6916"/>
                    </a:cubicBezTo>
                    <a:cubicBezTo>
                      <a:pt x="5168" y="6880"/>
                      <a:pt x="5263" y="6833"/>
                      <a:pt x="5346" y="6761"/>
                    </a:cubicBezTo>
                    <a:cubicBezTo>
                      <a:pt x="5537" y="6595"/>
                      <a:pt x="5656" y="6345"/>
                      <a:pt x="5751" y="6083"/>
                    </a:cubicBezTo>
                    <a:cubicBezTo>
                      <a:pt x="5930" y="5630"/>
                      <a:pt x="6049" y="5154"/>
                      <a:pt x="6132" y="4678"/>
                    </a:cubicBezTo>
                    <a:cubicBezTo>
                      <a:pt x="6144" y="4618"/>
                      <a:pt x="6168" y="4559"/>
                      <a:pt x="6168" y="4499"/>
                    </a:cubicBezTo>
                    <a:cubicBezTo>
                      <a:pt x="6180" y="4380"/>
                      <a:pt x="6192" y="4261"/>
                      <a:pt x="6192" y="4142"/>
                    </a:cubicBezTo>
                    <a:lnTo>
                      <a:pt x="6192" y="4106"/>
                    </a:lnTo>
                    <a:cubicBezTo>
                      <a:pt x="6180" y="3963"/>
                      <a:pt x="6132" y="3809"/>
                      <a:pt x="6037" y="3702"/>
                    </a:cubicBezTo>
                    <a:cubicBezTo>
                      <a:pt x="5894" y="3571"/>
                      <a:pt x="5692" y="3559"/>
                      <a:pt x="5501" y="3511"/>
                    </a:cubicBezTo>
                    <a:cubicBezTo>
                      <a:pt x="5346" y="3487"/>
                      <a:pt x="5180" y="3440"/>
                      <a:pt x="5049" y="3392"/>
                    </a:cubicBezTo>
                    <a:cubicBezTo>
                      <a:pt x="4751" y="3285"/>
                      <a:pt x="4489" y="3130"/>
                      <a:pt x="4287" y="2892"/>
                    </a:cubicBezTo>
                    <a:cubicBezTo>
                      <a:pt x="4251" y="2832"/>
                      <a:pt x="4203" y="2773"/>
                      <a:pt x="4191" y="2689"/>
                    </a:cubicBezTo>
                    <a:cubicBezTo>
                      <a:pt x="4191" y="2606"/>
                      <a:pt x="4227" y="2535"/>
                      <a:pt x="4275" y="2451"/>
                    </a:cubicBezTo>
                    <a:cubicBezTo>
                      <a:pt x="4620" y="1892"/>
                      <a:pt x="4763" y="1225"/>
                      <a:pt x="4703" y="570"/>
                    </a:cubicBezTo>
                    <a:lnTo>
                      <a:pt x="4703" y="523"/>
                    </a:lnTo>
                    <a:cubicBezTo>
                      <a:pt x="4691" y="404"/>
                      <a:pt x="4668" y="273"/>
                      <a:pt x="4608" y="165"/>
                    </a:cubicBezTo>
                    <a:cubicBezTo>
                      <a:pt x="4584" y="153"/>
                      <a:pt x="4584" y="130"/>
                      <a:pt x="4572" y="118"/>
                    </a:cubicBezTo>
                    <a:cubicBezTo>
                      <a:pt x="4466" y="56"/>
                      <a:pt x="4347" y="1"/>
                      <a:pt x="4239" y="1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7" name="Google Shape;3347;p94"/>
              <p:cNvSpPr/>
              <p:nvPr/>
            </p:nvSpPr>
            <p:spPr>
              <a:xfrm>
                <a:off x="7515175" y="2132557"/>
                <a:ext cx="144068" cy="216382"/>
              </a:xfrm>
              <a:custGeom>
                <a:avLst/>
                <a:gdLst/>
                <a:ahLst/>
                <a:cxnLst/>
                <a:rect l="l" t="t" r="r" b="b"/>
                <a:pathLst>
                  <a:path w="4644" h="6975" extrusionOk="0">
                    <a:moveTo>
                      <a:pt x="4233" y="0"/>
                    </a:moveTo>
                    <a:cubicBezTo>
                      <a:pt x="4199" y="0"/>
                      <a:pt x="4164" y="7"/>
                      <a:pt x="4132" y="22"/>
                    </a:cubicBezTo>
                    <a:cubicBezTo>
                      <a:pt x="4025" y="57"/>
                      <a:pt x="3965" y="164"/>
                      <a:pt x="3918" y="272"/>
                    </a:cubicBezTo>
                    <a:cubicBezTo>
                      <a:pt x="3894" y="331"/>
                      <a:pt x="3858" y="391"/>
                      <a:pt x="3846" y="450"/>
                    </a:cubicBezTo>
                    <a:cubicBezTo>
                      <a:pt x="3679" y="831"/>
                      <a:pt x="3572" y="1248"/>
                      <a:pt x="3358" y="1605"/>
                    </a:cubicBezTo>
                    <a:cubicBezTo>
                      <a:pt x="3239" y="1807"/>
                      <a:pt x="3084" y="1962"/>
                      <a:pt x="2941" y="2141"/>
                    </a:cubicBezTo>
                    <a:lnTo>
                      <a:pt x="2620" y="2498"/>
                    </a:lnTo>
                    <a:cubicBezTo>
                      <a:pt x="2024" y="3248"/>
                      <a:pt x="1655" y="4165"/>
                      <a:pt x="1405" y="5082"/>
                    </a:cubicBezTo>
                    <a:lnTo>
                      <a:pt x="0" y="5558"/>
                    </a:lnTo>
                    <a:lnTo>
                      <a:pt x="215" y="6058"/>
                    </a:lnTo>
                    <a:lnTo>
                      <a:pt x="596" y="6975"/>
                    </a:lnTo>
                    <a:lnTo>
                      <a:pt x="2120" y="6594"/>
                    </a:lnTo>
                    <a:cubicBezTo>
                      <a:pt x="2227" y="5689"/>
                      <a:pt x="2417" y="3879"/>
                      <a:pt x="2858" y="2843"/>
                    </a:cubicBezTo>
                    <a:cubicBezTo>
                      <a:pt x="2953" y="2653"/>
                      <a:pt x="3036" y="2498"/>
                      <a:pt x="3132" y="2367"/>
                    </a:cubicBezTo>
                    <a:lnTo>
                      <a:pt x="3489" y="1915"/>
                    </a:lnTo>
                    <a:cubicBezTo>
                      <a:pt x="3727" y="1617"/>
                      <a:pt x="3929" y="1319"/>
                      <a:pt x="4025" y="962"/>
                    </a:cubicBezTo>
                    <a:cubicBezTo>
                      <a:pt x="4025" y="950"/>
                      <a:pt x="4037" y="926"/>
                      <a:pt x="4037" y="914"/>
                    </a:cubicBezTo>
                    <a:cubicBezTo>
                      <a:pt x="4096" y="712"/>
                      <a:pt x="4168" y="474"/>
                      <a:pt x="4346" y="462"/>
                    </a:cubicBezTo>
                    <a:lnTo>
                      <a:pt x="4406" y="462"/>
                    </a:lnTo>
                    <a:cubicBezTo>
                      <a:pt x="4501" y="474"/>
                      <a:pt x="4560" y="557"/>
                      <a:pt x="4644" y="593"/>
                    </a:cubicBezTo>
                    <a:lnTo>
                      <a:pt x="4644" y="545"/>
                    </a:lnTo>
                    <a:cubicBezTo>
                      <a:pt x="4632" y="426"/>
                      <a:pt x="4608" y="295"/>
                      <a:pt x="4537" y="200"/>
                    </a:cubicBezTo>
                    <a:cubicBezTo>
                      <a:pt x="4525" y="176"/>
                      <a:pt x="4525" y="164"/>
                      <a:pt x="4513" y="152"/>
                    </a:cubicBezTo>
                    <a:cubicBezTo>
                      <a:pt x="4450" y="63"/>
                      <a:pt x="4340" y="0"/>
                      <a:pt x="4233" y="0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8" name="Google Shape;3348;p94"/>
              <p:cNvSpPr/>
              <p:nvPr/>
            </p:nvSpPr>
            <p:spPr>
              <a:xfrm>
                <a:off x="7613795" y="2246596"/>
                <a:ext cx="36234" cy="85002"/>
              </a:xfrm>
              <a:custGeom>
                <a:avLst/>
                <a:gdLst/>
                <a:ahLst/>
                <a:cxnLst/>
                <a:rect l="l" t="t" r="r" b="b"/>
                <a:pathLst>
                  <a:path w="1168" h="2740" extrusionOk="0">
                    <a:moveTo>
                      <a:pt x="691" y="1"/>
                    </a:moveTo>
                    <a:lnTo>
                      <a:pt x="691" y="1"/>
                    </a:lnTo>
                    <a:cubicBezTo>
                      <a:pt x="631" y="179"/>
                      <a:pt x="786" y="477"/>
                      <a:pt x="798" y="667"/>
                    </a:cubicBezTo>
                    <a:cubicBezTo>
                      <a:pt x="810" y="929"/>
                      <a:pt x="786" y="1179"/>
                      <a:pt x="727" y="1418"/>
                    </a:cubicBezTo>
                    <a:cubicBezTo>
                      <a:pt x="608" y="1906"/>
                      <a:pt x="334" y="2370"/>
                      <a:pt x="0" y="2739"/>
                    </a:cubicBezTo>
                    <a:cubicBezTo>
                      <a:pt x="417" y="2453"/>
                      <a:pt x="786" y="2096"/>
                      <a:pt x="977" y="1644"/>
                    </a:cubicBezTo>
                    <a:cubicBezTo>
                      <a:pt x="1167" y="1179"/>
                      <a:pt x="1167" y="608"/>
                      <a:pt x="893" y="215"/>
                    </a:cubicBezTo>
                    <a:cubicBezTo>
                      <a:pt x="846" y="132"/>
                      <a:pt x="774" y="48"/>
                      <a:pt x="691" y="1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49" name="Google Shape;3349;p94"/>
              <p:cNvSpPr/>
              <p:nvPr/>
            </p:nvSpPr>
            <p:spPr>
              <a:xfrm>
                <a:off x="7567975" y="2104761"/>
                <a:ext cx="197644" cy="335446"/>
              </a:xfrm>
              <a:custGeom>
                <a:avLst/>
                <a:gdLst/>
                <a:ahLst/>
                <a:cxnLst/>
                <a:rect l="l" t="t" r="r" b="b"/>
                <a:pathLst>
                  <a:path w="6371" h="10813" extrusionOk="0">
                    <a:moveTo>
                      <a:pt x="4061" y="1"/>
                    </a:moveTo>
                    <a:lnTo>
                      <a:pt x="3716" y="882"/>
                    </a:lnTo>
                    <a:cubicBezTo>
                      <a:pt x="3588" y="867"/>
                      <a:pt x="3450" y="852"/>
                      <a:pt x="3333" y="852"/>
                    </a:cubicBezTo>
                    <a:cubicBezTo>
                      <a:pt x="3265" y="852"/>
                      <a:pt x="3204" y="857"/>
                      <a:pt x="3156" y="870"/>
                    </a:cubicBezTo>
                    <a:cubicBezTo>
                      <a:pt x="2787" y="929"/>
                      <a:pt x="2442" y="1060"/>
                      <a:pt x="2132" y="1275"/>
                    </a:cubicBezTo>
                    <a:cubicBezTo>
                      <a:pt x="1894" y="2120"/>
                      <a:pt x="1632" y="3025"/>
                      <a:pt x="1394" y="3894"/>
                    </a:cubicBezTo>
                    <a:cubicBezTo>
                      <a:pt x="1549" y="4085"/>
                      <a:pt x="1787" y="4204"/>
                      <a:pt x="1930" y="4382"/>
                    </a:cubicBezTo>
                    <a:cubicBezTo>
                      <a:pt x="1751" y="4870"/>
                      <a:pt x="1656" y="5418"/>
                      <a:pt x="1489" y="5918"/>
                    </a:cubicBezTo>
                    <a:cubicBezTo>
                      <a:pt x="1251" y="6109"/>
                      <a:pt x="953" y="6275"/>
                      <a:pt x="727" y="6454"/>
                    </a:cubicBezTo>
                    <a:cubicBezTo>
                      <a:pt x="549" y="7073"/>
                      <a:pt x="322" y="7621"/>
                      <a:pt x="168" y="8252"/>
                    </a:cubicBezTo>
                    <a:cubicBezTo>
                      <a:pt x="72" y="8549"/>
                      <a:pt x="1" y="8871"/>
                      <a:pt x="49" y="9192"/>
                    </a:cubicBezTo>
                    <a:cubicBezTo>
                      <a:pt x="120" y="9609"/>
                      <a:pt x="418" y="9942"/>
                      <a:pt x="763" y="10169"/>
                    </a:cubicBezTo>
                    <a:cubicBezTo>
                      <a:pt x="1120" y="10395"/>
                      <a:pt x="1513" y="10514"/>
                      <a:pt x="1918" y="10633"/>
                    </a:cubicBezTo>
                    <a:cubicBezTo>
                      <a:pt x="1930" y="10633"/>
                      <a:pt x="1966" y="10645"/>
                      <a:pt x="1977" y="10645"/>
                    </a:cubicBezTo>
                    <a:cubicBezTo>
                      <a:pt x="2345" y="10734"/>
                      <a:pt x="2702" y="10813"/>
                      <a:pt x="3078" y="10813"/>
                    </a:cubicBezTo>
                    <a:cubicBezTo>
                      <a:pt x="3104" y="10813"/>
                      <a:pt x="3130" y="10812"/>
                      <a:pt x="3156" y="10812"/>
                    </a:cubicBezTo>
                    <a:cubicBezTo>
                      <a:pt x="3573" y="10800"/>
                      <a:pt x="4001" y="10633"/>
                      <a:pt x="4275" y="10300"/>
                    </a:cubicBezTo>
                    <a:cubicBezTo>
                      <a:pt x="4478" y="10050"/>
                      <a:pt x="4549" y="9740"/>
                      <a:pt x="4633" y="9430"/>
                    </a:cubicBezTo>
                    <a:cubicBezTo>
                      <a:pt x="4787" y="8799"/>
                      <a:pt x="4871" y="8204"/>
                      <a:pt x="5025" y="7585"/>
                    </a:cubicBezTo>
                    <a:cubicBezTo>
                      <a:pt x="4930" y="7299"/>
                      <a:pt x="4752" y="7013"/>
                      <a:pt x="4633" y="6728"/>
                    </a:cubicBezTo>
                    <a:cubicBezTo>
                      <a:pt x="4716" y="6228"/>
                      <a:pt x="4894" y="5692"/>
                      <a:pt x="4990" y="5180"/>
                    </a:cubicBezTo>
                    <a:cubicBezTo>
                      <a:pt x="5204" y="5097"/>
                      <a:pt x="5478" y="5108"/>
                      <a:pt x="5704" y="5025"/>
                    </a:cubicBezTo>
                    <a:cubicBezTo>
                      <a:pt x="5906" y="4156"/>
                      <a:pt x="6145" y="3251"/>
                      <a:pt x="6371" y="2382"/>
                    </a:cubicBezTo>
                    <a:cubicBezTo>
                      <a:pt x="6204" y="2061"/>
                      <a:pt x="5966" y="1763"/>
                      <a:pt x="5668" y="1537"/>
                    </a:cubicBezTo>
                    <a:cubicBezTo>
                      <a:pt x="5561" y="1453"/>
                      <a:pt x="5383" y="1358"/>
                      <a:pt x="5204" y="1287"/>
                    </a:cubicBezTo>
                    <a:lnTo>
                      <a:pt x="5359" y="453"/>
                    </a:lnTo>
                    <a:lnTo>
                      <a:pt x="4668" y="215"/>
                    </a:lnTo>
                    <a:lnTo>
                      <a:pt x="4061" y="1"/>
                    </a:lnTo>
                    <a:close/>
                  </a:path>
                </a:pathLst>
              </a:custGeom>
              <a:solidFill>
                <a:srgbClr val="C3D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0" name="Google Shape;3350;p94"/>
              <p:cNvSpPr/>
              <p:nvPr/>
            </p:nvSpPr>
            <p:spPr>
              <a:xfrm>
                <a:off x="7629306" y="2111772"/>
                <a:ext cx="136313" cy="328807"/>
              </a:xfrm>
              <a:custGeom>
                <a:avLst/>
                <a:gdLst/>
                <a:ahLst/>
                <a:cxnLst/>
                <a:rect l="l" t="t" r="r" b="b"/>
                <a:pathLst>
                  <a:path w="4394" h="10599" extrusionOk="0">
                    <a:moveTo>
                      <a:pt x="2691" y="1"/>
                    </a:moveTo>
                    <a:lnTo>
                      <a:pt x="2298" y="1525"/>
                    </a:lnTo>
                    <a:cubicBezTo>
                      <a:pt x="2298" y="1525"/>
                      <a:pt x="3096" y="1537"/>
                      <a:pt x="3096" y="2156"/>
                    </a:cubicBezTo>
                    <a:cubicBezTo>
                      <a:pt x="3096" y="2501"/>
                      <a:pt x="2917" y="3192"/>
                      <a:pt x="2739" y="3751"/>
                    </a:cubicBezTo>
                    <a:cubicBezTo>
                      <a:pt x="2560" y="4335"/>
                      <a:pt x="2120" y="4775"/>
                      <a:pt x="1548" y="4954"/>
                    </a:cubicBezTo>
                    <a:lnTo>
                      <a:pt x="870" y="6907"/>
                    </a:lnTo>
                    <a:cubicBezTo>
                      <a:pt x="870" y="6907"/>
                      <a:pt x="2417" y="7776"/>
                      <a:pt x="2155" y="8252"/>
                    </a:cubicBezTo>
                    <a:cubicBezTo>
                      <a:pt x="1917" y="8728"/>
                      <a:pt x="1346" y="10336"/>
                      <a:pt x="643" y="10371"/>
                    </a:cubicBezTo>
                    <a:cubicBezTo>
                      <a:pt x="489" y="10395"/>
                      <a:pt x="274" y="10407"/>
                      <a:pt x="0" y="10431"/>
                    </a:cubicBezTo>
                    <a:cubicBezTo>
                      <a:pt x="368" y="10520"/>
                      <a:pt x="725" y="10599"/>
                      <a:pt x="1101" y="10599"/>
                    </a:cubicBezTo>
                    <a:cubicBezTo>
                      <a:pt x="1127" y="10599"/>
                      <a:pt x="1153" y="10598"/>
                      <a:pt x="1179" y="10597"/>
                    </a:cubicBezTo>
                    <a:cubicBezTo>
                      <a:pt x="1596" y="10586"/>
                      <a:pt x="2024" y="10419"/>
                      <a:pt x="2298" y="10097"/>
                    </a:cubicBezTo>
                    <a:cubicBezTo>
                      <a:pt x="2501" y="9835"/>
                      <a:pt x="2572" y="9526"/>
                      <a:pt x="2656" y="9216"/>
                    </a:cubicBezTo>
                    <a:cubicBezTo>
                      <a:pt x="2810" y="8585"/>
                      <a:pt x="2894" y="7990"/>
                      <a:pt x="3048" y="7371"/>
                    </a:cubicBezTo>
                    <a:cubicBezTo>
                      <a:pt x="2953" y="7085"/>
                      <a:pt x="2775" y="6799"/>
                      <a:pt x="2656" y="6526"/>
                    </a:cubicBezTo>
                    <a:cubicBezTo>
                      <a:pt x="2739" y="6014"/>
                      <a:pt x="2917" y="5478"/>
                      <a:pt x="3013" y="4978"/>
                    </a:cubicBezTo>
                    <a:cubicBezTo>
                      <a:pt x="3227" y="4882"/>
                      <a:pt x="3501" y="4894"/>
                      <a:pt x="3727" y="4811"/>
                    </a:cubicBezTo>
                    <a:cubicBezTo>
                      <a:pt x="3929" y="3942"/>
                      <a:pt x="4168" y="3037"/>
                      <a:pt x="4394" y="2180"/>
                    </a:cubicBezTo>
                    <a:cubicBezTo>
                      <a:pt x="4227" y="1846"/>
                      <a:pt x="3989" y="1549"/>
                      <a:pt x="3691" y="1323"/>
                    </a:cubicBezTo>
                    <a:cubicBezTo>
                      <a:pt x="3584" y="1239"/>
                      <a:pt x="3406" y="1144"/>
                      <a:pt x="3227" y="1073"/>
                    </a:cubicBezTo>
                    <a:lnTo>
                      <a:pt x="3382" y="239"/>
                    </a:lnTo>
                    <a:lnTo>
                      <a:pt x="2691" y="1"/>
                    </a:lnTo>
                    <a:close/>
                  </a:path>
                </a:pathLst>
              </a:custGeom>
              <a:solidFill>
                <a:srgbClr val="9AB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1" name="Google Shape;3351;p94"/>
              <p:cNvSpPr/>
              <p:nvPr/>
            </p:nvSpPr>
            <p:spPr>
              <a:xfrm>
                <a:off x="7693585" y="2215573"/>
                <a:ext cx="85715" cy="11984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3863" extrusionOk="0">
                    <a:moveTo>
                      <a:pt x="1119" y="1"/>
                    </a:moveTo>
                    <a:cubicBezTo>
                      <a:pt x="1119" y="1"/>
                      <a:pt x="1060" y="108"/>
                      <a:pt x="965" y="274"/>
                    </a:cubicBezTo>
                    <a:cubicBezTo>
                      <a:pt x="893" y="405"/>
                      <a:pt x="786" y="608"/>
                      <a:pt x="679" y="834"/>
                    </a:cubicBezTo>
                    <a:cubicBezTo>
                      <a:pt x="643" y="929"/>
                      <a:pt x="607" y="1013"/>
                      <a:pt x="560" y="1108"/>
                    </a:cubicBezTo>
                    <a:cubicBezTo>
                      <a:pt x="476" y="1310"/>
                      <a:pt x="381" y="1548"/>
                      <a:pt x="298" y="1787"/>
                    </a:cubicBezTo>
                    <a:lnTo>
                      <a:pt x="203" y="2060"/>
                    </a:lnTo>
                    <a:cubicBezTo>
                      <a:pt x="143" y="2263"/>
                      <a:pt x="107" y="2477"/>
                      <a:pt x="60" y="2668"/>
                    </a:cubicBezTo>
                    <a:cubicBezTo>
                      <a:pt x="24" y="2763"/>
                      <a:pt x="24" y="2846"/>
                      <a:pt x="12" y="2941"/>
                    </a:cubicBezTo>
                    <a:cubicBezTo>
                      <a:pt x="0" y="3132"/>
                      <a:pt x="0" y="3322"/>
                      <a:pt x="24" y="3501"/>
                    </a:cubicBezTo>
                    <a:cubicBezTo>
                      <a:pt x="24" y="3501"/>
                      <a:pt x="728" y="3863"/>
                      <a:pt x="1439" y="3863"/>
                    </a:cubicBezTo>
                    <a:cubicBezTo>
                      <a:pt x="1523" y="3863"/>
                      <a:pt x="1608" y="3858"/>
                      <a:pt x="1691" y="3846"/>
                    </a:cubicBezTo>
                    <a:cubicBezTo>
                      <a:pt x="1691" y="3846"/>
                      <a:pt x="2441" y="2822"/>
                      <a:pt x="2679" y="1703"/>
                    </a:cubicBezTo>
                    <a:cubicBezTo>
                      <a:pt x="2739" y="1417"/>
                      <a:pt x="2762" y="1132"/>
                      <a:pt x="2739" y="846"/>
                    </a:cubicBezTo>
                    <a:cubicBezTo>
                      <a:pt x="2739" y="846"/>
                      <a:pt x="1846" y="120"/>
                      <a:pt x="1119" y="1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2" name="Google Shape;3352;p94"/>
              <p:cNvSpPr/>
              <p:nvPr/>
            </p:nvSpPr>
            <p:spPr>
              <a:xfrm>
                <a:off x="7711671" y="2241446"/>
                <a:ext cx="35490" cy="16628"/>
              </a:xfrm>
              <a:custGeom>
                <a:avLst/>
                <a:gdLst/>
                <a:ahLst/>
                <a:cxnLst/>
                <a:rect l="l" t="t" r="r" b="b"/>
                <a:pathLst>
                  <a:path w="1144" h="536" extrusionOk="0">
                    <a:moveTo>
                      <a:pt x="120" y="0"/>
                    </a:moveTo>
                    <a:cubicBezTo>
                      <a:pt x="72" y="95"/>
                      <a:pt x="36" y="179"/>
                      <a:pt x="1" y="274"/>
                    </a:cubicBezTo>
                    <a:cubicBezTo>
                      <a:pt x="96" y="321"/>
                      <a:pt x="203" y="357"/>
                      <a:pt x="334" y="393"/>
                    </a:cubicBezTo>
                    <a:cubicBezTo>
                      <a:pt x="548" y="452"/>
                      <a:pt x="739" y="476"/>
                      <a:pt x="893" y="512"/>
                    </a:cubicBezTo>
                    <a:cubicBezTo>
                      <a:pt x="1036" y="524"/>
                      <a:pt x="1144" y="536"/>
                      <a:pt x="1144" y="536"/>
                    </a:cubicBezTo>
                    <a:cubicBezTo>
                      <a:pt x="1144" y="536"/>
                      <a:pt x="1084" y="464"/>
                      <a:pt x="977" y="357"/>
                    </a:cubicBezTo>
                    <a:cubicBezTo>
                      <a:pt x="858" y="262"/>
                      <a:pt x="667" y="131"/>
                      <a:pt x="441" y="60"/>
                    </a:cubicBezTo>
                    <a:cubicBezTo>
                      <a:pt x="322" y="24"/>
                      <a:pt x="215" y="0"/>
                      <a:pt x="120" y="0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3" name="Google Shape;3353;p94"/>
              <p:cNvSpPr/>
              <p:nvPr/>
            </p:nvSpPr>
            <p:spPr>
              <a:xfrm>
                <a:off x="7699852" y="2271724"/>
                <a:ext cx="34373" cy="14798"/>
              </a:xfrm>
              <a:custGeom>
                <a:avLst/>
                <a:gdLst/>
                <a:ahLst/>
                <a:cxnLst/>
                <a:rect l="l" t="t" r="r" b="b"/>
                <a:pathLst>
                  <a:path w="1108" h="477" extrusionOk="0">
                    <a:moveTo>
                      <a:pt x="96" y="0"/>
                    </a:moveTo>
                    <a:lnTo>
                      <a:pt x="1" y="262"/>
                    </a:lnTo>
                    <a:cubicBezTo>
                      <a:pt x="108" y="298"/>
                      <a:pt x="215" y="334"/>
                      <a:pt x="334" y="369"/>
                    </a:cubicBezTo>
                    <a:cubicBezTo>
                      <a:pt x="524" y="429"/>
                      <a:pt x="715" y="441"/>
                      <a:pt x="870" y="453"/>
                    </a:cubicBezTo>
                    <a:cubicBezTo>
                      <a:pt x="1001" y="477"/>
                      <a:pt x="1108" y="477"/>
                      <a:pt x="1108" y="477"/>
                    </a:cubicBezTo>
                    <a:cubicBezTo>
                      <a:pt x="1108" y="477"/>
                      <a:pt x="1048" y="381"/>
                      <a:pt x="929" y="310"/>
                    </a:cubicBezTo>
                    <a:cubicBezTo>
                      <a:pt x="822" y="203"/>
                      <a:pt x="643" y="96"/>
                      <a:pt x="417" y="36"/>
                    </a:cubicBezTo>
                    <a:cubicBezTo>
                      <a:pt x="298" y="12"/>
                      <a:pt x="203" y="0"/>
                      <a:pt x="96" y="0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4" name="Google Shape;3354;p94"/>
              <p:cNvSpPr/>
              <p:nvPr/>
            </p:nvSpPr>
            <p:spPr>
              <a:xfrm>
                <a:off x="7693957" y="2297938"/>
                <a:ext cx="36576" cy="16287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525" extrusionOk="0">
                    <a:moveTo>
                      <a:pt x="48" y="1"/>
                    </a:moveTo>
                    <a:cubicBezTo>
                      <a:pt x="12" y="84"/>
                      <a:pt x="12" y="179"/>
                      <a:pt x="0" y="263"/>
                    </a:cubicBezTo>
                    <a:cubicBezTo>
                      <a:pt x="107" y="310"/>
                      <a:pt x="226" y="370"/>
                      <a:pt x="357" y="405"/>
                    </a:cubicBezTo>
                    <a:cubicBezTo>
                      <a:pt x="560" y="465"/>
                      <a:pt x="774" y="489"/>
                      <a:pt x="929" y="501"/>
                    </a:cubicBezTo>
                    <a:cubicBezTo>
                      <a:pt x="1072" y="525"/>
                      <a:pt x="1179" y="525"/>
                      <a:pt x="1179" y="525"/>
                    </a:cubicBezTo>
                    <a:cubicBezTo>
                      <a:pt x="1179" y="525"/>
                      <a:pt x="1119" y="441"/>
                      <a:pt x="1000" y="322"/>
                    </a:cubicBezTo>
                    <a:cubicBezTo>
                      <a:pt x="881" y="239"/>
                      <a:pt x="679" y="120"/>
                      <a:pt x="464" y="60"/>
                    </a:cubicBezTo>
                    <a:cubicBezTo>
                      <a:pt x="310" y="13"/>
                      <a:pt x="167" y="1"/>
                      <a:pt x="48" y="1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5" name="Google Shape;3355;p94"/>
              <p:cNvSpPr/>
              <p:nvPr/>
            </p:nvSpPr>
            <p:spPr>
              <a:xfrm>
                <a:off x="7723491" y="2215573"/>
                <a:ext cx="55809" cy="52862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1704" extrusionOk="0">
                    <a:moveTo>
                      <a:pt x="155" y="1"/>
                    </a:moveTo>
                    <a:cubicBezTo>
                      <a:pt x="155" y="1"/>
                      <a:pt x="96" y="108"/>
                      <a:pt x="1" y="274"/>
                    </a:cubicBezTo>
                    <a:cubicBezTo>
                      <a:pt x="48" y="286"/>
                      <a:pt x="96" y="286"/>
                      <a:pt x="120" y="298"/>
                    </a:cubicBezTo>
                    <a:cubicBezTo>
                      <a:pt x="358" y="393"/>
                      <a:pt x="584" y="536"/>
                      <a:pt x="810" y="679"/>
                    </a:cubicBezTo>
                    <a:cubicBezTo>
                      <a:pt x="1001" y="798"/>
                      <a:pt x="1191" y="917"/>
                      <a:pt x="1346" y="1072"/>
                    </a:cubicBezTo>
                    <a:cubicBezTo>
                      <a:pt x="1501" y="1251"/>
                      <a:pt x="1620" y="1477"/>
                      <a:pt x="1715" y="1703"/>
                    </a:cubicBezTo>
                    <a:cubicBezTo>
                      <a:pt x="1775" y="1417"/>
                      <a:pt x="1798" y="1132"/>
                      <a:pt x="1775" y="858"/>
                    </a:cubicBezTo>
                    <a:cubicBezTo>
                      <a:pt x="1775" y="858"/>
                      <a:pt x="882" y="120"/>
                      <a:pt x="155" y="1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6" name="Google Shape;3356;p94"/>
              <p:cNvSpPr/>
              <p:nvPr/>
            </p:nvSpPr>
            <p:spPr>
              <a:xfrm>
                <a:off x="7114426" y="1974745"/>
                <a:ext cx="236050" cy="399694"/>
              </a:xfrm>
              <a:custGeom>
                <a:avLst/>
                <a:gdLst/>
                <a:ahLst/>
                <a:cxnLst/>
                <a:rect l="l" t="t" r="r" b="b"/>
                <a:pathLst>
                  <a:path w="7609" h="12884" extrusionOk="0">
                    <a:moveTo>
                      <a:pt x="0" y="1"/>
                    </a:moveTo>
                    <a:lnTo>
                      <a:pt x="405" y="5847"/>
                    </a:lnTo>
                    <a:lnTo>
                      <a:pt x="2405" y="12883"/>
                    </a:lnTo>
                    <a:lnTo>
                      <a:pt x="7608" y="9478"/>
                    </a:lnTo>
                    <a:cubicBezTo>
                      <a:pt x="7608" y="9478"/>
                      <a:pt x="2286" y="715"/>
                      <a:pt x="2048" y="429"/>
                    </a:cubicBezTo>
                    <a:cubicBezTo>
                      <a:pt x="1810" y="144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F80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7" name="Google Shape;3357;p94"/>
              <p:cNvSpPr/>
              <p:nvPr/>
            </p:nvSpPr>
            <p:spPr>
              <a:xfrm>
                <a:off x="6768308" y="1965532"/>
                <a:ext cx="509762" cy="789988"/>
              </a:xfrm>
              <a:custGeom>
                <a:avLst/>
                <a:gdLst/>
                <a:ahLst/>
                <a:cxnLst/>
                <a:rect l="l" t="t" r="r" b="b"/>
                <a:pathLst>
                  <a:path w="16432" h="25465" extrusionOk="0">
                    <a:moveTo>
                      <a:pt x="6335" y="0"/>
                    </a:moveTo>
                    <a:lnTo>
                      <a:pt x="4668" y="369"/>
                    </a:lnTo>
                    <a:lnTo>
                      <a:pt x="4371" y="441"/>
                    </a:lnTo>
                    <a:lnTo>
                      <a:pt x="1168" y="1238"/>
                    </a:lnTo>
                    <a:lnTo>
                      <a:pt x="2585" y="11871"/>
                    </a:lnTo>
                    <a:lnTo>
                      <a:pt x="1" y="24717"/>
                    </a:lnTo>
                    <a:cubicBezTo>
                      <a:pt x="2241" y="25301"/>
                      <a:pt x="5383" y="25465"/>
                      <a:pt x="8210" y="25465"/>
                    </a:cubicBezTo>
                    <a:cubicBezTo>
                      <a:pt x="11843" y="25465"/>
                      <a:pt x="14955" y="25194"/>
                      <a:pt x="14955" y="25194"/>
                    </a:cubicBezTo>
                    <a:lnTo>
                      <a:pt x="13884" y="12811"/>
                    </a:lnTo>
                    <a:cubicBezTo>
                      <a:pt x="13884" y="12811"/>
                      <a:pt x="14312" y="12573"/>
                      <a:pt x="15372" y="9287"/>
                    </a:cubicBezTo>
                    <a:cubicBezTo>
                      <a:pt x="16432" y="6001"/>
                      <a:pt x="11145" y="298"/>
                      <a:pt x="11145" y="298"/>
                    </a:cubicBezTo>
                    <a:lnTo>
                      <a:pt x="10038" y="131"/>
                    </a:lnTo>
                    <a:lnTo>
                      <a:pt x="9133" y="0"/>
                    </a:lnTo>
                    <a:close/>
                  </a:path>
                </a:pathLst>
              </a:custGeom>
              <a:solidFill>
                <a:srgbClr val="FF80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8" name="Google Shape;3358;p94"/>
              <p:cNvSpPr/>
              <p:nvPr/>
            </p:nvSpPr>
            <p:spPr>
              <a:xfrm>
                <a:off x="7156151" y="2039396"/>
                <a:ext cx="90896" cy="313979"/>
              </a:xfrm>
              <a:custGeom>
                <a:avLst/>
                <a:gdLst/>
                <a:ahLst/>
                <a:cxnLst/>
                <a:rect l="l" t="t" r="r" b="b"/>
                <a:pathLst>
                  <a:path w="2930" h="1012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1"/>
                      <a:pt x="1906" y="4572"/>
                      <a:pt x="2084" y="5144"/>
                    </a:cubicBezTo>
                    <a:cubicBezTo>
                      <a:pt x="2263" y="5715"/>
                      <a:pt x="1298" y="10121"/>
                      <a:pt x="1298" y="10121"/>
                    </a:cubicBezTo>
                    <a:cubicBezTo>
                      <a:pt x="1298" y="10121"/>
                      <a:pt x="2929" y="6156"/>
                      <a:pt x="2858" y="5132"/>
                    </a:cubicBezTo>
                    <a:cubicBezTo>
                      <a:pt x="2787" y="4072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E94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59" name="Google Shape;3359;p94"/>
              <p:cNvSpPr/>
              <p:nvPr/>
            </p:nvSpPr>
            <p:spPr>
              <a:xfrm>
                <a:off x="6913865" y="1965532"/>
                <a:ext cx="202422" cy="116645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3760" extrusionOk="0">
                    <a:moveTo>
                      <a:pt x="1643" y="0"/>
                    </a:moveTo>
                    <a:lnTo>
                      <a:pt x="857" y="179"/>
                    </a:lnTo>
                    <a:lnTo>
                      <a:pt x="0" y="369"/>
                    </a:lnTo>
                    <a:cubicBezTo>
                      <a:pt x="83" y="548"/>
                      <a:pt x="214" y="786"/>
                      <a:pt x="417" y="1024"/>
                    </a:cubicBezTo>
                    <a:cubicBezTo>
                      <a:pt x="743" y="1415"/>
                      <a:pt x="2665" y="3759"/>
                      <a:pt x="4410" y="3759"/>
                    </a:cubicBezTo>
                    <a:cubicBezTo>
                      <a:pt x="4577" y="3759"/>
                      <a:pt x="4743" y="3738"/>
                      <a:pt x="4905" y="3691"/>
                    </a:cubicBezTo>
                    <a:cubicBezTo>
                      <a:pt x="6525" y="3227"/>
                      <a:pt x="5608" y="738"/>
                      <a:pt x="5358" y="131"/>
                    </a:cubicBezTo>
                    <a:lnTo>
                      <a:pt x="4941" y="72"/>
                    </a:lnTo>
                    <a:lnTo>
                      <a:pt x="4441" y="0"/>
                    </a:ln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0" name="Google Shape;3360;p94"/>
              <p:cNvSpPr/>
              <p:nvPr/>
            </p:nvSpPr>
            <p:spPr>
              <a:xfrm>
                <a:off x="6948952" y="1869858"/>
                <a:ext cx="108889" cy="153251"/>
              </a:xfrm>
              <a:custGeom>
                <a:avLst/>
                <a:gdLst/>
                <a:ahLst/>
                <a:cxnLst/>
                <a:rect l="l" t="t" r="r" b="b"/>
                <a:pathLst>
                  <a:path w="3510" h="494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91" y="1048"/>
                      <a:pt x="381" y="2143"/>
                    </a:cubicBezTo>
                    <a:cubicBezTo>
                      <a:pt x="560" y="3144"/>
                      <a:pt x="548" y="3286"/>
                      <a:pt x="631" y="3691"/>
                    </a:cubicBezTo>
                    <a:lnTo>
                      <a:pt x="2298" y="4810"/>
                    </a:lnTo>
                    <a:cubicBezTo>
                      <a:pt x="2429" y="4900"/>
                      <a:pt x="2571" y="4940"/>
                      <a:pt x="2710" y="4940"/>
                    </a:cubicBezTo>
                    <a:cubicBezTo>
                      <a:pt x="3125" y="4940"/>
                      <a:pt x="3509" y="4578"/>
                      <a:pt x="3465" y="4096"/>
                    </a:cubicBezTo>
                    <a:cubicBezTo>
                      <a:pt x="3417" y="3822"/>
                      <a:pt x="3393" y="3513"/>
                      <a:pt x="3334" y="3156"/>
                    </a:cubicBezTo>
                    <a:cubicBezTo>
                      <a:pt x="3215" y="2310"/>
                      <a:pt x="3167" y="1405"/>
                      <a:pt x="3346" y="548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1" name="Google Shape;3361;p94"/>
              <p:cNvSpPr/>
              <p:nvPr/>
            </p:nvSpPr>
            <p:spPr>
              <a:xfrm>
                <a:off x="6947835" y="1869858"/>
                <a:ext cx="104546" cy="104577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3371" extrusionOk="0">
                    <a:moveTo>
                      <a:pt x="0" y="0"/>
                    </a:moveTo>
                    <a:cubicBezTo>
                      <a:pt x="0" y="0"/>
                      <a:pt x="191" y="1048"/>
                      <a:pt x="393" y="2143"/>
                    </a:cubicBezTo>
                    <a:cubicBezTo>
                      <a:pt x="1267" y="2701"/>
                      <a:pt x="2456" y="3371"/>
                      <a:pt x="2943" y="3371"/>
                    </a:cubicBezTo>
                    <a:cubicBezTo>
                      <a:pt x="3007" y="3371"/>
                      <a:pt x="3059" y="3359"/>
                      <a:pt x="3096" y="3334"/>
                    </a:cubicBezTo>
                    <a:cubicBezTo>
                      <a:pt x="3167" y="3286"/>
                      <a:pt x="3263" y="3227"/>
                      <a:pt x="3346" y="3167"/>
                    </a:cubicBezTo>
                    <a:cubicBezTo>
                      <a:pt x="3227" y="2322"/>
                      <a:pt x="3191" y="1417"/>
                      <a:pt x="3370" y="57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2" name="Google Shape;3362;p94"/>
              <p:cNvSpPr/>
              <p:nvPr/>
            </p:nvSpPr>
            <p:spPr>
              <a:xfrm>
                <a:off x="7057903" y="1596953"/>
                <a:ext cx="99024" cy="182071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5869" extrusionOk="0">
                    <a:moveTo>
                      <a:pt x="896" y="0"/>
                    </a:moveTo>
                    <a:cubicBezTo>
                      <a:pt x="582" y="0"/>
                      <a:pt x="317" y="131"/>
                      <a:pt x="143" y="451"/>
                    </a:cubicBezTo>
                    <a:cubicBezTo>
                      <a:pt x="0" y="749"/>
                      <a:pt x="24" y="1046"/>
                      <a:pt x="131" y="1332"/>
                    </a:cubicBezTo>
                    <a:cubicBezTo>
                      <a:pt x="227" y="1582"/>
                      <a:pt x="381" y="1808"/>
                      <a:pt x="512" y="2023"/>
                    </a:cubicBezTo>
                    <a:lnTo>
                      <a:pt x="608" y="2166"/>
                    </a:lnTo>
                    <a:cubicBezTo>
                      <a:pt x="643" y="2249"/>
                      <a:pt x="715" y="2320"/>
                      <a:pt x="751" y="2416"/>
                    </a:cubicBezTo>
                    <a:cubicBezTo>
                      <a:pt x="858" y="2570"/>
                      <a:pt x="929" y="2749"/>
                      <a:pt x="1024" y="2916"/>
                    </a:cubicBezTo>
                    <a:cubicBezTo>
                      <a:pt x="1489" y="3844"/>
                      <a:pt x="1798" y="4845"/>
                      <a:pt x="1941" y="5868"/>
                    </a:cubicBezTo>
                    <a:cubicBezTo>
                      <a:pt x="2477" y="5023"/>
                      <a:pt x="3048" y="4106"/>
                      <a:pt x="3168" y="3142"/>
                    </a:cubicBezTo>
                    <a:cubicBezTo>
                      <a:pt x="3179" y="3011"/>
                      <a:pt x="3191" y="2868"/>
                      <a:pt x="3191" y="2737"/>
                    </a:cubicBezTo>
                    <a:cubicBezTo>
                      <a:pt x="3191" y="2666"/>
                      <a:pt x="3191" y="2582"/>
                      <a:pt x="3168" y="2475"/>
                    </a:cubicBezTo>
                    <a:cubicBezTo>
                      <a:pt x="3156" y="2368"/>
                      <a:pt x="3132" y="2249"/>
                      <a:pt x="3108" y="2130"/>
                    </a:cubicBezTo>
                    <a:cubicBezTo>
                      <a:pt x="2941" y="1416"/>
                      <a:pt x="2477" y="701"/>
                      <a:pt x="1846" y="296"/>
                    </a:cubicBezTo>
                    <a:cubicBezTo>
                      <a:pt x="1632" y="177"/>
                      <a:pt x="1417" y="82"/>
                      <a:pt x="1191" y="34"/>
                    </a:cubicBezTo>
                    <a:cubicBezTo>
                      <a:pt x="1089" y="12"/>
                      <a:pt x="990" y="0"/>
                      <a:pt x="896" y="0"/>
                    </a:cubicBezTo>
                    <a:close/>
                  </a:path>
                </a:pathLst>
              </a:custGeom>
              <a:solidFill>
                <a:srgbClr val="3F0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3" name="Google Shape;3363;p94"/>
              <p:cNvSpPr/>
              <p:nvPr/>
            </p:nvSpPr>
            <p:spPr>
              <a:xfrm>
                <a:off x="6850455" y="1609797"/>
                <a:ext cx="291332" cy="319780"/>
              </a:xfrm>
              <a:custGeom>
                <a:avLst/>
                <a:gdLst/>
                <a:ahLst/>
                <a:cxnLst/>
                <a:rect l="l" t="t" r="r" b="b"/>
                <a:pathLst>
                  <a:path w="9391" h="10308" extrusionOk="0">
                    <a:moveTo>
                      <a:pt x="5765" y="1"/>
                    </a:moveTo>
                    <a:cubicBezTo>
                      <a:pt x="0" y="1"/>
                      <a:pt x="1248" y="4530"/>
                      <a:pt x="1473" y="5121"/>
                    </a:cubicBezTo>
                    <a:cubicBezTo>
                      <a:pt x="1568" y="5347"/>
                      <a:pt x="2520" y="7967"/>
                      <a:pt x="2758" y="8562"/>
                    </a:cubicBezTo>
                    <a:cubicBezTo>
                      <a:pt x="2794" y="8669"/>
                      <a:pt x="2913" y="8788"/>
                      <a:pt x="3116" y="8907"/>
                    </a:cubicBezTo>
                    <a:cubicBezTo>
                      <a:pt x="4018" y="9517"/>
                      <a:pt x="6322" y="10308"/>
                      <a:pt x="7361" y="10308"/>
                    </a:cubicBezTo>
                    <a:cubicBezTo>
                      <a:pt x="7418" y="10308"/>
                      <a:pt x="7472" y="10305"/>
                      <a:pt x="7521" y="10300"/>
                    </a:cubicBezTo>
                    <a:cubicBezTo>
                      <a:pt x="8652" y="10205"/>
                      <a:pt x="9212" y="7824"/>
                      <a:pt x="9307" y="7431"/>
                    </a:cubicBezTo>
                    <a:cubicBezTo>
                      <a:pt x="9390" y="7038"/>
                      <a:pt x="8914" y="5526"/>
                      <a:pt x="8914" y="5526"/>
                    </a:cubicBezTo>
                    <a:cubicBezTo>
                      <a:pt x="8950" y="5181"/>
                      <a:pt x="8962" y="4871"/>
                      <a:pt x="8962" y="4573"/>
                    </a:cubicBezTo>
                    <a:cubicBezTo>
                      <a:pt x="8962" y="3264"/>
                      <a:pt x="8688" y="2299"/>
                      <a:pt x="8366" y="1597"/>
                    </a:cubicBezTo>
                    <a:cubicBezTo>
                      <a:pt x="7914" y="632"/>
                      <a:pt x="6937" y="25"/>
                      <a:pt x="5878" y="1"/>
                    </a:cubicBezTo>
                    <a:cubicBezTo>
                      <a:pt x="5840" y="1"/>
                      <a:pt x="5802" y="1"/>
                      <a:pt x="5765" y="1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4" name="Google Shape;3364;p94"/>
              <p:cNvSpPr/>
              <p:nvPr/>
            </p:nvSpPr>
            <p:spPr>
              <a:xfrm>
                <a:off x="6869907" y="1786997"/>
                <a:ext cx="73523" cy="85033"/>
              </a:xfrm>
              <a:custGeom>
                <a:avLst/>
                <a:gdLst/>
                <a:ahLst/>
                <a:cxnLst/>
                <a:rect l="l" t="t" r="r" b="b"/>
                <a:pathLst>
                  <a:path w="2370" h="2741" extrusionOk="0">
                    <a:moveTo>
                      <a:pt x="756" y="0"/>
                    </a:moveTo>
                    <a:cubicBezTo>
                      <a:pt x="655" y="0"/>
                      <a:pt x="548" y="38"/>
                      <a:pt x="441" y="135"/>
                    </a:cubicBezTo>
                    <a:cubicBezTo>
                      <a:pt x="0" y="540"/>
                      <a:pt x="322" y="1790"/>
                      <a:pt x="607" y="2124"/>
                    </a:cubicBezTo>
                    <a:lnTo>
                      <a:pt x="703" y="2207"/>
                    </a:lnTo>
                    <a:cubicBezTo>
                      <a:pt x="991" y="2465"/>
                      <a:pt x="1494" y="2740"/>
                      <a:pt x="2087" y="2740"/>
                    </a:cubicBezTo>
                    <a:cubicBezTo>
                      <a:pt x="2179" y="2740"/>
                      <a:pt x="2273" y="2733"/>
                      <a:pt x="2370" y="2719"/>
                    </a:cubicBezTo>
                    <a:lnTo>
                      <a:pt x="1262" y="302"/>
                    </a:lnTo>
                    <a:cubicBezTo>
                      <a:pt x="1262" y="302"/>
                      <a:pt x="1215" y="242"/>
                      <a:pt x="1143" y="171"/>
                    </a:cubicBezTo>
                    <a:cubicBezTo>
                      <a:pt x="1038" y="79"/>
                      <a:pt x="903" y="0"/>
                      <a:pt x="756" y="0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5" name="Google Shape;3365;p94"/>
              <p:cNvSpPr/>
              <p:nvPr/>
            </p:nvSpPr>
            <p:spPr>
              <a:xfrm>
                <a:off x="6881726" y="1812032"/>
                <a:ext cx="40267" cy="44176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1424" extrusionOk="0">
                    <a:moveTo>
                      <a:pt x="253" y="0"/>
                    </a:moveTo>
                    <a:cubicBezTo>
                      <a:pt x="116" y="0"/>
                      <a:pt x="12" y="80"/>
                      <a:pt x="0" y="293"/>
                    </a:cubicBezTo>
                    <a:cubicBezTo>
                      <a:pt x="0" y="388"/>
                      <a:pt x="36" y="495"/>
                      <a:pt x="95" y="590"/>
                    </a:cubicBezTo>
                    <a:cubicBezTo>
                      <a:pt x="334" y="983"/>
                      <a:pt x="822" y="1210"/>
                      <a:pt x="1298" y="1424"/>
                    </a:cubicBezTo>
                    <a:cubicBezTo>
                      <a:pt x="1131" y="1245"/>
                      <a:pt x="1036" y="1019"/>
                      <a:pt x="1012" y="781"/>
                    </a:cubicBezTo>
                    <a:cubicBezTo>
                      <a:pt x="1000" y="709"/>
                      <a:pt x="1000" y="614"/>
                      <a:pt x="988" y="543"/>
                    </a:cubicBezTo>
                    <a:cubicBezTo>
                      <a:pt x="941" y="328"/>
                      <a:pt x="530" y="0"/>
                      <a:pt x="253" y="0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6" name="Google Shape;3366;p94"/>
              <p:cNvSpPr/>
              <p:nvPr/>
            </p:nvSpPr>
            <p:spPr>
              <a:xfrm>
                <a:off x="6817075" y="1549055"/>
                <a:ext cx="300701" cy="266173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8580" extrusionOk="0">
                    <a:moveTo>
                      <a:pt x="6050" y="0"/>
                    </a:moveTo>
                    <a:cubicBezTo>
                      <a:pt x="4976" y="0"/>
                      <a:pt x="3823" y="253"/>
                      <a:pt x="2834" y="781"/>
                    </a:cubicBezTo>
                    <a:cubicBezTo>
                      <a:pt x="2298" y="1078"/>
                      <a:pt x="1810" y="1459"/>
                      <a:pt x="1406" y="1912"/>
                    </a:cubicBezTo>
                    <a:cubicBezTo>
                      <a:pt x="1108" y="2257"/>
                      <a:pt x="846" y="2650"/>
                      <a:pt x="667" y="3079"/>
                    </a:cubicBezTo>
                    <a:cubicBezTo>
                      <a:pt x="167" y="4257"/>
                      <a:pt x="1" y="5115"/>
                      <a:pt x="215" y="5960"/>
                    </a:cubicBezTo>
                    <a:cubicBezTo>
                      <a:pt x="251" y="6115"/>
                      <a:pt x="298" y="6258"/>
                      <a:pt x="358" y="6412"/>
                    </a:cubicBezTo>
                    <a:cubicBezTo>
                      <a:pt x="465" y="6698"/>
                      <a:pt x="620" y="6960"/>
                      <a:pt x="798" y="7246"/>
                    </a:cubicBezTo>
                    <a:cubicBezTo>
                      <a:pt x="810" y="7258"/>
                      <a:pt x="810" y="7270"/>
                      <a:pt x="822" y="7293"/>
                    </a:cubicBezTo>
                    <a:lnTo>
                      <a:pt x="917" y="7424"/>
                    </a:lnTo>
                    <a:cubicBezTo>
                      <a:pt x="929" y="7436"/>
                      <a:pt x="929" y="7448"/>
                      <a:pt x="941" y="7472"/>
                    </a:cubicBezTo>
                    <a:cubicBezTo>
                      <a:pt x="953" y="7496"/>
                      <a:pt x="989" y="7531"/>
                      <a:pt x="1001" y="7555"/>
                    </a:cubicBezTo>
                    <a:cubicBezTo>
                      <a:pt x="1167" y="7782"/>
                      <a:pt x="1346" y="8020"/>
                      <a:pt x="1548" y="8270"/>
                    </a:cubicBezTo>
                    <a:lnTo>
                      <a:pt x="1822" y="8579"/>
                    </a:lnTo>
                    <a:cubicBezTo>
                      <a:pt x="1822" y="8579"/>
                      <a:pt x="2003" y="7769"/>
                      <a:pt x="2541" y="7769"/>
                    </a:cubicBezTo>
                    <a:cubicBezTo>
                      <a:pt x="2635" y="7769"/>
                      <a:pt x="2741" y="7794"/>
                      <a:pt x="2858" y="7853"/>
                    </a:cubicBezTo>
                    <a:cubicBezTo>
                      <a:pt x="2858" y="7853"/>
                      <a:pt x="3180" y="7746"/>
                      <a:pt x="3620" y="7543"/>
                    </a:cubicBezTo>
                    <a:cubicBezTo>
                      <a:pt x="4465" y="7139"/>
                      <a:pt x="5704" y="6377"/>
                      <a:pt x="5918" y="5305"/>
                    </a:cubicBezTo>
                    <a:lnTo>
                      <a:pt x="5918" y="5305"/>
                    </a:lnTo>
                    <a:cubicBezTo>
                      <a:pt x="5918" y="5305"/>
                      <a:pt x="5989" y="6400"/>
                      <a:pt x="5501" y="6674"/>
                    </a:cubicBezTo>
                    <a:cubicBezTo>
                      <a:pt x="5644" y="6615"/>
                      <a:pt x="7263" y="5936"/>
                      <a:pt x="8442" y="4829"/>
                    </a:cubicBezTo>
                    <a:cubicBezTo>
                      <a:pt x="8561" y="4722"/>
                      <a:pt x="8680" y="4603"/>
                      <a:pt x="8787" y="4484"/>
                    </a:cubicBezTo>
                    <a:cubicBezTo>
                      <a:pt x="9085" y="4138"/>
                      <a:pt x="9335" y="3769"/>
                      <a:pt x="9502" y="3376"/>
                    </a:cubicBezTo>
                    <a:cubicBezTo>
                      <a:pt x="9549" y="3269"/>
                      <a:pt x="9573" y="3150"/>
                      <a:pt x="9609" y="3055"/>
                    </a:cubicBezTo>
                    <a:cubicBezTo>
                      <a:pt x="9633" y="2948"/>
                      <a:pt x="9645" y="2840"/>
                      <a:pt x="9668" y="2733"/>
                    </a:cubicBezTo>
                    <a:cubicBezTo>
                      <a:pt x="9680" y="2709"/>
                      <a:pt x="9680" y="2698"/>
                      <a:pt x="9680" y="2662"/>
                    </a:cubicBezTo>
                    <a:cubicBezTo>
                      <a:pt x="9692" y="2531"/>
                      <a:pt x="9692" y="2376"/>
                      <a:pt x="9680" y="2233"/>
                    </a:cubicBezTo>
                    <a:cubicBezTo>
                      <a:pt x="9680" y="2150"/>
                      <a:pt x="9657" y="2067"/>
                      <a:pt x="9645" y="1995"/>
                    </a:cubicBezTo>
                    <a:cubicBezTo>
                      <a:pt x="9633" y="1947"/>
                      <a:pt x="9633" y="1900"/>
                      <a:pt x="9621" y="1852"/>
                    </a:cubicBezTo>
                    <a:cubicBezTo>
                      <a:pt x="9573" y="1674"/>
                      <a:pt x="9502" y="1519"/>
                      <a:pt x="9395" y="1352"/>
                    </a:cubicBezTo>
                    <a:lnTo>
                      <a:pt x="9299" y="1221"/>
                    </a:lnTo>
                    <a:cubicBezTo>
                      <a:pt x="9121" y="995"/>
                      <a:pt x="8918" y="804"/>
                      <a:pt x="8668" y="650"/>
                    </a:cubicBezTo>
                    <a:cubicBezTo>
                      <a:pt x="7999" y="223"/>
                      <a:pt x="7059" y="0"/>
                      <a:pt x="6050" y="0"/>
                    </a:cubicBezTo>
                    <a:close/>
                  </a:path>
                </a:pathLst>
              </a:custGeom>
              <a:solidFill>
                <a:srgbClr val="3F0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7" name="Google Shape;3367;p94"/>
              <p:cNvSpPr/>
              <p:nvPr/>
            </p:nvSpPr>
            <p:spPr>
              <a:xfrm>
                <a:off x="7088181" y="1698800"/>
                <a:ext cx="48426" cy="18893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609" extrusionOk="0">
                    <a:moveTo>
                      <a:pt x="604" y="1"/>
                    </a:moveTo>
                    <a:cubicBezTo>
                      <a:pt x="488" y="1"/>
                      <a:pt x="385" y="41"/>
                      <a:pt x="310" y="145"/>
                    </a:cubicBezTo>
                    <a:cubicBezTo>
                      <a:pt x="1" y="609"/>
                      <a:pt x="179" y="609"/>
                      <a:pt x="179" y="609"/>
                    </a:cubicBezTo>
                    <a:lnTo>
                      <a:pt x="1560" y="490"/>
                    </a:lnTo>
                    <a:cubicBezTo>
                      <a:pt x="1560" y="490"/>
                      <a:pt x="1007" y="1"/>
                      <a:pt x="604" y="1"/>
                    </a:cubicBezTo>
                    <a:close/>
                  </a:path>
                </a:pathLst>
              </a:custGeom>
              <a:solidFill>
                <a:srgbClr val="5506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8" name="Google Shape;3368;p94"/>
              <p:cNvSpPr/>
              <p:nvPr/>
            </p:nvSpPr>
            <p:spPr>
              <a:xfrm>
                <a:off x="6961144" y="1711209"/>
                <a:ext cx="63534" cy="45293"/>
              </a:xfrm>
              <a:custGeom>
                <a:avLst/>
                <a:gdLst/>
                <a:ahLst/>
                <a:cxnLst/>
                <a:rect l="l" t="t" r="r" b="b"/>
                <a:pathLst>
                  <a:path w="2048" h="1460" extrusionOk="0">
                    <a:moveTo>
                      <a:pt x="1438" y="1"/>
                    </a:moveTo>
                    <a:cubicBezTo>
                      <a:pt x="801" y="1"/>
                      <a:pt x="0" y="1459"/>
                      <a:pt x="0" y="1459"/>
                    </a:cubicBezTo>
                    <a:lnTo>
                      <a:pt x="1869" y="578"/>
                    </a:lnTo>
                    <a:cubicBezTo>
                      <a:pt x="1869" y="578"/>
                      <a:pt x="2048" y="328"/>
                      <a:pt x="1655" y="66"/>
                    </a:cubicBezTo>
                    <a:cubicBezTo>
                      <a:pt x="1586" y="21"/>
                      <a:pt x="1513" y="1"/>
                      <a:pt x="1438" y="1"/>
                    </a:cubicBezTo>
                    <a:close/>
                  </a:path>
                </a:pathLst>
              </a:custGeom>
              <a:solidFill>
                <a:srgbClr val="5506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69" name="Google Shape;3369;p94"/>
              <p:cNvSpPr/>
              <p:nvPr/>
            </p:nvSpPr>
            <p:spPr>
              <a:xfrm>
                <a:off x="6985869" y="1749429"/>
                <a:ext cx="34032" cy="58881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1898" extrusionOk="0">
                    <a:moveTo>
                      <a:pt x="1025" y="1"/>
                    </a:moveTo>
                    <a:cubicBezTo>
                      <a:pt x="989" y="180"/>
                      <a:pt x="810" y="358"/>
                      <a:pt x="679" y="465"/>
                    </a:cubicBezTo>
                    <a:cubicBezTo>
                      <a:pt x="616" y="402"/>
                      <a:pt x="539" y="373"/>
                      <a:pt x="459" y="373"/>
                    </a:cubicBezTo>
                    <a:cubicBezTo>
                      <a:pt x="434" y="373"/>
                      <a:pt x="408" y="376"/>
                      <a:pt x="382" y="382"/>
                    </a:cubicBezTo>
                    <a:cubicBezTo>
                      <a:pt x="132" y="441"/>
                      <a:pt x="1" y="822"/>
                      <a:pt x="84" y="1239"/>
                    </a:cubicBezTo>
                    <a:cubicBezTo>
                      <a:pt x="174" y="1631"/>
                      <a:pt x="422" y="1897"/>
                      <a:pt x="669" y="1897"/>
                    </a:cubicBezTo>
                    <a:cubicBezTo>
                      <a:pt x="684" y="1897"/>
                      <a:pt x="700" y="1896"/>
                      <a:pt x="715" y="1894"/>
                    </a:cubicBezTo>
                    <a:cubicBezTo>
                      <a:pt x="965" y="1834"/>
                      <a:pt x="1096" y="1453"/>
                      <a:pt x="1013" y="1037"/>
                    </a:cubicBezTo>
                    <a:cubicBezTo>
                      <a:pt x="977" y="906"/>
                      <a:pt x="929" y="799"/>
                      <a:pt x="870" y="703"/>
                    </a:cubicBezTo>
                    <a:cubicBezTo>
                      <a:pt x="1025" y="453"/>
                      <a:pt x="1025" y="1"/>
                      <a:pt x="1025" y="1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0" name="Google Shape;3370;p94"/>
              <p:cNvSpPr/>
              <p:nvPr/>
            </p:nvSpPr>
            <p:spPr>
              <a:xfrm>
                <a:off x="6971474" y="1774371"/>
                <a:ext cx="35117" cy="11975"/>
              </a:xfrm>
              <a:custGeom>
                <a:avLst/>
                <a:gdLst/>
                <a:ahLst/>
                <a:cxnLst/>
                <a:rect l="l" t="t" r="r" b="b"/>
                <a:pathLst>
                  <a:path w="1132" h="386" extrusionOk="0">
                    <a:moveTo>
                      <a:pt x="479" y="0"/>
                    </a:moveTo>
                    <a:cubicBezTo>
                      <a:pt x="203" y="0"/>
                      <a:pt x="0" y="102"/>
                      <a:pt x="0" y="102"/>
                    </a:cubicBezTo>
                    <a:cubicBezTo>
                      <a:pt x="0" y="102"/>
                      <a:pt x="227" y="328"/>
                      <a:pt x="536" y="376"/>
                    </a:cubicBezTo>
                    <a:cubicBezTo>
                      <a:pt x="580" y="382"/>
                      <a:pt x="624" y="385"/>
                      <a:pt x="667" y="385"/>
                    </a:cubicBezTo>
                    <a:cubicBezTo>
                      <a:pt x="922" y="385"/>
                      <a:pt x="1131" y="280"/>
                      <a:pt x="1131" y="280"/>
                    </a:cubicBezTo>
                    <a:cubicBezTo>
                      <a:pt x="1131" y="280"/>
                      <a:pt x="905" y="54"/>
                      <a:pt x="596" y="7"/>
                    </a:cubicBezTo>
                    <a:cubicBezTo>
                      <a:pt x="556" y="2"/>
                      <a:pt x="517" y="0"/>
                      <a:pt x="47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1" name="Google Shape;3371;p94"/>
              <p:cNvSpPr/>
              <p:nvPr/>
            </p:nvSpPr>
            <p:spPr>
              <a:xfrm>
                <a:off x="7095564" y="1740588"/>
                <a:ext cx="26276" cy="43711"/>
              </a:xfrm>
              <a:custGeom>
                <a:avLst/>
                <a:gdLst/>
                <a:ahLst/>
                <a:cxnLst/>
                <a:rect l="l" t="t" r="r" b="b"/>
                <a:pathLst>
                  <a:path w="847" h="1409" extrusionOk="0">
                    <a:moveTo>
                      <a:pt x="727" y="0"/>
                    </a:moveTo>
                    <a:lnTo>
                      <a:pt x="727" y="0"/>
                    </a:lnTo>
                    <a:cubicBezTo>
                      <a:pt x="715" y="119"/>
                      <a:pt x="584" y="238"/>
                      <a:pt x="489" y="310"/>
                    </a:cubicBezTo>
                    <a:cubicBezTo>
                      <a:pt x="446" y="284"/>
                      <a:pt x="397" y="264"/>
                      <a:pt x="351" y="264"/>
                    </a:cubicBezTo>
                    <a:cubicBezTo>
                      <a:pt x="333" y="264"/>
                      <a:pt x="315" y="267"/>
                      <a:pt x="299" y="274"/>
                    </a:cubicBezTo>
                    <a:cubicBezTo>
                      <a:pt x="108" y="310"/>
                      <a:pt x="1" y="595"/>
                      <a:pt x="72" y="905"/>
                    </a:cubicBezTo>
                    <a:cubicBezTo>
                      <a:pt x="150" y="1203"/>
                      <a:pt x="329" y="1409"/>
                      <a:pt x="507" y="1409"/>
                    </a:cubicBezTo>
                    <a:cubicBezTo>
                      <a:pt x="521" y="1409"/>
                      <a:pt x="535" y="1408"/>
                      <a:pt x="549" y="1405"/>
                    </a:cubicBezTo>
                    <a:cubicBezTo>
                      <a:pt x="751" y="1357"/>
                      <a:pt x="846" y="1072"/>
                      <a:pt x="775" y="762"/>
                    </a:cubicBezTo>
                    <a:cubicBezTo>
                      <a:pt x="751" y="643"/>
                      <a:pt x="703" y="536"/>
                      <a:pt x="644" y="465"/>
                    </a:cubicBezTo>
                    <a:cubicBezTo>
                      <a:pt x="727" y="298"/>
                      <a:pt x="727" y="0"/>
                      <a:pt x="727" y="0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2" name="Google Shape;3372;p94"/>
              <p:cNvSpPr/>
              <p:nvPr/>
            </p:nvSpPr>
            <p:spPr>
              <a:xfrm>
                <a:off x="7105926" y="1753493"/>
                <a:ext cx="20692" cy="14084"/>
              </a:xfrm>
              <a:custGeom>
                <a:avLst/>
                <a:gdLst/>
                <a:ahLst/>
                <a:cxnLst/>
                <a:rect l="l" t="t" r="r" b="b"/>
                <a:pathLst>
                  <a:path w="667" h="454" extrusionOk="0">
                    <a:moveTo>
                      <a:pt x="667" y="1"/>
                    </a:moveTo>
                    <a:cubicBezTo>
                      <a:pt x="667" y="1"/>
                      <a:pt x="453" y="13"/>
                      <a:pt x="262" y="132"/>
                    </a:cubicBezTo>
                    <a:cubicBezTo>
                      <a:pt x="84" y="251"/>
                      <a:pt x="0" y="453"/>
                      <a:pt x="0" y="453"/>
                    </a:cubicBezTo>
                    <a:cubicBezTo>
                      <a:pt x="0" y="453"/>
                      <a:pt x="215" y="430"/>
                      <a:pt x="393" y="310"/>
                    </a:cubicBezTo>
                    <a:cubicBezTo>
                      <a:pt x="572" y="191"/>
                      <a:pt x="667" y="1"/>
                      <a:pt x="66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3" name="Google Shape;3373;p94"/>
              <p:cNvSpPr/>
              <p:nvPr/>
            </p:nvSpPr>
            <p:spPr>
              <a:xfrm>
                <a:off x="7074531" y="1753152"/>
                <a:ext cx="26990" cy="89407"/>
              </a:xfrm>
              <a:custGeom>
                <a:avLst/>
                <a:gdLst/>
                <a:ahLst/>
                <a:cxnLst/>
                <a:rect l="l" t="t" r="r" b="b"/>
                <a:pathLst>
                  <a:path w="870" h="2882" extrusionOk="0">
                    <a:moveTo>
                      <a:pt x="417" y="0"/>
                    </a:moveTo>
                    <a:cubicBezTo>
                      <a:pt x="369" y="24"/>
                      <a:pt x="322" y="60"/>
                      <a:pt x="298" y="107"/>
                    </a:cubicBezTo>
                    <a:lnTo>
                      <a:pt x="203" y="238"/>
                    </a:lnTo>
                    <a:cubicBezTo>
                      <a:pt x="143" y="321"/>
                      <a:pt x="95" y="429"/>
                      <a:pt x="72" y="536"/>
                    </a:cubicBezTo>
                    <a:cubicBezTo>
                      <a:pt x="0" y="738"/>
                      <a:pt x="0" y="952"/>
                      <a:pt x="24" y="1155"/>
                    </a:cubicBezTo>
                    <a:cubicBezTo>
                      <a:pt x="119" y="1619"/>
                      <a:pt x="191" y="2024"/>
                      <a:pt x="631" y="2203"/>
                    </a:cubicBezTo>
                    <a:cubicBezTo>
                      <a:pt x="572" y="2322"/>
                      <a:pt x="512" y="2405"/>
                      <a:pt x="441" y="2512"/>
                    </a:cubicBezTo>
                    <a:cubicBezTo>
                      <a:pt x="381" y="2584"/>
                      <a:pt x="310" y="2667"/>
                      <a:pt x="250" y="2738"/>
                    </a:cubicBezTo>
                    <a:cubicBezTo>
                      <a:pt x="238" y="2750"/>
                      <a:pt x="215" y="2762"/>
                      <a:pt x="191" y="2822"/>
                    </a:cubicBezTo>
                    <a:lnTo>
                      <a:pt x="179" y="2846"/>
                    </a:lnTo>
                    <a:cubicBezTo>
                      <a:pt x="179" y="2857"/>
                      <a:pt x="155" y="2869"/>
                      <a:pt x="143" y="2881"/>
                    </a:cubicBezTo>
                    <a:lnTo>
                      <a:pt x="238" y="2881"/>
                    </a:lnTo>
                    <a:cubicBezTo>
                      <a:pt x="322" y="2869"/>
                      <a:pt x="417" y="2786"/>
                      <a:pt x="476" y="2727"/>
                    </a:cubicBezTo>
                    <a:lnTo>
                      <a:pt x="655" y="2500"/>
                    </a:lnTo>
                    <a:cubicBezTo>
                      <a:pt x="679" y="2465"/>
                      <a:pt x="869" y="2107"/>
                      <a:pt x="869" y="2107"/>
                    </a:cubicBezTo>
                    <a:cubicBezTo>
                      <a:pt x="679" y="2036"/>
                      <a:pt x="500" y="1869"/>
                      <a:pt x="381" y="1691"/>
                    </a:cubicBezTo>
                    <a:cubicBezTo>
                      <a:pt x="274" y="1548"/>
                      <a:pt x="203" y="1369"/>
                      <a:pt x="179" y="1191"/>
                    </a:cubicBezTo>
                    <a:cubicBezTo>
                      <a:pt x="143" y="1000"/>
                      <a:pt x="143" y="798"/>
                      <a:pt x="179" y="619"/>
                    </a:cubicBezTo>
                    <a:cubicBezTo>
                      <a:pt x="191" y="536"/>
                      <a:pt x="215" y="441"/>
                      <a:pt x="250" y="357"/>
                    </a:cubicBezTo>
                    <a:cubicBezTo>
                      <a:pt x="274" y="262"/>
                      <a:pt x="322" y="190"/>
                      <a:pt x="369" y="107"/>
                    </a:cubicBezTo>
                    <a:cubicBezTo>
                      <a:pt x="381" y="71"/>
                      <a:pt x="393" y="24"/>
                      <a:pt x="417" y="0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4" name="Google Shape;3374;p94"/>
              <p:cNvSpPr/>
              <p:nvPr/>
            </p:nvSpPr>
            <p:spPr>
              <a:xfrm>
                <a:off x="7005072" y="1861389"/>
                <a:ext cx="85002" cy="3223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1039" extrusionOk="0">
                    <a:moveTo>
                      <a:pt x="1571" y="0"/>
                    </a:moveTo>
                    <a:cubicBezTo>
                      <a:pt x="1147" y="0"/>
                      <a:pt x="618" y="35"/>
                      <a:pt x="1" y="142"/>
                    </a:cubicBezTo>
                    <a:cubicBezTo>
                      <a:pt x="1" y="142"/>
                      <a:pt x="393" y="1038"/>
                      <a:pt x="1318" y="1038"/>
                    </a:cubicBezTo>
                    <a:cubicBezTo>
                      <a:pt x="1346" y="1038"/>
                      <a:pt x="1376" y="1037"/>
                      <a:pt x="1406" y="1035"/>
                    </a:cubicBezTo>
                    <a:cubicBezTo>
                      <a:pt x="2394" y="976"/>
                      <a:pt x="2739" y="107"/>
                      <a:pt x="2739" y="107"/>
                    </a:cubicBezTo>
                    <a:cubicBezTo>
                      <a:pt x="2739" y="107"/>
                      <a:pt x="2318" y="0"/>
                      <a:pt x="157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5" name="Google Shape;3375;p94"/>
              <p:cNvSpPr/>
              <p:nvPr/>
            </p:nvSpPr>
            <p:spPr>
              <a:xfrm>
                <a:off x="7112192" y="1793574"/>
                <a:ext cx="45479" cy="29968"/>
              </a:xfrm>
              <a:custGeom>
                <a:avLst/>
                <a:gdLst/>
                <a:ahLst/>
                <a:cxnLst/>
                <a:rect l="l" t="t" r="r" b="b"/>
                <a:pathLst>
                  <a:path w="1466" h="966" extrusionOk="0">
                    <a:moveTo>
                      <a:pt x="1150" y="0"/>
                    </a:moveTo>
                    <a:cubicBezTo>
                      <a:pt x="989" y="0"/>
                      <a:pt x="766" y="74"/>
                      <a:pt x="548" y="209"/>
                    </a:cubicBezTo>
                    <a:cubicBezTo>
                      <a:pt x="203" y="435"/>
                      <a:pt x="1" y="733"/>
                      <a:pt x="108" y="888"/>
                    </a:cubicBezTo>
                    <a:cubicBezTo>
                      <a:pt x="147" y="940"/>
                      <a:pt x="218" y="965"/>
                      <a:pt x="309" y="965"/>
                    </a:cubicBezTo>
                    <a:cubicBezTo>
                      <a:pt x="467" y="965"/>
                      <a:pt x="686" y="889"/>
                      <a:pt x="906" y="745"/>
                    </a:cubicBezTo>
                    <a:cubicBezTo>
                      <a:pt x="1251" y="531"/>
                      <a:pt x="1465" y="233"/>
                      <a:pt x="1358" y="78"/>
                    </a:cubicBezTo>
                    <a:cubicBezTo>
                      <a:pt x="1318" y="25"/>
                      <a:pt x="1245" y="0"/>
                      <a:pt x="1150" y="0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6" name="Google Shape;3376;p94"/>
              <p:cNvSpPr/>
              <p:nvPr/>
            </p:nvSpPr>
            <p:spPr>
              <a:xfrm>
                <a:off x="6962974" y="1815786"/>
                <a:ext cx="68374" cy="29782"/>
              </a:xfrm>
              <a:custGeom>
                <a:avLst/>
                <a:gdLst/>
                <a:ahLst/>
                <a:cxnLst/>
                <a:rect l="l" t="t" r="r" b="b"/>
                <a:pathLst>
                  <a:path w="2204" h="960" extrusionOk="0">
                    <a:moveTo>
                      <a:pt x="984" y="1"/>
                    </a:moveTo>
                    <a:cubicBezTo>
                      <a:pt x="452" y="1"/>
                      <a:pt x="35" y="192"/>
                      <a:pt x="24" y="434"/>
                    </a:cubicBezTo>
                    <a:cubicBezTo>
                      <a:pt x="1" y="708"/>
                      <a:pt x="477" y="922"/>
                      <a:pt x="1096" y="958"/>
                    </a:cubicBezTo>
                    <a:cubicBezTo>
                      <a:pt x="1130" y="959"/>
                      <a:pt x="1163" y="960"/>
                      <a:pt x="1196" y="960"/>
                    </a:cubicBezTo>
                    <a:cubicBezTo>
                      <a:pt x="1745" y="960"/>
                      <a:pt x="2180" y="776"/>
                      <a:pt x="2191" y="529"/>
                    </a:cubicBezTo>
                    <a:cubicBezTo>
                      <a:pt x="2203" y="255"/>
                      <a:pt x="1727" y="29"/>
                      <a:pt x="1120" y="5"/>
                    </a:cubicBezTo>
                    <a:cubicBezTo>
                      <a:pt x="1074" y="2"/>
                      <a:pt x="1028" y="1"/>
                      <a:pt x="984" y="1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7" name="Google Shape;3377;p94"/>
              <p:cNvSpPr/>
              <p:nvPr/>
            </p:nvSpPr>
            <p:spPr>
              <a:xfrm>
                <a:off x="6651601" y="2003938"/>
                <a:ext cx="262636" cy="348693"/>
              </a:xfrm>
              <a:custGeom>
                <a:avLst/>
                <a:gdLst/>
                <a:ahLst/>
                <a:cxnLst/>
                <a:rect l="l" t="t" r="r" b="b"/>
                <a:pathLst>
                  <a:path w="8466" h="11240" extrusionOk="0">
                    <a:moveTo>
                      <a:pt x="4942" y="0"/>
                    </a:moveTo>
                    <a:cubicBezTo>
                      <a:pt x="4942" y="0"/>
                      <a:pt x="4323" y="238"/>
                      <a:pt x="3763" y="619"/>
                    </a:cubicBezTo>
                    <a:cubicBezTo>
                      <a:pt x="3191" y="1012"/>
                      <a:pt x="1" y="8906"/>
                      <a:pt x="1" y="8906"/>
                    </a:cubicBezTo>
                    <a:lnTo>
                      <a:pt x="6859" y="11240"/>
                    </a:lnTo>
                    <a:cubicBezTo>
                      <a:pt x="6859" y="11240"/>
                      <a:pt x="8466" y="5263"/>
                      <a:pt x="8228" y="4608"/>
                    </a:cubicBezTo>
                    <a:cubicBezTo>
                      <a:pt x="7990" y="3965"/>
                      <a:pt x="4942" y="0"/>
                      <a:pt x="4942" y="0"/>
                    </a:cubicBezTo>
                    <a:close/>
                  </a:path>
                </a:pathLst>
              </a:custGeom>
              <a:solidFill>
                <a:srgbClr val="FF80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8" name="Google Shape;3378;p94"/>
              <p:cNvSpPr/>
              <p:nvPr/>
            </p:nvSpPr>
            <p:spPr>
              <a:xfrm>
                <a:off x="6735455" y="2724559"/>
                <a:ext cx="236422" cy="248242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8002" extrusionOk="0">
                    <a:moveTo>
                      <a:pt x="2179" y="0"/>
                    </a:moveTo>
                    <a:lnTo>
                      <a:pt x="0" y="1191"/>
                    </a:lnTo>
                    <a:lnTo>
                      <a:pt x="774" y="2620"/>
                    </a:lnTo>
                    <a:lnTo>
                      <a:pt x="691" y="3310"/>
                    </a:lnTo>
                    <a:cubicBezTo>
                      <a:pt x="691" y="3819"/>
                      <a:pt x="2863" y="8002"/>
                      <a:pt x="3196" y="8002"/>
                    </a:cubicBezTo>
                    <a:cubicBezTo>
                      <a:pt x="3199" y="8002"/>
                      <a:pt x="3201" y="8002"/>
                      <a:pt x="3203" y="8001"/>
                    </a:cubicBezTo>
                    <a:cubicBezTo>
                      <a:pt x="3286" y="7989"/>
                      <a:pt x="3382" y="7954"/>
                      <a:pt x="3465" y="7930"/>
                    </a:cubicBezTo>
                    <a:cubicBezTo>
                      <a:pt x="3608" y="7882"/>
                      <a:pt x="3727" y="7823"/>
                      <a:pt x="3810" y="7799"/>
                    </a:cubicBezTo>
                    <a:lnTo>
                      <a:pt x="3906" y="7751"/>
                    </a:lnTo>
                    <a:cubicBezTo>
                      <a:pt x="3906" y="7751"/>
                      <a:pt x="4084" y="7775"/>
                      <a:pt x="4287" y="7775"/>
                    </a:cubicBezTo>
                    <a:cubicBezTo>
                      <a:pt x="4418" y="7775"/>
                      <a:pt x="4537" y="7763"/>
                      <a:pt x="4656" y="7751"/>
                    </a:cubicBezTo>
                    <a:cubicBezTo>
                      <a:pt x="4775" y="7739"/>
                      <a:pt x="4870" y="7692"/>
                      <a:pt x="4918" y="7620"/>
                    </a:cubicBezTo>
                    <a:cubicBezTo>
                      <a:pt x="4941" y="7537"/>
                      <a:pt x="4894" y="7239"/>
                      <a:pt x="4822" y="6858"/>
                    </a:cubicBezTo>
                    <a:cubicBezTo>
                      <a:pt x="4634" y="5917"/>
                      <a:pt x="4236" y="4429"/>
                      <a:pt x="4331" y="4429"/>
                    </a:cubicBezTo>
                    <a:cubicBezTo>
                      <a:pt x="4332" y="4429"/>
                      <a:pt x="4333" y="4429"/>
                      <a:pt x="4334" y="4429"/>
                    </a:cubicBezTo>
                    <a:cubicBezTo>
                      <a:pt x="4477" y="4489"/>
                      <a:pt x="6192" y="7477"/>
                      <a:pt x="6192" y="7477"/>
                    </a:cubicBezTo>
                    <a:cubicBezTo>
                      <a:pt x="6192" y="7477"/>
                      <a:pt x="6239" y="7493"/>
                      <a:pt x="6310" y="7493"/>
                    </a:cubicBezTo>
                    <a:cubicBezTo>
                      <a:pt x="6345" y="7493"/>
                      <a:pt x="6386" y="7489"/>
                      <a:pt x="6430" y="7477"/>
                    </a:cubicBezTo>
                    <a:cubicBezTo>
                      <a:pt x="6525" y="7466"/>
                      <a:pt x="6620" y="7442"/>
                      <a:pt x="6715" y="7382"/>
                    </a:cubicBezTo>
                    <a:cubicBezTo>
                      <a:pt x="6965" y="7204"/>
                      <a:pt x="5120" y="2572"/>
                      <a:pt x="5120" y="2572"/>
                    </a:cubicBezTo>
                    <a:lnTo>
                      <a:pt x="5120" y="2572"/>
                    </a:lnTo>
                    <a:cubicBezTo>
                      <a:pt x="5612" y="2822"/>
                      <a:pt x="6169" y="2956"/>
                      <a:pt x="6724" y="2956"/>
                    </a:cubicBezTo>
                    <a:cubicBezTo>
                      <a:pt x="6961" y="2956"/>
                      <a:pt x="7198" y="2932"/>
                      <a:pt x="7430" y="2882"/>
                    </a:cubicBezTo>
                    <a:lnTo>
                      <a:pt x="7442" y="2882"/>
                    </a:lnTo>
                    <a:cubicBezTo>
                      <a:pt x="7513" y="2870"/>
                      <a:pt x="7596" y="2822"/>
                      <a:pt x="7608" y="2763"/>
                    </a:cubicBezTo>
                    <a:cubicBezTo>
                      <a:pt x="7620" y="2715"/>
                      <a:pt x="7620" y="2691"/>
                      <a:pt x="7608" y="2667"/>
                    </a:cubicBezTo>
                    <a:cubicBezTo>
                      <a:pt x="7549" y="2382"/>
                      <a:pt x="7311" y="2167"/>
                      <a:pt x="7061" y="2048"/>
                    </a:cubicBezTo>
                    <a:cubicBezTo>
                      <a:pt x="6799" y="1917"/>
                      <a:pt x="6525" y="1858"/>
                      <a:pt x="6251" y="1774"/>
                    </a:cubicBezTo>
                    <a:cubicBezTo>
                      <a:pt x="5751" y="1584"/>
                      <a:pt x="5334" y="1227"/>
                      <a:pt x="4929" y="881"/>
                    </a:cubicBezTo>
                    <a:cubicBezTo>
                      <a:pt x="4649" y="630"/>
                      <a:pt x="4221" y="555"/>
                      <a:pt x="3812" y="555"/>
                    </a:cubicBezTo>
                    <a:cubicBezTo>
                      <a:pt x="3214" y="555"/>
                      <a:pt x="2655" y="715"/>
                      <a:pt x="2655" y="715"/>
                    </a:cubicBezTo>
                    <a:cubicBezTo>
                      <a:pt x="2655" y="715"/>
                      <a:pt x="2393" y="310"/>
                      <a:pt x="2179" y="0"/>
                    </a:cubicBez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79" name="Google Shape;3379;p94"/>
              <p:cNvSpPr/>
              <p:nvPr/>
            </p:nvSpPr>
            <p:spPr>
              <a:xfrm>
                <a:off x="6852162" y="2898906"/>
                <a:ext cx="27362" cy="66885"/>
              </a:xfrm>
              <a:custGeom>
                <a:avLst/>
                <a:gdLst/>
                <a:ahLst/>
                <a:cxnLst/>
                <a:rect l="l" t="t" r="r" b="b"/>
                <a:pathLst>
                  <a:path w="882" h="2156" extrusionOk="0">
                    <a:moveTo>
                      <a:pt x="1" y="0"/>
                    </a:moveTo>
                    <a:cubicBezTo>
                      <a:pt x="1" y="12"/>
                      <a:pt x="13" y="238"/>
                      <a:pt x="84" y="572"/>
                    </a:cubicBezTo>
                    <a:cubicBezTo>
                      <a:pt x="132" y="929"/>
                      <a:pt x="239" y="1405"/>
                      <a:pt x="417" y="1905"/>
                    </a:cubicBezTo>
                    <a:cubicBezTo>
                      <a:pt x="453" y="2000"/>
                      <a:pt x="501" y="2072"/>
                      <a:pt x="525" y="2155"/>
                    </a:cubicBezTo>
                    <a:cubicBezTo>
                      <a:pt x="644" y="2155"/>
                      <a:pt x="775" y="2143"/>
                      <a:pt x="882" y="2143"/>
                    </a:cubicBezTo>
                    <a:cubicBezTo>
                      <a:pt x="846" y="2024"/>
                      <a:pt x="810" y="1905"/>
                      <a:pt x="763" y="1786"/>
                    </a:cubicBezTo>
                    <a:cubicBezTo>
                      <a:pt x="584" y="1298"/>
                      <a:pt x="394" y="857"/>
                      <a:pt x="239" y="524"/>
                    </a:cubicBezTo>
                    <a:cubicBezTo>
                      <a:pt x="108" y="214"/>
                      <a:pt x="13" y="36"/>
                      <a:pt x="1" y="0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0" name="Google Shape;3380;p94"/>
              <p:cNvSpPr/>
              <p:nvPr/>
            </p:nvSpPr>
            <p:spPr>
              <a:xfrm>
                <a:off x="6830012" y="2922545"/>
                <a:ext cx="23670" cy="48023"/>
              </a:xfrm>
              <a:custGeom>
                <a:avLst/>
                <a:gdLst/>
                <a:ahLst/>
                <a:cxnLst/>
                <a:rect l="l" t="t" r="r" b="b"/>
                <a:pathLst>
                  <a:path w="763" h="1548" extrusionOk="0">
                    <a:moveTo>
                      <a:pt x="0" y="0"/>
                    </a:moveTo>
                    <a:cubicBezTo>
                      <a:pt x="0" y="48"/>
                      <a:pt x="107" y="750"/>
                      <a:pt x="417" y="1548"/>
                    </a:cubicBezTo>
                    <a:cubicBezTo>
                      <a:pt x="560" y="1500"/>
                      <a:pt x="679" y="1465"/>
                      <a:pt x="762" y="1417"/>
                    </a:cubicBezTo>
                    <a:cubicBezTo>
                      <a:pt x="441" y="607"/>
                      <a:pt x="36" y="36"/>
                      <a:pt x="0" y="0"/>
                    </a:cubicBez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1" name="Google Shape;3381;p94"/>
              <p:cNvSpPr/>
              <p:nvPr/>
            </p:nvSpPr>
            <p:spPr>
              <a:xfrm>
                <a:off x="6786797" y="2724559"/>
                <a:ext cx="185080" cy="89407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2882" extrusionOk="0">
                    <a:moveTo>
                      <a:pt x="524" y="0"/>
                    </a:moveTo>
                    <a:lnTo>
                      <a:pt x="0" y="262"/>
                    </a:lnTo>
                    <a:cubicBezTo>
                      <a:pt x="84" y="441"/>
                      <a:pt x="191" y="608"/>
                      <a:pt x="298" y="774"/>
                    </a:cubicBezTo>
                    <a:cubicBezTo>
                      <a:pt x="369" y="893"/>
                      <a:pt x="465" y="1012"/>
                      <a:pt x="584" y="1084"/>
                    </a:cubicBezTo>
                    <a:cubicBezTo>
                      <a:pt x="669" y="1140"/>
                      <a:pt x="770" y="1155"/>
                      <a:pt x="874" y="1155"/>
                    </a:cubicBezTo>
                    <a:cubicBezTo>
                      <a:pt x="945" y="1155"/>
                      <a:pt x="1016" y="1148"/>
                      <a:pt x="1084" y="1143"/>
                    </a:cubicBezTo>
                    <a:cubicBezTo>
                      <a:pt x="1423" y="1107"/>
                      <a:pt x="1766" y="1051"/>
                      <a:pt x="2105" y="1051"/>
                    </a:cubicBezTo>
                    <a:cubicBezTo>
                      <a:pt x="2315" y="1051"/>
                      <a:pt x="2522" y="1072"/>
                      <a:pt x="2727" y="1131"/>
                    </a:cubicBezTo>
                    <a:cubicBezTo>
                      <a:pt x="3346" y="1310"/>
                      <a:pt x="3834" y="1810"/>
                      <a:pt x="4417" y="2096"/>
                    </a:cubicBezTo>
                    <a:cubicBezTo>
                      <a:pt x="4834" y="2310"/>
                      <a:pt x="5322" y="2417"/>
                      <a:pt x="5668" y="2751"/>
                    </a:cubicBezTo>
                    <a:cubicBezTo>
                      <a:pt x="5715" y="2798"/>
                      <a:pt x="5739" y="2846"/>
                      <a:pt x="5787" y="2882"/>
                    </a:cubicBezTo>
                    <a:cubicBezTo>
                      <a:pt x="5858" y="2870"/>
                      <a:pt x="5941" y="2822"/>
                      <a:pt x="5953" y="2763"/>
                    </a:cubicBezTo>
                    <a:cubicBezTo>
                      <a:pt x="5965" y="2715"/>
                      <a:pt x="5965" y="2691"/>
                      <a:pt x="5953" y="2667"/>
                    </a:cubicBezTo>
                    <a:cubicBezTo>
                      <a:pt x="5894" y="2382"/>
                      <a:pt x="5656" y="2167"/>
                      <a:pt x="5406" y="2048"/>
                    </a:cubicBezTo>
                    <a:cubicBezTo>
                      <a:pt x="5144" y="1917"/>
                      <a:pt x="4870" y="1858"/>
                      <a:pt x="4596" y="1774"/>
                    </a:cubicBezTo>
                    <a:cubicBezTo>
                      <a:pt x="4096" y="1584"/>
                      <a:pt x="3679" y="1227"/>
                      <a:pt x="3274" y="881"/>
                    </a:cubicBezTo>
                    <a:cubicBezTo>
                      <a:pt x="2994" y="630"/>
                      <a:pt x="2566" y="555"/>
                      <a:pt x="2157" y="555"/>
                    </a:cubicBezTo>
                    <a:cubicBezTo>
                      <a:pt x="1559" y="555"/>
                      <a:pt x="1000" y="715"/>
                      <a:pt x="1000" y="715"/>
                    </a:cubicBezTo>
                    <a:cubicBezTo>
                      <a:pt x="1000" y="715"/>
                      <a:pt x="738" y="310"/>
                      <a:pt x="524" y="0"/>
                    </a:cubicBez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2" name="Google Shape;3382;p94"/>
              <p:cNvSpPr/>
              <p:nvPr/>
            </p:nvSpPr>
            <p:spPr>
              <a:xfrm>
                <a:off x="6624643" y="2292757"/>
                <a:ext cx="199102" cy="513081"/>
              </a:xfrm>
              <a:custGeom>
                <a:avLst/>
                <a:gdLst/>
                <a:ahLst/>
                <a:cxnLst/>
                <a:rect l="l" t="t" r="r" b="b"/>
                <a:pathLst>
                  <a:path w="6418" h="16539" extrusionOk="0">
                    <a:moveTo>
                      <a:pt x="2060" y="1"/>
                    </a:moveTo>
                    <a:lnTo>
                      <a:pt x="1679" y="1346"/>
                    </a:lnTo>
                    <a:cubicBezTo>
                      <a:pt x="1084" y="3501"/>
                      <a:pt x="0" y="7633"/>
                      <a:pt x="0" y="8609"/>
                    </a:cubicBezTo>
                    <a:cubicBezTo>
                      <a:pt x="0" y="9657"/>
                      <a:pt x="4346" y="16539"/>
                      <a:pt x="4346" y="16539"/>
                    </a:cubicBezTo>
                    <a:lnTo>
                      <a:pt x="6204" y="14646"/>
                    </a:lnTo>
                    <a:lnTo>
                      <a:pt x="4060" y="8443"/>
                    </a:lnTo>
                    <a:lnTo>
                      <a:pt x="6013" y="2692"/>
                    </a:lnTo>
                    <a:lnTo>
                      <a:pt x="6418" y="1489"/>
                    </a:lnTo>
                    <a:lnTo>
                      <a:pt x="2060" y="1"/>
                    </a:lnTo>
                    <a:close/>
                  </a:path>
                </a:pathLst>
              </a:custGeom>
              <a:solidFill>
                <a:srgbClr val="CC72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3" name="Google Shape;3383;p94"/>
              <p:cNvSpPr/>
              <p:nvPr/>
            </p:nvSpPr>
            <p:spPr>
              <a:xfrm>
                <a:off x="6750594" y="2554649"/>
                <a:ext cx="66512" cy="203539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6561" extrusionOk="0">
                    <a:moveTo>
                      <a:pt x="0" y="1"/>
                    </a:moveTo>
                    <a:lnTo>
                      <a:pt x="1751" y="6561"/>
                    </a:lnTo>
                    <a:lnTo>
                      <a:pt x="2144" y="619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83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4" name="Google Shape;3384;p94"/>
              <p:cNvSpPr/>
              <p:nvPr/>
            </p:nvSpPr>
            <p:spPr>
              <a:xfrm>
                <a:off x="6676357" y="2292416"/>
                <a:ext cx="147016" cy="83854"/>
              </a:xfrm>
              <a:custGeom>
                <a:avLst/>
                <a:gdLst/>
                <a:ahLst/>
                <a:cxnLst/>
                <a:rect l="l" t="t" r="r" b="b"/>
                <a:pathLst>
                  <a:path w="4739" h="2703" extrusionOk="0">
                    <a:moveTo>
                      <a:pt x="369" y="0"/>
                    </a:moveTo>
                    <a:lnTo>
                      <a:pt x="0" y="1334"/>
                    </a:lnTo>
                    <a:lnTo>
                      <a:pt x="4334" y="2703"/>
                    </a:lnTo>
                    <a:lnTo>
                      <a:pt x="4739" y="1500"/>
                    </a:lnTo>
                    <a:lnTo>
                      <a:pt x="369" y="0"/>
                    </a:lnTo>
                    <a:close/>
                  </a:path>
                </a:pathLst>
              </a:custGeom>
              <a:solidFill>
                <a:srgbClr val="A04F3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5" name="Google Shape;3385;p94"/>
              <p:cNvSpPr/>
              <p:nvPr/>
            </p:nvSpPr>
            <p:spPr>
              <a:xfrm>
                <a:off x="6834820" y="2030896"/>
                <a:ext cx="82768" cy="303648"/>
              </a:xfrm>
              <a:custGeom>
                <a:avLst/>
                <a:gdLst/>
                <a:ahLst/>
                <a:cxnLst/>
                <a:rect l="l" t="t" r="r" b="b"/>
                <a:pathLst>
                  <a:path w="2668" h="978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1"/>
                      <a:pt x="1738" y="3060"/>
                      <a:pt x="1893" y="3549"/>
                    </a:cubicBezTo>
                    <a:cubicBezTo>
                      <a:pt x="2036" y="4037"/>
                      <a:pt x="607" y="9787"/>
                      <a:pt x="607" y="9787"/>
                    </a:cubicBezTo>
                    <a:cubicBezTo>
                      <a:pt x="607" y="9787"/>
                      <a:pt x="2667" y="4049"/>
                      <a:pt x="2560" y="3549"/>
                    </a:cubicBezTo>
                    <a:cubicBezTo>
                      <a:pt x="2441" y="3037"/>
                      <a:pt x="1" y="1"/>
                      <a:pt x="0" y="0"/>
                    </a:cubicBezTo>
                    <a:close/>
                  </a:path>
                </a:pathLst>
              </a:custGeom>
              <a:solidFill>
                <a:srgbClr val="E94E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6" name="Google Shape;3386;p94"/>
              <p:cNvSpPr/>
              <p:nvPr/>
            </p:nvSpPr>
            <p:spPr>
              <a:xfrm>
                <a:off x="6913865" y="1967362"/>
                <a:ext cx="202422" cy="114814"/>
              </a:xfrm>
              <a:custGeom>
                <a:avLst/>
                <a:gdLst/>
                <a:ahLst/>
                <a:cxnLst/>
                <a:rect l="l" t="t" r="r" b="b"/>
                <a:pathLst>
                  <a:path w="6525" h="3701" extrusionOk="0">
                    <a:moveTo>
                      <a:pt x="4941" y="1"/>
                    </a:moveTo>
                    <a:lnTo>
                      <a:pt x="4941" y="1"/>
                    </a:lnTo>
                    <a:cubicBezTo>
                      <a:pt x="5001" y="1036"/>
                      <a:pt x="4977" y="2930"/>
                      <a:pt x="4167" y="2977"/>
                    </a:cubicBezTo>
                    <a:cubicBezTo>
                      <a:pt x="4154" y="2978"/>
                      <a:pt x="4142" y="2978"/>
                      <a:pt x="4129" y="2978"/>
                    </a:cubicBezTo>
                    <a:cubicBezTo>
                      <a:pt x="3249" y="2978"/>
                      <a:pt x="1596" y="1023"/>
                      <a:pt x="857" y="120"/>
                    </a:cubicBezTo>
                    <a:lnTo>
                      <a:pt x="0" y="310"/>
                    </a:lnTo>
                    <a:cubicBezTo>
                      <a:pt x="83" y="489"/>
                      <a:pt x="214" y="727"/>
                      <a:pt x="417" y="965"/>
                    </a:cubicBezTo>
                    <a:cubicBezTo>
                      <a:pt x="743" y="1356"/>
                      <a:pt x="2665" y="3700"/>
                      <a:pt x="4410" y="3700"/>
                    </a:cubicBezTo>
                    <a:cubicBezTo>
                      <a:pt x="4577" y="3700"/>
                      <a:pt x="4743" y="3679"/>
                      <a:pt x="4905" y="3632"/>
                    </a:cubicBezTo>
                    <a:cubicBezTo>
                      <a:pt x="6525" y="3168"/>
                      <a:pt x="5608" y="679"/>
                      <a:pt x="5358" y="60"/>
                    </a:cubicBezTo>
                    <a:lnTo>
                      <a:pt x="494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7" name="Google Shape;3387;p94"/>
              <p:cNvSpPr/>
              <p:nvPr/>
            </p:nvSpPr>
            <p:spPr>
              <a:xfrm>
                <a:off x="7242952" y="2522882"/>
                <a:ext cx="977736" cy="1444594"/>
              </a:xfrm>
              <a:custGeom>
                <a:avLst/>
                <a:gdLst/>
                <a:ahLst/>
                <a:cxnLst/>
                <a:rect l="l" t="t" r="r" b="b"/>
                <a:pathLst>
                  <a:path w="31517" h="46566" extrusionOk="0">
                    <a:moveTo>
                      <a:pt x="0" y="1"/>
                    </a:moveTo>
                    <a:lnTo>
                      <a:pt x="167" y="6156"/>
                    </a:lnTo>
                    <a:lnTo>
                      <a:pt x="1489" y="46566"/>
                    </a:lnTo>
                    <a:lnTo>
                      <a:pt x="29433" y="46566"/>
                    </a:lnTo>
                    <a:lnTo>
                      <a:pt x="31278" y="6156"/>
                    </a:lnTo>
                    <a:lnTo>
                      <a:pt x="31516" y="1"/>
                    </a:lnTo>
                    <a:close/>
                  </a:path>
                </a:pathLst>
              </a:custGeom>
              <a:solidFill>
                <a:srgbClr val="899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8" name="Google Shape;3388;p94"/>
              <p:cNvSpPr/>
              <p:nvPr/>
            </p:nvSpPr>
            <p:spPr>
              <a:xfrm>
                <a:off x="7242952" y="2522882"/>
                <a:ext cx="977736" cy="191006"/>
              </a:xfrm>
              <a:custGeom>
                <a:avLst/>
                <a:gdLst/>
                <a:ahLst/>
                <a:cxnLst/>
                <a:rect l="l" t="t" r="r" b="b"/>
                <a:pathLst>
                  <a:path w="31517" h="6157" extrusionOk="0">
                    <a:moveTo>
                      <a:pt x="0" y="1"/>
                    </a:moveTo>
                    <a:lnTo>
                      <a:pt x="167" y="6156"/>
                    </a:lnTo>
                    <a:lnTo>
                      <a:pt x="31278" y="6156"/>
                    </a:lnTo>
                    <a:lnTo>
                      <a:pt x="31516" y="1"/>
                    </a:ln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89" name="Google Shape;3389;p94"/>
              <p:cNvSpPr/>
              <p:nvPr/>
            </p:nvSpPr>
            <p:spPr>
              <a:xfrm>
                <a:off x="7172779" y="2436826"/>
                <a:ext cx="1117710" cy="152941"/>
              </a:xfrm>
              <a:custGeom>
                <a:avLst/>
                <a:gdLst/>
                <a:ahLst/>
                <a:cxnLst/>
                <a:rect l="l" t="t" r="r" b="b"/>
                <a:pathLst>
                  <a:path w="36029" h="4930" extrusionOk="0">
                    <a:moveTo>
                      <a:pt x="524" y="0"/>
                    </a:moveTo>
                    <a:lnTo>
                      <a:pt x="0" y="4930"/>
                    </a:lnTo>
                    <a:lnTo>
                      <a:pt x="36029" y="4930"/>
                    </a:lnTo>
                    <a:lnTo>
                      <a:pt x="34183" y="941"/>
                    </a:lnTo>
                    <a:lnTo>
                      <a:pt x="524" y="0"/>
                    </a:lnTo>
                    <a:close/>
                  </a:path>
                </a:pathLst>
              </a:custGeom>
              <a:solidFill>
                <a:srgbClr val="899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0" name="Google Shape;3390;p94"/>
              <p:cNvSpPr/>
              <p:nvPr/>
            </p:nvSpPr>
            <p:spPr>
              <a:xfrm>
                <a:off x="7361892" y="1816282"/>
                <a:ext cx="871360" cy="649766"/>
              </a:xfrm>
              <a:custGeom>
                <a:avLst/>
                <a:gdLst/>
                <a:ahLst/>
                <a:cxnLst/>
                <a:rect l="l" t="t" r="r" b="b"/>
                <a:pathLst>
                  <a:path w="28088" h="20945" extrusionOk="0">
                    <a:moveTo>
                      <a:pt x="4787" y="1"/>
                    </a:moveTo>
                    <a:lnTo>
                      <a:pt x="0" y="882"/>
                    </a:lnTo>
                    <a:lnTo>
                      <a:pt x="28087" y="20944"/>
                    </a:lnTo>
                    <a:lnTo>
                      <a:pt x="27682" y="16122"/>
                    </a:lnTo>
                    <a:lnTo>
                      <a:pt x="22765" y="12657"/>
                    </a:lnTo>
                    <a:lnTo>
                      <a:pt x="23277" y="9859"/>
                    </a:lnTo>
                    <a:lnTo>
                      <a:pt x="12419" y="3430"/>
                    </a:lnTo>
                    <a:lnTo>
                      <a:pt x="10775" y="4228"/>
                    </a:lnTo>
                    <a:lnTo>
                      <a:pt x="4787" y="1"/>
                    </a:lnTo>
                    <a:close/>
                  </a:path>
                </a:pathLst>
              </a:custGeom>
              <a:solidFill>
                <a:srgbClr val="899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1" name="Google Shape;3391;p94"/>
              <p:cNvSpPr/>
              <p:nvPr/>
            </p:nvSpPr>
            <p:spPr>
              <a:xfrm>
                <a:off x="7590900" y="2829663"/>
                <a:ext cx="271509" cy="248862"/>
              </a:xfrm>
              <a:custGeom>
                <a:avLst/>
                <a:gdLst/>
                <a:ahLst/>
                <a:cxnLst/>
                <a:rect l="l" t="t" r="r" b="b"/>
                <a:pathLst>
                  <a:path w="8752" h="8022" extrusionOk="0">
                    <a:moveTo>
                      <a:pt x="3821" y="1"/>
                    </a:moveTo>
                    <a:cubicBezTo>
                      <a:pt x="3481" y="1"/>
                      <a:pt x="3162" y="178"/>
                      <a:pt x="2989" y="482"/>
                    </a:cubicBezTo>
                    <a:lnTo>
                      <a:pt x="250" y="5256"/>
                    </a:lnTo>
                    <a:cubicBezTo>
                      <a:pt x="0" y="5733"/>
                      <a:pt x="179" y="6328"/>
                      <a:pt x="679" y="6578"/>
                    </a:cubicBezTo>
                    <a:cubicBezTo>
                      <a:pt x="809" y="6643"/>
                      <a:pt x="947" y="6673"/>
                      <a:pt x="1085" y="6673"/>
                    </a:cubicBezTo>
                    <a:cubicBezTo>
                      <a:pt x="1427" y="6673"/>
                      <a:pt x="1763" y="6484"/>
                      <a:pt x="1941" y="6161"/>
                    </a:cubicBezTo>
                    <a:lnTo>
                      <a:pt x="3834" y="2863"/>
                    </a:lnTo>
                    <a:lnTo>
                      <a:pt x="5739" y="6197"/>
                    </a:lnTo>
                    <a:lnTo>
                      <a:pt x="5739" y="6197"/>
                    </a:lnTo>
                    <a:lnTo>
                      <a:pt x="5525" y="6137"/>
                    </a:lnTo>
                    <a:cubicBezTo>
                      <a:pt x="5460" y="6119"/>
                      <a:pt x="5396" y="6110"/>
                      <a:pt x="5334" y="6110"/>
                    </a:cubicBezTo>
                    <a:cubicBezTo>
                      <a:pt x="4845" y="6110"/>
                      <a:pt x="4498" y="6659"/>
                      <a:pt x="4763" y="7114"/>
                    </a:cubicBezTo>
                    <a:cubicBezTo>
                      <a:pt x="4858" y="7268"/>
                      <a:pt x="5001" y="7388"/>
                      <a:pt x="5167" y="7435"/>
                    </a:cubicBezTo>
                    <a:lnTo>
                      <a:pt x="7251" y="7995"/>
                    </a:lnTo>
                    <a:cubicBezTo>
                      <a:pt x="7317" y="8013"/>
                      <a:pt x="7383" y="8021"/>
                      <a:pt x="7448" y="8021"/>
                    </a:cubicBezTo>
                    <a:cubicBezTo>
                      <a:pt x="7768" y="8021"/>
                      <a:pt x="8055" y="7812"/>
                      <a:pt x="8144" y="7495"/>
                    </a:cubicBezTo>
                    <a:lnTo>
                      <a:pt x="8716" y="5411"/>
                    </a:lnTo>
                    <a:cubicBezTo>
                      <a:pt x="8751" y="5232"/>
                      <a:pt x="8739" y="5054"/>
                      <a:pt x="8644" y="4899"/>
                    </a:cubicBezTo>
                    <a:cubicBezTo>
                      <a:pt x="8513" y="4668"/>
                      <a:pt x="8289" y="4560"/>
                      <a:pt x="8067" y="4560"/>
                    </a:cubicBezTo>
                    <a:cubicBezTo>
                      <a:pt x="7785" y="4560"/>
                      <a:pt x="7504" y="4734"/>
                      <a:pt x="7418" y="5054"/>
                    </a:cubicBezTo>
                    <a:lnTo>
                      <a:pt x="7358" y="5256"/>
                    </a:lnTo>
                    <a:lnTo>
                      <a:pt x="4644" y="494"/>
                    </a:lnTo>
                    <a:cubicBezTo>
                      <a:pt x="4536" y="315"/>
                      <a:pt x="4394" y="172"/>
                      <a:pt x="4203" y="77"/>
                    </a:cubicBezTo>
                    <a:cubicBezTo>
                      <a:pt x="4077" y="25"/>
                      <a:pt x="3948" y="1"/>
                      <a:pt x="382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2" name="Google Shape;3392;p94"/>
              <p:cNvSpPr/>
              <p:nvPr/>
            </p:nvSpPr>
            <p:spPr>
              <a:xfrm>
                <a:off x="7685457" y="3108680"/>
                <a:ext cx="287392" cy="228295"/>
              </a:xfrm>
              <a:custGeom>
                <a:avLst/>
                <a:gdLst/>
                <a:ahLst/>
                <a:cxnLst/>
                <a:rect l="l" t="t" r="r" b="b"/>
                <a:pathLst>
                  <a:path w="9264" h="7359" extrusionOk="0">
                    <a:moveTo>
                      <a:pt x="5902" y="0"/>
                    </a:moveTo>
                    <a:cubicBezTo>
                      <a:pt x="5683" y="0"/>
                      <a:pt x="5461" y="77"/>
                      <a:pt x="5275" y="239"/>
                    </a:cubicBezTo>
                    <a:cubicBezTo>
                      <a:pt x="4929" y="537"/>
                      <a:pt x="4870" y="1037"/>
                      <a:pt x="5096" y="1430"/>
                    </a:cubicBezTo>
                    <a:lnTo>
                      <a:pt x="6668" y="4180"/>
                    </a:lnTo>
                    <a:lnTo>
                      <a:pt x="2620" y="4180"/>
                    </a:lnTo>
                    <a:lnTo>
                      <a:pt x="2774" y="4025"/>
                    </a:lnTo>
                    <a:cubicBezTo>
                      <a:pt x="3191" y="3620"/>
                      <a:pt x="2893" y="2882"/>
                      <a:pt x="2298" y="2882"/>
                    </a:cubicBezTo>
                    <a:cubicBezTo>
                      <a:pt x="2119" y="2882"/>
                      <a:pt x="1953" y="2954"/>
                      <a:pt x="1822" y="3073"/>
                    </a:cubicBezTo>
                    <a:lnTo>
                      <a:pt x="286" y="4609"/>
                    </a:lnTo>
                    <a:cubicBezTo>
                      <a:pt x="0" y="4894"/>
                      <a:pt x="0" y="5359"/>
                      <a:pt x="286" y="5632"/>
                    </a:cubicBezTo>
                    <a:lnTo>
                      <a:pt x="1822" y="7168"/>
                    </a:lnTo>
                    <a:cubicBezTo>
                      <a:pt x="1941" y="7287"/>
                      <a:pt x="2119" y="7359"/>
                      <a:pt x="2298" y="7359"/>
                    </a:cubicBezTo>
                    <a:cubicBezTo>
                      <a:pt x="2893" y="7359"/>
                      <a:pt x="3191" y="6633"/>
                      <a:pt x="2774" y="6216"/>
                    </a:cubicBezTo>
                    <a:lnTo>
                      <a:pt x="2620" y="6073"/>
                    </a:lnTo>
                    <a:lnTo>
                      <a:pt x="8311" y="6085"/>
                    </a:lnTo>
                    <a:cubicBezTo>
                      <a:pt x="8739" y="6085"/>
                      <a:pt x="9144" y="5787"/>
                      <a:pt x="9228" y="5323"/>
                    </a:cubicBezTo>
                    <a:cubicBezTo>
                      <a:pt x="9263" y="5085"/>
                      <a:pt x="9204" y="4847"/>
                      <a:pt x="9085" y="4644"/>
                    </a:cubicBezTo>
                    <a:lnTo>
                      <a:pt x="6715" y="477"/>
                    </a:lnTo>
                    <a:cubicBezTo>
                      <a:pt x="6544" y="170"/>
                      <a:pt x="6228" y="0"/>
                      <a:pt x="590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3" name="Google Shape;3393;p94"/>
              <p:cNvSpPr/>
              <p:nvPr/>
            </p:nvSpPr>
            <p:spPr>
              <a:xfrm>
                <a:off x="7445746" y="3057027"/>
                <a:ext cx="209061" cy="240424"/>
              </a:xfrm>
              <a:custGeom>
                <a:avLst/>
                <a:gdLst/>
                <a:ahLst/>
                <a:cxnLst/>
                <a:rect l="l" t="t" r="r" b="b"/>
                <a:pathLst>
                  <a:path w="6739" h="7750" extrusionOk="0">
                    <a:moveTo>
                      <a:pt x="4450" y="0"/>
                    </a:moveTo>
                    <a:cubicBezTo>
                      <a:pt x="4388" y="0"/>
                      <a:pt x="4325" y="8"/>
                      <a:pt x="4262" y="23"/>
                    </a:cubicBezTo>
                    <a:lnTo>
                      <a:pt x="2179" y="594"/>
                    </a:lnTo>
                    <a:cubicBezTo>
                      <a:pt x="2000" y="630"/>
                      <a:pt x="1869" y="761"/>
                      <a:pt x="1786" y="904"/>
                    </a:cubicBezTo>
                    <a:cubicBezTo>
                      <a:pt x="1520" y="1372"/>
                      <a:pt x="1872" y="1916"/>
                      <a:pt x="2358" y="1916"/>
                    </a:cubicBezTo>
                    <a:cubicBezTo>
                      <a:pt x="2416" y="1916"/>
                      <a:pt x="2475" y="1909"/>
                      <a:pt x="2536" y="1892"/>
                    </a:cubicBezTo>
                    <a:lnTo>
                      <a:pt x="2750" y="1833"/>
                    </a:lnTo>
                    <a:lnTo>
                      <a:pt x="179" y="6309"/>
                    </a:lnTo>
                    <a:cubicBezTo>
                      <a:pt x="60" y="6512"/>
                      <a:pt x="0" y="6750"/>
                      <a:pt x="60" y="6988"/>
                    </a:cubicBezTo>
                    <a:cubicBezTo>
                      <a:pt x="143" y="7452"/>
                      <a:pt x="548" y="7750"/>
                      <a:pt x="976" y="7750"/>
                    </a:cubicBezTo>
                    <a:lnTo>
                      <a:pt x="5775" y="7750"/>
                    </a:lnTo>
                    <a:cubicBezTo>
                      <a:pt x="6310" y="7750"/>
                      <a:pt x="6739" y="7309"/>
                      <a:pt x="6703" y="6750"/>
                    </a:cubicBezTo>
                    <a:cubicBezTo>
                      <a:pt x="6679" y="6238"/>
                      <a:pt x="6215" y="5845"/>
                      <a:pt x="5715" y="5845"/>
                    </a:cubicBezTo>
                    <a:lnTo>
                      <a:pt x="2596" y="5845"/>
                    </a:lnTo>
                    <a:lnTo>
                      <a:pt x="4370" y="2749"/>
                    </a:lnTo>
                    <a:lnTo>
                      <a:pt x="4429" y="2964"/>
                    </a:lnTo>
                    <a:cubicBezTo>
                      <a:pt x="4522" y="3283"/>
                      <a:pt x="4805" y="3458"/>
                      <a:pt x="5089" y="3458"/>
                    </a:cubicBezTo>
                    <a:cubicBezTo>
                      <a:pt x="5312" y="3458"/>
                      <a:pt x="5536" y="3349"/>
                      <a:pt x="5667" y="3118"/>
                    </a:cubicBezTo>
                    <a:cubicBezTo>
                      <a:pt x="5751" y="2976"/>
                      <a:pt x="5786" y="2785"/>
                      <a:pt x="5727" y="2618"/>
                    </a:cubicBezTo>
                    <a:lnTo>
                      <a:pt x="5155" y="535"/>
                    </a:lnTo>
                    <a:cubicBezTo>
                      <a:pt x="5075" y="204"/>
                      <a:pt x="4776" y="0"/>
                      <a:pt x="445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4" name="Google Shape;3394;p94"/>
              <p:cNvSpPr/>
              <p:nvPr/>
            </p:nvSpPr>
            <p:spPr>
              <a:xfrm>
                <a:off x="7353020" y="3967445"/>
                <a:ext cx="168824" cy="59873"/>
              </a:xfrm>
              <a:custGeom>
                <a:avLst/>
                <a:gdLst/>
                <a:ahLst/>
                <a:cxnLst/>
                <a:rect l="l" t="t" r="r" b="b"/>
                <a:pathLst>
                  <a:path w="5442" h="1930" extrusionOk="0">
                    <a:moveTo>
                      <a:pt x="1" y="1"/>
                    </a:moveTo>
                    <a:lnTo>
                      <a:pt x="1" y="1930"/>
                    </a:lnTo>
                    <a:lnTo>
                      <a:pt x="5442" y="1930"/>
                    </a:lnTo>
                    <a:lnTo>
                      <a:pt x="5442" y="1"/>
                    </a:ln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5" name="Google Shape;3395;p94"/>
              <p:cNvSpPr/>
              <p:nvPr/>
            </p:nvSpPr>
            <p:spPr>
              <a:xfrm>
                <a:off x="7689521" y="3967445"/>
                <a:ext cx="168452" cy="59873"/>
              </a:xfrm>
              <a:custGeom>
                <a:avLst/>
                <a:gdLst/>
                <a:ahLst/>
                <a:cxnLst/>
                <a:rect l="l" t="t" r="r" b="b"/>
                <a:pathLst>
                  <a:path w="5430" h="1930" extrusionOk="0">
                    <a:moveTo>
                      <a:pt x="0" y="1"/>
                    </a:moveTo>
                    <a:lnTo>
                      <a:pt x="0" y="1930"/>
                    </a:lnTo>
                    <a:lnTo>
                      <a:pt x="5429" y="1930"/>
                    </a:lnTo>
                    <a:lnTo>
                      <a:pt x="5429" y="1"/>
                    </a:ln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6" name="Google Shape;3396;p94"/>
              <p:cNvSpPr/>
              <p:nvPr/>
            </p:nvSpPr>
            <p:spPr>
              <a:xfrm>
                <a:off x="7791833" y="3653497"/>
                <a:ext cx="480197" cy="480197"/>
              </a:xfrm>
              <a:custGeom>
                <a:avLst/>
                <a:gdLst/>
                <a:ahLst/>
                <a:cxnLst/>
                <a:rect l="l" t="t" r="r" b="b"/>
                <a:pathLst>
                  <a:path w="15479" h="15479" extrusionOk="0">
                    <a:moveTo>
                      <a:pt x="7739" y="1"/>
                    </a:moveTo>
                    <a:cubicBezTo>
                      <a:pt x="3465" y="1"/>
                      <a:pt x="0" y="3465"/>
                      <a:pt x="0" y="7740"/>
                    </a:cubicBezTo>
                    <a:cubicBezTo>
                      <a:pt x="0" y="12014"/>
                      <a:pt x="3465" y="15479"/>
                      <a:pt x="7739" y="15479"/>
                    </a:cubicBezTo>
                    <a:cubicBezTo>
                      <a:pt x="12014" y="15479"/>
                      <a:pt x="15478" y="12014"/>
                      <a:pt x="15478" y="7740"/>
                    </a:cubicBezTo>
                    <a:cubicBezTo>
                      <a:pt x="15478" y="3465"/>
                      <a:pt x="12014" y="1"/>
                      <a:pt x="7739" y="1"/>
                    </a:cubicBezTo>
                    <a:close/>
                  </a:path>
                </a:pathLst>
              </a:custGeom>
              <a:solidFill>
                <a:srgbClr val="414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7" name="Google Shape;3397;p94"/>
              <p:cNvSpPr/>
              <p:nvPr/>
            </p:nvSpPr>
            <p:spPr>
              <a:xfrm>
                <a:off x="7877145" y="3738809"/>
                <a:ext cx="309543" cy="309574"/>
              </a:xfrm>
              <a:custGeom>
                <a:avLst/>
                <a:gdLst/>
                <a:ahLst/>
                <a:cxnLst/>
                <a:rect l="l" t="t" r="r" b="b"/>
                <a:pathLst>
                  <a:path w="9978" h="9979" extrusionOk="0">
                    <a:moveTo>
                      <a:pt x="4989" y="1"/>
                    </a:moveTo>
                    <a:cubicBezTo>
                      <a:pt x="2239" y="1"/>
                      <a:pt x="1" y="2227"/>
                      <a:pt x="1" y="4990"/>
                    </a:cubicBezTo>
                    <a:cubicBezTo>
                      <a:pt x="1" y="7740"/>
                      <a:pt x="2239" y="9978"/>
                      <a:pt x="4989" y="9978"/>
                    </a:cubicBezTo>
                    <a:cubicBezTo>
                      <a:pt x="7740" y="9978"/>
                      <a:pt x="9978" y="7740"/>
                      <a:pt x="9978" y="4990"/>
                    </a:cubicBezTo>
                    <a:cubicBezTo>
                      <a:pt x="9978" y="2227"/>
                      <a:pt x="7740" y="1"/>
                      <a:pt x="49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8" name="Google Shape;3398;p94"/>
              <p:cNvSpPr/>
              <p:nvPr/>
            </p:nvSpPr>
            <p:spPr>
              <a:xfrm>
                <a:off x="6834820" y="3096674"/>
                <a:ext cx="733186" cy="1034911"/>
              </a:xfrm>
              <a:custGeom>
                <a:avLst/>
                <a:gdLst/>
                <a:ahLst/>
                <a:cxnLst/>
                <a:rect l="l" t="t" r="r" b="b"/>
                <a:pathLst>
                  <a:path w="23634" h="33360" extrusionOk="0">
                    <a:moveTo>
                      <a:pt x="13852" y="1"/>
                    </a:moveTo>
                    <a:cubicBezTo>
                      <a:pt x="13666" y="1"/>
                      <a:pt x="13433" y="97"/>
                      <a:pt x="13180" y="269"/>
                    </a:cubicBezTo>
                    <a:cubicBezTo>
                      <a:pt x="11799" y="1162"/>
                      <a:pt x="9727" y="4067"/>
                      <a:pt x="9727" y="4067"/>
                    </a:cubicBezTo>
                    <a:cubicBezTo>
                      <a:pt x="9367" y="4022"/>
                      <a:pt x="8070" y="2070"/>
                      <a:pt x="6631" y="2070"/>
                    </a:cubicBezTo>
                    <a:cubicBezTo>
                      <a:pt x="6548" y="2070"/>
                      <a:pt x="6465" y="2077"/>
                      <a:pt x="6382" y="2090"/>
                    </a:cubicBezTo>
                    <a:cubicBezTo>
                      <a:pt x="4846" y="2329"/>
                      <a:pt x="9727" y="9639"/>
                      <a:pt x="9727" y="9639"/>
                    </a:cubicBezTo>
                    <a:cubicBezTo>
                      <a:pt x="9727" y="9639"/>
                      <a:pt x="5144" y="13985"/>
                      <a:pt x="4251" y="16104"/>
                    </a:cubicBezTo>
                    <a:cubicBezTo>
                      <a:pt x="3358" y="18235"/>
                      <a:pt x="0" y="29391"/>
                      <a:pt x="548" y="30403"/>
                    </a:cubicBezTo>
                    <a:cubicBezTo>
                      <a:pt x="1917" y="32923"/>
                      <a:pt x="6243" y="33360"/>
                      <a:pt x="10989" y="33360"/>
                    </a:cubicBezTo>
                    <a:cubicBezTo>
                      <a:pt x="11939" y="33360"/>
                      <a:pt x="12907" y="33342"/>
                      <a:pt x="13871" y="33320"/>
                    </a:cubicBezTo>
                    <a:cubicBezTo>
                      <a:pt x="19645" y="33178"/>
                      <a:pt x="23634" y="30856"/>
                      <a:pt x="23634" y="27951"/>
                    </a:cubicBezTo>
                    <a:cubicBezTo>
                      <a:pt x="23634" y="25046"/>
                      <a:pt x="17193" y="13294"/>
                      <a:pt x="16728" y="12282"/>
                    </a:cubicBezTo>
                    <a:cubicBezTo>
                      <a:pt x="16252" y="11282"/>
                      <a:pt x="12990" y="9508"/>
                      <a:pt x="12990" y="9508"/>
                    </a:cubicBezTo>
                    <a:cubicBezTo>
                      <a:pt x="12990" y="9508"/>
                      <a:pt x="14954" y="6984"/>
                      <a:pt x="14907" y="6150"/>
                    </a:cubicBezTo>
                    <a:cubicBezTo>
                      <a:pt x="14859" y="5465"/>
                      <a:pt x="14316" y="5396"/>
                      <a:pt x="14101" y="5396"/>
                    </a:cubicBezTo>
                    <a:cubicBezTo>
                      <a:pt x="14047" y="5396"/>
                      <a:pt x="14014" y="5400"/>
                      <a:pt x="14014" y="5400"/>
                    </a:cubicBezTo>
                    <a:cubicBezTo>
                      <a:pt x="14014" y="5400"/>
                      <a:pt x="15109" y="471"/>
                      <a:pt x="14014" y="31"/>
                    </a:cubicBezTo>
                    <a:cubicBezTo>
                      <a:pt x="13965" y="11"/>
                      <a:pt x="13911" y="1"/>
                      <a:pt x="13852" y="1"/>
                    </a:cubicBezTo>
                    <a:close/>
                  </a:path>
                </a:pathLst>
              </a:custGeom>
              <a:solidFill>
                <a:srgbClr val="DBF1F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399" name="Google Shape;3399;p94"/>
              <p:cNvSpPr/>
              <p:nvPr/>
            </p:nvSpPr>
            <p:spPr>
              <a:xfrm>
                <a:off x="6851789" y="3096302"/>
                <a:ext cx="716216" cy="1035283"/>
              </a:xfrm>
              <a:custGeom>
                <a:avLst/>
                <a:gdLst/>
                <a:ahLst/>
                <a:cxnLst/>
                <a:rect l="l" t="t" r="r" b="b"/>
                <a:pathLst>
                  <a:path w="23087" h="33372" extrusionOk="0">
                    <a:moveTo>
                      <a:pt x="13286" y="1"/>
                    </a:moveTo>
                    <a:cubicBezTo>
                      <a:pt x="13096" y="1"/>
                      <a:pt x="12865" y="97"/>
                      <a:pt x="12621" y="269"/>
                    </a:cubicBezTo>
                    <a:cubicBezTo>
                      <a:pt x="12800" y="1257"/>
                      <a:pt x="12943" y="2710"/>
                      <a:pt x="12609" y="3686"/>
                    </a:cubicBezTo>
                    <a:cubicBezTo>
                      <a:pt x="12038" y="5305"/>
                      <a:pt x="10955" y="6055"/>
                      <a:pt x="10955" y="6055"/>
                    </a:cubicBezTo>
                    <a:cubicBezTo>
                      <a:pt x="10955" y="6055"/>
                      <a:pt x="11026" y="6052"/>
                      <a:pt x="11141" y="6052"/>
                    </a:cubicBezTo>
                    <a:cubicBezTo>
                      <a:pt x="11643" y="6052"/>
                      <a:pt x="12977" y="6115"/>
                      <a:pt x="12812" y="6793"/>
                    </a:cubicBezTo>
                    <a:cubicBezTo>
                      <a:pt x="12621" y="7651"/>
                      <a:pt x="9169" y="9675"/>
                      <a:pt x="9169" y="9675"/>
                    </a:cubicBezTo>
                    <a:cubicBezTo>
                      <a:pt x="9169" y="9675"/>
                      <a:pt x="13681" y="11889"/>
                      <a:pt x="14717" y="13663"/>
                    </a:cubicBezTo>
                    <a:cubicBezTo>
                      <a:pt x="15753" y="15426"/>
                      <a:pt x="19932" y="26498"/>
                      <a:pt x="19170" y="28070"/>
                    </a:cubicBezTo>
                    <a:cubicBezTo>
                      <a:pt x="18613" y="29245"/>
                      <a:pt x="9901" y="31097"/>
                      <a:pt x="4215" y="31097"/>
                    </a:cubicBezTo>
                    <a:cubicBezTo>
                      <a:pt x="2357" y="31097"/>
                      <a:pt x="822" y="30899"/>
                      <a:pt x="1" y="30415"/>
                    </a:cubicBezTo>
                    <a:lnTo>
                      <a:pt x="1" y="30415"/>
                    </a:lnTo>
                    <a:cubicBezTo>
                      <a:pt x="1370" y="32935"/>
                      <a:pt x="5696" y="33372"/>
                      <a:pt x="10442" y="33372"/>
                    </a:cubicBezTo>
                    <a:cubicBezTo>
                      <a:pt x="11392" y="33372"/>
                      <a:pt x="12360" y="33354"/>
                      <a:pt x="13324" y="33332"/>
                    </a:cubicBezTo>
                    <a:cubicBezTo>
                      <a:pt x="19098" y="33190"/>
                      <a:pt x="23087" y="30868"/>
                      <a:pt x="23087" y="27963"/>
                    </a:cubicBezTo>
                    <a:cubicBezTo>
                      <a:pt x="23087" y="25058"/>
                      <a:pt x="16646" y="13306"/>
                      <a:pt x="16158" y="12270"/>
                    </a:cubicBezTo>
                    <a:cubicBezTo>
                      <a:pt x="15681" y="11282"/>
                      <a:pt x="12431" y="9508"/>
                      <a:pt x="12431" y="9508"/>
                    </a:cubicBezTo>
                    <a:cubicBezTo>
                      <a:pt x="12431" y="9508"/>
                      <a:pt x="14395" y="6972"/>
                      <a:pt x="14348" y="6139"/>
                    </a:cubicBezTo>
                    <a:cubicBezTo>
                      <a:pt x="14300" y="5464"/>
                      <a:pt x="13760" y="5396"/>
                      <a:pt x="13544" y="5396"/>
                    </a:cubicBezTo>
                    <a:cubicBezTo>
                      <a:pt x="13489" y="5396"/>
                      <a:pt x="13455" y="5400"/>
                      <a:pt x="13455" y="5400"/>
                    </a:cubicBezTo>
                    <a:cubicBezTo>
                      <a:pt x="13455" y="5400"/>
                      <a:pt x="14538" y="471"/>
                      <a:pt x="13455" y="31"/>
                    </a:cubicBezTo>
                    <a:cubicBezTo>
                      <a:pt x="13403" y="11"/>
                      <a:pt x="13347" y="1"/>
                      <a:pt x="13286" y="1"/>
                    </a:cubicBezTo>
                    <a:close/>
                  </a:path>
                </a:pathLst>
              </a:custGeom>
              <a:solidFill>
                <a:srgbClr val="F0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0" name="Google Shape;3400;p94"/>
              <p:cNvSpPr/>
              <p:nvPr/>
            </p:nvSpPr>
            <p:spPr>
              <a:xfrm>
                <a:off x="7312753" y="1573997"/>
                <a:ext cx="132993" cy="116738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3763" extrusionOk="0">
                    <a:moveTo>
                      <a:pt x="2632" y="0"/>
                    </a:moveTo>
                    <a:lnTo>
                      <a:pt x="1" y="3763"/>
                    </a:lnTo>
                    <a:lnTo>
                      <a:pt x="4287" y="1977"/>
                    </a:lnTo>
                    <a:lnTo>
                      <a:pt x="263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1" name="Google Shape;3401;p94"/>
              <p:cNvSpPr/>
              <p:nvPr/>
            </p:nvSpPr>
            <p:spPr>
              <a:xfrm>
                <a:off x="7303539" y="1736524"/>
                <a:ext cx="91609" cy="47682"/>
              </a:xfrm>
              <a:custGeom>
                <a:avLst/>
                <a:gdLst/>
                <a:ahLst/>
                <a:cxnLst/>
                <a:rect l="l" t="t" r="r" b="b"/>
                <a:pathLst>
                  <a:path w="2953" h="1537" extrusionOk="0">
                    <a:moveTo>
                      <a:pt x="0" y="0"/>
                    </a:moveTo>
                    <a:lnTo>
                      <a:pt x="2477" y="1536"/>
                    </a:lnTo>
                    <a:lnTo>
                      <a:pt x="2953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2" name="Google Shape;3402;p94"/>
              <p:cNvSpPr/>
              <p:nvPr/>
            </p:nvSpPr>
            <p:spPr>
              <a:xfrm>
                <a:off x="7254399" y="1557369"/>
                <a:ext cx="42873" cy="103088"/>
              </a:xfrm>
              <a:custGeom>
                <a:avLst/>
                <a:gdLst/>
                <a:ahLst/>
                <a:cxnLst/>
                <a:rect l="l" t="t" r="r" b="b"/>
                <a:pathLst>
                  <a:path w="1382" h="3323" extrusionOk="0">
                    <a:moveTo>
                      <a:pt x="1" y="1"/>
                    </a:moveTo>
                    <a:lnTo>
                      <a:pt x="96" y="3323"/>
                    </a:lnTo>
                    <a:lnTo>
                      <a:pt x="1382" y="48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03" name="Google Shape;3403;p94"/>
            <p:cNvGrpSpPr/>
            <p:nvPr/>
          </p:nvGrpSpPr>
          <p:grpSpPr>
            <a:xfrm>
              <a:off x="4779706" y="1878609"/>
              <a:ext cx="1453784" cy="2573438"/>
              <a:chOff x="4838398" y="1487010"/>
              <a:chExt cx="1556895" cy="2765252"/>
            </a:xfrm>
          </p:grpSpPr>
          <p:sp>
            <p:nvSpPr>
              <p:cNvPr id="3404" name="Google Shape;3404;p94"/>
              <p:cNvSpPr/>
              <p:nvPr/>
            </p:nvSpPr>
            <p:spPr>
              <a:xfrm>
                <a:off x="4838398" y="4094513"/>
                <a:ext cx="1556895" cy="157749"/>
              </a:xfrm>
              <a:custGeom>
                <a:avLst/>
                <a:gdLst/>
                <a:ahLst/>
                <a:cxnLst/>
                <a:rect l="l" t="t" r="r" b="b"/>
                <a:pathLst>
                  <a:path w="50186" h="5085" extrusionOk="0">
                    <a:moveTo>
                      <a:pt x="25087" y="1"/>
                    </a:moveTo>
                    <a:cubicBezTo>
                      <a:pt x="11240" y="1"/>
                      <a:pt x="1" y="2537"/>
                      <a:pt x="1" y="2537"/>
                    </a:cubicBezTo>
                    <a:cubicBezTo>
                      <a:pt x="1" y="2537"/>
                      <a:pt x="11240" y="5085"/>
                      <a:pt x="25087" y="5085"/>
                    </a:cubicBezTo>
                    <a:cubicBezTo>
                      <a:pt x="38946" y="5085"/>
                      <a:pt x="50186" y="2537"/>
                      <a:pt x="50186" y="2537"/>
                    </a:cubicBezTo>
                    <a:cubicBezTo>
                      <a:pt x="50186" y="2537"/>
                      <a:pt x="38946" y="1"/>
                      <a:pt x="25087" y="1"/>
                    </a:cubicBezTo>
                    <a:close/>
                  </a:path>
                </a:pathLst>
              </a:custGeom>
              <a:solidFill>
                <a:schemeClr val="accent2">
                  <a:alpha val="229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5" name="Google Shape;3405;p94"/>
              <p:cNvSpPr/>
              <p:nvPr/>
            </p:nvSpPr>
            <p:spPr>
              <a:xfrm>
                <a:off x="4914124" y="2108918"/>
                <a:ext cx="190633" cy="316119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10190" extrusionOk="0">
                    <a:moveTo>
                      <a:pt x="4080" y="0"/>
                    </a:moveTo>
                    <a:cubicBezTo>
                      <a:pt x="4004" y="0"/>
                      <a:pt x="3926" y="24"/>
                      <a:pt x="3858" y="69"/>
                    </a:cubicBezTo>
                    <a:cubicBezTo>
                      <a:pt x="3703" y="152"/>
                      <a:pt x="3620" y="283"/>
                      <a:pt x="3537" y="438"/>
                    </a:cubicBezTo>
                    <a:cubicBezTo>
                      <a:pt x="3525" y="450"/>
                      <a:pt x="3525" y="462"/>
                      <a:pt x="3513" y="486"/>
                    </a:cubicBezTo>
                    <a:cubicBezTo>
                      <a:pt x="3156" y="1141"/>
                      <a:pt x="3037" y="1927"/>
                      <a:pt x="3156" y="2653"/>
                    </a:cubicBezTo>
                    <a:cubicBezTo>
                      <a:pt x="3168" y="2748"/>
                      <a:pt x="3180" y="2843"/>
                      <a:pt x="3156" y="2939"/>
                    </a:cubicBezTo>
                    <a:cubicBezTo>
                      <a:pt x="3120" y="3010"/>
                      <a:pt x="3037" y="3070"/>
                      <a:pt x="2965" y="3105"/>
                    </a:cubicBezTo>
                    <a:cubicBezTo>
                      <a:pt x="2680" y="3248"/>
                      <a:pt x="2365" y="3305"/>
                      <a:pt x="2049" y="3305"/>
                    </a:cubicBezTo>
                    <a:cubicBezTo>
                      <a:pt x="1836" y="3305"/>
                      <a:pt x="1623" y="3279"/>
                      <a:pt x="1417" y="3236"/>
                    </a:cubicBezTo>
                    <a:cubicBezTo>
                      <a:pt x="1275" y="3204"/>
                      <a:pt x="1121" y="3167"/>
                      <a:pt x="971" y="3167"/>
                    </a:cubicBezTo>
                    <a:cubicBezTo>
                      <a:pt x="896" y="3167"/>
                      <a:pt x="822" y="3177"/>
                      <a:pt x="751" y="3200"/>
                    </a:cubicBezTo>
                    <a:cubicBezTo>
                      <a:pt x="453" y="3320"/>
                      <a:pt x="334" y="3665"/>
                      <a:pt x="263" y="3974"/>
                    </a:cubicBezTo>
                    <a:cubicBezTo>
                      <a:pt x="120" y="4593"/>
                      <a:pt x="36" y="5213"/>
                      <a:pt x="24" y="5844"/>
                    </a:cubicBezTo>
                    <a:cubicBezTo>
                      <a:pt x="1" y="6153"/>
                      <a:pt x="1" y="6463"/>
                      <a:pt x="143" y="6737"/>
                    </a:cubicBezTo>
                    <a:cubicBezTo>
                      <a:pt x="334" y="7082"/>
                      <a:pt x="727" y="7296"/>
                      <a:pt x="1084" y="7475"/>
                    </a:cubicBezTo>
                    <a:cubicBezTo>
                      <a:pt x="1751" y="7808"/>
                      <a:pt x="2406" y="8201"/>
                      <a:pt x="3084" y="8534"/>
                    </a:cubicBezTo>
                    <a:lnTo>
                      <a:pt x="4192" y="10189"/>
                    </a:lnTo>
                    <a:lnTo>
                      <a:pt x="5692" y="8654"/>
                    </a:lnTo>
                    <a:lnTo>
                      <a:pt x="6144" y="8201"/>
                    </a:lnTo>
                    <a:lnTo>
                      <a:pt x="5037" y="6618"/>
                    </a:lnTo>
                    <a:cubicBezTo>
                      <a:pt x="5156" y="5546"/>
                      <a:pt x="5144" y="4391"/>
                      <a:pt x="4846" y="3367"/>
                    </a:cubicBezTo>
                    <a:cubicBezTo>
                      <a:pt x="4727" y="2950"/>
                      <a:pt x="4537" y="2546"/>
                      <a:pt x="4465" y="2117"/>
                    </a:cubicBezTo>
                    <a:cubicBezTo>
                      <a:pt x="4370" y="1569"/>
                      <a:pt x="4465" y="998"/>
                      <a:pt x="4430" y="450"/>
                    </a:cubicBezTo>
                    <a:cubicBezTo>
                      <a:pt x="4430" y="319"/>
                      <a:pt x="4406" y="188"/>
                      <a:pt x="4311" y="93"/>
                    </a:cubicBezTo>
                    <a:cubicBezTo>
                      <a:pt x="4248" y="30"/>
                      <a:pt x="4165" y="0"/>
                      <a:pt x="4080" y="0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6" name="Google Shape;3406;p94"/>
              <p:cNvSpPr/>
              <p:nvPr/>
            </p:nvSpPr>
            <p:spPr>
              <a:xfrm>
                <a:off x="5023075" y="2108483"/>
                <a:ext cx="81682" cy="293659"/>
              </a:xfrm>
              <a:custGeom>
                <a:avLst/>
                <a:gdLst/>
                <a:ahLst/>
                <a:cxnLst/>
                <a:rect l="l" t="t" r="r" b="b"/>
                <a:pathLst>
                  <a:path w="2633" h="9466" extrusionOk="0">
                    <a:moveTo>
                      <a:pt x="560" y="1"/>
                    </a:moveTo>
                    <a:cubicBezTo>
                      <a:pt x="486" y="1"/>
                      <a:pt x="411" y="21"/>
                      <a:pt x="346" y="59"/>
                    </a:cubicBezTo>
                    <a:cubicBezTo>
                      <a:pt x="191" y="155"/>
                      <a:pt x="108" y="286"/>
                      <a:pt x="25" y="440"/>
                    </a:cubicBezTo>
                    <a:cubicBezTo>
                      <a:pt x="13" y="452"/>
                      <a:pt x="13" y="464"/>
                      <a:pt x="1" y="476"/>
                    </a:cubicBezTo>
                    <a:cubicBezTo>
                      <a:pt x="84" y="467"/>
                      <a:pt x="160" y="429"/>
                      <a:pt x="239" y="429"/>
                    </a:cubicBezTo>
                    <a:cubicBezTo>
                      <a:pt x="263" y="429"/>
                      <a:pt x="286" y="432"/>
                      <a:pt x="310" y="440"/>
                    </a:cubicBezTo>
                    <a:cubicBezTo>
                      <a:pt x="584" y="500"/>
                      <a:pt x="537" y="869"/>
                      <a:pt x="501" y="1131"/>
                    </a:cubicBezTo>
                    <a:cubicBezTo>
                      <a:pt x="418" y="1774"/>
                      <a:pt x="680" y="2381"/>
                      <a:pt x="858" y="3012"/>
                    </a:cubicBezTo>
                    <a:cubicBezTo>
                      <a:pt x="1180" y="4191"/>
                      <a:pt x="430" y="6727"/>
                      <a:pt x="120" y="7917"/>
                    </a:cubicBezTo>
                    <a:lnTo>
                      <a:pt x="1394" y="9465"/>
                    </a:lnTo>
                    <a:lnTo>
                      <a:pt x="2632" y="8203"/>
                    </a:lnTo>
                    <a:lnTo>
                      <a:pt x="1525" y="6608"/>
                    </a:lnTo>
                    <a:cubicBezTo>
                      <a:pt x="1644" y="5536"/>
                      <a:pt x="1632" y="4393"/>
                      <a:pt x="1334" y="3369"/>
                    </a:cubicBezTo>
                    <a:cubicBezTo>
                      <a:pt x="1215" y="2953"/>
                      <a:pt x="1025" y="2548"/>
                      <a:pt x="953" y="2119"/>
                    </a:cubicBezTo>
                    <a:cubicBezTo>
                      <a:pt x="858" y="1571"/>
                      <a:pt x="953" y="1000"/>
                      <a:pt x="918" y="452"/>
                    </a:cubicBezTo>
                    <a:cubicBezTo>
                      <a:pt x="918" y="321"/>
                      <a:pt x="894" y="178"/>
                      <a:pt x="799" y="95"/>
                    </a:cubicBezTo>
                    <a:cubicBezTo>
                      <a:pt x="734" y="30"/>
                      <a:pt x="648" y="1"/>
                      <a:pt x="560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7" name="Google Shape;3407;p94"/>
              <p:cNvSpPr/>
              <p:nvPr/>
            </p:nvSpPr>
            <p:spPr>
              <a:xfrm>
                <a:off x="4975797" y="2234776"/>
                <a:ext cx="31085" cy="99768"/>
              </a:xfrm>
              <a:custGeom>
                <a:avLst/>
                <a:gdLst/>
                <a:ahLst/>
                <a:cxnLst/>
                <a:rect l="l" t="t" r="r" b="b"/>
                <a:pathLst>
                  <a:path w="1002" h="3216" extrusionOk="0">
                    <a:moveTo>
                      <a:pt x="1001" y="1"/>
                    </a:moveTo>
                    <a:lnTo>
                      <a:pt x="1001" y="1"/>
                    </a:lnTo>
                    <a:cubicBezTo>
                      <a:pt x="918" y="13"/>
                      <a:pt x="811" y="84"/>
                      <a:pt x="715" y="144"/>
                    </a:cubicBezTo>
                    <a:cubicBezTo>
                      <a:pt x="263" y="453"/>
                      <a:pt x="1" y="1048"/>
                      <a:pt x="25" y="1620"/>
                    </a:cubicBezTo>
                    <a:cubicBezTo>
                      <a:pt x="37" y="2203"/>
                      <a:pt x="263" y="2739"/>
                      <a:pt x="584" y="3215"/>
                    </a:cubicBezTo>
                    <a:cubicBezTo>
                      <a:pt x="394" y="2656"/>
                      <a:pt x="299" y="2084"/>
                      <a:pt x="382" y="1501"/>
                    </a:cubicBezTo>
                    <a:cubicBezTo>
                      <a:pt x="406" y="1215"/>
                      <a:pt x="501" y="929"/>
                      <a:pt x="620" y="667"/>
                    </a:cubicBezTo>
                    <a:cubicBezTo>
                      <a:pt x="703" y="453"/>
                      <a:pt x="989" y="203"/>
                      <a:pt x="1001" y="1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8" name="Google Shape;3408;p94"/>
              <p:cNvSpPr/>
              <p:nvPr/>
            </p:nvSpPr>
            <p:spPr>
              <a:xfrm>
                <a:off x="5036011" y="2314194"/>
                <a:ext cx="311776" cy="308891"/>
              </a:xfrm>
              <a:custGeom>
                <a:avLst/>
                <a:gdLst/>
                <a:ahLst/>
                <a:cxnLst/>
                <a:rect l="l" t="t" r="r" b="b"/>
                <a:pathLst>
                  <a:path w="10050" h="9957" extrusionOk="0">
                    <a:moveTo>
                      <a:pt x="1120" y="1"/>
                    </a:moveTo>
                    <a:lnTo>
                      <a:pt x="382" y="2108"/>
                    </a:lnTo>
                    <a:lnTo>
                      <a:pt x="1" y="3168"/>
                    </a:lnTo>
                    <a:cubicBezTo>
                      <a:pt x="1" y="3168"/>
                      <a:pt x="2644" y="6632"/>
                      <a:pt x="4823" y="8609"/>
                    </a:cubicBezTo>
                    <a:cubicBezTo>
                      <a:pt x="5681" y="9398"/>
                      <a:pt x="6473" y="9957"/>
                      <a:pt x="6988" y="9957"/>
                    </a:cubicBezTo>
                    <a:cubicBezTo>
                      <a:pt x="7009" y="9957"/>
                      <a:pt x="7029" y="9956"/>
                      <a:pt x="7049" y="9954"/>
                    </a:cubicBezTo>
                    <a:cubicBezTo>
                      <a:pt x="8835" y="9835"/>
                      <a:pt x="10050" y="5870"/>
                      <a:pt x="10050" y="5870"/>
                    </a:cubicBezTo>
                    <a:lnTo>
                      <a:pt x="6025" y="3691"/>
                    </a:lnTo>
                    <a:lnTo>
                      <a:pt x="5799" y="4251"/>
                    </a:lnTo>
                    <a:lnTo>
                      <a:pt x="1120" y="1"/>
                    </a:ln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09" name="Google Shape;3409;p94"/>
              <p:cNvSpPr/>
              <p:nvPr/>
            </p:nvSpPr>
            <p:spPr>
              <a:xfrm>
                <a:off x="4908943" y="1737113"/>
                <a:ext cx="1259576" cy="911379"/>
              </a:xfrm>
              <a:custGeom>
                <a:avLst/>
                <a:gdLst/>
                <a:ahLst/>
                <a:cxnLst/>
                <a:rect l="l" t="t" r="r" b="b"/>
                <a:pathLst>
                  <a:path w="40602" h="29378" extrusionOk="0">
                    <a:moveTo>
                      <a:pt x="26559" y="0"/>
                    </a:moveTo>
                    <a:cubicBezTo>
                      <a:pt x="21178" y="0"/>
                      <a:pt x="11499" y="6355"/>
                      <a:pt x="8931" y="8256"/>
                    </a:cubicBezTo>
                    <a:cubicBezTo>
                      <a:pt x="6990" y="9685"/>
                      <a:pt x="1382" y="16067"/>
                      <a:pt x="1382" y="16067"/>
                    </a:cubicBezTo>
                    <a:cubicBezTo>
                      <a:pt x="1382" y="16067"/>
                      <a:pt x="168" y="20043"/>
                      <a:pt x="13" y="21436"/>
                    </a:cubicBezTo>
                    <a:cubicBezTo>
                      <a:pt x="1" y="21543"/>
                      <a:pt x="1" y="21651"/>
                      <a:pt x="1" y="21722"/>
                    </a:cubicBezTo>
                    <a:cubicBezTo>
                      <a:pt x="12" y="21910"/>
                      <a:pt x="96" y="21987"/>
                      <a:pt x="225" y="21987"/>
                    </a:cubicBezTo>
                    <a:cubicBezTo>
                      <a:pt x="779" y="21987"/>
                      <a:pt x="2168" y="20567"/>
                      <a:pt x="2168" y="20567"/>
                    </a:cubicBezTo>
                    <a:cubicBezTo>
                      <a:pt x="2168" y="20567"/>
                      <a:pt x="3156" y="23222"/>
                      <a:pt x="3656" y="23603"/>
                    </a:cubicBezTo>
                    <a:cubicBezTo>
                      <a:pt x="3696" y="23631"/>
                      <a:pt x="3737" y="23644"/>
                      <a:pt x="3780" y="23644"/>
                    </a:cubicBezTo>
                    <a:cubicBezTo>
                      <a:pt x="4290" y="23644"/>
                      <a:pt x="4990" y="21829"/>
                      <a:pt x="4990" y="21829"/>
                    </a:cubicBezTo>
                    <a:cubicBezTo>
                      <a:pt x="4990" y="21829"/>
                      <a:pt x="6093" y="22347"/>
                      <a:pt x="6422" y="22347"/>
                    </a:cubicBezTo>
                    <a:cubicBezTo>
                      <a:pt x="6480" y="22347"/>
                      <a:pt x="6514" y="22331"/>
                      <a:pt x="6514" y="22293"/>
                    </a:cubicBezTo>
                    <a:cubicBezTo>
                      <a:pt x="6502" y="22032"/>
                      <a:pt x="5204" y="15424"/>
                      <a:pt x="5204" y="15424"/>
                    </a:cubicBezTo>
                    <a:lnTo>
                      <a:pt x="12086" y="13364"/>
                    </a:lnTo>
                    <a:lnTo>
                      <a:pt x="15765" y="11304"/>
                    </a:lnTo>
                    <a:lnTo>
                      <a:pt x="22289" y="7649"/>
                    </a:lnTo>
                    <a:lnTo>
                      <a:pt x="28123" y="11078"/>
                    </a:lnTo>
                    <a:lnTo>
                      <a:pt x="28457" y="11280"/>
                    </a:lnTo>
                    <a:lnTo>
                      <a:pt x="26218" y="24329"/>
                    </a:lnTo>
                    <a:lnTo>
                      <a:pt x="26433" y="29378"/>
                    </a:lnTo>
                    <a:cubicBezTo>
                      <a:pt x="26433" y="29378"/>
                      <a:pt x="36005" y="26199"/>
                      <a:pt x="39363" y="21531"/>
                    </a:cubicBezTo>
                    <a:cubicBezTo>
                      <a:pt x="40161" y="20448"/>
                      <a:pt x="40601" y="19293"/>
                      <a:pt x="40530" y="18126"/>
                    </a:cubicBezTo>
                    <a:cubicBezTo>
                      <a:pt x="40375" y="15757"/>
                      <a:pt x="39292" y="12852"/>
                      <a:pt x="37732" y="10066"/>
                    </a:cubicBezTo>
                    <a:cubicBezTo>
                      <a:pt x="37315" y="9316"/>
                      <a:pt x="36851" y="8566"/>
                      <a:pt x="36363" y="7839"/>
                    </a:cubicBezTo>
                    <a:cubicBezTo>
                      <a:pt x="33743" y="3910"/>
                      <a:pt x="30350" y="648"/>
                      <a:pt x="27635" y="100"/>
                    </a:cubicBezTo>
                    <a:cubicBezTo>
                      <a:pt x="27301" y="32"/>
                      <a:pt x="26941" y="0"/>
                      <a:pt x="26559" y="0"/>
                    </a:cubicBezTo>
                    <a:close/>
                  </a:path>
                </a:pathLst>
              </a:custGeom>
              <a:solidFill>
                <a:srgbClr val="899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0" name="Google Shape;3410;p94"/>
              <p:cNvSpPr/>
              <p:nvPr/>
            </p:nvSpPr>
            <p:spPr>
              <a:xfrm>
                <a:off x="4908571" y="2087047"/>
                <a:ext cx="489070" cy="382445"/>
              </a:xfrm>
              <a:custGeom>
                <a:avLst/>
                <a:gdLst/>
                <a:ahLst/>
                <a:cxnLst/>
                <a:rect l="l" t="t" r="r" b="b"/>
                <a:pathLst>
                  <a:path w="15765" h="12328" extrusionOk="0">
                    <a:moveTo>
                      <a:pt x="15765" y="0"/>
                    </a:moveTo>
                    <a:lnTo>
                      <a:pt x="15765" y="0"/>
                    </a:lnTo>
                    <a:cubicBezTo>
                      <a:pt x="13086" y="143"/>
                      <a:pt x="11038" y="274"/>
                      <a:pt x="11038" y="274"/>
                    </a:cubicBezTo>
                    <a:lnTo>
                      <a:pt x="5025" y="3989"/>
                    </a:lnTo>
                    <a:lnTo>
                      <a:pt x="5871" y="9359"/>
                    </a:lnTo>
                    <a:lnTo>
                      <a:pt x="4752" y="8656"/>
                    </a:lnTo>
                    <a:cubicBezTo>
                      <a:pt x="4752" y="8656"/>
                      <a:pt x="4478" y="9704"/>
                      <a:pt x="3930" y="10240"/>
                    </a:cubicBezTo>
                    <a:cubicBezTo>
                      <a:pt x="3879" y="10289"/>
                      <a:pt x="3822" y="10312"/>
                      <a:pt x="3761" y="10312"/>
                    </a:cubicBezTo>
                    <a:cubicBezTo>
                      <a:pt x="3164" y="10312"/>
                      <a:pt x="2156" y="8168"/>
                      <a:pt x="2156" y="8168"/>
                    </a:cubicBezTo>
                    <a:cubicBezTo>
                      <a:pt x="1977" y="8537"/>
                      <a:pt x="858" y="9466"/>
                      <a:pt x="13" y="10132"/>
                    </a:cubicBezTo>
                    <a:cubicBezTo>
                      <a:pt x="1" y="10240"/>
                      <a:pt x="1" y="10335"/>
                      <a:pt x="1" y="10418"/>
                    </a:cubicBezTo>
                    <a:cubicBezTo>
                      <a:pt x="12" y="10602"/>
                      <a:pt x="94" y="10677"/>
                      <a:pt x="221" y="10677"/>
                    </a:cubicBezTo>
                    <a:cubicBezTo>
                      <a:pt x="773" y="10677"/>
                      <a:pt x="2168" y="9251"/>
                      <a:pt x="2168" y="9251"/>
                    </a:cubicBezTo>
                    <a:cubicBezTo>
                      <a:pt x="2168" y="9251"/>
                      <a:pt x="3156" y="11918"/>
                      <a:pt x="3656" y="12287"/>
                    </a:cubicBezTo>
                    <a:cubicBezTo>
                      <a:pt x="3696" y="12315"/>
                      <a:pt x="3737" y="12328"/>
                      <a:pt x="3780" y="12328"/>
                    </a:cubicBezTo>
                    <a:cubicBezTo>
                      <a:pt x="4289" y="12328"/>
                      <a:pt x="4978" y="10513"/>
                      <a:pt x="4978" y="10513"/>
                    </a:cubicBezTo>
                    <a:cubicBezTo>
                      <a:pt x="4978" y="10513"/>
                      <a:pt x="6090" y="11031"/>
                      <a:pt x="6422" y="11031"/>
                    </a:cubicBezTo>
                    <a:cubicBezTo>
                      <a:pt x="6480" y="11031"/>
                      <a:pt x="6514" y="11015"/>
                      <a:pt x="6514" y="10978"/>
                    </a:cubicBezTo>
                    <a:cubicBezTo>
                      <a:pt x="6502" y="10728"/>
                      <a:pt x="5204" y="4120"/>
                      <a:pt x="5204" y="4120"/>
                    </a:cubicBezTo>
                    <a:lnTo>
                      <a:pt x="12086" y="2048"/>
                    </a:lnTo>
                    <a:lnTo>
                      <a:pt x="15765" y="0"/>
                    </a:ln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1" name="Google Shape;3411;p94"/>
              <p:cNvSpPr/>
              <p:nvPr/>
            </p:nvSpPr>
            <p:spPr>
              <a:xfrm>
                <a:off x="5722291" y="2080749"/>
                <a:ext cx="407791" cy="567743"/>
              </a:xfrm>
              <a:custGeom>
                <a:avLst/>
                <a:gdLst/>
                <a:ahLst/>
                <a:cxnLst/>
                <a:rect l="l" t="t" r="r" b="b"/>
                <a:pathLst>
                  <a:path w="13145" h="18301" extrusionOk="0">
                    <a:moveTo>
                      <a:pt x="1905" y="1"/>
                    </a:moveTo>
                    <a:lnTo>
                      <a:pt x="2239" y="203"/>
                    </a:lnTo>
                    <a:lnTo>
                      <a:pt x="0" y="13252"/>
                    </a:lnTo>
                    <a:lnTo>
                      <a:pt x="215" y="18301"/>
                    </a:lnTo>
                    <a:cubicBezTo>
                      <a:pt x="215" y="18301"/>
                      <a:pt x="9787" y="15122"/>
                      <a:pt x="13145" y="10454"/>
                    </a:cubicBezTo>
                    <a:lnTo>
                      <a:pt x="13145" y="10454"/>
                    </a:lnTo>
                    <a:cubicBezTo>
                      <a:pt x="9930" y="12229"/>
                      <a:pt x="4334" y="14431"/>
                      <a:pt x="4334" y="14431"/>
                    </a:cubicBezTo>
                    <a:cubicBezTo>
                      <a:pt x="4334" y="14431"/>
                      <a:pt x="3120" y="13753"/>
                      <a:pt x="2858" y="12895"/>
                    </a:cubicBezTo>
                    <a:cubicBezTo>
                      <a:pt x="2608" y="12026"/>
                      <a:pt x="4299" y="5382"/>
                      <a:pt x="4084" y="4918"/>
                    </a:cubicBezTo>
                    <a:cubicBezTo>
                      <a:pt x="3870" y="4454"/>
                      <a:pt x="3572" y="1060"/>
                      <a:pt x="2608" y="203"/>
                    </a:cubicBezTo>
                    <a:cubicBezTo>
                      <a:pt x="2525" y="120"/>
                      <a:pt x="2263" y="48"/>
                      <a:pt x="1905" y="1"/>
                    </a:cubicBez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2" name="Google Shape;3412;p94"/>
              <p:cNvSpPr/>
              <p:nvPr/>
            </p:nvSpPr>
            <p:spPr>
              <a:xfrm>
                <a:off x="5132057" y="2023140"/>
                <a:ext cx="186538" cy="442536"/>
              </a:xfrm>
              <a:custGeom>
                <a:avLst/>
                <a:gdLst/>
                <a:ahLst/>
                <a:cxnLst/>
                <a:rect l="l" t="t" r="r" b="b"/>
                <a:pathLst>
                  <a:path w="6013" h="14265" extrusionOk="0">
                    <a:moveTo>
                      <a:pt x="6013" y="0"/>
                    </a:moveTo>
                    <a:cubicBezTo>
                      <a:pt x="6013" y="1"/>
                      <a:pt x="4191" y="905"/>
                      <a:pt x="3655" y="1298"/>
                    </a:cubicBezTo>
                    <a:cubicBezTo>
                      <a:pt x="3120" y="1679"/>
                      <a:pt x="0" y="10871"/>
                      <a:pt x="0" y="10871"/>
                    </a:cubicBezTo>
                    <a:lnTo>
                      <a:pt x="2929" y="13085"/>
                    </a:lnTo>
                    <a:lnTo>
                      <a:pt x="4929" y="14264"/>
                    </a:lnTo>
                    <a:lnTo>
                      <a:pt x="6013" y="0"/>
                    </a:lnTo>
                    <a:close/>
                  </a:path>
                </a:pathLst>
              </a:custGeom>
              <a:solidFill>
                <a:srgbClr val="4323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3" name="Google Shape;3413;p94"/>
              <p:cNvSpPr/>
              <p:nvPr/>
            </p:nvSpPr>
            <p:spPr>
              <a:xfrm>
                <a:off x="5686088" y="3847419"/>
                <a:ext cx="297754" cy="317298"/>
              </a:xfrm>
              <a:custGeom>
                <a:avLst/>
                <a:gdLst/>
                <a:ahLst/>
                <a:cxnLst/>
                <a:rect l="l" t="t" r="r" b="b"/>
                <a:pathLst>
                  <a:path w="9598" h="10228" extrusionOk="0">
                    <a:moveTo>
                      <a:pt x="6323" y="0"/>
                    </a:moveTo>
                    <a:lnTo>
                      <a:pt x="2072" y="3036"/>
                    </a:lnTo>
                    <a:cubicBezTo>
                      <a:pt x="2191" y="3501"/>
                      <a:pt x="2430" y="4596"/>
                      <a:pt x="2263" y="5322"/>
                    </a:cubicBezTo>
                    <a:cubicBezTo>
                      <a:pt x="2049" y="6263"/>
                      <a:pt x="525" y="8811"/>
                      <a:pt x="132" y="9549"/>
                    </a:cubicBezTo>
                    <a:cubicBezTo>
                      <a:pt x="1" y="9811"/>
                      <a:pt x="72" y="10049"/>
                      <a:pt x="179" y="10228"/>
                    </a:cubicBezTo>
                    <a:lnTo>
                      <a:pt x="9597" y="3120"/>
                    </a:lnTo>
                    <a:cubicBezTo>
                      <a:pt x="9228" y="2739"/>
                      <a:pt x="7430" y="846"/>
                      <a:pt x="6323" y="0"/>
                    </a:cubicBezTo>
                    <a:close/>
                  </a:path>
                </a:pathLst>
              </a:custGeom>
              <a:solidFill>
                <a:srgbClr val="3A4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4" name="Google Shape;3414;p94"/>
              <p:cNvSpPr/>
              <p:nvPr/>
            </p:nvSpPr>
            <p:spPr>
              <a:xfrm>
                <a:off x="5691641" y="3944178"/>
                <a:ext cx="315468" cy="248987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8026" extrusionOk="0">
                    <a:moveTo>
                      <a:pt x="9454" y="1"/>
                    </a:moveTo>
                    <a:lnTo>
                      <a:pt x="0" y="7109"/>
                    </a:lnTo>
                    <a:lnTo>
                      <a:pt x="727" y="8026"/>
                    </a:lnTo>
                    <a:lnTo>
                      <a:pt x="10168" y="929"/>
                    </a:lnTo>
                    <a:lnTo>
                      <a:pt x="9454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5" name="Google Shape;3415;p94"/>
              <p:cNvSpPr/>
              <p:nvPr/>
            </p:nvSpPr>
            <p:spPr>
              <a:xfrm>
                <a:off x="5728930" y="3998591"/>
                <a:ext cx="66885" cy="25097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09" extrusionOk="0">
                    <a:moveTo>
                      <a:pt x="1258" y="0"/>
                    </a:moveTo>
                    <a:cubicBezTo>
                      <a:pt x="924" y="0"/>
                      <a:pt x="579" y="82"/>
                      <a:pt x="298" y="211"/>
                    </a:cubicBezTo>
                    <a:cubicBezTo>
                      <a:pt x="36" y="330"/>
                      <a:pt x="1" y="664"/>
                      <a:pt x="287" y="747"/>
                    </a:cubicBezTo>
                    <a:cubicBezTo>
                      <a:pt x="417" y="793"/>
                      <a:pt x="554" y="808"/>
                      <a:pt x="691" y="808"/>
                    </a:cubicBezTo>
                    <a:cubicBezTo>
                      <a:pt x="842" y="808"/>
                      <a:pt x="995" y="790"/>
                      <a:pt x="1144" y="771"/>
                    </a:cubicBezTo>
                    <a:cubicBezTo>
                      <a:pt x="1418" y="735"/>
                      <a:pt x="1668" y="676"/>
                      <a:pt x="1906" y="557"/>
                    </a:cubicBezTo>
                    <a:cubicBezTo>
                      <a:pt x="1977" y="509"/>
                      <a:pt x="2049" y="485"/>
                      <a:pt x="2084" y="414"/>
                    </a:cubicBezTo>
                    <a:cubicBezTo>
                      <a:pt x="2156" y="271"/>
                      <a:pt x="2025" y="176"/>
                      <a:pt x="1918" y="128"/>
                    </a:cubicBezTo>
                    <a:cubicBezTo>
                      <a:pt x="1906" y="128"/>
                      <a:pt x="1894" y="116"/>
                      <a:pt x="1882" y="116"/>
                    </a:cubicBezTo>
                    <a:cubicBezTo>
                      <a:pt x="1693" y="36"/>
                      <a:pt x="1478" y="0"/>
                      <a:pt x="12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6" name="Google Shape;3416;p94"/>
              <p:cNvSpPr/>
              <p:nvPr/>
            </p:nvSpPr>
            <p:spPr>
              <a:xfrm>
                <a:off x="5719344" y="4030700"/>
                <a:ext cx="66885" cy="24942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04" extrusionOk="0">
                    <a:moveTo>
                      <a:pt x="1239" y="0"/>
                    </a:moveTo>
                    <a:cubicBezTo>
                      <a:pt x="905" y="0"/>
                      <a:pt x="563" y="76"/>
                      <a:pt x="298" y="212"/>
                    </a:cubicBezTo>
                    <a:cubicBezTo>
                      <a:pt x="24" y="331"/>
                      <a:pt x="0" y="653"/>
                      <a:pt x="274" y="748"/>
                    </a:cubicBezTo>
                    <a:cubicBezTo>
                      <a:pt x="411" y="788"/>
                      <a:pt x="550" y="803"/>
                      <a:pt x="689" y="803"/>
                    </a:cubicBezTo>
                    <a:cubicBezTo>
                      <a:pt x="841" y="803"/>
                      <a:pt x="994" y="785"/>
                      <a:pt x="1143" y="760"/>
                    </a:cubicBezTo>
                    <a:cubicBezTo>
                      <a:pt x="1405" y="724"/>
                      <a:pt x="1667" y="665"/>
                      <a:pt x="1905" y="545"/>
                    </a:cubicBezTo>
                    <a:cubicBezTo>
                      <a:pt x="1977" y="510"/>
                      <a:pt x="2048" y="474"/>
                      <a:pt x="2084" y="403"/>
                    </a:cubicBezTo>
                    <a:cubicBezTo>
                      <a:pt x="2155" y="272"/>
                      <a:pt x="2024" y="164"/>
                      <a:pt x="1917" y="117"/>
                    </a:cubicBezTo>
                    <a:cubicBezTo>
                      <a:pt x="1905" y="117"/>
                      <a:pt x="1881" y="105"/>
                      <a:pt x="1869" y="105"/>
                    </a:cubicBezTo>
                    <a:cubicBezTo>
                      <a:pt x="1680" y="34"/>
                      <a:pt x="1461" y="0"/>
                      <a:pt x="12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7" name="Google Shape;3417;p94"/>
              <p:cNvSpPr/>
              <p:nvPr/>
            </p:nvSpPr>
            <p:spPr>
              <a:xfrm>
                <a:off x="5699769" y="4060977"/>
                <a:ext cx="66885" cy="25097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809" extrusionOk="0">
                    <a:moveTo>
                      <a:pt x="1254" y="1"/>
                    </a:moveTo>
                    <a:cubicBezTo>
                      <a:pt x="921" y="1"/>
                      <a:pt x="577" y="76"/>
                      <a:pt x="298" y="212"/>
                    </a:cubicBezTo>
                    <a:cubicBezTo>
                      <a:pt x="36" y="331"/>
                      <a:pt x="0" y="665"/>
                      <a:pt x="286" y="748"/>
                    </a:cubicBezTo>
                    <a:cubicBezTo>
                      <a:pt x="417" y="792"/>
                      <a:pt x="551" y="808"/>
                      <a:pt x="684" y="808"/>
                    </a:cubicBezTo>
                    <a:cubicBezTo>
                      <a:pt x="840" y="808"/>
                      <a:pt x="995" y="786"/>
                      <a:pt x="1143" y="760"/>
                    </a:cubicBezTo>
                    <a:cubicBezTo>
                      <a:pt x="1417" y="736"/>
                      <a:pt x="1667" y="677"/>
                      <a:pt x="1905" y="558"/>
                    </a:cubicBezTo>
                    <a:cubicBezTo>
                      <a:pt x="1977" y="510"/>
                      <a:pt x="2060" y="486"/>
                      <a:pt x="2084" y="403"/>
                    </a:cubicBezTo>
                    <a:cubicBezTo>
                      <a:pt x="2155" y="272"/>
                      <a:pt x="2024" y="165"/>
                      <a:pt x="1917" y="129"/>
                    </a:cubicBezTo>
                    <a:cubicBezTo>
                      <a:pt x="1905" y="129"/>
                      <a:pt x="1893" y="105"/>
                      <a:pt x="1881" y="105"/>
                    </a:cubicBezTo>
                    <a:cubicBezTo>
                      <a:pt x="1691" y="34"/>
                      <a:pt x="1475" y="1"/>
                      <a:pt x="125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8" name="Google Shape;3418;p94"/>
              <p:cNvSpPr/>
              <p:nvPr/>
            </p:nvSpPr>
            <p:spPr>
              <a:xfrm>
                <a:off x="5359204" y="3290410"/>
                <a:ext cx="561104" cy="682991"/>
              </a:xfrm>
              <a:custGeom>
                <a:avLst/>
                <a:gdLst/>
                <a:ahLst/>
                <a:cxnLst/>
                <a:rect l="l" t="t" r="r" b="b"/>
                <a:pathLst>
                  <a:path w="18087" h="22016" extrusionOk="0">
                    <a:moveTo>
                      <a:pt x="5656" y="1"/>
                    </a:moveTo>
                    <a:lnTo>
                      <a:pt x="1" y="5930"/>
                    </a:lnTo>
                    <a:lnTo>
                      <a:pt x="11966" y="22015"/>
                    </a:lnTo>
                    <a:lnTo>
                      <a:pt x="18086" y="17384"/>
                    </a:lnTo>
                    <a:lnTo>
                      <a:pt x="5656" y="1"/>
                    </a:lnTo>
                    <a:close/>
                  </a:path>
                </a:pathLst>
              </a:custGeom>
              <a:solidFill>
                <a:srgbClr val="AF97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19" name="Google Shape;3419;p94"/>
              <p:cNvSpPr/>
              <p:nvPr/>
            </p:nvSpPr>
            <p:spPr>
              <a:xfrm>
                <a:off x="5201113" y="2817999"/>
                <a:ext cx="313637" cy="641980"/>
              </a:xfrm>
              <a:custGeom>
                <a:avLst/>
                <a:gdLst/>
                <a:ahLst/>
                <a:cxnLst/>
                <a:rect l="l" t="t" r="r" b="b"/>
                <a:pathLst>
                  <a:path w="10110" h="20694" extrusionOk="0">
                    <a:moveTo>
                      <a:pt x="9442" y="1"/>
                    </a:moveTo>
                    <a:lnTo>
                      <a:pt x="1370" y="334"/>
                    </a:lnTo>
                    <a:cubicBezTo>
                      <a:pt x="1394" y="1060"/>
                      <a:pt x="1" y="11800"/>
                      <a:pt x="894" y="15467"/>
                    </a:cubicBezTo>
                    <a:cubicBezTo>
                      <a:pt x="1239" y="16931"/>
                      <a:pt x="3751" y="20694"/>
                      <a:pt x="3751" y="20694"/>
                    </a:cubicBezTo>
                    <a:lnTo>
                      <a:pt x="10109" y="14574"/>
                    </a:lnTo>
                    <a:cubicBezTo>
                      <a:pt x="9847" y="14157"/>
                      <a:pt x="9681" y="13907"/>
                      <a:pt x="9645" y="13859"/>
                    </a:cubicBezTo>
                    <a:cubicBezTo>
                      <a:pt x="8895" y="12252"/>
                      <a:pt x="9204" y="4370"/>
                      <a:pt x="9442" y="1"/>
                    </a:cubicBezTo>
                    <a:close/>
                  </a:path>
                </a:pathLst>
              </a:custGeom>
              <a:solidFill>
                <a:srgbClr val="AF97A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0" name="Google Shape;3420;p94"/>
              <p:cNvSpPr/>
              <p:nvPr/>
            </p:nvSpPr>
            <p:spPr>
              <a:xfrm>
                <a:off x="5228444" y="2822435"/>
                <a:ext cx="501633" cy="1233331"/>
              </a:xfrm>
              <a:custGeom>
                <a:avLst/>
                <a:gdLst/>
                <a:ahLst/>
                <a:cxnLst/>
                <a:rect l="l" t="t" r="r" b="b"/>
                <a:pathLst>
                  <a:path w="16170" h="39756" extrusionOk="0">
                    <a:moveTo>
                      <a:pt x="16169" y="1"/>
                    </a:moveTo>
                    <a:lnTo>
                      <a:pt x="14110" y="72"/>
                    </a:lnTo>
                    <a:lnTo>
                      <a:pt x="6133" y="358"/>
                    </a:lnTo>
                    <a:lnTo>
                      <a:pt x="810" y="19360"/>
                    </a:lnTo>
                    <a:lnTo>
                      <a:pt x="96" y="36588"/>
                    </a:lnTo>
                    <a:lnTo>
                      <a:pt x="1" y="38624"/>
                    </a:lnTo>
                    <a:lnTo>
                      <a:pt x="6823" y="39755"/>
                    </a:lnTo>
                    <a:lnTo>
                      <a:pt x="8228" y="22075"/>
                    </a:lnTo>
                    <a:cubicBezTo>
                      <a:pt x="9800" y="17848"/>
                      <a:pt x="16169" y="1"/>
                      <a:pt x="16169" y="1"/>
                    </a:cubicBezTo>
                    <a:close/>
                  </a:path>
                </a:pathLst>
              </a:custGeom>
              <a:solidFill>
                <a:srgbClr val="C2AD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1" name="Google Shape;3421;p94"/>
              <p:cNvSpPr/>
              <p:nvPr/>
            </p:nvSpPr>
            <p:spPr>
              <a:xfrm>
                <a:off x="5053012" y="4017701"/>
                <a:ext cx="367555" cy="15626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5037" extrusionOk="0">
                    <a:moveTo>
                      <a:pt x="6323" y="0"/>
                    </a:moveTo>
                    <a:cubicBezTo>
                      <a:pt x="6108" y="405"/>
                      <a:pt x="5525" y="1381"/>
                      <a:pt x="4894" y="1822"/>
                    </a:cubicBezTo>
                    <a:cubicBezTo>
                      <a:pt x="4108" y="2369"/>
                      <a:pt x="1227" y="3250"/>
                      <a:pt x="429" y="3548"/>
                    </a:cubicBezTo>
                    <a:cubicBezTo>
                      <a:pt x="155" y="3643"/>
                      <a:pt x="48" y="3881"/>
                      <a:pt x="0" y="4084"/>
                    </a:cubicBezTo>
                    <a:lnTo>
                      <a:pt x="11847" y="5036"/>
                    </a:lnTo>
                    <a:cubicBezTo>
                      <a:pt x="11847" y="4501"/>
                      <a:pt x="11788" y="1905"/>
                      <a:pt x="11561" y="548"/>
                    </a:cubicBezTo>
                    <a:lnTo>
                      <a:pt x="6323" y="0"/>
                    </a:lnTo>
                    <a:close/>
                  </a:path>
                </a:pathLst>
              </a:custGeom>
              <a:solidFill>
                <a:srgbClr val="3A4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2" name="Google Shape;3422;p94"/>
              <p:cNvSpPr/>
              <p:nvPr/>
            </p:nvSpPr>
            <p:spPr>
              <a:xfrm>
                <a:off x="5049692" y="4144366"/>
                <a:ext cx="370502" cy="65799"/>
              </a:xfrm>
              <a:custGeom>
                <a:avLst/>
                <a:gdLst/>
                <a:ahLst/>
                <a:cxnLst/>
                <a:rect l="l" t="t" r="r" b="b"/>
                <a:pathLst>
                  <a:path w="11943" h="2121" extrusionOk="0">
                    <a:moveTo>
                      <a:pt x="107" y="1"/>
                    </a:moveTo>
                    <a:lnTo>
                      <a:pt x="0" y="1168"/>
                    </a:lnTo>
                    <a:lnTo>
                      <a:pt x="11847" y="2120"/>
                    </a:lnTo>
                    <a:lnTo>
                      <a:pt x="11942" y="953"/>
                    </a:lnTo>
                    <a:lnTo>
                      <a:pt x="10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3" name="Google Shape;3423;p94"/>
              <p:cNvSpPr/>
              <p:nvPr/>
            </p:nvSpPr>
            <p:spPr>
              <a:xfrm>
                <a:off x="5181073" y="4056293"/>
                <a:ext cx="56647" cy="42315"/>
              </a:xfrm>
              <a:custGeom>
                <a:avLst/>
                <a:gdLst/>
                <a:ahLst/>
                <a:cxnLst/>
                <a:rect l="l" t="t" r="r" b="b"/>
                <a:pathLst>
                  <a:path w="1826" h="1364" extrusionOk="0">
                    <a:moveTo>
                      <a:pt x="388" y="1"/>
                    </a:moveTo>
                    <a:cubicBezTo>
                      <a:pt x="166" y="1"/>
                      <a:pt x="1" y="197"/>
                      <a:pt x="123" y="411"/>
                    </a:cubicBezTo>
                    <a:cubicBezTo>
                      <a:pt x="266" y="661"/>
                      <a:pt x="516" y="828"/>
                      <a:pt x="754" y="994"/>
                    </a:cubicBezTo>
                    <a:cubicBezTo>
                      <a:pt x="956" y="1137"/>
                      <a:pt x="1194" y="1256"/>
                      <a:pt x="1456" y="1328"/>
                    </a:cubicBezTo>
                    <a:cubicBezTo>
                      <a:pt x="1502" y="1351"/>
                      <a:pt x="1549" y="1364"/>
                      <a:pt x="1595" y="1364"/>
                    </a:cubicBezTo>
                    <a:cubicBezTo>
                      <a:pt x="1620" y="1364"/>
                      <a:pt x="1645" y="1360"/>
                      <a:pt x="1671" y="1352"/>
                    </a:cubicBezTo>
                    <a:cubicBezTo>
                      <a:pt x="1825" y="1304"/>
                      <a:pt x="1790" y="1137"/>
                      <a:pt x="1754" y="1030"/>
                    </a:cubicBezTo>
                    <a:cubicBezTo>
                      <a:pt x="1754" y="1018"/>
                      <a:pt x="1742" y="1006"/>
                      <a:pt x="1742" y="994"/>
                    </a:cubicBezTo>
                    <a:cubicBezTo>
                      <a:pt x="1504" y="530"/>
                      <a:pt x="980" y="161"/>
                      <a:pt x="504" y="18"/>
                    </a:cubicBezTo>
                    <a:cubicBezTo>
                      <a:pt x="464" y="6"/>
                      <a:pt x="425" y="1"/>
                      <a:pt x="3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4" name="Google Shape;3424;p94"/>
              <p:cNvSpPr/>
              <p:nvPr/>
            </p:nvSpPr>
            <p:spPr>
              <a:xfrm>
                <a:off x="5151601" y="4073511"/>
                <a:ext cx="56554" cy="42098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1357" extrusionOk="0">
                    <a:moveTo>
                      <a:pt x="373" y="0"/>
                    </a:moveTo>
                    <a:cubicBezTo>
                      <a:pt x="158" y="0"/>
                      <a:pt x="0" y="194"/>
                      <a:pt x="120" y="404"/>
                    </a:cubicBezTo>
                    <a:cubicBezTo>
                      <a:pt x="263" y="654"/>
                      <a:pt x="513" y="820"/>
                      <a:pt x="751" y="987"/>
                    </a:cubicBezTo>
                    <a:cubicBezTo>
                      <a:pt x="966" y="1130"/>
                      <a:pt x="1204" y="1249"/>
                      <a:pt x="1454" y="1320"/>
                    </a:cubicBezTo>
                    <a:cubicBezTo>
                      <a:pt x="1500" y="1344"/>
                      <a:pt x="1546" y="1357"/>
                      <a:pt x="1595" y="1357"/>
                    </a:cubicBezTo>
                    <a:cubicBezTo>
                      <a:pt x="1623" y="1357"/>
                      <a:pt x="1651" y="1353"/>
                      <a:pt x="1680" y="1344"/>
                    </a:cubicBezTo>
                    <a:cubicBezTo>
                      <a:pt x="1823" y="1297"/>
                      <a:pt x="1799" y="1130"/>
                      <a:pt x="1752" y="1023"/>
                    </a:cubicBezTo>
                    <a:cubicBezTo>
                      <a:pt x="1752" y="1011"/>
                      <a:pt x="1740" y="999"/>
                      <a:pt x="1740" y="987"/>
                    </a:cubicBezTo>
                    <a:cubicBezTo>
                      <a:pt x="1513" y="535"/>
                      <a:pt x="990" y="154"/>
                      <a:pt x="501" y="23"/>
                    </a:cubicBezTo>
                    <a:cubicBezTo>
                      <a:pt x="458" y="7"/>
                      <a:pt x="414" y="0"/>
                      <a:pt x="3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5" name="Google Shape;3425;p94"/>
              <p:cNvSpPr/>
              <p:nvPr/>
            </p:nvSpPr>
            <p:spPr>
              <a:xfrm>
                <a:off x="5116515" y="4083128"/>
                <a:ext cx="56554" cy="42284"/>
              </a:xfrm>
              <a:custGeom>
                <a:avLst/>
                <a:gdLst/>
                <a:ahLst/>
                <a:cxnLst/>
                <a:rect l="l" t="t" r="r" b="b"/>
                <a:pathLst>
                  <a:path w="1823" h="1363" extrusionOk="0">
                    <a:moveTo>
                      <a:pt x="373" y="0"/>
                    </a:moveTo>
                    <a:cubicBezTo>
                      <a:pt x="157" y="0"/>
                      <a:pt x="0" y="193"/>
                      <a:pt x="120" y="403"/>
                    </a:cubicBezTo>
                    <a:cubicBezTo>
                      <a:pt x="263" y="665"/>
                      <a:pt x="513" y="820"/>
                      <a:pt x="751" y="987"/>
                    </a:cubicBezTo>
                    <a:cubicBezTo>
                      <a:pt x="954" y="1141"/>
                      <a:pt x="1192" y="1261"/>
                      <a:pt x="1454" y="1332"/>
                    </a:cubicBezTo>
                    <a:cubicBezTo>
                      <a:pt x="1499" y="1347"/>
                      <a:pt x="1544" y="1362"/>
                      <a:pt x="1589" y="1362"/>
                    </a:cubicBezTo>
                    <a:cubicBezTo>
                      <a:pt x="1616" y="1362"/>
                      <a:pt x="1642" y="1357"/>
                      <a:pt x="1668" y="1344"/>
                    </a:cubicBezTo>
                    <a:cubicBezTo>
                      <a:pt x="1823" y="1296"/>
                      <a:pt x="1787" y="1141"/>
                      <a:pt x="1751" y="1034"/>
                    </a:cubicBezTo>
                    <a:cubicBezTo>
                      <a:pt x="1751" y="1022"/>
                      <a:pt x="1740" y="999"/>
                      <a:pt x="1740" y="987"/>
                    </a:cubicBezTo>
                    <a:cubicBezTo>
                      <a:pt x="1513" y="546"/>
                      <a:pt x="989" y="165"/>
                      <a:pt x="501" y="22"/>
                    </a:cubicBezTo>
                    <a:cubicBezTo>
                      <a:pt x="457" y="7"/>
                      <a:pt x="414" y="0"/>
                      <a:pt x="37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6" name="Google Shape;3426;p94"/>
              <p:cNvSpPr/>
              <p:nvPr/>
            </p:nvSpPr>
            <p:spPr>
              <a:xfrm>
                <a:off x="5228072" y="1959606"/>
                <a:ext cx="504953" cy="901638"/>
              </a:xfrm>
              <a:custGeom>
                <a:avLst/>
                <a:gdLst/>
                <a:ahLst/>
                <a:cxnLst/>
                <a:rect l="l" t="t" r="r" b="b"/>
                <a:pathLst>
                  <a:path w="16277" h="29064" extrusionOk="0">
                    <a:moveTo>
                      <a:pt x="10609" y="1"/>
                    </a:moveTo>
                    <a:lnTo>
                      <a:pt x="6835" y="143"/>
                    </a:lnTo>
                    <a:cubicBezTo>
                      <a:pt x="6835" y="143"/>
                      <a:pt x="3239" y="1501"/>
                      <a:pt x="2918" y="2048"/>
                    </a:cubicBezTo>
                    <a:cubicBezTo>
                      <a:pt x="2704" y="2418"/>
                      <a:pt x="430" y="19170"/>
                      <a:pt x="1" y="29064"/>
                    </a:cubicBezTo>
                    <a:lnTo>
                      <a:pt x="16277" y="29064"/>
                    </a:lnTo>
                    <a:cubicBezTo>
                      <a:pt x="16253" y="17896"/>
                      <a:pt x="14931" y="1394"/>
                      <a:pt x="14931" y="1394"/>
                    </a:cubicBezTo>
                    <a:lnTo>
                      <a:pt x="10609" y="1"/>
                    </a:lnTo>
                    <a:close/>
                  </a:path>
                </a:pathLst>
              </a:custGeom>
              <a:solidFill>
                <a:srgbClr val="5D35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7" name="Google Shape;3427;p94"/>
              <p:cNvSpPr/>
              <p:nvPr/>
            </p:nvSpPr>
            <p:spPr>
              <a:xfrm>
                <a:off x="5414610" y="1855464"/>
                <a:ext cx="140749" cy="146023"/>
              </a:xfrm>
              <a:custGeom>
                <a:avLst/>
                <a:gdLst/>
                <a:ahLst/>
                <a:cxnLst/>
                <a:rect l="l" t="t" r="r" b="b"/>
                <a:pathLst>
                  <a:path w="4537" h="4707" extrusionOk="0">
                    <a:moveTo>
                      <a:pt x="1" y="0"/>
                    </a:moveTo>
                    <a:cubicBezTo>
                      <a:pt x="1" y="0"/>
                      <a:pt x="132" y="810"/>
                      <a:pt x="286" y="1691"/>
                    </a:cubicBezTo>
                    <a:cubicBezTo>
                      <a:pt x="465" y="2762"/>
                      <a:pt x="620" y="3905"/>
                      <a:pt x="679" y="3929"/>
                    </a:cubicBezTo>
                    <a:cubicBezTo>
                      <a:pt x="679" y="3929"/>
                      <a:pt x="774" y="4643"/>
                      <a:pt x="1024" y="4703"/>
                    </a:cubicBezTo>
                    <a:cubicBezTo>
                      <a:pt x="1032" y="4705"/>
                      <a:pt x="1041" y="4706"/>
                      <a:pt x="1053" y="4706"/>
                    </a:cubicBezTo>
                    <a:cubicBezTo>
                      <a:pt x="1457" y="4706"/>
                      <a:pt x="4537" y="3358"/>
                      <a:pt x="4537" y="3358"/>
                    </a:cubicBezTo>
                    <a:cubicBezTo>
                      <a:pt x="4465" y="3072"/>
                      <a:pt x="4406" y="2881"/>
                      <a:pt x="4394" y="2834"/>
                    </a:cubicBezTo>
                    <a:cubicBezTo>
                      <a:pt x="4299" y="2477"/>
                      <a:pt x="4239" y="833"/>
                      <a:pt x="4239" y="833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8" name="Google Shape;3428;p94"/>
              <p:cNvSpPr/>
              <p:nvPr/>
            </p:nvSpPr>
            <p:spPr>
              <a:xfrm>
                <a:off x="5413866" y="1855464"/>
                <a:ext cx="141121" cy="104174"/>
              </a:xfrm>
              <a:custGeom>
                <a:avLst/>
                <a:gdLst/>
                <a:ahLst/>
                <a:cxnLst/>
                <a:rect l="l" t="t" r="r" b="b"/>
                <a:pathLst>
                  <a:path w="4549" h="3358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  <a:moveTo>
                      <a:pt x="1" y="0"/>
                    </a:moveTo>
                    <a:cubicBezTo>
                      <a:pt x="26" y="10"/>
                      <a:pt x="144" y="815"/>
                      <a:pt x="286" y="1703"/>
                    </a:cubicBezTo>
                    <a:cubicBezTo>
                      <a:pt x="1537" y="2226"/>
                      <a:pt x="4275" y="3334"/>
                      <a:pt x="4537" y="3358"/>
                    </a:cubicBezTo>
                    <a:lnTo>
                      <a:pt x="4549" y="3358"/>
                    </a:lnTo>
                    <a:cubicBezTo>
                      <a:pt x="4466" y="3072"/>
                      <a:pt x="4406" y="2881"/>
                      <a:pt x="4394" y="2834"/>
                    </a:cubicBezTo>
                    <a:cubicBezTo>
                      <a:pt x="4311" y="2477"/>
                      <a:pt x="4251" y="833"/>
                      <a:pt x="4251" y="833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29" name="Google Shape;3429;p94"/>
              <p:cNvSpPr/>
              <p:nvPr/>
            </p:nvSpPr>
            <p:spPr>
              <a:xfrm>
                <a:off x="5335937" y="1566706"/>
                <a:ext cx="297009" cy="343326"/>
              </a:xfrm>
              <a:custGeom>
                <a:avLst/>
                <a:gdLst/>
                <a:ahLst/>
                <a:cxnLst/>
                <a:rect l="l" t="t" r="r" b="b"/>
                <a:pathLst>
                  <a:path w="9574" h="11067" extrusionOk="0">
                    <a:moveTo>
                      <a:pt x="5428" y="0"/>
                    </a:moveTo>
                    <a:cubicBezTo>
                      <a:pt x="3140" y="0"/>
                      <a:pt x="894" y="1757"/>
                      <a:pt x="548" y="2164"/>
                    </a:cubicBezTo>
                    <a:cubicBezTo>
                      <a:pt x="1" y="2819"/>
                      <a:pt x="2048" y="9582"/>
                      <a:pt x="2048" y="9582"/>
                    </a:cubicBezTo>
                    <a:cubicBezTo>
                      <a:pt x="2048" y="9582"/>
                      <a:pt x="2203" y="9832"/>
                      <a:pt x="2727" y="10106"/>
                    </a:cubicBezTo>
                    <a:cubicBezTo>
                      <a:pt x="2834" y="10165"/>
                      <a:pt x="2953" y="10225"/>
                      <a:pt x="3096" y="10261"/>
                    </a:cubicBezTo>
                    <a:cubicBezTo>
                      <a:pt x="3552" y="10447"/>
                      <a:pt x="7122" y="11067"/>
                      <a:pt x="8447" y="11067"/>
                    </a:cubicBezTo>
                    <a:cubicBezTo>
                      <a:pt x="8643" y="11067"/>
                      <a:pt x="8791" y="11053"/>
                      <a:pt x="8871" y="11023"/>
                    </a:cubicBezTo>
                    <a:cubicBezTo>
                      <a:pt x="9502" y="10784"/>
                      <a:pt x="9573" y="8415"/>
                      <a:pt x="9561" y="8165"/>
                    </a:cubicBezTo>
                    <a:cubicBezTo>
                      <a:pt x="9418" y="6677"/>
                      <a:pt x="8930" y="2105"/>
                      <a:pt x="8930" y="2105"/>
                    </a:cubicBezTo>
                    <a:cubicBezTo>
                      <a:pt x="7955" y="530"/>
                      <a:pt x="6685" y="0"/>
                      <a:pt x="5428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0" name="Google Shape;3430;p94"/>
              <p:cNvSpPr/>
              <p:nvPr/>
            </p:nvSpPr>
            <p:spPr>
              <a:xfrm>
                <a:off x="5509167" y="1851028"/>
                <a:ext cx="38809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1251" h="455" extrusionOk="0">
                    <a:moveTo>
                      <a:pt x="1251" y="0"/>
                    </a:moveTo>
                    <a:lnTo>
                      <a:pt x="1251" y="0"/>
                    </a:lnTo>
                    <a:cubicBezTo>
                      <a:pt x="986" y="194"/>
                      <a:pt x="663" y="303"/>
                      <a:pt x="339" y="303"/>
                    </a:cubicBezTo>
                    <a:cubicBezTo>
                      <a:pt x="225" y="303"/>
                      <a:pt x="112" y="290"/>
                      <a:pt x="1" y="262"/>
                    </a:cubicBezTo>
                    <a:lnTo>
                      <a:pt x="1" y="262"/>
                    </a:lnTo>
                    <a:cubicBezTo>
                      <a:pt x="154" y="378"/>
                      <a:pt x="386" y="454"/>
                      <a:pt x="608" y="454"/>
                    </a:cubicBezTo>
                    <a:cubicBezTo>
                      <a:pt x="660" y="454"/>
                      <a:pt x="712" y="450"/>
                      <a:pt x="763" y="441"/>
                    </a:cubicBezTo>
                    <a:cubicBezTo>
                      <a:pt x="1001" y="381"/>
                      <a:pt x="1167" y="238"/>
                      <a:pt x="1251" y="0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1" name="Google Shape;3431;p94"/>
              <p:cNvSpPr/>
              <p:nvPr/>
            </p:nvSpPr>
            <p:spPr>
              <a:xfrm>
                <a:off x="5599287" y="1753028"/>
                <a:ext cx="48426" cy="33690"/>
              </a:xfrm>
              <a:custGeom>
                <a:avLst/>
                <a:gdLst/>
                <a:ahLst/>
                <a:cxnLst/>
                <a:rect l="l" t="t" r="r" b="b"/>
                <a:pathLst>
                  <a:path w="1561" h="1086" extrusionOk="0">
                    <a:moveTo>
                      <a:pt x="1254" y="1"/>
                    </a:moveTo>
                    <a:cubicBezTo>
                      <a:pt x="1083" y="1"/>
                      <a:pt x="834" y="93"/>
                      <a:pt x="596" y="254"/>
                    </a:cubicBezTo>
                    <a:cubicBezTo>
                      <a:pt x="227" y="504"/>
                      <a:pt x="1" y="837"/>
                      <a:pt x="120" y="1004"/>
                    </a:cubicBezTo>
                    <a:cubicBezTo>
                      <a:pt x="158" y="1059"/>
                      <a:pt x="230" y="1086"/>
                      <a:pt x="325" y="1086"/>
                    </a:cubicBezTo>
                    <a:cubicBezTo>
                      <a:pt x="496" y="1086"/>
                      <a:pt x="739" y="999"/>
                      <a:pt x="977" y="837"/>
                    </a:cubicBezTo>
                    <a:cubicBezTo>
                      <a:pt x="1358" y="587"/>
                      <a:pt x="1560" y="254"/>
                      <a:pt x="1453" y="87"/>
                    </a:cubicBezTo>
                    <a:cubicBezTo>
                      <a:pt x="1419" y="28"/>
                      <a:pt x="1348" y="1"/>
                      <a:pt x="1254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2" name="Google Shape;3432;p94"/>
              <p:cNvSpPr/>
              <p:nvPr/>
            </p:nvSpPr>
            <p:spPr>
              <a:xfrm>
                <a:off x="5438621" y="1781196"/>
                <a:ext cx="72779" cy="31860"/>
              </a:xfrm>
              <a:custGeom>
                <a:avLst/>
                <a:gdLst/>
                <a:ahLst/>
                <a:cxnLst/>
                <a:rect l="l" t="t" r="r" b="b"/>
                <a:pathLst>
                  <a:path w="2346" h="1027" extrusionOk="0">
                    <a:moveTo>
                      <a:pt x="1142" y="0"/>
                    </a:moveTo>
                    <a:cubicBezTo>
                      <a:pt x="510" y="0"/>
                      <a:pt x="12" y="222"/>
                      <a:pt x="0" y="489"/>
                    </a:cubicBezTo>
                    <a:cubicBezTo>
                      <a:pt x="0" y="775"/>
                      <a:pt x="524" y="1013"/>
                      <a:pt x="1155" y="1025"/>
                    </a:cubicBezTo>
                    <a:cubicBezTo>
                      <a:pt x="1187" y="1026"/>
                      <a:pt x="1219" y="1027"/>
                      <a:pt x="1250" y="1027"/>
                    </a:cubicBezTo>
                    <a:cubicBezTo>
                      <a:pt x="1860" y="1027"/>
                      <a:pt x="2335" y="809"/>
                      <a:pt x="2346" y="537"/>
                    </a:cubicBezTo>
                    <a:cubicBezTo>
                      <a:pt x="2346" y="251"/>
                      <a:pt x="1834" y="13"/>
                      <a:pt x="1191" y="1"/>
                    </a:cubicBezTo>
                    <a:cubicBezTo>
                      <a:pt x="1175" y="1"/>
                      <a:pt x="1158" y="0"/>
                      <a:pt x="1142" y="0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3" name="Google Shape;3433;p94"/>
              <p:cNvSpPr/>
              <p:nvPr/>
            </p:nvSpPr>
            <p:spPr>
              <a:xfrm>
                <a:off x="5472219" y="1828847"/>
                <a:ext cx="93502" cy="17404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56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37" y="25"/>
                      <a:pt x="96" y="72"/>
                    </a:cubicBezTo>
                    <a:cubicBezTo>
                      <a:pt x="156" y="132"/>
                      <a:pt x="251" y="191"/>
                      <a:pt x="370" y="263"/>
                    </a:cubicBezTo>
                    <a:cubicBezTo>
                      <a:pt x="632" y="417"/>
                      <a:pt x="1025" y="560"/>
                      <a:pt x="1489" y="560"/>
                    </a:cubicBezTo>
                    <a:cubicBezTo>
                      <a:pt x="1954" y="560"/>
                      <a:pt x="2358" y="429"/>
                      <a:pt x="2608" y="298"/>
                    </a:cubicBezTo>
                    <a:cubicBezTo>
                      <a:pt x="2739" y="227"/>
                      <a:pt x="2835" y="167"/>
                      <a:pt x="2906" y="108"/>
                    </a:cubicBezTo>
                    <a:cubicBezTo>
                      <a:pt x="2966" y="60"/>
                      <a:pt x="3013" y="25"/>
                      <a:pt x="3013" y="25"/>
                    </a:cubicBezTo>
                    <a:lnTo>
                      <a:pt x="3013" y="25"/>
                    </a:lnTo>
                    <a:cubicBezTo>
                      <a:pt x="3013" y="25"/>
                      <a:pt x="2966" y="48"/>
                      <a:pt x="2894" y="72"/>
                    </a:cubicBezTo>
                    <a:cubicBezTo>
                      <a:pt x="2811" y="108"/>
                      <a:pt x="2716" y="144"/>
                      <a:pt x="2573" y="191"/>
                    </a:cubicBezTo>
                    <a:cubicBezTo>
                      <a:pt x="2311" y="287"/>
                      <a:pt x="1918" y="358"/>
                      <a:pt x="1501" y="358"/>
                    </a:cubicBezTo>
                    <a:cubicBezTo>
                      <a:pt x="1084" y="358"/>
                      <a:pt x="703" y="263"/>
                      <a:pt x="430" y="179"/>
                    </a:cubicBezTo>
                    <a:cubicBezTo>
                      <a:pt x="299" y="132"/>
                      <a:pt x="191" y="84"/>
                      <a:pt x="120" y="60"/>
                    </a:cubicBezTo>
                    <a:cubicBezTo>
                      <a:pt x="49" y="13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4" name="Google Shape;3434;p94"/>
              <p:cNvSpPr/>
              <p:nvPr/>
            </p:nvSpPr>
            <p:spPr>
              <a:xfrm>
                <a:off x="5530603" y="1713257"/>
                <a:ext cx="37320" cy="82489"/>
              </a:xfrm>
              <a:custGeom>
                <a:avLst/>
                <a:gdLst/>
                <a:ahLst/>
                <a:cxnLst/>
                <a:rect l="l" t="t" r="r" b="b"/>
                <a:pathLst>
                  <a:path w="1203" h="2659" extrusionOk="0">
                    <a:moveTo>
                      <a:pt x="512" y="0"/>
                    </a:moveTo>
                    <a:lnTo>
                      <a:pt x="512" y="0"/>
                    </a:lnTo>
                    <a:cubicBezTo>
                      <a:pt x="703" y="762"/>
                      <a:pt x="810" y="1548"/>
                      <a:pt x="845" y="2346"/>
                    </a:cubicBezTo>
                    <a:cubicBezTo>
                      <a:pt x="771" y="2335"/>
                      <a:pt x="685" y="2331"/>
                      <a:pt x="593" y="2331"/>
                    </a:cubicBezTo>
                    <a:cubicBezTo>
                      <a:pt x="482" y="2331"/>
                      <a:pt x="364" y="2336"/>
                      <a:pt x="252" y="2336"/>
                    </a:cubicBezTo>
                    <a:cubicBezTo>
                      <a:pt x="161" y="2336"/>
                      <a:pt x="74" y="2333"/>
                      <a:pt x="0" y="2322"/>
                    </a:cubicBezTo>
                    <a:lnTo>
                      <a:pt x="0" y="2322"/>
                    </a:lnTo>
                    <a:cubicBezTo>
                      <a:pt x="277" y="2539"/>
                      <a:pt x="636" y="2658"/>
                      <a:pt x="988" y="2658"/>
                    </a:cubicBezTo>
                    <a:cubicBezTo>
                      <a:pt x="1060" y="2658"/>
                      <a:pt x="1132" y="2653"/>
                      <a:pt x="1203" y="2643"/>
                    </a:cubicBezTo>
                    <a:cubicBezTo>
                      <a:pt x="1143" y="1727"/>
                      <a:pt x="905" y="822"/>
                      <a:pt x="512" y="0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5" name="Google Shape;3435;p94"/>
              <p:cNvSpPr/>
              <p:nvPr/>
            </p:nvSpPr>
            <p:spPr>
              <a:xfrm>
                <a:off x="5557996" y="1674261"/>
                <a:ext cx="48705" cy="19823"/>
              </a:xfrm>
              <a:custGeom>
                <a:avLst/>
                <a:gdLst/>
                <a:ahLst/>
                <a:cxnLst/>
                <a:rect l="l" t="t" r="r" b="b"/>
                <a:pathLst>
                  <a:path w="1570" h="639" extrusionOk="0">
                    <a:moveTo>
                      <a:pt x="594" y="0"/>
                    </a:moveTo>
                    <a:cubicBezTo>
                      <a:pt x="466" y="0"/>
                      <a:pt x="355" y="45"/>
                      <a:pt x="284" y="162"/>
                    </a:cubicBezTo>
                    <a:cubicBezTo>
                      <a:pt x="0" y="627"/>
                      <a:pt x="171" y="638"/>
                      <a:pt x="187" y="638"/>
                    </a:cubicBezTo>
                    <a:cubicBezTo>
                      <a:pt x="188" y="638"/>
                      <a:pt x="189" y="638"/>
                      <a:pt x="189" y="638"/>
                    </a:cubicBezTo>
                    <a:lnTo>
                      <a:pt x="1570" y="448"/>
                    </a:lnTo>
                    <a:cubicBezTo>
                      <a:pt x="1570" y="448"/>
                      <a:pt x="999" y="0"/>
                      <a:pt x="594" y="0"/>
                    </a:cubicBezTo>
                    <a:close/>
                  </a:path>
                </a:pathLst>
              </a:custGeom>
              <a:solidFill>
                <a:srgbClr val="5506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6" name="Google Shape;3436;p94"/>
              <p:cNvSpPr/>
              <p:nvPr/>
            </p:nvSpPr>
            <p:spPr>
              <a:xfrm>
                <a:off x="5425313" y="1662845"/>
                <a:ext cx="63937" cy="46006"/>
              </a:xfrm>
              <a:custGeom>
                <a:avLst/>
                <a:gdLst/>
                <a:ahLst/>
                <a:cxnLst/>
                <a:rect l="l" t="t" r="r" b="b"/>
                <a:pathLst>
                  <a:path w="2061" h="1483" extrusionOk="0">
                    <a:moveTo>
                      <a:pt x="1462" y="1"/>
                    </a:moveTo>
                    <a:cubicBezTo>
                      <a:pt x="813" y="1"/>
                      <a:pt x="1" y="1482"/>
                      <a:pt x="1" y="1482"/>
                    </a:cubicBezTo>
                    <a:lnTo>
                      <a:pt x="1882" y="589"/>
                    </a:lnTo>
                    <a:cubicBezTo>
                      <a:pt x="1882" y="589"/>
                      <a:pt x="2061" y="315"/>
                      <a:pt x="1680" y="65"/>
                    </a:cubicBezTo>
                    <a:cubicBezTo>
                      <a:pt x="1610" y="21"/>
                      <a:pt x="1537" y="1"/>
                      <a:pt x="1462" y="1"/>
                    </a:cubicBezTo>
                    <a:close/>
                  </a:path>
                </a:pathLst>
              </a:custGeom>
              <a:solidFill>
                <a:srgbClr val="55062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7" name="Google Shape;3437;p94"/>
              <p:cNvSpPr/>
              <p:nvPr/>
            </p:nvSpPr>
            <p:spPr>
              <a:xfrm>
                <a:off x="5467814" y="1714839"/>
                <a:ext cx="32139" cy="43773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411" extrusionOk="0">
                    <a:moveTo>
                      <a:pt x="402" y="0"/>
                    </a:moveTo>
                    <a:cubicBezTo>
                      <a:pt x="379" y="0"/>
                      <a:pt x="356" y="3"/>
                      <a:pt x="333" y="9"/>
                    </a:cubicBezTo>
                    <a:cubicBezTo>
                      <a:pt x="95" y="68"/>
                      <a:pt x="0" y="425"/>
                      <a:pt x="83" y="818"/>
                    </a:cubicBezTo>
                    <a:cubicBezTo>
                      <a:pt x="180" y="1163"/>
                      <a:pt x="404" y="1410"/>
                      <a:pt x="622" y="1410"/>
                    </a:cubicBezTo>
                    <a:cubicBezTo>
                      <a:pt x="645" y="1410"/>
                      <a:pt x="668" y="1407"/>
                      <a:pt x="691" y="1402"/>
                    </a:cubicBezTo>
                    <a:cubicBezTo>
                      <a:pt x="929" y="1342"/>
                      <a:pt x="1036" y="973"/>
                      <a:pt x="941" y="592"/>
                    </a:cubicBezTo>
                    <a:cubicBezTo>
                      <a:pt x="854" y="247"/>
                      <a:pt x="622" y="0"/>
                      <a:pt x="402" y="0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8" name="Google Shape;3438;p94"/>
              <p:cNvSpPr/>
              <p:nvPr/>
            </p:nvSpPr>
            <p:spPr>
              <a:xfrm>
                <a:off x="5454877" y="1727930"/>
                <a:ext cx="32543" cy="11013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355" extrusionOk="0">
                    <a:moveTo>
                      <a:pt x="475" y="0"/>
                    </a:moveTo>
                    <a:cubicBezTo>
                      <a:pt x="210" y="0"/>
                      <a:pt x="0" y="111"/>
                      <a:pt x="0" y="111"/>
                    </a:cubicBezTo>
                    <a:cubicBezTo>
                      <a:pt x="0" y="111"/>
                      <a:pt x="203" y="301"/>
                      <a:pt x="500" y="349"/>
                    </a:cubicBezTo>
                    <a:cubicBezTo>
                      <a:pt x="532" y="353"/>
                      <a:pt x="564" y="354"/>
                      <a:pt x="594" y="354"/>
                    </a:cubicBezTo>
                    <a:cubicBezTo>
                      <a:pt x="841" y="354"/>
                      <a:pt x="1048" y="242"/>
                      <a:pt x="1048" y="242"/>
                    </a:cubicBezTo>
                    <a:cubicBezTo>
                      <a:pt x="1048" y="242"/>
                      <a:pt x="846" y="51"/>
                      <a:pt x="548" y="3"/>
                    </a:cubicBezTo>
                    <a:cubicBezTo>
                      <a:pt x="523" y="1"/>
                      <a:pt x="499" y="0"/>
                      <a:pt x="47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39" name="Google Shape;3439;p94"/>
              <p:cNvSpPr/>
              <p:nvPr/>
            </p:nvSpPr>
            <p:spPr>
              <a:xfrm>
                <a:off x="5580084" y="1701499"/>
                <a:ext cx="27734" cy="35986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160" extrusionOk="0">
                    <a:moveTo>
                      <a:pt x="365" y="0"/>
                    </a:moveTo>
                    <a:cubicBezTo>
                      <a:pt x="342" y="0"/>
                      <a:pt x="320" y="4"/>
                      <a:pt x="298" y="10"/>
                    </a:cubicBezTo>
                    <a:cubicBezTo>
                      <a:pt x="108" y="70"/>
                      <a:pt x="1" y="367"/>
                      <a:pt x="96" y="677"/>
                    </a:cubicBezTo>
                    <a:cubicBezTo>
                      <a:pt x="182" y="957"/>
                      <a:pt x="366" y="1160"/>
                      <a:pt x="542" y="1160"/>
                    </a:cubicBezTo>
                    <a:cubicBezTo>
                      <a:pt x="560" y="1160"/>
                      <a:pt x="578" y="1157"/>
                      <a:pt x="596" y="1153"/>
                    </a:cubicBezTo>
                    <a:cubicBezTo>
                      <a:pt x="798" y="1094"/>
                      <a:pt x="894" y="796"/>
                      <a:pt x="810" y="486"/>
                    </a:cubicBezTo>
                    <a:cubicBezTo>
                      <a:pt x="736" y="210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0" name="Google Shape;3440;p94"/>
              <p:cNvSpPr/>
              <p:nvPr/>
            </p:nvSpPr>
            <p:spPr>
              <a:xfrm>
                <a:off x="5591904" y="1705501"/>
                <a:ext cx="20723" cy="15915"/>
              </a:xfrm>
              <a:custGeom>
                <a:avLst/>
                <a:gdLst/>
                <a:ahLst/>
                <a:cxnLst/>
                <a:rect l="l" t="t" r="r" b="b"/>
                <a:pathLst>
                  <a:path w="668" h="513" extrusionOk="0">
                    <a:moveTo>
                      <a:pt x="667" y="0"/>
                    </a:moveTo>
                    <a:cubicBezTo>
                      <a:pt x="667" y="0"/>
                      <a:pt x="441" y="12"/>
                      <a:pt x="262" y="167"/>
                    </a:cubicBezTo>
                    <a:cubicBezTo>
                      <a:pt x="72" y="310"/>
                      <a:pt x="1" y="512"/>
                      <a:pt x="1" y="512"/>
                    </a:cubicBezTo>
                    <a:cubicBezTo>
                      <a:pt x="1" y="512"/>
                      <a:pt x="215" y="476"/>
                      <a:pt x="405" y="345"/>
                    </a:cubicBezTo>
                    <a:cubicBezTo>
                      <a:pt x="596" y="191"/>
                      <a:pt x="667" y="0"/>
                      <a:pt x="66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1" name="Google Shape;3441;p94"/>
              <p:cNvSpPr/>
              <p:nvPr/>
            </p:nvSpPr>
            <p:spPr>
              <a:xfrm>
                <a:off x="5322628" y="1758953"/>
                <a:ext cx="97193" cy="106252"/>
              </a:xfrm>
              <a:custGeom>
                <a:avLst/>
                <a:gdLst/>
                <a:ahLst/>
                <a:cxnLst/>
                <a:rect l="l" t="t" r="r" b="b"/>
                <a:pathLst>
                  <a:path w="3133" h="3425" extrusionOk="0">
                    <a:moveTo>
                      <a:pt x="954" y="0"/>
                    </a:moveTo>
                    <a:cubicBezTo>
                      <a:pt x="823" y="0"/>
                      <a:pt x="684" y="47"/>
                      <a:pt x="549" y="170"/>
                    </a:cubicBezTo>
                    <a:cubicBezTo>
                      <a:pt x="1" y="694"/>
                      <a:pt x="441" y="2218"/>
                      <a:pt x="799" y="2611"/>
                    </a:cubicBezTo>
                    <a:cubicBezTo>
                      <a:pt x="882" y="2670"/>
                      <a:pt x="953" y="2754"/>
                      <a:pt x="1061" y="2825"/>
                    </a:cubicBezTo>
                    <a:cubicBezTo>
                      <a:pt x="1427" y="3121"/>
                      <a:pt x="2037" y="3424"/>
                      <a:pt x="2757" y="3424"/>
                    </a:cubicBezTo>
                    <a:cubicBezTo>
                      <a:pt x="2879" y="3424"/>
                      <a:pt x="3005" y="3416"/>
                      <a:pt x="3132" y="3397"/>
                    </a:cubicBezTo>
                    <a:lnTo>
                      <a:pt x="1715" y="468"/>
                    </a:lnTo>
                    <a:cubicBezTo>
                      <a:pt x="1715" y="468"/>
                      <a:pt x="1656" y="396"/>
                      <a:pt x="1561" y="301"/>
                    </a:cubicBezTo>
                    <a:cubicBezTo>
                      <a:pt x="1428" y="169"/>
                      <a:pt x="1204" y="0"/>
                      <a:pt x="954" y="0"/>
                    </a:cubicBezTo>
                    <a:close/>
                  </a:path>
                </a:pathLst>
              </a:custGeom>
              <a:solidFill>
                <a:srgbClr val="FFBF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2" name="Google Shape;3442;p94"/>
              <p:cNvSpPr/>
              <p:nvPr/>
            </p:nvSpPr>
            <p:spPr>
              <a:xfrm>
                <a:off x="5327065" y="1762427"/>
                <a:ext cx="92757" cy="102778"/>
              </a:xfrm>
              <a:custGeom>
                <a:avLst/>
                <a:gdLst/>
                <a:ahLst/>
                <a:cxnLst/>
                <a:rect l="l" t="t" r="r" b="b"/>
                <a:pathLst>
                  <a:path w="2990" h="3313" extrusionOk="0">
                    <a:moveTo>
                      <a:pt x="957" y="1"/>
                    </a:moveTo>
                    <a:cubicBezTo>
                      <a:pt x="828" y="1"/>
                      <a:pt x="693" y="50"/>
                      <a:pt x="560" y="177"/>
                    </a:cubicBezTo>
                    <a:cubicBezTo>
                      <a:pt x="1" y="701"/>
                      <a:pt x="453" y="2225"/>
                      <a:pt x="810" y="2618"/>
                    </a:cubicBezTo>
                    <a:cubicBezTo>
                      <a:pt x="834" y="2642"/>
                      <a:pt x="870" y="2689"/>
                      <a:pt x="918" y="2713"/>
                    </a:cubicBezTo>
                    <a:cubicBezTo>
                      <a:pt x="1284" y="3009"/>
                      <a:pt x="1894" y="3312"/>
                      <a:pt x="2614" y="3312"/>
                    </a:cubicBezTo>
                    <a:cubicBezTo>
                      <a:pt x="2736" y="3312"/>
                      <a:pt x="2862" y="3304"/>
                      <a:pt x="2989" y="3285"/>
                    </a:cubicBezTo>
                    <a:lnTo>
                      <a:pt x="1572" y="356"/>
                    </a:lnTo>
                    <a:cubicBezTo>
                      <a:pt x="1572" y="356"/>
                      <a:pt x="1513" y="284"/>
                      <a:pt x="1418" y="189"/>
                    </a:cubicBezTo>
                    <a:cubicBezTo>
                      <a:pt x="1288" y="87"/>
                      <a:pt x="1128" y="1"/>
                      <a:pt x="957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3" name="Google Shape;3443;p94"/>
              <p:cNvSpPr/>
              <p:nvPr/>
            </p:nvSpPr>
            <p:spPr>
              <a:xfrm>
                <a:off x="5342948" y="1792829"/>
                <a:ext cx="50256" cy="53421"/>
              </a:xfrm>
              <a:custGeom>
                <a:avLst/>
                <a:gdLst/>
                <a:ahLst/>
                <a:cxnLst/>
                <a:rect l="l" t="t" r="r" b="b"/>
                <a:pathLst>
                  <a:path w="1620" h="1722" extrusionOk="0">
                    <a:moveTo>
                      <a:pt x="289" y="1"/>
                    </a:moveTo>
                    <a:cubicBezTo>
                      <a:pt x="123" y="1"/>
                      <a:pt x="1" y="97"/>
                      <a:pt x="1" y="352"/>
                    </a:cubicBezTo>
                    <a:cubicBezTo>
                      <a:pt x="1" y="495"/>
                      <a:pt x="48" y="614"/>
                      <a:pt x="120" y="733"/>
                    </a:cubicBezTo>
                    <a:cubicBezTo>
                      <a:pt x="417" y="1209"/>
                      <a:pt x="1025" y="1483"/>
                      <a:pt x="1620" y="1721"/>
                    </a:cubicBezTo>
                    <a:cubicBezTo>
                      <a:pt x="1418" y="1507"/>
                      <a:pt x="1299" y="1233"/>
                      <a:pt x="1251" y="947"/>
                    </a:cubicBezTo>
                    <a:cubicBezTo>
                      <a:pt x="1239" y="852"/>
                      <a:pt x="1239" y="757"/>
                      <a:pt x="1203" y="650"/>
                    </a:cubicBezTo>
                    <a:cubicBezTo>
                      <a:pt x="1147" y="395"/>
                      <a:pt x="627" y="1"/>
                      <a:pt x="289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4" name="Google Shape;3444;p94"/>
              <p:cNvSpPr/>
              <p:nvPr/>
            </p:nvSpPr>
            <p:spPr>
              <a:xfrm>
                <a:off x="5263903" y="1487010"/>
                <a:ext cx="355735" cy="329676"/>
              </a:xfrm>
              <a:custGeom>
                <a:avLst/>
                <a:gdLst/>
                <a:ahLst/>
                <a:cxnLst/>
                <a:rect l="l" t="t" r="r" b="b"/>
                <a:pathLst>
                  <a:path w="11467" h="10627" extrusionOk="0">
                    <a:moveTo>
                      <a:pt x="8095" y="1"/>
                    </a:moveTo>
                    <a:cubicBezTo>
                      <a:pt x="6157" y="1"/>
                      <a:pt x="2584" y="905"/>
                      <a:pt x="1763" y="3888"/>
                    </a:cubicBezTo>
                    <a:cubicBezTo>
                      <a:pt x="1763" y="3888"/>
                      <a:pt x="1" y="4412"/>
                      <a:pt x="108" y="6174"/>
                    </a:cubicBezTo>
                    <a:cubicBezTo>
                      <a:pt x="167" y="7281"/>
                      <a:pt x="596" y="8377"/>
                      <a:pt x="1180" y="9270"/>
                    </a:cubicBezTo>
                    <a:cubicBezTo>
                      <a:pt x="1525" y="9829"/>
                      <a:pt x="1930" y="10282"/>
                      <a:pt x="2323" y="10627"/>
                    </a:cubicBezTo>
                    <a:lnTo>
                      <a:pt x="2323" y="9662"/>
                    </a:lnTo>
                    <a:cubicBezTo>
                      <a:pt x="2323" y="9288"/>
                      <a:pt x="2626" y="9029"/>
                      <a:pt x="2952" y="9029"/>
                    </a:cubicBezTo>
                    <a:cubicBezTo>
                      <a:pt x="3082" y="9029"/>
                      <a:pt x="3216" y="9071"/>
                      <a:pt x="3335" y="9162"/>
                    </a:cubicBezTo>
                    <a:lnTo>
                      <a:pt x="4049" y="9674"/>
                    </a:lnTo>
                    <a:lnTo>
                      <a:pt x="3430" y="7055"/>
                    </a:lnTo>
                    <a:cubicBezTo>
                      <a:pt x="3430" y="7055"/>
                      <a:pt x="4204" y="6269"/>
                      <a:pt x="4382" y="6043"/>
                    </a:cubicBezTo>
                    <a:cubicBezTo>
                      <a:pt x="4382" y="6043"/>
                      <a:pt x="3906" y="4721"/>
                      <a:pt x="4168" y="4543"/>
                    </a:cubicBezTo>
                    <a:cubicBezTo>
                      <a:pt x="4203" y="4517"/>
                      <a:pt x="4295" y="4506"/>
                      <a:pt x="4429" y="4506"/>
                    </a:cubicBezTo>
                    <a:cubicBezTo>
                      <a:pt x="5155" y="4506"/>
                      <a:pt x="7124" y="4821"/>
                      <a:pt x="8091" y="4821"/>
                    </a:cubicBezTo>
                    <a:cubicBezTo>
                      <a:pt x="8279" y="4821"/>
                      <a:pt x="8430" y="4810"/>
                      <a:pt x="8526" y="4781"/>
                    </a:cubicBezTo>
                    <a:cubicBezTo>
                      <a:pt x="9102" y="4602"/>
                      <a:pt x="9926" y="4150"/>
                      <a:pt x="10364" y="4150"/>
                    </a:cubicBezTo>
                    <a:cubicBezTo>
                      <a:pt x="10451" y="4150"/>
                      <a:pt x="10522" y="4168"/>
                      <a:pt x="10574" y="4209"/>
                    </a:cubicBezTo>
                    <a:cubicBezTo>
                      <a:pt x="10883" y="4471"/>
                      <a:pt x="11169" y="5674"/>
                      <a:pt x="11169" y="5674"/>
                    </a:cubicBezTo>
                    <a:lnTo>
                      <a:pt x="11371" y="5936"/>
                    </a:lnTo>
                    <a:cubicBezTo>
                      <a:pt x="11371" y="5936"/>
                      <a:pt x="11467" y="5079"/>
                      <a:pt x="11443" y="4198"/>
                    </a:cubicBezTo>
                    <a:cubicBezTo>
                      <a:pt x="11431" y="3638"/>
                      <a:pt x="11359" y="3055"/>
                      <a:pt x="11181" y="2638"/>
                    </a:cubicBezTo>
                    <a:cubicBezTo>
                      <a:pt x="10705" y="1531"/>
                      <a:pt x="9657" y="1197"/>
                      <a:pt x="9657" y="1197"/>
                    </a:cubicBezTo>
                    <a:lnTo>
                      <a:pt x="9657" y="1197"/>
                    </a:lnTo>
                    <a:cubicBezTo>
                      <a:pt x="9657" y="1197"/>
                      <a:pt x="10716" y="1233"/>
                      <a:pt x="10895" y="1352"/>
                    </a:cubicBezTo>
                    <a:cubicBezTo>
                      <a:pt x="10871" y="1304"/>
                      <a:pt x="10335" y="435"/>
                      <a:pt x="8990" y="90"/>
                    </a:cubicBezTo>
                    <a:cubicBezTo>
                      <a:pt x="8770" y="33"/>
                      <a:pt x="8462" y="1"/>
                      <a:pt x="8095" y="1"/>
                    </a:cubicBezTo>
                    <a:close/>
                  </a:path>
                </a:pathLst>
              </a:custGeom>
              <a:solidFill>
                <a:srgbClr val="3F07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5" name="Google Shape;3445;p94"/>
              <p:cNvSpPr/>
              <p:nvPr/>
            </p:nvSpPr>
            <p:spPr>
              <a:xfrm>
                <a:off x="5361438" y="1935967"/>
                <a:ext cx="246008" cy="150366"/>
              </a:xfrm>
              <a:custGeom>
                <a:avLst/>
                <a:gdLst/>
                <a:ahLst/>
                <a:cxnLst/>
                <a:rect l="l" t="t" r="r" b="b"/>
                <a:pathLst>
                  <a:path w="7930" h="4847" extrusionOk="0">
                    <a:moveTo>
                      <a:pt x="6048" y="1"/>
                    </a:moveTo>
                    <a:cubicBezTo>
                      <a:pt x="6048" y="1"/>
                      <a:pt x="4215" y="2025"/>
                      <a:pt x="2715" y="2144"/>
                    </a:cubicBezTo>
                    <a:lnTo>
                      <a:pt x="2143" y="84"/>
                    </a:lnTo>
                    <a:cubicBezTo>
                      <a:pt x="2143" y="84"/>
                      <a:pt x="179" y="1429"/>
                      <a:pt x="95" y="1917"/>
                    </a:cubicBezTo>
                    <a:cubicBezTo>
                      <a:pt x="0" y="2406"/>
                      <a:pt x="524" y="4346"/>
                      <a:pt x="524" y="4346"/>
                    </a:cubicBezTo>
                    <a:lnTo>
                      <a:pt x="2953" y="3203"/>
                    </a:lnTo>
                    <a:lnTo>
                      <a:pt x="4572" y="4846"/>
                    </a:lnTo>
                    <a:cubicBezTo>
                      <a:pt x="4572" y="4846"/>
                      <a:pt x="7930" y="1917"/>
                      <a:pt x="7691" y="1203"/>
                    </a:cubicBezTo>
                    <a:cubicBezTo>
                      <a:pt x="7453" y="489"/>
                      <a:pt x="6048" y="1"/>
                      <a:pt x="6048" y="1"/>
                    </a:cubicBezTo>
                    <a:close/>
                  </a:path>
                </a:pathLst>
              </a:custGeom>
              <a:solidFill>
                <a:srgbClr val="4323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6" name="Google Shape;3446;p94"/>
              <p:cNvSpPr/>
              <p:nvPr/>
            </p:nvSpPr>
            <p:spPr>
              <a:xfrm>
                <a:off x="5191155" y="2260276"/>
                <a:ext cx="487581" cy="340069"/>
              </a:xfrm>
              <a:custGeom>
                <a:avLst/>
                <a:gdLst/>
                <a:ahLst/>
                <a:cxnLst/>
                <a:rect l="l" t="t" r="r" b="b"/>
                <a:pathLst>
                  <a:path w="15717" h="10962" extrusionOk="0">
                    <a:moveTo>
                      <a:pt x="584" y="0"/>
                    </a:moveTo>
                    <a:lnTo>
                      <a:pt x="0" y="2191"/>
                    </a:lnTo>
                    <a:cubicBezTo>
                      <a:pt x="0" y="2191"/>
                      <a:pt x="7968" y="10962"/>
                      <a:pt x="11715" y="10962"/>
                    </a:cubicBezTo>
                    <a:cubicBezTo>
                      <a:pt x="11865" y="10962"/>
                      <a:pt x="12009" y="10948"/>
                      <a:pt x="12145" y="10918"/>
                    </a:cubicBezTo>
                    <a:cubicBezTo>
                      <a:pt x="13752" y="10573"/>
                      <a:pt x="15717" y="5429"/>
                      <a:pt x="15717" y="5429"/>
                    </a:cubicBezTo>
                    <a:lnTo>
                      <a:pt x="11204" y="3060"/>
                    </a:lnTo>
                    <a:lnTo>
                      <a:pt x="10240" y="4822"/>
                    </a:lnTo>
                    <a:lnTo>
                      <a:pt x="584" y="0"/>
                    </a:ln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7" name="Google Shape;3447;p94"/>
              <p:cNvSpPr/>
              <p:nvPr/>
            </p:nvSpPr>
            <p:spPr>
              <a:xfrm>
                <a:off x="5498464" y="2002821"/>
                <a:ext cx="315468" cy="489070"/>
              </a:xfrm>
              <a:custGeom>
                <a:avLst/>
                <a:gdLst/>
                <a:ahLst/>
                <a:cxnLst/>
                <a:rect l="l" t="t" r="r" b="b"/>
                <a:pathLst>
                  <a:path w="10169" h="15765" extrusionOk="0">
                    <a:moveTo>
                      <a:pt x="6203" y="1"/>
                    </a:moveTo>
                    <a:cubicBezTo>
                      <a:pt x="6203" y="1"/>
                      <a:pt x="5275" y="251"/>
                      <a:pt x="4715" y="1322"/>
                    </a:cubicBezTo>
                    <a:cubicBezTo>
                      <a:pt x="4167" y="2394"/>
                      <a:pt x="0" y="11597"/>
                      <a:pt x="0" y="11597"/>
                    </a:cubicBezTo>
                    <a:lnTo>
                      <a:pt x="7204" y="15764"/>
                    </a:lnTo>
                    <a:cubicBezTo>
                      <a:pt x="7204" y="15764"/>
                      <a:pt x="10168" y="6370"/>
                      <a:pt x="10061" y="4942"/>
                    </a:cubicBezTo>
                    <a:cubicBezTo>
                      <a:pt x="9966" y="3513"/>
                      <a:pt x="8882" y="1346"/>
                      <a:pt x="8382" y="929"/>
                    </a:cubicBezTo>
                    <a:cubicBezTo>
                      <a:pt x="7894" y="489"/>
                      <a:pt x="6203" y="1"/>
                      <a:pt x="6203" y="1"/>
                    </a:cubicBezTo>
                    <a:close/>
                  </a:path>
                </a:pathLst>
              </a:custGeom>
              <a:solidFill>
                <a:srgbClr val="43236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8" name="Google Shape;3448;p94"/>
              <p:cNvSpPr/>
              <p:nvPr/>
            </p:nvSpPr>
            <p:spPr>
              <a:xfrm>
                <a:off x="5030831" y="2108670"/>
                <a:ext cx="195442" cy="226092"/>
              </a:xfrm>
              <a:custGeom>
                <a:avLst/>
                <a:gdLst/>
                <a:ahLst/>
                <a:cxnLst/>
                <a:rect l="l" t="t" r="r" b="b"/>
                <a:pathLst>
                  <a:path w="6300" h="7288" extrusionOk="0">
                    <a:moveTo>
                      <a:pt x="1488" y="0"/>
                    </a:moveTo>
                    <a:cubicBezTo>
                      <a:pt x="1364" y="0"/>
                      <a:pt x="1273" y="31"/>
                      <a:pt x="1227" y="101"/>
                    </a:cubicBezTo>
                    <a:cubicBezTo>
                      <a:pt x="953" y="494"/>
                      <a:pt x="3835" y="2006"/>
                      <a:pt x="3835" y="2006"/>
                    </a:cubicBezTo>
                    <a:lnTo>
                      <a:pt x="3740" y="2899"/>
                    </a:lnTo>
                    <a:lnTo>
                      <a:pt x="2466" y="2375"/>
                    </a:lnTo>
                    <a:lnTo>
                      <a:pt x="489" y="2601"/>
                    </a:lnTo>
                    <a:cubicBezTo>
                      <a:pt x="489" y="2601"/>
                      <a:pt x="370" y="2970"/>
                      <a:pt x="251" y="3423"/>
                    </a:cubicBezTo>
                    <a:cubicBezTo>
                      <a:pt x="239" y="3470"/>
                      <a:pt x="227" y="3506"/>
                      <a:pt x="227" y="3554"/>
                    </a:cubicBezTo>
                    <a:lnTo>
                      <a:pt x="227" y="3566"/>
                    </a:lnTo>
                    <a:cubicBezTo>
                      <a:pt x="227" y="3589"/>
                      <a:pt x="227" y="3601"/>
                      <a:pt x="215" y="3613"/>
                    </a:cubicBezTo>
                    <a:cubicBezTo>
                      <a:pt x="191" y="3661"/>
                      <a:pt x="180" y="3720"/>
                      <a:pt x="168" y="3780"/>
                    </a:cubicBezTo>
                    <a:cubicBezTo>
                      <a:pt x="108" y="4006"/>
                      <a:pt x="60" y="4244"/>
                      <a:pt x="37" y="4447"/>
                    </a:cubicBezTo>
                    <a:cubicBezTo>
                      <a:pt x="37" y="4482"/>
                      <a:pt x="37" y="4506"/>
                      <a:pt x="13" y="4518"/>
                    </a:cubicBezTo>
                    <a:cubicBezTo>
                      <a:pt x="1" y="4661"/>
                      <a:pt x="1" y="4780"/>
                      <a:pt x="1" y="4875"/>
                    </a:cubicBezTo>
                    <a:cubicBezTo>
                      <a:pt x="1" y="4982"/>
                      <a:pt x="13" y="5078"/>
                      <a:pt x="60" y="5149"/>
                    </a:cubicBezTo>
                    <a:lnTo>
                      <a:pt x="1608" y="5316"/>
                    </a:lnTo>
                    <a:cubicBezTo>
                      <a:pt x="1608" y="5316"/>
                      <a:pt x="2775" y="7114"/>
                      <a:pt x="3049" y="7257"/>
                    </a:cubicBezTo>
                    <a:cubicBezTo>
                      <a:pt x="3092" y="7278"/>
                      <a:pt x="3194" y="7287"/>
                      <a:pt x="3336" y="7287"/>
                    </a:cubicBezTo>
                    <a:cubicBezTo>
                      <a:pt x="3587" y="7287"/>
                      <a:pt x="3963" y="7259"/>
                      <a:pt x="4359" y="7221"/>
                    </a:cubicBezTo>
                    <a:cubicBezTo>
                      <a:pt x="4585" y="7185"/>
                      <a:pt x="4823" y="7161"/>
                      <a:pt x="5049" y="7126"/>
                    </a:cubicBezTo>
                    <a:lnTo>
                      <a:pt x="5061" y="7126"/>
                    </a:lnTo>
                    <a:cubicBezTo>
                      <a:pt x="5133" y="7114"/>
                      <a:pt x="5228" y="7114"/>
                      <a:pt x="5299" y="7102"/>
                    </a:cubicBezTo>
                    <a:lnTo>
                      <a:pt x="5430" y="6459"/>
                    </a:lnTo>
                    <a:lnTo>
                      <a:pt x="5466" y="6292"/>
                    </a:lnTo>
                    <a:lnTo>
                      <a:pt x="5478" y="6221"/>
                    </a:lnTo>
                    <a:lnTo>
                      <a:pt x="5490" y="6149"/>
                    </a:lnTo>
                    <a:lnTo>
                      <a:pt x="6299" y="5173"/>
                    </a:lnTo>
                    <a:cubicBezTo>
                      <a:pt x="6287" y="5137"/>
                      <a:pt x="5906" y="3923"/>
                      <a:pt x="5883" y="3863"/>
                    </a:cubicBezTo>
                    <a:cubicBezTo>
                      <a:pt x="5811" y="3685"/>
                      <a:pt x="5728" y="3494"/>
                      <a:pt x="5633" y="3268"/>
                    </a:cubicBezTo>
                    <a:cubicBezTo>
                      <a:pt x="5573" y="3137"/>
                      <a:pt x="5490" y="2994"/>
                      <a:pt x="5418" y="2839"/>
                    </a:cubicBezTo>
                    <a:cubicBezTo>
                      <a:pt x="5156" y="2304"/>
                      <a:pt x="4835" y="1756"/>
                      <a:pt x="4502" y="1387"/>
                    </a:cubicBezTo>
                    <a:cubicBezTo>
                      <a:pt x="4347" y="1220"/>
                      <a:pt x="4204" y="1101"/>
                      <a:pt x="4061" y="1030"/>
                    </a:cubicBezTo>
                    <a:cubicBezTo>
                      <a:pt x="3235" y="602"/>
                      <a:pt x="2037" y="0"/>
                      <a:pt x="1488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49" name="Google Shape;3449;p94"/>
              <p:cNvSpPr/>
              <p:nvPr/>
            </p:nvSpPr>
            <p:spPr>
              <a:xfrm>
                <a:off x="5036756" y="2209679"/>
                <a:ext cx="67257" cy="15915"/>
              </a:xfrm>
              <a:custGeom>
                <a:avLst/>
                <a:gdLst/>
                <a:ahLst/>
                <a:cxnLst/>
                <a:rect l="l" t="t" r="r" b="b"/>
                <a:pathLst>
                  <a:path w="2168" h="513" extrusionOk="0">
                    <a:moveTo>
                      <a:pt x="882" y="0"/>
                    </a:moveTo>
                    <a:cubicBezTo>
                      <a:pt x="548" y="12"/>
                      <a:pt x="250" y="95"/>
                      <a:pt x="48" y="167"/>
                    </a:cubicBezTo>
                    <a:lnTo>
                      <a:pt x="0" y="345"/>
                    </a:lnTo>
                    <a:lnTo>
                      <a:pt x="929" y="345"/>
                    </a:lnTo>
                    <a:cubicBezTo>
                      <a:pt x="1274" y="345"/>
                      <a:pt x="1572" y="369"/>
                      <a:pt x="1786" y="417"/>
                    </a:cubicBezTo>
                    <a:cubicBezTo>
                      <a:pt x="1846" y="429"/>
                      <a:pt x="1894" y="453"/>
                      <a:pt x="1941" y="453"/>
                    </a:cubicBezTo>
                    <a:cubicBezTo>
                      <a:pt x="1989" y="464"/>
                      <a:pt x="2025" y="476"/>
                      <a:pt x="2060" y="476"/>
                    </a:cubicBezTo>
                    <a:cubicBezTo>
                      <a:pt x="2120" y="488"/>
                      <a:pt x="2167" y="512"/>
                      <a:pt x="2167" y="512"/>
                    </a:cubicBezTo>
                    <a:cubicBezTo>
                      <a:pt x="2167" y="512"/>
                      <a:pt x="2132" y="476"/>
                      <a:pt x="2072" y="429"/>
                    </a:cubicBezTo>
                    <a:cubicBezTo>
                      <a:pt x="2048" y="405"/>
                      <a:pt x="2013" y="393"/>
                      <a:pt x="1965" y="345"/>
                    </a:cubicBezTo>
                    <a:cubicBezTo>
                      <a:pt x="1929" y="310"/>
                      <a:pt x="1882" y="286"/>
                      <a:pt x="1822" y="250"/>
                    </a:cubicBezTo>
                    <a:cubicBezTo>
                      <a:pt x="1596" y="119"/>
                      <a:pt x="1251" y="12"/>
                      <a:pt x="882" y="0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0" name="Google Shape;3450;p94"/>
              <p:cNvSpPr/>
              <p:nvPr/>
            </p:nvSpPr>
            <p:spPr>
              <a:xfrm>
                <a:off x="5030831" y="2237723"/>
                <a:ext cx="73554" cy="15915"/>
              </a:xfrm>
              <a:custGeom>
                <a:avLst/>
                <a:gdLst/>
                <a:ahLst/>
                <a:cxnLst/>
                <a:rect l="l" t="t" r="r" b="b"/>
                <a:pathLst>
                  <a:path w="2371" h="513" extrusionOk="0">
                    <a:moveTo>
                      <a:pt x="1084" y="1"/>
                    </a:moveTo>
                    <a:cubicBezTo>
                      <a:pt x="715" y="1"/>
                      <a:pt x="406" y="72"/>
                      <a:pt x="180" y="168"/>
                    </a:cubicBezTo>
                    <a:cubicBezTo>
                      <a:pt x="132" y="215"/>
                      <a:pt x="72" y="239"/>
                      <a:pt x="13" y="275"/>
                    </a:cubicBezTo>
                    <a:cubicBezTo>
                      <a:pt x="13" y="299"/>
                      <a:pt x="13" y="322"/>
                      <a:pt x="1" y="346"/>
                    </a:cubicBezTo>
                    <a:lnTo>
                      <a:pt x="1132" y="346"/>
                    </a:lnTo>
                    <a:cubicBezTo>
                      <a:pt x="1477" y="346"/>
                      <a:pt x="1775" y="382"/>
                      <a:pt x="2001" y="418"/>
                    </a:cubicBezTo>
                    <a:cubicBezTo>
                      <a:pt x="2061" y="441"/>
                      <a:pt x="2096" y="453"/>
                      <a:pt x="2144" y="453"/>
                    </a:cubicBezTo>
                    <a:cubicBezTo>
                      <a:pt x="2192" y="465"/>
                      <a:pt x="2239" y="477"/>
                      <a:pt x="2263" y="477"/>
                    </a:cubicBezTo>
                    <a:cubicBezTo>
                      <a:pt x="2323" y="501"/>
                      <a:pt x="2370" y="513"/>
                      <a:pt x="2370" y="513"/>
                    </a:cubicBezTo>
                    <a:cubicBezTo>
                      <a:pt x="2370" y="513"/>
                      <a:pt x="2335" y="477"/>
                      <a:pt x="2275" y="430"/>
                    </a:cubicBezTo>
                    <a:cubicBezTo>
                      <a:pt x="2251" y="406"/>
                      <a:pt x="2216" y="394"/>
                      <a:pt x="2180" y="346"/>
                    </a:cubicBezTo>
                    <a:cubicBezTo>
                      <a:pt x="2132" y="311"/>
                      <a:pt x="2085" y="287"/>
                      <a:pt x="2025" y="251"/>
                    </a:cubicBezTo>
                    <a:cubicBezTo>
                      <a:pt x="1799" y="120"/>
                      <a:pt x="1465" y="13"/>
                      <a:pt x="1084" y="1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1" name="Google Shape;3451;p94"/>
              <p:cNvSpPr/>
              <p:nvPr/>
            </p:nvSpPr>
            <p:spPr>
              <a:xfrm>
                <a:off x="4897868" y="2201023"/>
                <a:ext cx="86832" cy="130946"/>
              </a:xfrm>
              <a:custGeom>
                <a:avLst/>
                <a:gdLst/>
                <a:ahLst/>
                <a:cxnLst/>
                <a:rect l="l" t="t" r="r" b="b"/>
                <a:pathLst>
                  <a:path w="2799" h="4221" extrusionOk="0">
                    <a:moveTo>
                      <a:pt x="1970" y="1"/>
                    </a:moveTo>
                    <a:cubicBezTo>
                      <a:pt x="1311" y="1"/>
                      <a:pt x="667" y="148"/>
                      <a:pt x="667" y="148"/>
                    </a:cubicBezTo>
                    <a:cubicBezTo>
                      <a:pt x="513" y="410"/>
                      <a:pt x="382" y="732"/>
                      <a:pt x="298" y="1053"/>
                    </a:cubicBezTo>
                    <a:cubicBezTo>
                      <a:pt x="1" y="2291"/>
                      <a:pt x="239" y="3720"/>
                      <a:pt x="239" y="3720"/>
                    </a:cubicBezTo>
                    <a:cubicBezTo>
                      <a:pt x="937" y="4200"/>
                      <a:pt x="1936" y="4220"/>
                      <a:pt x="2098" y="4220"/>
                    </a:cubicBezTo>
                    <a:cubicBezTo>
                      <a:pt x="2112" y="4220"/>
                      <a:pt x="2120" y="4220"/>
                      <a:pt x="2120" y="4220"/>
                    </a:cubicBezTo>
                    <a:cubicBezTo>
                      <a:pt x="2239" y="4065"/>
                      <a:pt x="2334" y="3863"/>
                      <a:pt x="2418" y="3649"/>
                    </a:cubicBezTo>
                    <a:cubicBezTo>
                      <a:pt x="2441" y="3553"/>
                      <a:pt x="2489" y="3446"/>
                      <a:pt x="2501" y="3363"/>
                    </a:cubicBezTo>
                    <a:cubicBezTo>
                      <a:pt x="2561" y="3137"/>
                      <a:pt x="2620" y="2898"/>
                      <a:pt x="2644" y="2660"/>
                    </a:cubicBezTo>
                    <a:cubicBezTo>
                      <a:pt x="2668" y="2553"/>
                      <a:pt x="2680" y="2458"/>
                      <a:pt x="2692" y="2339"/>
                    </a:cubicBezTo>
                    <a:cubicBezTo>
                      <a:pt x="2727" y="2053"/>
                      <a:pt x="2751" y="1767"/>
                      <a:pt x="2763" y="1505"/>
                    </a:cubicBezTo>
                    <a:cubicBezTo>
                      <a:pt x="2763" y="1386"/>
                      <a:pt x="2787" y="1279"/>
                      <a:pt x="2787" y="1172"/>
                    </a:cubicBezTo>
                    <a:cubicBezTo>
                      <a:pt x="2799" y="886"/>
                      <a:pt x="2787" y="636"/>
                      <a:pt x="2787" y="446"/>
                    </a:cubicBezTo>
                    <a:cubicBezTo>
                      <a:pt x="2787" y="220"/>
                      <a:pt x="2763" y="101"/>
                      <a:pt x="2763" y="101"/>
                    </a:cubicBezTo>
                    <a:cubicBezTo>
                      <a:pt x="2527" y="27"/>
                      <a:pt x="2247" y="1"/>
                      <a:pt x="1970" y="1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2" name="Google Shape;3452;p94"/>
              <p:cNvSpPr/>
              <p:nvPr/>
            </p:nvSpPr>
            <p:spPr>
              <a:xfrm>
                <a:off x="4942944" y="2232977"/>
                <a:ext cx="41384" cy="14767"/>
              </a:xfrm>
              <a:custGeom>
                <a:avLst/>
                <a:gdLst/>
                <a:ahLst/>
                <a:cxnLst/>
                <a:rect l="l" t="t" r="r" b="b"/>
                <a:pathLst>
                  <a:path w="1334" h="476" extrusionOk="0">
                    <a:moveTo>
                      <a:pt x="712" y="1"/>
                    </a:moveTo>
                    <a:cubicBezTo>
                      <a:pt x="544" y="1"/>
                      <a:pt x="393" y="27"/>
                      <a:pt x="274" y="59"/>
                    </a:cubicBezTo>
                    <a:cubicBezTo>
                      <a:pt x="107" y="94"/>
                      <a:pt x="0" y="154"/>
                      <a:pt x="0" y="154"/>
                    </a:cubicBezTo>
                    <a:cubicBezTo>
                      <a:pt x="0" y="154"/>
                      <a:pt x="107" y="202"/>
                      <a:pt x="274" y="249"/>
                    </a:cubicBezTo>
                    <a:cubicBezTo>
                      <a:pt x="441" y="309"/>
                      <a:pt x="655" y="368"/>
                      <a:pt x="893" y="416"/>
                    </a:cubicBezTo>
                    <a:cubicBezTo>
                      <a:pt x="1048" y="440"/>
                      <a:pt x="1179" y="452"/>
                      <a:pt x="1310" y="475"/>
                    </a:cubicBezTo>
                    <a:cubicBezTo>
                      <a:pt x="1310" y="356"/>
                      <a:pt x="1334" y="249"/>
                      <a:pt x="1334" y="142"/>
                    </a:cubicBezTo>
                    <a:cubicBezTo>
                      <a:pt x="1227" y="94"/>
                      <a:pt x="1108" y="59"/>
                      <a:pt x="977" y="23"/>
                    </a:cubicBezTo>
                    <a:cubicBezTo>
                      <a:pt x="885" y="7"/>
                      <a:pt x="797" y="1"/>
                      <a:pt x="712" y="1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3" name="Google Shape;3453;p94"/>
              <p:cNvSpPr/>
              <p:nvPr/>
            </p:nvSpPr>
            <p:spPr>
              <a:xfrm>
                <a:off x="4942199" y="2268497"/>
                <a:ext cx="39926" cy="14705"/>
              </a:xfrm>
              <a:custGeom>
                <a:avLst/>
                <a:gdLst/>
                <a:ahLst/>
                <a:cxnLst/>
                <a:rect l="l" t="t" r="r" b="b"/>
                <a:pathLst>
                  <a:path w="1287" h="474" extrusionOk="0">
                    <a:moveTo>
                      <a:pt x="631" y="0"/>
                    </a:moveTo>
                    <a:cubicBezTo>
                      <a:pt x="490" y="0"/>
                      <a:pt x="363" y="16"/>
                      <a:pt x="262" y="45"/>
                    </a:cubicBezTo>
                    <a:cubicBezTo>
                      <a:pt x="96" y="81"/>
                      <a:pt x="0" y="128"/>
                      <a:pt x="0" y="128"/>
                    </a:cubicBezTo>
                    <a:cubicBezTo>
                      <a:pt x="0" y="128"/>
                      <a:pt x="108" y="176"/>
                      <a:pt x="250" y="235"/>
                    </a:cubicBezTo>
                    <a:cubicBezTo>
                      <a:pt x="405" y="295"/>
                      <a:pt x="608" y="366"/>
                      <a:pt x="846" y="414"/>
                    </a:cubicBezTo>
                    <a:cubicBezTo>
                      <a:pt x="989" y="438"/>
                      <a:pt x="1120" y="462"/>
                      <a:pt x="1239" y="473"/>
                    </a:cubicBezTo>
                    <a:cubicBezTo>
                      <a:pt x="1251" y="366"/>
                      <a:pt x="1263" y="259"/>
                      <a:pt x="1286" y="140"/>
                    </a:cubicBezTo>
                    <a:cubicBezTo>
                      <a:pt x="1179" y="104"/>
                      <a:pt x="1060" y="57"/>
                      <a:pt x="917" y="21"/>
                    </a:cubicBezTo>
                    <a:cubicBezTo>
                      <a:pt x="819" y="7"/>
                      <a:pt x="722" y="0"/>
                      <a:pt x="631" y="0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4" name="Google Shape;3454;p94"/>
              <p:cNvSpPr/>
              <p:nvPr/>
            </p:nvSpPr>
            <p:spPr>
              <a:xfrm>
                <a:off x="4931497" y="2299830"/>
                <a:ext cx="44331" cy="14394"/>
              </a:xfrm>
              <a:custGeom>
                <a:avLst/>
                <a:gdLst/>
                <a:ahLst/>
                <a:cxnLst/>
                <a:rect l="l" t="t" r="r" b="b"/>
                <a:pathLst>
                  <a:path w="1429" h="464" extrusionOk="0">
                    <a:moveTo>
                      <a:pt x="642" y="0"/>
                    </a:moveTo>
                    <a:cubicBezTo>
                      <a:pt x="512" y="0"/>
                      <a:pt x="396" y="10"/>
                      <a:pt x="298" y="23"/>
                    </a:cubicBezTo>
                    <a:cubicBezTo>
                      <a:pt x="107" y="59"/>
                      <a:pt x="0" y="106"/>
                      <a:pt x="0" y="106"/>
                    </a:cubicBezTo>
                    <a:cubicBezTo>
                      <a:pt x="0" y="106"/>
                      <a:pt x="107" y="166"/>
                      <a:pt x="274" y="225"/>
                    </a:cubicBezTo>
                    <a:cubicBezTo>
                      <a:pt x="429" y="285"/>
                      <a:pt x="655" y="356"/>
                      <a:pt x="905" y="416"/>
                    </a:cubicBezTo>
                    <a:cubicBezTo>
                      <a:pt x="1060" y="440"/>
                      <a:pt x="1203" y="464"/>
                      <a:pt x="1346" y="464"/>
                    </a:cubicBezTo>
                    <a:cubicBezTo>
                      <a:pt x="1369" y="368"/>
                      <a:pt x="1417" y="261"/>
                      <a:pt x="1429" y="178"/>
                    </a:cubicBezTo>
                    <a:cubicBezTo>
                      <a:pt x="1298" y="118"/>
                      <a:pt x="1143" y="59"/>
                      <a:pt x="988" y="23"/>
                    </a:cubicBezTo>
                    <a:cubicBezTo>
                      <a:pt x="865" y="7"/>
                      <a:pt x="748" y="0"/>
                      <a:pt x="642" y="0"/>
                    </a:cubicBezTo>
                    <a:close/>
                  </a:path>
                </a:pathLst>
              </a:custGeom>
              <a:solidFill>
                <a:srgbClr val="CF4A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5" name="Google Shape;3455;p94"/>
              <p:cNvSpPr/>
              <p:nvPr/>
            </p:nvSpPr>
            <p:spPr>
              <a:xfrm>
                <a:off x="4908230" y="2201023"/>
                <a:ext cx="76470" cy="31953"/>
              </a:xfrm>
              <a:custGeom>
                <a:avLst/>
                <a:gdLst/>
                <a:ahLst/>
                <a:cxnLst/>
                <a:rect l="l" t="t" r="r" b="b"/>
                <a:pathLst>
                  <a:path w="2465" h="1030" extrusionOk="0">
                    <a:moveTo>
                      <a:pt x="1655" y="1"/>
                    </a:moveTo>
                    <a:cubicBezTo>
                      <a:pt x="995" y="1"/>
                      <a:pt x="357" y="148"/>
                      <a:pt x="357" y="148"/>
                    </a:cubicBezTo>
                    <a:cubicBezTo>
                      <a:pt x="191" y="398"/>
                      <a:pt x="72" y="708"/>
                      <a:pt x="0" y="1029"/>
                    </a:cubicBezTo>
                    <a:cubicBezTo>
                      <a:pt x="202" y="827"/>
                      <a:pt x="429" y="672"/>
                      <a:pt x="691" y="577"/>
                    </a:cubicBezTo>
                    <a:cubicBezTo>
                      <a:pt x="929" y="493"/>
                      <a:pt x="1191" y="458"/>
                      <a:pt x="1441" y="446"/>
                    </a:cubicBezTo>
                    <a:cubicBezTo>
                      <a:pt x="1655" y="420"/>
                      <a:pt x="1870" y="400"/>
                      <a:pt x="2084" y="400"/>
                    </a:cubicBezTo>
                    <a:cubicBezTo>
                      <a:pt x="2167" y="400"/>
                      <a:pt x="2251" y="403"/>
                      <a:pt x="2334" y="410"/>
                    </a:cubicBezTo>
                    <a:cubicBezTo>
                      <a:pt x="2381" y="410"/>
                      <a:pt x="2417" y="434"/>
                      <a:pt x="2465" y="446"/>
                    </a:cubicBezTo>
                    <a:cubicBezTo>
                      <a:pt x="2465" y="220"/>
                      <a:pt x="2453" y="101"/>
                      <a:pt x="2453" y="101"/>
                    </a:cubicBezTo>
                    <a:cubicBezTo>
                      <a:pt x="2213" y="27"/>
                      <a:pt x="1932" y="1"/>
                      <a:pt x="1655" y="1"/>
                    </a:cubicBezTo>
                    <a:close/>
                  </a:path>
                </a:pathLst>
              </a:custGeom>
              <a:solidFill>
                <a:srgbClr val="FFBF9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6" name="Google Shape;3456;p94"/>
              <p:cNvSpPr/>
              <p:nvPr/>
            </p:nvSpPr>
            <p:spPr>
              <a:xfrm>
                <a:off x="5893660" y="1898678"/>
                <a:ext cx="114535" cy="103429"/>
              </a:xfrm>
              <a:custGeom>
                <a:avLst/>
                <a:gdLst/>
                <a:ahLst/>
                <a:cxnLst/>
                <a:rect l="l" t="t" r="r" b="b"/>
                <a:pathLst>
                  <a:path w="3692" h="3334" extrusionOk="0">
                    <a:moveTo>
                      <a:pt x="537" y="0"/>
                    </a:moveTo>
                    <a:cubicBezTo>
                      <a:pt x="322" y="12"/>
                      <a:pt x="156" y="191"/>
                      <a:pt x="144" y="393"/>
                    </a:cubicBezTo>
                    <a:lnTo>
                      <a:pt x="25" y="2881"/>
                    </a:lnTo>
                    <a:cubicBezTo>
                      <a:pt x="1" y="3119"/>
                      <a:pt x="203" y="3334"/>
                      <a:pt x="441" y="3334"/>
                    </a:cubicBezTo>
                    <a:cubicBezTo>
                      <a:pt x="680" y="3334"/>
                      <a:pt x="858" y="3131"/>
                      <a:pt x="870" y="2893"/>
                    </a:cubicBezTo>
                    <a:lnTo>
                      <a:pt x="953" y="1191"/>
                    </a:lnTo>
                    <a:lnTo>
                      <a:pt x="2418" y="2143"/>
                    </a:lnTo>
                    <a:lnTo>
                      <a:pt x="2323" y="2155"/>
                    </a:lnTo>
                    <a:cubicBezTo>
                      <a:pt x="2061" y="2215"/>
                      <a:pt x="2001" y="2560"/>
                      <a:pt x="2227" y="2703"/>
                    </a:cubicBezTo>
                    <a:cubicBezTo>
                      <a:pt x="2282" y="2739"/>
                      <a:pt x="2337" y="2755"/>
                      <a:pt x="2391" y="2755"/>
                    </a:cubicBezTo>
                    <a:cubicBezTo>
                      <a:pt x="2408" y="2755"/>
                      <a:pt x="2425" y="2753"/>
                      <a:pt x="2442" y="2750"/>
                    </a:cubicBezTo>
                    <a:lnTo>
                      <a:pt x="3394" y="2560"/>
                    </a:lnTo>
                    <a:cubicBezTo>
                      <a:pt x="3573" y="2524"/>
                      <a:pt x="3692" y="2346"/>
                      <a:pt x="3656" y="2167"/>
                    </a:cubicBezTo>
                    <a:lnTo>
                      <a:pt x="3454" y="1214"/>
                    </a:lnTo>
                    <a:cubicBezTo>
                      <a:pt x="3442" y="1143"/>
                      <a:pt x="3394" y="1072"/>
                      <a:pt x="3323" y="1024"/>
                    </a:cubicBezTo>
                    <a:cubicBezTo>
                      <a:pt x="3268" y="987"/>
                      <a:pt x="3210" y="970"/>
                      <a:pt x="3153" y="970"/>
                    </a:cubicBezTo>
                    <a:cubicBezTo>
                      <a:pt x="2974" y="970"/>
                      <a:pt x="2813" y="1135"/>
                      <a:pt x="2858" y="1334"/>
                    </a:cubicBezTo>
                    <a:lnTo>
                      <a:pt x="2882" y="1429"/>
                    </a:lnTo>
                    <a:lnTo>
                      <a:pt x="811" y="71"/>
                    </a:lnTo>
                    <a:cubicBezTo>
                      <a:pt x="739" y="24"/>
                      <a:pt x="644" y="0"/>
                      <a:pt x="5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7" name="Google Shape;3457;p94"/>
              <p:cNvSpPr/>
              <p:nvPr/>
            </p:nvSpPr>
            <p:spPr>
              <a:xfrm>
                <a:off x="5983439" y="1978313"/>
                <a:ext cx="95673" cy="117451"/>
              </a:xfrm>
              <a:custGeom>
                <a:avLst/>
                <a:gdLst/>
                <a:ahLst/>
                <a:cxnLst/>
                <a:rect l="l" t="t" r="r" b="b"/>
                <a:pathLst>
                  <a:path w="3084" h="3786" extrusionOk="0">
                    <a:moveTo>
                      <a:pt x="1563" y="0"/>
                    </a:moveTo>
                    <a:cubicBezTo>
                      <a:pt x="1393" y="0"/>
                      <a:pt x="1228" y="102"/>
                      <a:pt x="1155" y="267"/>
                    </a:cubicBezTo>
                    <a:cubicBezTo>
                      <a:pt x="1084" y="469"/>
                      <a:pt x="1179" y="683"/>
                      <a:pt x="1334" y="791"/>
                    </a:cubicBezTo>
                    <a:lnTo>
                      <a:pt x="2548" y="1576"/>
                    </a:lnTo>
                    <a:lnTo>
                      <a:pt x="905" y="2410"/>
                    </a:lnTo>
                    <a:lnTo>
                      <a:pt x="905" y="2410"/>
                    </a:lnTo>
                    <a:lnTo>
                      <a:pt x="941" y="2327"/>
                    </a:lnTo>
                    <a:cubicBezTo>
                      <a:pt x="998" y="2106"/>
                      <a:pt x="832" y="1924"/>
                      <a:pt x="640" y="1924"/>
                    </a:cubicBezTo>
                    <a:cubicBezTo>
                      <a:pt x="594" y="1924"/>
                      <a:pt x="546" y="1934"/>
                      <a:pt x="500" y="1957"/>
                    </a:cubicBezTo>
                    <a:cubicBezTo>
                      <a:pt x="429" y="1993"/>
                      <a:pt x="381" y="2053"/>
                      <a:pt x="357" y="2136"/>
                    </a:cubicBezTo>
                    <a:lnTo>
                      <a:pt x="60" y="3053"/>
                    </a:lnTo>
                    <a:cubicBezTo>
                      <a:pt x="0" y="3231"/>
                      <a:pt x="84" y="3410"/>
                      <a:pt x="262" y="3470"/>
                    </a:cubicBezTo>
                    <a:lnTo>
                      <a:pt x="1203" y="3767"/>
                    </a:lnTo>
                    <a:cubicBezTo>
                      <a:pt x="1238" y="3780"/>
                      <a:pt x="1269" y="3785"/>
                      <a:pt x="1299" y="3785"/>
                    </a:cubicBezTo>
                    <a:cubicBezTo>
                      <a:pt x="1350" y="3785"/>
                      <a:pt x="1396" y="3770"/>
                      <a:pt x="1441" y="3755"/>
                    </a:cubicBezTo>
                    <a:cubicBezTo>
                      <a:pt x="1548" y="3696"/>
                      <a:pt x="1608" y="3589"/>
                      <a:pt x="1608" y="3481"/>
                    </a:cubicBezTo>
                    <a:cubicBezTo>
                      <a:pt x="1608" y="3362"/>
                      <a:pt x="1536" y="3231"/>
                      <a:pt x="1381" y="3208"/>
                    </a:cubicBezTo>
                    <a:lnTo>
                      <a:pt x="1298" y="3172"/>
                    </a:lnTo>
                    <a:lnTo>
                      <a:pt x="3084" y="2267"/>
                    </a:lnTo>
                    <a:cubicBezTo>
                      <a:pt x="2667" y="1505"/>
                      <a:pt x="2203" y="767"/>
                      <a:pt x="1715" y="29"/>
                    </a:cubicBezTo>
                    <a:cubicBezTo>
                      <a:pt x="1665" y="9"/>
                      <a:pt x="1614" y="0"/>
                      <a:pt x="156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8" name="Google Shape;3458;p94"/>
              <p:cNvSpPr/>
              <p:nvPr/>
            </p:nvSpPr>
            <p:spPr>
              <a:xfrm>
                <a:off x="5872719" y="2015075"/>
                <a:ext cx="103367" cy="121732"/>
              </a:xfrm>
              <a:custGeom>
                <a:avLst/>
                <a:gdLst/>
                <a:ahLst/>
                <a:cxnLst/>
                <a:rect l="l" t="t" r="r" b="b"/>
                <a:pathLst>
                  <a:path w="3332" h="3924" extrusionOk="0">
                    <a:moveTo>
                      <a:pt x="1056" y="1"/>
                    </a:moveTo>
                    <a:cubicBezTo>
                      <a:pt x="979" y="1"/>
                      <a:pt x="902" y="28"/>
                      <a:pt x="843" y="82"/>
                    </a:cubicBezTo>
                    <a:lnTo>
                      <a:pt x="116" y="737"/>
                    </a:lnTo>
                    <a:cubicBezTo>
                      <a:pt x="57" y="796"/>
                      <a:pt x="21" y="868"/>
                      <a:pt x="9" y="951"/>
                    </a:cubicBezTo>
                    <a:cubicBezTo>
                      <a:pt x="1" y="1135"/>
                      <a:pt x="157" y="1266"/>
                      <a:pt x="316" y="1266"/>
                    </a:cubicBezTo>
                    <a:cubicBezTo>
                      <a:pt x="384" y="1266"/>
                      <a:pt x="452" y="1242"/>
                      <a:pt x="509" y="1189"/>
                    </a:cubicBezTo>
                    <a:lnTo>
                      <a:pt x="593" y="1130"/>
                    </a:lnTo>
                    <a:lnTo>
                      <a:pt x="593" y="1130"/>
                    </a:lnTo>
                    <a:lnTo>
                      <a:pt x="474" y="3463"/>
                    </a:lnTo>
                    <a:cubicBezTo>
                      <a:pt x="474" y="3570"/>
                      <a:pt x="497" y="3666"/>
                      <a:pt x="557" y="3761"/>
                    </a:cubicBezTo>
                    <a:cubicBezTo>
                      <a:pt x="643" y="3870"/>
                      <a:pt x="770" y="3923"/>
                      <a:pt x="897" y="3923"/>
                    </a:cubicBezTo>
                    <a:cubicBezTo>
                      <a:pt x="964" y="3923"/>
                      <a:pt x="1031" y="3909"/>
                      <a:pt x="1093" y="3880"/>
                    </a:cubicBezTo>
                    <a:lnTo>
                      <a:pt x="3033" y="2892"/>
                    </a:lnTo>
                    <a:cubicBezTo>
                      <a:pt x="3248" y="2796"/>
                      <a:pt x="3331" y="2511"/>
                      <a:pt x="3212" y="2296"/>
                    </a:cubicBezTo>
                    <a:cubicBezTo>
                      <a:pt x="3133" y="2178"/>
                      <a:pt x="2986" y="2112"/>
                      <a:pt x="2837" y="2112"/>
                    </a:cubicBezTo>
                    <a:cubicBezTo>
                      <a:pt x="2762" y="2112"/>
                      <a:pt x="2685" y="2129"/>
                      <a:pt x="2617" y="2165"/>
                    </a:cubicBezTo>
                    <a:lnTo>
                      <a:pt x="1367" y="2808"/>
                    </a:lnTo>
                    <a:lnTo>
                      <a:pt x="1367" y="2808"/>
                    </a:lnTo>
                    <a:lnTo>
                      <a:pt x="1438" y="1189"/>
                    </a:lnTo>
                    <a:lnTo>
                      <a:pt x="1497" y="1261"/>
                    </a:lnTo>
                    <a:cubicBezTo>
                      <a:pt x="1558" y="1325"/>
                      <a:pt x="1638" y="1354"/>
                      <a:pt x="1717" y="1354"/>
                    </a:cubicBezTo>
                    <a:cubicBezTo>
                      <a:pt x="1872" y="1354"/>
                      <a:pt x="2025" y="1243"/>
                      <a:pt x="2033" y="1070"/>
                    </a:cubicBezTo>
                    <a:cubicBezTo>
                      <a:pt x="2033" y="987"/>
                      <a:pt x="1998" y="903"/>
                      <a:pt x="1962" y="844"/>
                    </a:cubicBezTo>
                    <a:lnTo>
                      <a:pt x="1307" y="118"/>
                    </a:lnTo>
                    <a:cubicBezTo>
                      <a:pt x="1242" y="40"/>
                      <a:pt x="1149" y="1"/>
                      <a:pt x="105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59" name="Google Shape;3459;p94"/>
              <p:cNvSpPr/>
              <p:nvPr/>
            </p:nvSpPr>
            <p:spPr>
              <a:xfrm>
                <a:off x="5037873" y="1736896"/>
                <a:ext cx="146302" cy="81651"/>
              </a:xfrm>
              <a:custGeom>
                <a:avLst/>
                <a:gdLst/>
                <a:ahLst/>
                <a:cxnLst/>
                <a:rect l="l" t="t" r="r" b="b"/>
                <a:pathLst>
                  <a:path w="4716" h="2632" extrusionOk="0">
                    <a:moveTo>
                      <a:pt x="417" y="0"/>
                    </a:moveTo>
                    <a:lnTo>
                      <a:pt x="0" y="2631"/>
                    </a:lnTo>
                    <a:lnTo>
                      <a:pt x="0" y="2631"/>
                    </a:lnTo>
                    <a:lnTo>
                      <a:pt x="4715" y="2119"/>
                    </a:lnTo>
                    <a:lnTo>
                      <a:pt x="417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0" name="Google Shape;3460;p94"/>
              <p:cNvSpPr/>
              <p:nvPr/>
            </p:nvSpPr>
            <p:spPr>
              <a:xfrm>
                <a:off x="5163452" y="1686267"/>
                <a:ext cx="62821" cy="92385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2978" extrusionOk="0">
                    <a:moveTo>
                      <a:pt x="1512" y="1"/>
                    </a:moveTo>
                    <a:lnTo>
                      <a:pt x="0" y="668"/>
                    </a:lnTo>
                    <a:lnTo>
                      <a:pt x="2024" y="2978"/>
                    </a:lnTo>
                    <a:lnTo>
                      <a:pt x="151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1" name="Google Shape;3461;p94"/>
              <p:cNvSpPr/>
              <p:nvPr/>
            </p:nvSpPr>
            <p:spPr>
              <a:xfrm>
                <a:off x="5102865" y="1866167"/>
                <a:ext cx="95332" cy="72065"/>
              </a:xfrm>
              <a:custGeom>
                <a:avLst/>
                <a:gdLst/>
                <a:ahLst/>
                <a:cxnLst/>
                <a:rect l="l" t="t" r="r" b="b"/>
                <a:pathLst>
                  <a:path w="3073" h="2323" extrusionOk="0">
                    <a:moveTo>
                      <a:pt x="3072" y="0"/>
                    </a:moveTo>
                    <a:lnTo>
                      <a:pt x="1" y="905"/>
                    </a:lnTo>
                    <a:lnTo>
                      <a:pt x="572" y="2322"/>
                    </a:lnTo>
                    <a:lnTo>
                      <a:pt x="3072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462" name="Google Shape;3462;p94"/>
            <p:cNvGrpSpPr/>
            <p:nvPr/>
          </p:nvGrpSpPr>
          <p:grpSpPr>
            <a:xfrm>
              <a:off x="2736062" y="2671159"/>
              <a:ext cx="1784887" cy="1781259"/>
              <a:chOff x="2703119" y="2338608"/>
              <a:chExt cx="1911482" cy="1914026"/>
            </a:xfrm>
          </p:grpSpPr>
          <p:sp>
            <p:nvSpPr>
              <p:cNvPr id="3463" name="Google Shape;3463;p94"/>
              <p:cNvSpPr/>
              <p:nvPr/>
            </p:nvSpPr>
            <p:spPr>
              <a:xfrm>
                <a:off x="2703119" y="4054990"/>
                <a:ext cx="1911482" cy="197644"/>
              </a:xfrm>
              <a:custGeom>
                <a:avLst/>
                <a:gdLst/>
                <a:ahLst/>
                <a:cxnLst/>
                <a:rect l="l" t="t" r="r" b="b"/>
                <a:pathLst>
                  <a:path w="61616" h="6371" extrusionOk="0">
                    <a:moveTo>
                      <a:pt x="30802" y="1"/>
                    </a:moveTo>
                    <a:cubicBezTo>
                      <a:pt x="13788" y="1"/>
                      <a:pt x="1" y="3191"/>
                      <a:pt x="1" y="3191"/>
                    </a:cubicBezTo>
                    <a:cubicBezTo>
                      <a:pt x="1" y="3191"/>
                      <a:pt x="13788" y="6370"/>
                      <a:pt x="30802" y="6370"/>
                    </a:cubicBezTo>
                    <a:cubicBezTo>
                      <a:pt x="47816" y="6370"/>
                      <a:pt x="61616" y="3191"/>
                      <a:pt x="61616" y="3191"/>
                    </a:cubicBezTo>
                    <a:cubicBezTo>
                      <a:pt x="61616" y="3191"/>
                      <a:pt x="47816" y="1"/>
                      <a:pt x="30802" y="1"/>
                    </a:cubicBezTo>
                    <a:close/>
                  </a:path>
                </a:pathLst>
              </a:custGeom>
              <a:solidFill>
                <a:schemeClr val="accent2">
                  <a:alpha val="22910"/>
                </a:scheme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4" name="Google Shape;3464;p94"/>
              <p:cNvSpPr/>
              <p:nvPr/>
            </p:nvSpPr>
            <p:spPr>
              <a:xfrm>
                <a:off x="2857518" y="3008880"/>
                <a:ext cx="767931" cy="1060380"/>
              </a:xfrm>
              <a:custGeom>
                <a:avLst/>
                <a:gdLst/>
                <a:ahLst/>
                <a:cxnLst/>
                <a:rect l="l" t="t" r="r" b="b"/>
                <a:pathLst>
                  <a:path w="24754" h="34181" extrusionOk="0">
                    <a:moveTo>
                      <a:pt x="18217" y="1"/>
                    </a:moveTo>
                    <a:cubicBezTo>
                      <a:pt x="18038" y="1"/>
                      <a:pt x="17824" y="66"/>
                      <a:pt x="17586" y="182"/>
                    </a:cubicBezTo>
                    <a:cubicBezTo>
                      <a:pt x="16050" y="908"/>
                      <a:pt x="13514" y="3575"/>
                      <a:pt x="13514" y="3575"/>
                    </a:cubicBezTo>
                    <a:cubicBezTo>
                      <a:pt x="13135" y="3468"/>
                      <a:pt x="11978" y="1098"/>
                      <a:pt x="10406" y="1098"/>
                    </a:cubicBezTo>
                    <a:cubicBezTo>
                      <a:pt x="10398" y="1098"/>
                      <a:pt x="10391" y="1098"/>
                      <a:pt x="10383" y="1099"/>
                    </a:cubicBezTo>
                    <a:cubicBezTo>
                      <a:pt x="8764" y="1134"/>
                      <a:pt x="12728" y="9290"/>
                      <a:pt x="12728" y="9290"/>
                    </a:cubicBezTo>
                    <a:cubicBezTo>
                      <a:pt x="12728" y="9290"/>
                      <a:pt x="7430" y="13064"/>
                      <a:pt x="6228" y="15112"/>
                    </a:cubicBezTo>
                    <a:cubicBezTo>
                      <a:pt x="5013" y="17148"/>
                      <a:pt x="1" y="28066"/>
                      <a:pt x="417" y="29185"/>
                    </a:cubicBezTo>
                    <a:cubicBezTo>
                      <a:pt x="1656" y="32495"/>
                      <a:pt x="7692" y="33364"/>
                      <a:pt x="13609" y="34043"/>
                    </a:cubicBezTo>
                    <a:cubicBezTo>
                      <a:pt x="14432" y="34136"/>
                      <a:pt x="15225" y="34181"/>
                      <a:pt x="15983" y="34181"/>
                    </a:cubicBezTo>
                    <a:cubicBezTo>
                      <a:pt x="20665" y="34181"/>
                      <a:pt x="23978" y="32477"/>
                      <a:pt x="24337" y="29935"/>
                    </a:cubicBezTo>
                    <a:cubicBezTo>
                      <a:pt x="24754" y="26971"/>
                      <a:pt x="19824" y="14053"/>
                      <a:pt x="19503" y="12945"/>
                    </a:cubicBezTo>
                    <a:cubicBezTo>
                      <a:pt x="19146" y="11850"/>
                      <a:pt x="16074" y="9588"/>
                      <a:pt x="16074" y="9588"/>
                    </a:cubicBezTo>
                    <a:cubicBezTo>
                      <a:pt x="16074" y="9588"/>
                      <a:pt x="18443" y="7290"/>
                      <a:pt x="18515" y="6433"/>
                    </a:cubicBezTo>
                    <a:cubicBezTo>
                      <a:pt x="18574" y="5563"/>
                      <a:pt x="17717" y="5551"/>
                      <a:pt x="17717" y="5551"/>
                    </a:cubicBezTo>
                    <a:cubicBezTo>
                      <a:pt x="17717" y="5551"/>
                      <a:pt x="19515" y="670"/>
                      <a:pt x="18479" y="63"/>
                    </a:cubicBezTo>
                    <a:cubicBezTo>
                      <a:pt x="18403" y="21"/>
                      <a:pt x="18315" y="1"/>
                      <a:pt x="18217" y="1"/>
                    </a:cubicBezTo>
                    <a:close/>
                  </a:path>
                </a:pathLst>
              </a:custGeom>
              <a:solidFill>
                <a:srgbClr val="8996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5" name="Google Shape;3465;p94"/>
              <p:cNvSpPr/>
              <p:nvPr/>
            </p:nvSpPr>
            <p:spPr>
              <a:xfrm>
                <a:off x="2870455" y="3009625"/>
                <a:ext cx="754995" cy="1059636"/>
              </a:xfrm>
              <a:custGeom>
                <a:avLst/>
                <a:gdLst/>
                <a:ahLst/>
                <a:cxnLst/>
                <a:rect l="l" t="t" r="r" b="b"/>
                <a:pathLst>
                  <a:path w="24337" h="34157" extrusionOk="0">
                    <a:moveTo>
                      <a:pt x="17800" y="1"/>
                    </a:moveTo>
                    <a:cubicBezTo>
                      <a:pt x="17621" y="1"/>
                      <a:pt x="17407" y="66"/>
                      <a:pt x="17169" y="182"/>
                    </a:cubicBezTo>
                    <a:cubicBezTo>
                      <a:pt x="17193" y="1229"/>
                      <a:pt x="17145" y="2718"/>
                      <a:pt x="16657" y="3670"/>
                    </a:cubicBezTo>
                    <a:cubicBezTo>
                      <a:pt x="15859" y="5242"/>
                      <a:pt x="14633" y="5861"/>
                      <a:pt x="14633" y="5861"/>
                    </a:cubicBezTo>
                    <a:cubicBezTo>
                      <a:pt x="14633" y="5861"/>
                      <a:pt x="16752" y="6028"/>
                      <a:pt x="16431" y="6873"/>
                    </a:cubicBezTo>
                    <a:cubicBezTo>
                      <a:pt x="16121" y="7706"/>
                      <a:pt x="12311" y="9278"/>
                      <a:pt x="12311" y="9278"/>
                    </a:cubicBezTo>
                    <a:cubicBezTo>
                      <a:pt x="12311" y="9278"/>
                      <a:pt x="16610" y="12171"/>
                      <a:pt x="17419" y="14136"/>
                    </a:cubicBezTo>
                    <a:cubicBezTo>
                      <a:pt x="18217" y="16100"/>
                      <a:pt x="20920" y="27983"/>
                      <a:pt x="19919" y="29471"/>
                    </a:cubicBezTo>
                    <a:cubicBezTo>
                      <a:pt x="19396" y="30250"/>
                      <a:pt x="14818" y="30811"/>
                      <a:pt x="10125" y="30811"/>
                    </a:cubicBezTo>
                    <a:cubicBezTo>
                      <a:pt x="5856" y="30811"/>
                      <a:pt x="1492" y="30347"/>
                      <a:pt x="0" y="29161"/>
                    </a:cubicBezTo>
                    <a:lnTo>
                      <a:pt x="0" y="29161"/>
                    </a:lnTo>
                    <a:cubicBezTo>
                      <a:pt x="1239" y="32471"/>
                      <a:pt x="7275" y="33340"/>
                      <a:pt x="13192" y="34019"/>
                    </a:cubicBezTo>
                    <a:cubicBezTo>
                      <a:pt x="14015" y="34112"/>
                      <a:pt x="14808" y="34157"/>
                      <a:pt x="15566" y="34157"/>
                    </a:cubicBezTo>
                    <a:cubicBezTo>
                      <a:pt x="20248" y="34157"/>
                      <a:pt x="23561" y="32453"/>
                      <a:pt x="23920" y="29911"/>
                    </a:cubicBezTo>
                    <a:cubicBezTo>
                      <a:pt x="24337" y="26947"/>
                      <a:pt x="19407" y="14029"/>
                      <a:pt x="19086" y="12957"/>
                    </a:cubicBezTo>
                    <a:cubicBezTo>
                      <a:pt x="18729" y="11850"/>
                      <a:pt x="15657" y="9587"/>
                      <a:pt x="15657" y="9587"/>
                    </a:cubicBezTo>
                    <a:cubicBezTo>
                      <a:pt x="15657" y="9587"/>
                      <a:pt x="18026" y="7301"/>
                      <a:pt x="18098" y="6432"/>
                    </a:cubicBezTo>
                    <a:cubicBezTo>
                      <a:pt x="18157" y="5575"/>
                      <a:pt x="17300" y="5563"/>
                      <a:pt x="17300" y="5563"/>
                    </a:cubicBezTo>
                    <a:cubicBezTo>
                      <a:pt x="17300" y="5563"/>
                      <a:pt x="19098" y="682"/>
                      <a:pt x="18062" y="63"/>
                    </a:cubicBezTo>
                    <a:cubicBezTo>
                      <a:pt x="17986" y="20"/>
                      <a:pt x="17898" y="1"/>
                      <a:pt x="17800" y="1"/>
                    </a:cubicBezTo>
                    <a:close/>
                  </a:path>
                </a:pathLst>
              </a:custGeom>
              <a:solidFill>
                <a:srgbClr val="747B3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6" name="Google Shape;3466;p94"/>
              <p:cNvSpPr/>
              <p:nvPr/>
            </p:nvSpPr>
            <p:spPr>
              <a:xfrm>
                <a:off x="3823404" y="2844213"/>
                <a:ext cx="252306" cy="354990"/>
              </a:xfrm>
              <a:custGeom>
                <a:avLst/>
                <a:gdLst/>
                <a:ahLst/>
                <a:cxnLst/>
                <a:rect l="l" t="t" r="r" b="b"/>
                <a:pathLst>
                  <a:path w="8133" h="11443" extrusionOk="0">
                    <a:moveTo>
                      <a:pt x="1453" y="1"/>
                    </a:moveTo>
                    <a:lnTo>
                      <a:pt x="0" y="6871"/>
                    </a:lnTo>
                    <a:lnTo>
                      <a:pt x="1001" y="11443"/>
                    </a:lnTo>
                    <a:lnTo>
                      <a:pt x="8132" y="9204"/>
                    </a:lnTo>
                    <a:cubicBezTo>
                      <a:pt x="8132" y="9204"/>
                      <a:pt x="3251" y="989"/>
                      <a:pt x="2727" y="668"/>
                    </a:cubicBezTo>
                    <a:cubicBezTo>
                      <a:pt x="2191" y="334"/>
                      <a:pt x="1453" y="1"/>
                      <a:pt x="1453" y="1"/>
                    </a:cubicBez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7" name="Google Shape;3467;p94"/>
              <p:cNvSpPr/>
              <p:nvPr/>
            </p:nvSpPr>
            <p:spPr>
              <a:xfrm>
                <a:off x="3463264" y="2616322"/>
                <a:ext cx="230528" cy="259348"/>
              </a:xfrm>
              <a:custGeom>
                <a:avLst/>
                <a:gdLst/>
                <a:ahLst/>
                <a:cxnLst/>
                <a:rect l="l" t="t" r="r" b="b"/>
                <a:pathLst>
                  <a:path w="7431" h="8360" extrusionOk="0">
                    <a:moveTo>
                      <a:pt x="6394" y="1"/>
                    </a:moveTo>
                    <a:cubicBezTo>
                      <a:pt x="6394" y="1"/>
                      <a:pt x="834" y="3132"/>
                      <a:pt x="1" y="5275"/>
                    </a:cubicBezTo>
                    <a:lnTo>
                      <a:pt x="2227" y="6787"/>
                    </a:lnTo>
                    <a:lnTo>
                      <a:pt x="4489" y="8359"/>
                    </a:lnTo>
                    <a:cubicBezTo>
                      <a:pt x="4489" y="8359"/>
                      <a:pt x="7347" y="2084"/>
                      <a:pt x="7430" y="537"/>
                    </a:cubicBezTo>
                    <a:cubicBezTo>
                      <a:pt x="7430" y="453"/>
                      <a:pt x="7430" y="382"/>
                      <a:pt x="7407" y="299"/>
                    </a:cubicBezTo>
                    <a:lnTo>
                      <a:pt x="6394" y="1"/>
                    </a:ln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8" name="Google Shape;3468;p94"/>
              <p:cNvSpPr/>
              <p:nvPr/>
            </p:nvSpPr>
            <p:spPr>
              <a:xfrm>
                <a:off x="3463264" y="2617066"/>
                <a:ext cx="230528" cy="210208"/>
              </a:xfrm>
              <a:custGeom>
                <a:avLst/>
                <a:gdLst/>
                <a:ahLst/>
                <a:cxnLst/>
                <a:rect l="l" t="t" r="r" b="b"/>
                <a:pathLst>
                  <a:path w="7431" h="6776" extrusionOk="0">
                    <a:moveTo>
                      <a:pt x="6394" y="1"/>
                    </a:moveTo>
                    <a:cubicBezTo>
                      <a:pt x="6394" y="1"/>
                      <a:pt x="834" y="3120"/>
                      <a:pt x="1" y="5263"/>
                    </a:cubicBezTo>
                    <a:lnTo>
                      <a:pt x="715" y="5751"/>
                    </a:lnTo>
                    <a:lnTo>
                      <a:pt x="2227" y="6775"/>
                    </a:lnTo>
                    <a:cubicBezTo>
                      <a:pt x="3394" y="4299"/>
                      <a:pt x="5204" y="2120"/>
                      <a:pt x="7430" y="513"/>
                    </a:cubicBezTo>
                    <a:cubicBezTo>
                      <a:pt x="7430" y="429"/>
                      <a:pt x="7430" y="358"/>
                      <a:pt x="7407" y="298"/>
                    </a:cubicBezTo>
                    <a:lnTo>
                      <a:pt x="6549" y="36"/>
                    </a:lnTo>
                    <a:lnTo>
                      <a:pt x="639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69" name="Google Shape;3469;p94"/>
              <p:cNvSpPr/>
              <p:nvPr/>
            </p:nvSpPr>
            <p:spPr>
              <a:xfrm>
                <a:off x="3463264" y="2617066"/>
                <a:ext cx="203197" cy="178441"/>
              </a:xfrm>
              <a:custGeom>
                <a:avLst/>
                <a:gdLst/>
                <a:ahLst/>
                <a:cxnLst/>
                <a:rect l="l" t="t" r="r" b="b"/>
                <a:pathLst>
                  <a:path w="6550" h="5752" extrusionOk="0">
                    <a:moveTo>
                      <a:pt x="6394" y="1"/>
                    </a:moveTo>
                    <a:cubicBezTo>
                      <a:pt x="6394" y="1"/>
                      <a:pt x="834" y="3120"/>
                      <a:pt x="1" y="5263"/>
                    </a:cubicBezTo>
                    <a:lnTo>
                      <a:pt x="715" y="5751"/>
                    </a:lnTo>
                    <a:cubicBezTo>
                      <a:pt x="1132" y="4989"/>
                      <a:pt x="1715" y="4323"/>
                      <a:pt x="2311" y="3692"/>
                    </a:cubicBezTo>
                    <a:cubicBezTo>
                      <a:pt x="3597" y="2322"/>
                      <a:pt x="5001" y="1096"/>
                      <a:pt x="6549" y="36"/>
                    </a:cubicBezTo>
                    <a:lnTo>
                      <a:pt x="6394" y="1"/>
                    </a:ln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0" name="Google Shape;3470;p94"/>
              <p:cNvSpPr/>
              <p:nvPr/>
            </p:nvSpPr>
            <p:spPr>
              <a:xfrm>
                <a:off x="3868449" y="2617066"/>
                <a:ext cx="230156" cy="258604"/>
              </a:xfrm>
              <a:custGeom>
                <a:avLst/>
                <a:gdLst/>
                <a:ahLst/>
                <a:cxnLst/>
                <a:rect l="l" t="t" r="r" b="b"/>
                <a:pathLst>
                  <a:path w="7419" h="8336" extrusionOk="0">
                    <a:moveTo>
                      <a:pt x="1037" y="1"/>
                    </a:moveTo>
                    <a:lnTo>
                      <a:pt x="25" y="298"/>
                    </a:lnTo>
                    <a:cubicBezTo>
                      <a:pt x="1" y="358"/>
                      <a:pt x="1" y="429"/>
                      <a:pt x="1" y="513"/>
                    </a:cubicBezTo>
                    <a:cubicBezTo>
                      <a:pt x="84" y="2060"/>
                      <a:pt x="2942" y="8335"/>
                      <a:pt x="2942" y="8335"/>
                    </a:cubicBezTo>
                    <a:lnTo>
                      <a:pt x="5204" y="6787"/>
                    </a:lnTo>
                    <a:lnTo>
                      <a:pt x="7419" y="5263"/>
                    </a:lnTo>
                    <a:cubicBezTo>
                      <a:pt x="6585" y="3120"/>
                      <a:pt x="1037" y="1"/>
                      <a:pt x="1037" y="1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1" name="Google Shape;3471;p94"/>
              <p:cNvSpPr/>
              <p:nvPr/>
            </p:nvSpPr>
            <p:spPr>
              <a:xfrm>
                <a:off x="3463264" y="2616322"/>
                <a:ext cx="230528" cy="259348"/>
              </a:xfrm>
              <a:custGeom>
                <a:avLst/>
                <a:gdLst/>
                <a:ahLst/>
                <a:cxnLst/>
                <a:rect l="l" t="t" r="r" b="b"/>
                <a:pathLst>
                  <a:path w="7431" h="8360" extrusionOk="0">
                    <a:moveTo>
                      <a:pt x="6394" y="1"/>
                    </a:moveTo>
                    <a:cubicBezTo>
                      <a:pt x="6394" y="1"/>
                      <a:pt x="834" y="3132"/>
                      <a:pt x="1" y="5275"/>
                    </a:cubicBezTo>
                    <a:lnTo>
                      <a:pt x="2227" y="6787"/>
                    </a:lnTo>
                    <a:lnTo>
                      <a:pt x="4489" y="8359"/>
                    </a:lnTo>
                    <a:cubicBezTo>
                      <a:pt x="4489" y="8359"/>
                      <a:pt x="7347" y="2084"/>
                      <a:pt x="7430" y="537"/>
                    </a:cubicBezTo>
                    <a:cubicBezTo>
                      <a:pt x="7430" y="453"/>
                      <a:pt x="7430" y="382"/>
                      <a:pt x="7407" y="299"/>
                    </a:cubicBezTo>
                    <a:lnTo>
                      <a:pt x="6394" y="1"/>
                    </a:ln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2" name="Google Shape;3472;p94"/>
              <p:cNvSpPr/>
              <p:nvPr/>
            </p:nvSpPr>
            <p:spPr>
              <a:xfrm>
                <a:off x="4389254" y="2833510"/>
                <a:ext cx="55809" cy="124152"/>
              </a:xfrm>
              <a:custGeom>
                <a:avLst/>
                <a:gdLst/>
                <a:ahLst/>
                <a:cxnLst/>
                <a:rect l="l" t="t" r="r" b="b"/>
                <a:pathLst>
                  <a:path w="1799" h="4002" extrusionOk="0">
                    <a:moveTo>
                      <a:pt x="918" y="1"/>
                    </a:moveTo>
                    <a:lnTo>
                      <a:pt x="608" y="144"/>
                    </a:lnTo>
                    <a:lnTo>
                      <a:pt x="1382" y="1739"/>
                    </a:lnTo>
                    <a:lnTo>
                      <a:pt x="1" y="3799"/>
                    </a:lnTo>
                    <a:lnTo>
                      <a:pt x="298" y="4001"/>
                    </a:lnTo>
                    <a:lnTo>
                      <a:pt x="1799" y="1775"/>
                    </a:lnTo>
                    <a:lnTo>
                      <a:pt x="91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3" name="Google Shape;3473;p94"/>
              <p:cNvSpPr/>
              <p:nvPr/>
            </p:nvSpPr>
            <p:spPr>
              <a:xfrm>
                <a:off x="4216025" y="2905917"/>
                <a:ext cx="220539" cy="213900"/>
              </a:xfrm>
              <a:custGeom>
                <a:avLst/>
                <a:gdLst/>
                <a:ahLst/>
                <a:cxnLst/>
                <a:rect l="l" t="t" r="r" b="b"/>
                <a:pathLst>
                  <a:path w="7109" h="6895" extrusionOk="0">
                    <a:moveTo>
                      <a:pt x="4227" y="0"/>
                    </a:moveTo>
                    <a:lnTo>
                      <a:pt x="3108" y="1227"/>
                    </a:lnTo>
                    <a:lnTo>
                      <a:pt x="1144" y="3370"/>
                    </a:lnTo>
                    <a:lnTo>
                      <a:pt x="1" y="4608"/>
                    </a:lnTo>
                    <a:lnTo>
                      <a:pt x="2025" y="6894"/>
                    </a:lnTo>
                    <a:lnTo>
                      <a:pt x="3394" y="5906"/>
                    </a:lnTo>
                    <a:lnTo>
                      <a:pt x="5763" y="4215"/>
                    </a:lnTo>
                    <a:lnTo>
                      <a:pt x="7109" y="3251"/>
                    </a:lnTo>
                    <a:lnTo>
                      <a:pt x="4227" y="0"/>
                    </a:lnTo>
                    <a:close/>
                  </a:path>
                </a:pathLst>
              </a:custGeom>
              <a:solidFill>
                <a:srgbClr val="E2395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4" name="Google Shape;3474;p94"/>
              <p:cNvSpPr/>
              <p:nvPr/>
            </p:nvSpPr>
            <p:spPr>
              <a:xfrm>
                <a:off x="4325379" y="2883022"/>
                <a:ext cx="132993" cy="145185"/>
              </a:xfrm>
              <a:custGeom>
                <a:avLst/>
                <a:gdLst/>
                <a:ahLst/>
                <a:cxnLst/>
                <a:rect l="l" t="t" r="r" b="b"/>
                <a:pathLst>
                  <a:path w="4287" h="4680" extrusionOk="0">
                    <a:moveTo>
                      <a:pt x="667" y="0"/>
                    </a:moveTo>
                    <a:lnTo>
                      <a:pt x="0" y="595"/>
                    </a:lnTo>
                    <a:lnTo>
                      <a:pt x="3620" y="4679"/>
                    </a:lnTo>
                    <a:lnTo>
                      <a:pt x="4286" y="4084"/>
                    </a:lnTo>
                    <a:lnTo>
                      <a:pt x="66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5" name="Google Shape;3475;p94"/>
              <p:cNvSpPr/>
              <p:nvPr/>
            </p:nvSpPr>
            <p:spPr>
              <a:xfrm>
                <a:off x="4251483" y="2943950"/>
                <a:ext cx="143355" cy="145185"/>
              </a:xfrm>
              <a:custGeom>
                <a:avLst/>
                <a:gdLst/>
                <a:ahLst/>
                <a:cxnLst/>
                <a:rect l="l" t="t" r="r" b="b"/>
                <a:pathLst>
                  <a:path w="4621" h="4680" extrusionOk="0">
                    <a:moveTo>
                      <a:pt x="1965" y="1"/>
                    </a:moveTo>
                    <a:lnTo>
                      <a:pt x="1" y="2144"/>
                    </a:lnTo>
                    <a:lnTo>
                      <a:pt x="2251" y="4680"/>
                    </a:lnTo>
                    <a:lnTo>
                      <a:pt x="4620" y="2989"/>
                    </a:lnTo>
                    <a:lnTo>
                      <a:pt x="1965" y="1"/>
                    </a:lnTo>
                    <a:close/>
                  </a:path>
                </a:pathLst>
              </a:custGeom>
              <a:solidFill>
                <a:srgbClr val="B625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6" name="Google Shape;3476;p94"/>
              <p:cNvSpPr/>
              <p:nvPr/>
            </p:nvSpPr>
            <p:spPr>
              <a:xfrm>
                <a:off x="3918333" y="2910601"/>
                <a:ext cx="115621" cy="124617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4017" extrusionOk="0">
                    <a:moveTo>
                      <a:pt x="1406" y="1"/>
                    </a:moveTo>
                    <a:cubicBezTo>
                      <a:pt x="1192" y="1"/>
                      <a:pt x="968" y="54"/>
                      <a:pt x="750" y="135"/>
                    </a:cubicBezTo>
                    <a:cubicBezTo>
                      <a:pt x="631" y="183"/>
                      <a:pt x="536" y="218"/>
                      <a:pt x="429" y="266"/>
                    </a:cubicBezTo>
                    <a:cubicBezTo>
                      <a:pt x="441" y="373"/>
                      <a:pt x="500" y="480"/>
                      <a:pt x="584" y="504"/>
                    </a:cubicBezTo>
                    <a:cubicBezTo>
                      <a:pt x="548" y="599"/>
                      <a:pt x="512" y="671"/>
                      <a:pt x="477" y="742"/>
                    </a:cubicBezTo>
                    <a:cubicBezTo>
                      <a:pt x="548" y="778"/>
                      <a:pt x="608" y="838"/>
                      <a:pt x="655" y="897"/>
                    </a:cubicBezTo>
                    <a:cubicBezTo>
                      <a:pt x="631" y="909"/>
                      <a:pt x="619" y="921"/>
                      <a:pt x="619" y="957"/>
                    </a:cubicBezTo>
                    <a:cubicBezTo>
                      <a:pt x="369" y="1290"/>
                      <a:pt x="179" y="1707"/>
                      <a:pt x="0" y="2123"/>
                    </a:cubicBezTo>
                    <a:cubicBezTo>
                      <a:pt x="0" y="2302"/>
                      <a:pt x="36" y="2481"/>
                      <a:pt x="119" y="2647"/>
                    </a:cubicBezTo>
                    <a:cubicBezTo>
                      <a:pt x="191" y="2814"/>
                      <a:pt x="274" y="2957"/>
                      <a:pt x="417" y="3100"/>
                    </a:cubicBezTo>
                    <a:lnTo>
                      <a:pt x="441" y="3135"/>
                    </a:lnTo>
                    <a:cubicBezTo>
                      <a:pt x="679" y="3266"/>
                      <a:pt x="977" y="3374"/>
                      <a:pt x="1250" y="3469"/>
                    </a:cubicBezTo>
                    <a:cubicBezTo>
                      <a:pt x="1215" y="3588"/>
                      <a:pt x="1167" y="3695"/>
                      <a:pt x="1143" y="3814"/>
                    </a:cubicBezTo>
                    <a:cubicBezTo>
                      <a:pt x="1131" y="3838"/>
                      <a:pt x="1131" y="3886"/>
                      <a:pt x="1131" y="3909"/>
                    </a:cubicBezTo>
                    <a:cubicBezTo>
                      <a:pt x="1143" y="3945"/>
                      <a:pt x="1167" y="3969"/>
                      <a:pt x="1215" y="3993"/>
                    </a:cubicBezTo>
                    <a:cubicBezTo>
                      <a:pt x="1227" y="4005"/>
                      <a:pt x="1250" y="4005"/>
                      <a:pt x="1274" y="4017"/>
                    </a:cubicBezTo>
                    <a:lnTo>
                      <a:pt x="3727" y="4017"/>
                    </a:lnTo>
                    <a:cubicBezTo>
                      <a:pt x="3620" y="3957"/>
                      <a:pt x="3513" y="3933"/>
                      <a:pt x="3394" y="3897"/>
                    </a:cubicBezTo>
                    <a:lnTo>
                      <a:pt x="3394" y="3886"/>
                    </a:lnTo>
                    <a:cubicBezTo>
                      <a:pt x="3406" y="3850"/>
                      <a:pt x="3406" y="3826"/>
                      <a:pt x="3406" y="3778"/>
                    </a:cubicBezTo>
                    <a:cubicBezTo>
                      <a:pt x="3406" y="3695"/>
                      <a:pt x="3358" y="3612"/>
                      <a:pt x="3310" y="3552"/>
                    </a:cubicBezTo>
                    <a:cubicBezTo>
                      <a:pt x="3255" y="3488"/>
                      <a:pt x="3172" y="3445"/>
                      <a:pt x="3087" y="3445"/>
                    </a:cubicBezTo>
                    <a:cubicBezTo>
                      <a:pt x="3062" y="3445"/>
                      <a:pt x="3037" y="3449"/>
                      <a:pt x="3013" y="3457"/>
                    </a:cubicBezTo>
                    <a:cubicBezTo>
                      <a:pt x="3036" y="3421"/>
                      <a:pt x="3048" y="3374"/>
                      <a:pt x="3060" y="3350"/>
                    </a:cubicBezTo>
                    <a:cubicBezTo>
                      <a:pt x="3120" y="3135"/>
                      <a:pt x="3025" y="2897"/>
                      <a:pt x="2834" y="2778"/>
                    </a:cubicBezTo>
                    <a:cubicBezTo>
                      <a:pt x="2941" y="2528"/>
                      <a:pt x="3060" y="2266"/>
                      <a:pt x="3167" y="2028"/>
                    </a:cubicBezTo>
                    <a:cubicBezTo>
                      <a:pt x="3036" y="1683"/>
                      <a:pt x="2798" y="1373"/>
                      <a:pt x="2572" y="1076"/>
                    </a:cubicBezTo>
                    <a:cubicBezTo>
                      <a:pt x="2393" y="992"/>
                      <a:pt x="2227" y="969"/>
                      <a:pt x="2048" y="873"/>
                    </a:cubicBezTo>
                    <a:cubicBezTo>
                      <a:pt x="2084" y="802"/>
                      <a:pt x="2120" y="718"/>
                      <a:pt x="2120" y="623"/>
                    </a:cubicBezTo>
                    <a:lnTo>
                      <a:pt x="2120" y="564"/>
                    </a:lnTo>
                    <a:cubicBezTo>
                      <a:pt x="2108" y="457"/>
                      <a:pt x="2001" y="373"/>
                      <a:pt x="1905" y="373"/>
                    </a:cubicBezTo>
                    <a:cubicBezTo>
                      <a:pt x="1965" y="361"/>
                      <a:pt x="1965" y="302"/>
                      <a:pt x="1965" y="242"/>
                    </a:cubicBezTo>
                    <a:cubicBezTo>
                      <a:pt x="1965" y="183"/>
                      <a:pt x="1917" y="135"/>
                      <a:pt x="1870" y="99"/>
                    </a:cubicBezTo>
                    <a:cubicBezTo>
                      <a:pt x="1822" y="76"/>
                      <a:pt x="1762" y="64"/>
                      <a:pt x="1703" y="40"/>
                    </a:cubicBezTo>
                    <a:cubicBezTo>
                      <a:pt x="1607" y="13"/>
                      <a:pt x="1508" y="1"/>
                      <a:pt x="1406" y="1"/>
                    </a:cubicBezTo>
                    <a:close/>
                  </a:path>
                </a:pathLst>
              </a:custGeom>
              <a:solidFill>
                <a:srgbClr val="77AF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7" name="Google Shape;3477;p94"/>
              <p:cNvSpPr/>
              <p:nvPr/>
            </p:nvSpPr>
            <p:spPr>
              <a:xfrm>
                <a:off x="3918333" y="2914417"/>
                <a:ext cx="66885" cy="120802"/>
              </a:xfrm>
              <a:custGeom>
                <a:avLst/>
                <a:gdLst/>
                <a:ahLst/>
                <a:cxnLst/>
                <a:rect l="l" t="t" r="r" b="b"/>
                <a:pathLst>
                  <a:path w="2156" h="3894" extrusionOk="0">
                    <a:moveTo>
                      <a:pt x="703" y="0"/>
                    </a:moveTo>
                    <a:cubicBezTo>
                      <a:pt x="584" y="36"/>
                      <a:pt x="488" y="84"/>
                      <a:pt x="381" y="131"/>
                    </a:cubicBezTo>
                    <a:cubicBezTo>
                      <a:pt x="393" y="238"/>
                      <a:pt x="453" y="334"/>
                      <a:pt x="548" y="369"/>
                    </a:cubicBezTo>
                    <a:cubicBezTo>
                      <a:pt x="500" y="453"/>
                      <a:pt x="465" y="536"/>
                      <a:pt x="429" y="607"/>
                    </a:cubicBezTo>
                    <a:cubicBezTo>
                      <a:pt x="500" y="631"/>
                      <a:pt x="560" y="691"/>
                      <a:pt x="608" y="750"/>
                    </a:cubicBezTo>
                    <a:cubicBezTo>
                      <a:pt x="584" y="774"/>
                      <a:pt x="572" y="786"/>
                      <a:pt x="572" y="810"/>
                    </a:cubicBezTo>
                    <a:cubicBezTo>
                      <a:pt x="369" y="1167"/>
                      <a:pt x="179" y="1584"/>
                      <a:pt x="0" y="2000"/>
                    </a:cubicBezTo>
                    <a:cubicBezTo>
                      <a:pt x="0" y="2179"/>
                      <a:pt x="36" y="2358"/>
                      <a:pt x="119" y="2524"/>
                    </a:cubicBezTo>
                    <a:cubicBezTo>
                      <a:pt x="191" y="2691"/>
                      <a:pt x="274" y="2834"/>
                      <a:pt x="417" y="2977"/>
                    </a:cubicBezTo>
                    <a:lnTo>
                      <a:pt x="441" y="3012"/>
                    </a:lnTo>
                    <a:cubicBezTo>
                      <a:pt x="679" y="3143"/>
                      <a:pt x="977" y="3251"/>
                      <a:pt x="1250" y="3346"/>
                    </a:cubicBezTo>
                    <a:cubicBezTo>
                      <a:pt x="1215" y="3465"/>
                      <a:pt x="1167" y="3572"/>
                      <a:pt x="1143" y="3691"/>
                    </a:cubicBezTo>
                    <a:cubicBezTo>
                      <a:pt x="1131" y="3715"/>
                      <a:pt x="1131" y="3763"/>
                      <a:pt x="1131" y="3786"/>
                    </a:cubicBezTo>
                    <a:cubicBezTo>
                      <a:pt x="1143" y="3822"/>
                      <a:pt x="1167" y="3846"/>
                      <a:pt x="1215" y="3870"/>
                    </a:cubicBezTo>
                    <a:cubicBezTo>
                      <a:pt x="1227" y="3882"/>
                      <a:pt x="1250" y="3882"/>
                      <a:pt x="1274" y="3894"/>
                    </a:cubicBezTo>
                    <a:lnTo>
                      <a:pt x="2036" y="3894"/>
                    </a:lnTo>
                    <a:cubicBezTo>
                      <a:pt x="1989" y="3882"/>
                      <a:pt x="1965" y="3870"/>
                      <a:pt x="1917" y="3846"/>
                    </a:cubicBezTo>
                    <a:cubicBezTo>
                      <a:pt x="1858" y="3822"/>
                      <a:pt x="1810" y="3810"/>
                      <a:pt x="1751" y="3774"/>
                    </a:cubicBezTo>
                    <a:cubicBezTo>
                      <a:pt x="1858" y="3667"/>
                      <a:pt x="1941" y="3572"/>
                      <a:pt x="2048" y="3477"/>
                    </a:cubicBezTo>
                    <a:cubicBezTo>
                      <a:pt x="1917" y="3393"/>
                      <a:pt x="1762" y="3298"/>
                      <a:pt x="1631" y="3215"/>
                    </a:cubicBezTo>
                    <a:cubicBezTo>
                      <a:pt x="1810" y="2989"/>
                      <a:pt x="1977" y="2762"/>
                      <a:pt x="2155" y="2560"/>
                    </a:cubicBezTo>
                    <a:lnTo>
                      <a:pt x="2155" y="2560"/>
                    </a:lnTo>
                    <a:cubicBezTo>
                      <a:pt x="2010" y="2662"/>
                      <a:pt x="1839" y="2708"/>
                      <a:pt x="1666" y="2708"/>
                    </a:cubicBezTo>
                    <a:cubicBezTo>
                      <a:pt x="1271" y="2708"/>
                      <a:pt x="864" y="2468"/>
                      <a:pt x="715" y="2096"/>
                    </a:cubicBezTo>
                    <a:cubicBezTo>
                      <a:pt x="500" y="1584"/>
                      <a:pt x="739" y="1048"/>
                      <a:pt x="1131" y="715"/>
                    </a:cubicBezTo>
                    <a:cubicBezTo>
                      <a:pt x="1167" y="667"/>
                      <a:pt x="1215" y="631"/>
                      <a:pt x="1262" y="607"/>
                    </a:cubicBezTo>
                    <a:cubicBezTo>
                      <a:pt x="1000" y="393"/>
                      <a:pt x="846" y="238"/>
                      <a:pt x="703" y="0"/>
                    </a:cubicBezTo>
                    <a:close/>
                  </a:path>
                </a:pathLst>
              </a:custGeom>
              <a:solidFill>
                <a:srgbClr val="9AB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8" name="Google Shape;3478;p94"/>
              <p:cNvSpPr/>
              <p:nvPr/>
            </p:nvSpPr>
            <p:spPr>
              <a:xfrm>
                <a:off x="3926461" y="2896827"/>
                <a:ext cx="59129" cy="42718"/>
              </a:xfrm>
              <a:custGeom>
                <a:avLst/>
                <a:gdLst/>
                <a:ahLst/>
                <a:cxnLst/>
                <a:rect l="l" t="t" r="r" b="b"/>
                <a:pathLst>
                  <a:path w="1906" h="1377" extrusionOk="0">
                    <a:moveTo>
                      <a:pt x="1216" y="0"/>
                    </a:moveTo>
                    <a:cubicBezTo>
                      <a:pt x="867" y="0"/>
                      <a:pt x="376" y="79"/>
                      <a:pt x="0" y="448"/>
                    </a:cubicBezTo>
                    <a:lnTo>
                      <a:pt x="226" y="1377"/>
                    </a:lnTo>
                    <a:lnTo>
                      <a:pt x="1905" y="1020"/>
                    </a:lnTo>
                    <a:lnTo>
                      <a:pt x="1655" y="43"/>
                    </a:lnTo>
                    <a:cubicBezTo>
                      <a:pt x="1655" y="43"/>
                      <a:pt x="1474" y="0"/>
                      <a:pt x="1216" y="0"/>
                    </a:cubicBezTo>
                    <a:close/>
                  </a:path>
                </a:pathLst>
              </a:custGeom>
              <a:solidFill>
                <a:srgbClr val="414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79" name="Google Shape;3479;p94"/>
              <p:cNvSpPr/>
              <p:nvPr/>
            </p:nvSpPr>
            <p:spPr>
              <a:xfrm>
                <a:off x="4300623" y="2975717"/>
                <a:ext cx="403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3" h="6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3"/>
                      <a:pt x="12" y="48"/>
                      <a:pt x="12" y="60"/>
                    </a:cubicBezTo>
                    <a:cubicBezTo>
                      <a:pt x="12" y="25"/>
                      <a:pt x="0" y="13"/>
                      <a:pt x="0" y="1"/>
                    </a:cubicBezTo>
                    <a:close/>
                  </a:path>
                </a:pathLst>
              </a:custGeom>
              <a:solidFill>
                <a:srgbClr val="C3DF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0" name="Google Shape;3480;p94"/>
              <p:cNvSpPr/>
              <p:nvPr/>
            </p:nvSpPr>
            <p:spPr>
              <a:xfrm>
                <a:off x="4157671" y="2906661"/>
                <a:ext cx="154802" cy="127813"/>
              </a:xfrm>
              <a:custGeom>
                <a:avLst/>
                <a:gdLst/>
                <a:ahLst/>
                <a:cxnLst/>
                <a:rect l="l" t="t" r="r" b="b"/>
                <a:pathLst>
                  <a:path w="4990" h="4120" extrusionOk="0">
                    <a:moveTo>
                      <a:pt x="4025" y="0"/>
                    </a:moveTo>
                    <a:cubicBezTo>
                      <a:pt x="3953" y="83"/>
                      <a:pt x="3894" y="179"/>
                      <a:pt x="3918" y="286"/>
                    </a:cubicBezTo>
                    <a:lnTo>
                      <a:pt x="3656" y="334"/>
                    </a:lnTo>
                    <a:cubicBezTo>
                      <a:pt x="3668" y="405"/>
                      <a:pt x="3668" y="500"/>
                      <a:pt x="3632" y="572"/>
                    </a:cubicBezTo>
                    <a:cubicBezTo>
                      <a:pt x="3156" y="595"/>
                      <a:pt x="2679" y="691"/>
                      <a:pt x="2227" y="774"/>
                    </a:cubicBezTo>
                    <a:cubicBezTo>
                      <a:pt x="2072" y="881"/>
                      <a:pt x="1953" y="1012"/>
                      <a:pt x="1870" y="1179"/>
                    </a:cubicBezTo>
                    <a:cubicBezTo>
                      <a:pt x="1775" y="1334"/>
                      <a:pt x="1703" y="1512"/>
                      <a:pt x="1667" y="1691"/>
                    </a:cubicBezTo>
                    <a:lnTo>
                      <a:pt x="1656" y="1727"/>
                    </a:lnTo>
                    <a:cubicBezTo>
                      <a:pt x="1691" y="2012"/>
                      <a:pt x="1775" y="2310"/>
                      <a:pt x="1870" y="2584"/>
                    </a:cubicBezTo>
                    <a:cubicBezTo>
                      <a:pt x="1751" y="2608"/>
                      <a:pt x="1644" y="2655"/>
                      <a:pt x="1525" y="2679"/>
                    </a:cubicBezTo>
                    <a:cubicBezTo>
                      <a:pt x="1489" y="2703"/>
                      <a:pt x="1465" y="2703"/>
                      <a:pt x="1429" y="2727"/>
                    </a:cubicBezTo>
                    <a:cubicBezTo>
                      <a:pt x="1417" y="2762"/>
                      <a:pt x="1417" y="2798"/>
                      <a:pt x="1417" y="2834"/>
                    </a:cubicBezTo>
                    <a:cubicBezTo>
                      <a:pt x="1429" y="2917"/>
                      <a:pt x="1453" y="3012"/>
                      <a:pt x="1477" y="3096"/>
                    </a:cubicBezTo>
                    <a:lnTo>
                      <a:pt x="1525" y="3239"/>
                    </a:lnTo>
                    <a:cubicBezTo>
                      <a:pt x="1508" y="3234"/>
                      <a:pt x="1491" y="3232"/>
                      <a:pt x="1475" y="3232"/>
                    </a:cubicBezTo>
                    <a:cubicBezTo>
                      <a:pt x="1401" y="3232"/>
                      <a:pt x="1335" y="3275"/>
                      <a:pt x="1286" y="3334"/>
                    </a:cubicBezTo>
                    <a:cubicBezTo>
                      <a:pt x="1239" y="3417"/>
                      <a:pt x="1239" y="3501"/>
                      <a:pt x="1263" y="3596"/>
                    </a:cubicBezTo>
                    <a:cubicBezTo>
                      <a:pt x="1231" y="3593"/>
                      <a:pt x="1198" y="3592"/>
                      <a:pt x="1166" y="3592"/>
                    </a:cubicBezTo>
                    <a:cubicBezTo>
                      <a:pt x="754" y="3592"/>
                      <a:pt x="321" y="3800"/>
                      <a:pt x="1" y="4120"/>
                    </a:cubicBezTo>
                    <a:lnTo>
                      <a:pt x="3001" y="4120"/>
                    </a:lnTo>
                    <a:cubicBezTo>
                      <a:pt x="2977" y="4060"/>
                      <a:pt x="2953" y="4013"/>
                      <a:pt x="2906" y="3965"/>
                    </a:cubicBezTo>
                    <a:cubicBezTo>
                      <a:pt x="2977" y="3965"/>
                      <a:pt x="3060" y="3941"/>
                      <a:pt x="3132" y="3893"/>
                    </a:cubicBezTo>
                    <a:cubicBezTo>
                      <a:pt x="3275" y="3798"/>
                      <a:pt x="3370" y="3620"/>
                      <a:pt x="3358" y="3441"/>
                    </a:cubicBezTo>
                    <a:cubicBezTo>
                      <a:pt x="3608" y="3382"/>
                      <a:pt x="3906" y="3322"/>
                      <a:pt x="4156" y="3262"/>
                    </a:cubicBezTo>
                    <a:cubicBezTo>
                      <a:pt x="4370" y="2953"/>
                      <a:pt x="4489" y="2584"/>
                      <a:pt x="4584" y="2227"/>
                    </a:cubicBezTo>
                    <a:cubicBezTo>
                      <a:pt x="4549" y="2036"/>
                      <a:pt x="4465" y="1881"/>
                      <a:pt x="4454" y="1691"/>
                    </a:cubicBezTo>
                    <a:cubicBezTo>
                      <a:pt x="4561" y="1667"/>
                      <a:pt x="4680" y="1643"/>
                      <a:pt x="4751" y="1572"/>
                    </a:cubicBezTo>
                    <a:cubicBezTo>
                      <a:pt x="4823" y="1500"/>
                      <a:pt x="4846" y="1357"/>
                      <a:pt x="4787" y="1274"/>
                    </a:cubicBezTo>
                    <a:lnTo>
                      <a:pt x="4787" y="1274"/>
                    </a:lnTo>
                    <a:cubicBezTo>
                      <a:pt x="4797" y="1285"/>
                      <a:pt x="4810" y="1289"/>
                      <a:pt x="4823" y="1289"/>
                    </a:cubicBezTo>
                    <a:cubicBezTo>
                      <a:pt x="4856" y="1289"/>
                      <a:pt x="4896" y="1264"/>
                      <a:pt x="4930" y="1238"/>
                    </a:cubicBezTo>
                    <a:cubicBezTo>
                      <a:pt x="4977" y="1203"/>
                      <a:pt x="4989" y="1131"/>
                      <a:pt x="4989" y="1072"/>
                    </a:cubicBezTo>
                    <a:cubicBezTo>
                      <a:pt x="4989" y="1012"/>
                      <a:pt x="4965" y="965"/>
                      <a:pt x="4942" y="917"/>
                    </a:cubicBezTo>
                    <a:cubicBezTo>
                      <a:pt x="4846" y="619"/>
                      <a:pt x="4584" y="381"/>
                      <a:pt x="4323" y="179"/>
                    </a:cubicBezTo>
                    <a:cubicBezTo>
                      <a:pt x="4215" y="107"/>
                      <a:pt x="4108" y="48"/>
                      <a:pt x="4025" y="0"/>
                    </a:cubicBezTo>
                    <a:close/>
                  </a:path>
                </a:pathLst>
              </a:custGeom>
              <a:solidFill>
                <a:srgbClr val="77AF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1" name="Google Shape;3481;p94"/>
              <p:cNvSpPr/>
              <p:nvPr/>
            </p:nvSpPr>
            <p:spPr>
              <a:xfrm>
                <a:off x="4157671" y="2907034"/>
                <a:ext cx="133366" cy="127440"/>
              </a:xfrm>
              <a:custGeom>
                <a:avLst/>
                <a:gdLst/>
                <a:ahLst/>
                <a:cxnLst/>
                <a:rect l="l" t="t" r="r" b="b"/>
                <a:pathLst>
                  <a:path w="4299" h="4108" extrusionOk="0">
                    <a:moveTo>
                      <a:pt x="4001" y="0"/>
                    </a:moveTo>
                    <a:cubicBezTo>
                      <a:pt x="3930" y="71"/>
                      <a:pt x="3870" y="179"/>
                      <a:pt x="3906" y="274"/>
                    </a:cubicBezTo>
                    <a:lnTo>
                      <a:pt x="3632" y="322"/>
                    </a:lnTo>
                    <a:cubicBezTo>
                      <a:pt x="3644" y="393"/>
                      <a:pt x="3644" y="488"/>
                      <a:pt x="3620" y="560"/>
                    </a:cubicBezTo>
                    <a:cubicBezTo>
                      <a:pt x="3144" y="595"/>
                      <a:pt x="2668" y="679"/>
                      <a:pt x="2203" y="762"/>
                    </a:cubicBezTo>
                    <a:cubicBezTo>
                      <a:pt x="2060" y="869"/>
                      <a:pt x="1941" y="1000"/>
                      <a:pt x="1846" y="1167"/>
                    </a:cubicBezTo>
                    <a:cubicBezTo>
                      <a:pt x="1763" y="1322"/>
                      <a:pt x="1679" y="1500"/>
                      <a:pt x="1656" y="1679"/>
                    </a:cubicBezTo>
                    <a:lnTo>
                      <a:pt x="1644" y="1715"/>
                    </a:lnTo>
                    <a:cubicBezTo>
                      <a:pt x="1667" y="2000"/>
                      <a:pt x="1763" y="2298"/>
                      <a:pt x="1846" y="2572"/>
                    </a:cubicBezTo>
                    <a:cubicBezTo>
                      <a:pt x="1727" y="2596"/>
                      <a:pt x="1620" y="2643"/>
                      <a:pt x="1501" y="2679"/>
                    </a:cubicBezTo>
                    <a:cubicBezTo>
                      <a:pt x="1477" y="2691"/>
                      <a:pt x="1453" y="2691"/>
                      <a:pt x="1417" y="2715"/>
                    </a:cubicBezTo>
                    <a:cubicBezTo>
                      <a:pt x="1406" y="2750"/>
                      <a:pt x="1406" y="2786"/>
                      <a:pt x="1406" y="2822"/>
                    </a:cubicBezTo>
                    <a:cubicBezTo>
                      <a:pt x="1417" y="2917"/>
                      <a:pt x="1429" y="3000"/>
                      <a:pt x="1465" y="3084"/>
                    </a:cubicBezTo>
                    <a:lnTo>
                      <a:pt x="1501" y="3227"/>
                    </a:lnTo>
                    <a:cubicBezTo>
                      <a:pt x="1486" y="3222"/>
                      <a:pt x="1471" y="3221"/>
                      <a:pt x="1456" y="3221"/>
                    </a:cubicBezTo>
                    <a:cubicBezTo>
                      <a:pt x="1385" y="3221"/>
                      <a:pt x="1312" y="3265"/>
                      <a:pt x="1263" y="3334"/>
                    </a:cubicBezTo>
                    <a:cubicBezTo>
                      <a:pt x="1227" y="3405"/>
                      <a:pt x="1227" y="3489"/>
                      <a:pt x="1251" y="3584"/>
                    </a:cubicBezTo>
                    <a:cubicBezTo>
                      <a:pt x="1220" y="3581"/>
                      <a:pt x="1188" y="3580"/>
                      <a:pt x="1157" y="3580"/>
                    </a:cubicBezTo>
                    <a:cubicBezTo>
                      <a:pt x="754" y="3580"/>
                      <a:pt x="321" y="3788"/>
                      <a:pt x="1" y="4108"/>
                    </a:cubicBezTo>
                    <a:lnTo>
                      <a:pt x="1536" y="4108"/>
                    </a:lnTo>
                    <a:cubicBezTo>
                      <a:pt x="1632" y="3989"/>
                      <a:pt x="1667" y="3834"/>
                      <a:pt x="1667" y="3691"/>
                    </a:cubicBezTo>
                    <a:cubicBezTo>
                      <a:pt x="1763" y="3667"/>
                      <a:pt x="1834" y="3667"/>
                      <a:pt x="1929" y="3655"/>
                    </a:cubicBezTo>
                    <a:cubicBezTo>
                      <a:pt x="1894" y="3524"/>
                      <a:pt x="1870" y="3370"/>
                      <a:pt x="1834" y="3239"/>
                    </a:cubicBezTo>
                    <a:cubicBezTo>
                      <a:pt x="1834" y="3227"/>
                      <a:pt x="1834" y="3215"/>
                      <a:pt x="1822" y="3191"/>
                    </a:cubicBezTo>
                    <a:lnTo>
                      <a:pt x="1822" y="3191"/>
                    </a:lnTo>
                    <a:cubicBezTo>
                      <a:pt x="1953" y="3215"/>
                      <a:pt x="2096" y="3239"/>
                      <a:pt x="2239" y="3274"/>
                    </a:cubicBezTo>
                    <a:cubicBezTo>
                      <a:pt x="2239" y="3108"/>
                      <a:pt x="2215" y="2941"/>
                      <a:pt x="2215" y="2774"/>
                    </a:cubicBezTo>
                    <a:lnTo>
                      <a:pt x="2215" y="2774"/>
                    </a:lnTo>
                    <a:cubicBezTo>
                      <a:pt x="2501" y="2798"/>
                      <a:pt x="2787" y="2810"/>
                      <a:pt x="3049" y="2822"/>
                    </a:cubicBezTo>
                    <a:cubicBezTo>
                      <a:pt x="2501" y="2631"/>
                      <a:pt x="2275" y="1869"/>
                      <a:pt x="2596" y="1381"/>
                    </a:cubicBezTo>
                    <a:cubicBezTo>
                      <a:pt x="2813" y="1028"/>
                      <a:pt x="3187" y="880"/>
                      <a:pt x="3572" y="880"/>
                    </a:cubicBezTo>
                    <a:cubicBezTo>
                      <a:pt x="3758" y="880"/>
                      <a:pt x="3946" y="914"/>
                      <a:pt x="4120" y="976"/>
                    </a:cubicBezTo>
                    <a:cubicBezTo>
                      <a:pt x="4156" y="667"/>
                      <a:pt x="4180" y="429"/>
                      <a:pt x="4299" y="179"/>
                    </a:cubicBezTo>
                    <a:cubicBezTo>
                      <a:pt x="4203" y="95"/>
                      <a:pt x="4096" y="36"/>
                      <a:pt x="4001" y="0"/>
                    </a:cubicBezTo>
                    <a:close/>
                  </a:path>
                </a:pathLst>
              </a:custGeom>
              <a:solidFill>
                <a:srgbClr val="9ABF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2" name="Google Shape;3482;p94"/>
              <p:cNvSpPr/>
              <p:nvPr/>
            </p:nvSpPr>
            <p:spPr>
              <a:xfrm>
                <a:off x="4045029" y="2854947"/>
                <a:ext cx="108982" cy="178783"/>
              </a:xfrm>
              <a:custGeom>
                <a:avLst/>
                <a:gdLst/>
                <a:ahLst/>
                <a:cxnLst/>
                <a:rect l="l" t="t" r="r" b="b"/>
                <a:pathLst>
                  <a:path w="3513" h="5763" extrusionOk="0">
                    <a:moveTo>
                      <a:pt x="2429" y="0"/>
                    </a:moveTo>
                    <a:lnTo>
                      <a:pt x="1953" y="24"/>
                    </a:lnTo>
                    <a:lnTo>
                      <a:pt x="1417" y="36"/>
                    </a:lnTo>
                    <a:lnTo>
                      <a:pt x="1346" y="667"/>
                    </a:lnTo>
                    <a:cubicBezTo>
                      <a:pt x="1191" y="679"/>
                      <a:pt x="1048" y="703"/>
                      <a:pt x="953" y="738"/>
                    </a:cubicBezTo>
                    <a:cubicBezTo>
                      <a:pt x="703" y="846"/>
                      <a:pt x="465" y="988"/>
                      <a:pt x="274" y="1179"/>
                    </a:cubicBezTo>
                    <a:cubicBezTo>
                      <a:pt x="238" y="1834"/>
                      <a:pt x="203" y="2536"/>
                      <a:pt x="155" y="3191"/>
                    </a:cubicBezTo>
                    <a:cubicBezTo>
                      <a:pt x="286" y="3310"/>
                      <a:pt x="476" y="3358"/>
                      <a:pt x="619" y="3477"/>
                    </a:cubicBezTo>
                    <a:cubicBezTo>
                      <a:pt x="572" y="3834"/>
                      <a:pt x="572" y="4239"/>
                      <a:pt x="536" y="4596"/>
                    </a:cubicBezTo>
                    <a:lnTo>
                      <a:pt x="536" y="4656"/>
                    </a:lnTo>
                    <a:cubicBezTo>
                      <a:pt x="405" y="4834"/>
                      <a:pt x="214" y="4989"/>
                      <a:pt x="60" y="5168"/>
                    </a:cubicBezTo>
                    <a:cubicBezTo>
                      <a:pt x="60" y="5287"/>
                      <a:pt x="48" y="5394"/>
                      <a:pt x="36" y="5501"/>
                    </a:cubicBezTo>
                    <a:cubicBezTo>
                      <a:pt x="36" y="5525"/>
                      <a:pt x="36" y="5560"/>
                      <a:pt x="24" y="5608"/>
                    </a:cubicBezTo>
                    <a:lnTo>
                      <a:pt x="24" y="5620"/>
                    </a:lnTo>
                    <a:cubicBezTo>
                      <a:pt x="24" y="5668"/>
                      <a:pt x="0" y="5727"/>
                      <a:pt x="0" y="5763"/>
                    </a:cubicBezTo>
                    <a:lnTo>
                      <a:pt x="3370" y="5763"/>
                    </a:lnTo>
                    <a:lnTo>
                      <a:pt x="3370" y="5680"/>
                    </a:lnTo>
                    <a:lnTo>
                      <a:pt x="3370" y="5549"/>
                    </a:lnTo>
                    <a:lnTo>
                      <a:pt x="3370" y="5334"/>
                    </a:lnTo>
                    <a:cubicBezTo>
                      <a:pt x="3251" y="5156"/>
                      <a:pt x="3072" y="4965"/>
                      <a:pt x="2953" y="4787"/>
                    </a:cubicBezTo>
                    <a:cubicBezTo>
                      <a:pt x="2941" y="4525"/>
                      <a:pt x="2965" y="4263"/>
                      <a:pt x="2965" y="4001"/>
                    </a:cubicBezTo>
                    <a:lnTo>
                      <a:pt x="2965" y="3596"/>
                    </a:lnTo>
                    <a:cubicBezTo>
                      <a:pt x="3120" y="3489"/>
                      <a:pt x="3310" y="3465"/>
                      <a:pt x="3453" y="3358"/>
                    </a:cubicBezTo>
                    <a:cubicBezTo>
                      <a:pt x="3477" y="2703"/>
                      <a:pt x="3501" y="2001"/>
                      <a:pt x="3513" y="1334"/>
                    </a:cubicBezTo>
                    <a:cubicBezTo>
                      <a:pt x="3334" y="1119"/>
                      <a:pt x="3132" y="941"/>
                      <a:pt x="2881" y="822"/>
                    </a:cubicBezTo>
                    <a:cubicBezTo>
                      <a:pt x="2786" y="786"/>
                      <a:pt x="2620" y="738"/>
                      <a:pt x="2477" y="703"/>
                    </a:cubicBezTo>
                    <a:lnTo>
                      <a:pt x="2429" y="0"/>
                    </a:lnTo>
                    <a:close/>
                  </a:path>
                </a:pathLst>
              </a:custGeom>
              <a:solidFill>
                <a:srgbClr val="5E80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3" name="Google Shape;3483;p94"/>
              <p:cNvSpPr/>
              <p:nvPr/>
            </p:nvSpPr>
            <p:spPr>
              <a:xfrm>
                <a:off x="4044284" y="2857149"/>
                <a:ext cx="60246" cy="178069"/>
              </a:xfrm>
              <a:custGeom>
                <a:avLst/>
                <a:gdLst/>
                <a:ahLst/>
                <a:cxnLst/>
                <a:rect l="l" t="t" r="r" b="b"/>
                <a:pathLst>
                  <a:path w="1942" h="5740" extrusionOk="0">
                    <a:moveTo>
                      <a:pt x="1941" y="1"/>
                    </a:moveTo>
                    <a:lnTo>
                      <a:pt x="1405" y="13"/>
                    </a:lnTo>
                    <a:lnTo>
                      <a:pt x="1334" y="632"/>
                    </a:lnTo>
                    <a:cubicBezTo>
                      <a:pt x="1191" y="656"/>
                      <a:pt x="1036" y="679"/>
                      <a:pt x="953" y="715"/>
                    </a:cubicBezTo>
                    <a:cubicBezTo>
                      <a:pt x="691" y="810"/>
                      <a:pt x="453" y="965"/>
                      <a:pt x="262" y="1156"/>
                    </a:cubicBezTo>
                    <a:cubicBezTo>
                      <a:pt x="238" y="1810"/>
                      <a:pt x="191" y="2513"/>
                      <a:pt x="143" y="3168"/>
                    </a:cubicBezTo>
                    <a:cubicBezTo>
                      <a:pt x="274" y="3287"/>
                      <a:pt x="477" y="3334"/>
                      <a:pt x="608" y="3454"/>
                    </a:cubicBezTo>
                    <a:cubicBezTo>
                      <a:pt x="560" y="3811"/>
                      <a:pt x="560" y="4204"/>
                      <a:pt x="536" y="4561"/>
                    </a:cubicBezTo>
                    <a:lnTo>
                      <a:pt x="536" y="4620"/>
                    </a:lnTo>
                    <a:cubicBezTo>
                      <a:pt x="393" y="4799"/>
                      <a:pt x="203" y="4966"/>
                      <a:pt x="60" y="5144"/>
                    </a:cubicBezTo>
                    <a:cubicBezTo>
                      <a:pt x="60" y="5263"/>
                      <a:pt x="36" y="5370"/>
                      <a:pt x="24" y="5478"/>
                    </a:cubicBezTo>
                    <a:cubicBezTo>
                      <a:pt x="24" y="5501"/>
                      <a:pt x="24" y="5537"/>
                      <a:pt x="12" y="5573"/>
                    </a:cubicBezTo>
                    <a:lnTo>
                      <a:pt x="12" y="5597"/>
                    </a:lnTo>
                    <a:cubicBezTo>
                      <a:pt x="12" y="5632"/>
                      <a:pt x="0" y="5692"/>
                      <a:pt x="0" y="5740"/>
                    </a:cubicBezTo>
                    <a:lnTo>
                      <a:pt x="655" y="5740"/>
                    </a:lnTo>
                    <a:lnTo>
                      <a:pt x="655" y="5716"/>
                    </a:lnTo>
                    <a:cubicBezTo>
                      <a:pt x="965" y="5454"/>
                      <a:pt x="1739" y="5299"/>
                      <a:pt x="1739" y="5299"/>
                    </a:cubicBezTo>
                    <a:lnTo>
                      <a:pt x="1691" y="4013"/>
                    </a:lnTo>
                    <a:lnTo>
                      <a:pt x="1679" y="3763"/>
                    </a:lnTo>
                    <a:cubicBezTo>
                      <a:pt x="1310" y="3501"/>
                      <a:pt x="1096" y="3096"/>
                      <a:pt x="1096" y="2644"/>
                    </a:cubicBezTo>
                    <a:cubicBezTo>
                      <a:pt x="1096" y="2203"/>
                      <a:pt x="1120" y="1679"/>
                      <a:pt x="1191" y="1441"/>
                    </a:cubicBezTo>
                    <a:cubicBezTo>
                      <a:pt x="1273" y="1181"/>
                      <a:pt x="1498" y="1126"/>
                      <a:pt x="1673" y="1126"/>
                    </a:cubicBezTo>
                    <a:cubicBezTo>
                      <a:pt x="1802" y="1126"/>
                      <a:pt x="1905" y="1156"/>
                      <a:pt x="1905" y="1156"/>
                    </a:cubicBezTo>
                    <a:lnTo>
                      <a:pt x="1941" y="1"/>
                    </a:lnTo>
                    <a:close/>
                  </a:path>
                </a:pathLst>
              </a:custGeom>
              <a:solidFill>
                <a:srgbClr val="5E803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4" name="Google Shape;3484;p94"/>
              <p:cNvSpPr/>
              <p:nvPr/>
            </p:nvSpPr>
            <p:spPr>
              <a:xfrm>
                <a:off x="4072360" y="3755809"/>
                <a:ext cx="144441" cy="313265"/>
              </a:xfrm>
              <a:custGeom>
                <a:avLst/>
                <a:gdLst/>
                <a:ahLst/>
                <a:cxnLst/>
                <a:rect l="l" t="t" r="r" b="b"/>
                <a:pathLst>
                  <a:path w="4656" h="10098" extrusionOk="0">
                    <a:moveTo>
                      <a:pt x="357" y="1"/>
                    </a:moveTo>
                    <a:lnTo>
                      <a:pt x="357" y="417"/>
                    </a:lnTo>
                    <a:cubicBezTo>
                      <a:pt x="393" y="3215"/>
                      <a:pt x="238" y="6406"/>
                      <a:pt x="119" y="8323"/>
                    </a:cubicBezTo>
                    <a:cubicBezTo>
                      <a:pt x="60" y="9406"/>
                      <a:pt x="0" y="10097"/>
                      <a:pt x="0" y="10097"/>
                    </a:cubicBezTo>
                    <a:lnTo>
                      <a:pt x="3751" y="9728"/>
                    </a:lnTo>
                    <a:lnTo>
                      <a:pt x="4656" y="239"/>
                    </a:lnTo>
                    <a:lnTo>
                      <a:pt x="1596" y="84"/>
                    </a:lnTo>
                    <a:lnTo>
                      <a:pt x="1167" y="48"/>
                    </a:lnTo>
                    <a:lnTo>
                      <a:pt x="357" y="1"/>
                    </a:ln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5" name="Google Shape;3485;p94"/>
              <p:cNvSpPr/>
              <p:nvPr/>
            </p:nvSpPr>
            <p:spPr>
              <a:xfrm>
                <a:off x="4076051" y="3755809"/>
                <a:ext cx="45820" cy="258573"/>
              </a:xfrm>
              <a:custGeom>
                <a:avLst/>
                <a:gdLst/>
                <a:ahLst/>
                <a:cxnLst/>
                <a:rect l="l" t="t" r="r" b="b"/>
                <a:pathLst>
                  <a:path w="1477" h="8335" extrusionOk="0">
                    <a:moveTo>
                      <a:pt x="238" y="1"/>
                    </a:moveTo>
                    <a:lnTo>
                      <a:pt x="238" y="417"/>
                    </a:lnTo>
                    <a:cubicBezTo>
                      <a:pt x="274" y="3215"/>
                      <a:pt x="119" y="6418"/>
                      <a:pt x="0" y="8335"/>
                    </a:cubicBezTo>
                    <a:cubicBezTo>
                      <a:pt x="822" y="8252"/>
                      <a:pt x="1477" y="8180"/>
                      <a:pt x="1477" y="8180"/>
                    </a:cubicBezTo>
                    <a:lnTo>
                      <a:pt x="1477" y="84"/>
                    </a:lnTo>
                    <a:lnTo>
                      <a:pt x="1048" y="48"/>
                    </a:lnTo>
                    <a:lnTo>
                      <a:pt x="238" y="1"/>
                    </a:ln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6" name="Google Shape;3486;p94"/>
              <p:cNvSpPr/>
              <p:nvPr/>
            </p:nvSpPr>
            <p:spPr>
              <a:xfrm>
                <a:off x="3584438" y="3286253"/>
                <a:ext cx="729866" cy="500982"/>
              </a:xfrm>
              <a:custGeom>
                <a:avLst/>
                <a:gdLst/>
                <a:ahLst/>
                <a:cxnLst/>
                <a:rect l="l" t="t" r="r" b="b"/>
                <a:pathLst>
                  <a:path w="23527" h="16149" extrusionOk="0">
                    <a:moveTo>
                      <a:pt x="18906" y="1"/>
                    </a:moveTo>
                    <a:cubicBezTo>
                      <a:pt x="18597" y="1"/>
                      <a:pt x="18272" y="13"/>
                      <a:pt x="17931" y="39"/>
                    </a:cubicBezTo>
                    <a:cubicBezTo>
                      <a:pt x="15169" y="242"/>
                      <a:pt x="2369" y="4742"/>
                      <a:pt x="2369" y="4742"/>
                    </a:cubicBezTo>
                    <a:lnTo>
                      <a:pt x="0" y="15398"/>
                    </a:lnTo>
                    <a:cubicBezTo>
                      <a:pt x="0" y="15398"/>
                      <a:pt x="225" y="15400"/>
                      <a:pt x="592" y="15400"/>
                    </a:cubicBezTo>
                    <a:cubicBezTo>
                      <a:pt x="1999" y="15400"/>
                      <a:pt x="5500" y="15378"/>
                      <a:pt x="6453" y="15160"/>
                    </a:cubicBezTo>
                    <a:cubicBezTo>
                      <a:pt x="7668" y="14875"/>
                      <a:pt x="15192" y="8683"/>
                      <a:pt x="15192" y="8683"/>
                    </a:cubicBezTo>
                    <a:lnTo>
                      <a:pt x="15240" y="16149"/>
                    </a:lnTo>
                    <a:lnTo>
                      <a:pt x="21300" y="15934"/>
                    </a:lnTo>
                    <a:cubicBezTo>
                      <a:pt x="21300" y="15934"/>
                      <a:pt x="23527" y="2278"/>
                      <a:pt x="22967" y="1409"/>
                    </a:cubicBezTo>
                    <a:cubicBezTo>
                      <a:pt x="22476" y="636"/>
                      <a:pt x="21106" y="1"/>
                      <a:pt x="18906" y="1"/>
                    </a:cubicBezTo>
                    <a:close/>
                  </a:path>
                </a:pathLst>
              </a:custGeom>
              <a:solidFill>
                <a:srgbClr val="3BAB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7" name="Google Shape;3487;p94"/>
              <p:cNvSpPr/>
              <p:nvPr/>
            </p:nvSpPr>
            <p:spPr>
              <a:xfrm>
                <a:off x="4044656" y="3743990"/>
                <a:ext cx="392652" cy="359054"/>
              </a:xfrm>
              <a:custGeom>
                <a:avLst/>
                <a:gdLst/>
                <a:ahLst/>
                <a:cxnLst/>
                <a:rect l="l" t="t" r="r" b="b"/>
                <a:pathLst>
                  <a:path w="12657" h="11574" extrusionOk="0">
                    <a:moveTo>
                      <a:pt x="0" y="1"/>
                    </a:moveTo>
                    <a:lnTo>
                      <a:pt x="631" y="10049"/>
                    </a:lnTo>
                    <a:cubicBezTo>
                      <a:pt x="536" y="10728"/>
                      <a:pt x="477" y="11311"/>
                      <a:pt x="453" y="11538"/>
                    </a:cubicBezTo>
                    <a:lnTo>
                      <a:pt x="12657" y="11573"/>
                    </a:lnTo>
                    <a:cubicBezTo>
                      <a:pt x="12657" y="11359"/>
                      <a:pt x="12561" y="11097"/>
                      <a:pt x="12299" y="10978"/>
                    </a:cubicBezTo>
                    <a:cubicBezTo>
                      <a:pt x="11526" y="10609"/>
                      <a:pt x="8644" y="9430"/>
                      <a:pt x="7870" y="8775"/>
                    </a:cubicBezTo>
                    <a:cubicBezTo>
                      <a:pt x="7275" y="8275"/>
                      <a:pt x="5715" y="6775"/>
                      <a:pt x="5715" y="6775"/>
                    </a:cubicBezTo>
                    <a:lnTo>
                      <a:pt x="6942" y="1"/>
                    </a:lnTo>
                    <a:close/>
                  </a:path>
                </a:pathLst>
              </a:custGeom>
              <a:solidFill>
                <a:srgbClr val="3A4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8" name="Google Shape;3488;p94"/>
              <p:cNvSpPr/>
              <p:nvPr/>
            </p:nvSpPr>
            <p:spPr>
              <a:xfrm>
                <a:off x="4059051" y="4101152"/>
                <a:ext cx="379002" cy="35117"/>
              </a:xfrm>
              <a:custGeom>
                <a:avLst/>
                <a:gdLst/>
                <a:ahLst/>
                <a:cxnLst/>
                <a:rect l="l" t="t" r="r" b="b"/>
                <a:pathLst>
                  <a:path w="12217" h="1132" extrusionOk="0">
                    <a:moveTo>
                      <a:pt x="1" y="1"/>
                    </a:moveTo>
                    <a:lnTo>
                      <a:pt x="1" y="1132"/>
                    </a:lnTo>
                    <a:lnTo>
                      <a:pt x="12216" y="1132"/>
                    </a:lnTo>
                    <a:lnTo>
                      <a:pt x="12216" y="48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89" name="Google Shape;3489;p94"/>
              <p:cNvSpPr/>
              <p:nvPr/>
            </p:nvSpPr>
            <p:spPr>
              <a:xfrm>
                <a:off x="3319971" y="3421169"/>
                <a:ext cx="510475" cy="773236"/>
              </a:xfrm>
              <a:custGeom>
                <a:avLst/>
                <a:gdLst/>
                <a:ahLst/>
                <a:cxnLst/>
                <a:rect l="l" t="t" r="r" b="b"/>
                <a:pathLst>
                  <a:path w="16455" h="24925" extrusionOk="0">
                    <a:moveTo>
                      <a:pt x="3929" y="1"/>
                    </a:moveTo>
                    <a:cubicBezTo>
                      <a:pt x="3929" y="1"/>
                      <a:pt x="3060" y="5180"/>
                      <a:pt x="3132" y="6418"/>
                    </a:cubicBezTo>
                    <a:cubicBezTo>
                      <a:pt x="3215" y="7644"/>
                      <a:pt x="8120" y="16074"/>
                      <a:pt x="8120" y="16074"/>
                    </a:cubicBezTo>
                    <a:lnTo>
                      <a:pt x="738" y="14907"/>
                    </a:lnTo>
                    <a:lnTo>
                      <a:pt x="607" y="16002"/>
                    </a:lnTo>
                    <a:lnTo>
                      <a:pt x="429" y="17491"/>
                    </a:lnTo>
                    <a:lnTo>
                      <a:pt x="381" y="17812"/>
                    </a:lnTo>
                    <a:lnTo>
                      <a:pt x="0" y="20944"/>
                    </a:lnTo>
                    <a:cubicBezTo>
                      <a:pt x="0" y="20944"/>
                      <a:pt x="11954" y="24924"/>
                      <a:pt x="13870" y="24924"/>
                    </a:cubicBezTo>
                    <a:cubicBezTo>
                      <a:pt x="13961" y="24924"/>
                      <a:pt x="14030" y="24915"/>
                      <a:pt x="14073" y="24896"/>
                    </a:cubicBezTo>
                    <a:cubicBezTo>
                      <a:pt x="15026" y="24504"/>
                      <a:pt x="15990" y="22920"/>
                      <a:pt x="16228" y="20158"/>
                    </a:cubicBezTo>
                    <a:cubicBezTo>
                      <a:pt x="16455" y="17384"/>
                      <a:pt x="14073" y="4037"/>
                      <a:pt x="14085" y="4037"/>
                    </a:cubicBezTo>
                    <a:lnTo>
                      <a:pt x="8692" y="1894"/>
                    </a:lnTo>
                    <a:lnTo>
                      <a:pt x="8370" y="1775"/>
                    </a:lnTo>
                    <a:lnTo>
                      <a:pt x="5953" y="798"/>
                    </a:lnTo>
                    <a:lnTo>
                      <a:pt x="3929" y="1"/>
                    </a:lnTo>
                    <a:close/>
                  </a:path>
                </a:pathLst>
              </a:custGeom>
              <a:solidFill>
                <a:srgbClr val="63CCC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0" name="Google Shape;3490;p94"/>
              <p:cNvSpPr/>
              <p:nvPr/>
            </p:nvSpPr>
            <p:spPr>
              <a:xfrm>
                <a:off x="2993459" y="3843727"/>
                <a:ext cx="388216" cy="374566"/>
              </a:xfrm>
              <a:custGeom>
                <a:avLst/>
                <a:gdLst/>
                <a:ahLst/>
                <a:cxnLst/>
                <a:rect l="l" t="t" r="r" b="b"/>
                <a:pathLst>
                  <a:path w="12514" h="12074" extrusionOk="0">
                    <a:moveTo>
                      <a:pt x="1857" y="0"/>
                    </a:moveTo>
                    <a:lnTo>
                      <a:pt x="0" y="12073"/>
                    </a:lnTo>
                    <a:cubicBezTo>
                      <a:pt x="214" y="12073"/>
                      <a:pt x="476" y="12026"/>
                      <a:pt x="631" y="11775"/>
                    </a:cubicBezTo>
                    <a:cubicBezTo>
                      <a:pt x="1131" y="11061"/>
                      <a:pt x="2715" y="8394"/>
                      <a:pt x="3465" y="7727"/>
                    </a:cubicBezTo>
                    <a:lnTo>
                      <a:pt x="5775" y="5822"/>
                    </a:lnTo>
                    <a:lnTo>
                      <a:pt x="11632" y="7858"/>
                    </a:lnTo>
                    <a:lnTo>
                      <a:pt x="12514" y="1298"/>
                    </a:lnTo>
                    <a:lnTo>
                      <a:pt x="3298" y="381"/>
                    </a:lnTo>
                    <a:cubicBezTo>
                      <a:pt x="2631" y="191"/>
                      <a:pt x="2084" y="60"/>
                      <a:pt x="1857" y="0"/>
                    </a:cubicBezTo>
                    <a:close/>
                  </a:path>
                </a:pathLst>
              </a:custGeom>
              <a:solidFill>
                <a:srgbClr val="3A43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1" name="Google Shape;3491;p94"/>
              <p:cNvSpPr/>
              <p:nvPr/>
            </p:nvSpPr>
            <p:spPr>
              <a:xfrm>
                <a:off x="2960575" y="3838174"/>
                <a:ext cx="90524" cy="380119"/>
              </a:xfrm>
              <a:custGeom>
                <a:avLst/>
                <a:gdLst/>
                <a:ahLst/>
                <a:cxnLst/>
                <a:rect l="l" t="t" r="r" b="b"/>
                <a:pathLst>
                  <a:path w="2918" h="12253" extrusionOk="0">
                    <a:moveTo>
                      <a:pt x="1798" y="1"/>
                    </a:moveTo>
                    <a:lnTo>
                      <a:pt x="0" y="12085"/>
                    </a:lnTo>
                    <a:lnTo>
                      <a:pt x="1060" y="12252"/>
                    </a:lnTo>
                    <a:lnTo>
                      <a:pt x="2917" y="179"/>
                    </a:lnTo>
                    <a:lnTo>
                      <a:pt x="1798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2" name="Google Shape;3492;p94"/>
              <p:cNvSpPr/>
              <p:nvPr/>
            </p:nvSpPr>
            <p:spPr>
              <a:xfrm>
                <a:off x="3379069" y="2785860"/>
                <a:ext cx="557009" cy="918266"/>
              </a:xfrm>
              <a:custGeom>
                <a:avLst/>
                <a:gdLst/>
                <a:ahLst/>
                <a:cxnLst/>
                <a:rect l="l" t="t" r="r" b="b"/>
                <a:pathLst>
                  <a:path w="17955" h="29600" extrusionOk="0">
                    <a:moveTo>
                      <a:pt x="10240" y="1"/>
                    </a:moveTo>
                    <a:lnTo>
                      <a:pt x="8811" y="548"/>
                    </a:lnTo>
                    <a:lnTo>
                      <a:pt x="6632" y="1739"/>
                    </a:lnTo>
                    <a:lnTo>
                      <a:pt x="6620" y="1763"/>
                    </a:lnTo>
                    <a:cubicBezTo>
                      <a:pt x="6430" y="1918"/>
                      <a:pt x="4906" y="3287"/>
                      <a:pt x="4656" y="4454"/>
                    </a:cubicBezTo>
                    <a:cubicBezTo>
                      <a:pt x="4560" y="4882"/>
                      <a:pt x="4084" y="6668"/>
                      <a:pt x="3477" y="8907"/>
                    </a:cubicBezTo>
                    <a:cubicBezTo>
                      <a:pt x="2227" y="13526"/>
                      <a:pt x="441" y="20039"/>
                      <a:pt x="441" y="20039"/>
                    </a:cubicBezTo>
                    <a:cubicBezTo>
                      <a:pt x="0" y="20872"/>
                      <a:pt x="357" y="24623"/>
                      <a:pt x="655" y="27159"/>
                    </a:cubicBezTo>
                    <a:cubicBezTo>
                      <a:pt x="810" y="28564"/>
                      <a:pt x="977" y="29600"/>
                      <a:pt x="977" y="29600"/>
                    </a:cubicBezTo>
                    <a:cubicBezTo>
                      <a:pt x="977" y="29600"/>
                      <a:pt x="13061" y="27076"/>
                      <a:pt x="13371" y="26135"/>
                    </a:cubicBezTo>
                    <a:cubicBezTo>
                      <a:pt x="13692" y="25194"/>
                      <a:pt x="12621" y="21623"/>
                      <a:pt x="12740" y="21075"/>
                    </a:cubicBezTo>
                    <a:cubicBezTo>
                      <a:pt x="12859" y="20527"/>
                      <a:pt x="14431" y="18991"/>
                      <a:pt x="14431" y="18991"/>
                    </a:cubicBezTo>
                    <a:cubicBezTo>
                      <a:pt x="14431" y="18848"/>
                      <a:pt x="14407" y="18194"/>
                      <a:pt x="14371" y="17360"/>
                    </a:cubicBezTo>
                    <a:cubicBezTo>
                      <a:pt x="14347" y="16515"/>
                      <a:pt x="14323" y="15515"/>
                      <a:pt x="14359" y="14622"/>
                    </a:cubicBezTo>
                    <a:cubicBezTo>
                      <a:pt x="14859" y="14050"/>
                      <a:pt x="17038" y="12086"/>
                      <a:pt x="17538" y="9812"/>
                    </a:cubicBezTo>
                    <a:cubicBezTo>
                      <a:pt x="17955" y="7954"/>
                      <a:pt x="15776" y="1858"/>
                      <a:pt x="15776" y="1858"/>
                    </a:cubicBezTo>
                    <a:lnTo>
                      <a:pt x="14907" y="1441"/>
                    </a:lnTo>
                    <a:lnTo>
                      <a:pt x="14228" y="1120"/>
                    </a:lnTo>
                    <a:lnTo>
                      <a:pt x="10240" y="1"/>
                    </a:ln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3" name="Google Shape;3493;p94"/>
              <p:cNvSpPr/>
              <p:nvPr/>
            </p:nvSpPr>
            <p:spPr>
              <a:xfrm>
                <a:off x="3864043" y="2896672"/>
                <a:ext cx="62821" cy="291829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9407" extrusionOk="0">
                    <a:moveTo>
                      <a:pt x="143" y="1"/>
                    </a:moveTo>
                    <a:cubicBezTo>
                      <a:pt x="143" y="2"/>
                      <a:pt x="1488" y="6621"/>
                      <a:pt x="1357" y="7180"/>
                    </a:cubicBezTo>
                    <a:cubicBezTo>
                      <a:pt x="1226" y="7728"/>
                      <a:pt x="0" y="9407"/>
                      <a:pt x="0" y="9407"/>
                    </a:cubicBezTo>
                    <a:cubicBezTo>
                      <a:pt x="0" y="9407"/>
                      <a:pt x="2024" y="7811"/>
                      <a:pt x="2012" y="6990"/>
                    </a:cubicBezTo>
                    <a:cubicBezTo>
                      <a:pt x="2000" y="6180"/>
                      <a:pt x="143" y="2"/>
                      <a:pt x="143" y="1"/>
                    </a:cubicBezTo>
                    <a:close/>
                  </a:path>
                </a:pathLst>
              </a:custGeom>
              <a:solidFill>
                <a:srgbClr val="AA2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4" name="Google Shape;3494;p94"/>
              <p:cNvSpPr/>
              <p:nvPr/>
            </p:nvSpPr>
            <p:spPr>
              <a:xfrm>
                <a:off x="3399388" y="3324410"/>
                <a:ext cx="427366" cy="379715"/>
              </a:xfrm>
              <a:custGeom>
                <a:avLst/>
                <a:gdLst/>
                <a:ahLst/>
                <a:cxnLst/>
                <a:rect l="l" t="t" r="r" b="b"/>
                <a:pathLst>
                  <a:path w="13776" h="12240" extrusionOk="0">
                    <a:moveTo>
                      <a:pt x="13716" y="0"/>
                    </a:moveTo>
                    <a:cubicBezTo>
                      <a:pt x="12775" y="703"/>
                      <a:pt x="10620" y="2417"/>
                      <a:pt x="10609" y="3108"/>
                    </a:cubicBezTo>
                    <a:cubicBezTo>
                      <a:pt x="10597" y="3989"/>
                      <a:pt x="10478" y="7561"/>
                      <a:pt x="9561" y="8168"/>
                    </a:cubicBezTo>
                    <a:cubicBezTo>
                      <a:pt x="8930" y="8632"/>
                      <a:pt x="3119" y="9418"/>
                      <a:pt x="0" y="9799"/>
                    </a:cubicBezTo>
                    <a:cubicBezTo>
                      <a:pt x="155" y="11204"/>
                      <a:pt x="322" y="12240"/>
                      <a:pt x="322" y="12240"/>
                    </a:cubicBezTo>
                    <a:cubicBezTo>
                      <a:pt x="322" y="12240"/>
                      <a:pt x="12406" y="9716"/>
                      <a:pt x="12716" y="8775"/>
                    </a:cubicBezTo>
                    <a:cubicBezTo>
                      <a:pt x="13037" y="7834"/>
                      <a:pt x="11966" y="4263"/>
                      <a:pt x="12085" y="3715"/>
                    </a:cubicBezTo>
                    <a:cubicBezTo>
                      <a:pt x="12204" y="3167"/>
                      <a:pt x="13776" y="1631"/>
                      <a:pt x="13776" y="1631"/>
                    </a:cubicBezTo>
                    <a:cubicBezTo>
                      <a:pt x="13776" y="1488"/>
                      <a:pt x="13752" y="834"/>
                      <a:pt x="13716" y="0"/>
                    </a:cubicBezTo>
                    <a:close/>
                  </a:path>
                </a:pathLst>
              </a:custGeom>
              <a:solidFill>
                <a:srgbClr val="AA2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5" name="Google Shape;3495;p94"/>
              <p:cNvSpPr/>
              <p:nvPr/>
            </p:nvSpPr>
            <p:spPr>
              <a:xfrm>
                <a:off x="3719975" y="2689473"/>
                <a:ext cx="107152" cy="84878"/>
              </a:xfrm>
              <a:custGeom>
                <a:avLst/>
                <a:gdLst/>
                <a:ahLst/>
                <a:cxnLst/>
                <a:rect l="l" t="t" r="r" b="b"/>
                <a:pathLst>
                  <a:path w="3454" h="2736" extrusionOk="0">
                    <a:moveTo>
                      <a:pt x="465" y="0"/>
                    </a:moveTo>
                    <a:cubicBezTo>
                      <a:pt x="465" y="0"/>
                      <a:pt x="286" y="965"/>
                      <a:pt x="1" y="1822"/>
                    </a:cubicBezTo>
                    <a:cubicBezTo>
                      <a:pt x="167" y="2108"/>
                      <a:pt x="465" y="2334"/>
                      <a:pt x="715" y="2453"/>
                    </a:cubicBezTo>
                    <a:cubicBezTo>
                      <a:pt x="1156" y="2644"/>
                      <a:pt x="1637" y="2735"/>
                      <a:pt x="2123" y="2735"/>
                    </a:cubicBezTo>
                    <a:cubicBezTo>
                      <a:pt x="2425" y="2735"/>
                      <a:pt x="2728" y="2700"/>
                      <a:pt x="3025" y="2632"/>
                    </a:cubicBezTo>
                    <a:cubicBezTo>
                      <a:pt x="3192" y="1739"/>
                      <a:pt x="3453" y="667"/>
                      <a:pt x="3453" y="667"/>
                    </a:cubicBezTo>
                    <a:lnTo>
                      <a:pt x="465" y="0"/>
                    </a:ln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6" name="Google Shape;3496;p94"/>
              <p:cNvSpPr/>
              <p:nvPr/>
            </p:nvSpPr>
            <p:spPr>
              <a:xfrm>
                <a:off x="3696708" y="2745623"/>
                <a:ext cx="123780" cy="109354"/>
              </a:xfrm>
              <a:custGeom>
                <a:avLst/>
                <a:gdLst/>
                <a:ahLst/>
                <a:cxnLst/>
                <a:rect l="l" t="t" r="r" b="b"/>
                <a:pathLst>
                  <a:path w="3990" h="3525" extrusionOk="0">
                    <a:moveTo>
                      <a:pt x="739" y="0"/>
                    </a:moveTo>
                    <a:cubicBezTo>
                      <a:pt x="548" y="607"/>
                      <a:pt x="298" y="1167"/>
                      <a:pt x="12" y="1298"/>
                    </a:cubicBezTo>
                    <a:cubicBezTo>
                      <a:pt x="12" y="1310"/>
                      <a:pt x="1" y="1310"/>
                      <a:pt x="1" y="1310"/>
                    </a:cubicBezTo>
                    <a:cubicBezTo>
                      <a:pt x="1" y="1771"/>
                      <a:pt x="1305" y="3525"/>
                      <a:pt x="2886" y="3525"/>
                    </a:cubicBezTo>
                    <a:cubicBezTo>
                      <a:pt x="2896" y="3525"/>
                      <a:pt x="2907" y="3524"/>
                      <a:pt x="2918" y="3524"/>
                    </a:cubicBezTo>
                    <a:cubicBezTo>
                      <a:pt x="3644" y="3524"/>
                      <a:pt x="3894" y="2977"/>
                      <a:pt x="3989" y="2417"/>
                    </a:cubicBezTo>
                    <a:cubicBezTo>
                      <a:pt x="3775" y="2191"/>
                      <a:pt x="3656" y="2012"/>
                      <a:pt x="3644" y="1905"/>
                    </a:cubicBezTo>
                    <a:cubicBezTo>
                      <a:pt x="3632" y="1715"/>
                      <a:pt x="3692" y="1286"/>
                      <a:pt x="3775" y="810"/>
                    </a:cubicBezTo>
                    <a:lnTo>
                      <a:pt x="3775" y="810"/>
                    </a:lnTo>
                    <a:cubicBezTo>
                      <a:pt x="3478" y="878"/>
                      <a:pt x="3175" y="913"/>
                      <a:pt x="2873" y="913"/>
                    </a:cubicBezTo>
                    <a:cubicBezTo>
                      <a:pt x="2387" y="913"/>
                      <a:pt x="1906" y="822"/>
                      <a:pt x="1465" y="631"/>
                    </a:cubicBezTo>
                    <a:cubicBezTo>
                      <a:pt x="1215" y="512"/>
                      <a:pt x="905" y="298"/>
                      <a:pt x="739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7" name="Google Shape;3497;p94"/>
              <p:cNvSpPr/>
              <p:nvPr/>
            </p:nvSpPr>
            <p:spPr>
              <a:xfrm>
                <a:off x="3900960" y="2604719"/>
                <a:ext cx="77618" cy="79976"/>
              </a:xfrm>
              <a:custGeom>
                <a:avLst/>
                <a:gdLst/>
                <a:ahLst/>
                <a:cxnLst/>
                <a:rect l="l" t="t" r="r" b="b"/>
                <a:pathLst>
                  <a:path w="2502" h="2578" extrusionOk="0">
                    <a:moveTo>
                      <a:pt x="741" y="1"/>
                    </a:moveTo>
                    <a:cubicBezTo>
                      <a:pt x="712" y="1"/>
                      <a:pt x="684" y="2"/>
                      <a:pt x="656" y="6"/>
                    </a:cubicBezTo>
                    <a:cubicBezTo>
                      <a:pt x="239" y="77"/>
                      <a:pt x="1" y="494"/>
                      <a:pt x="477" y="768"/>
                    </a:cubicBezTo>
                    <a:cubicBezTo>
                      <a:pt x="620" y="851"/>
                      <a:pt x="763" y="887"/>
                      <a:pt x="918" y="946"/>
                    </a:cubicBezTo>
                    <a:cubicBezTo>
                      <a:pt x="1608" y="1208"/>
                      <a:pt x="2144" y="1851"/>
                      <a:pt x="2287" y="2577"/>
                    </a:cubicBezTo>
                    <a:cubicBezTo>
                      <a:pt x="2501" y="2006"/>
                      <a:pt x="2418" y="1304"/>
                      <a:pt x="2049" y="792"/>
                    </a:cubicBezTo>
                    <a:cubicBezTo>
                      <a:pt x="1790" y="454"/>
                      <a:pt x="1224" y="1"/>
                      <a:pt x="741" y="1"/>
                    </a:cubicBezTo>
                    <a:close/>
                  </a:path>
                </a:pathLst>
              </a:custGeom>
              <a:solidFill>
                <a:srgbClr val="5959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8" name="Google Shape;3498;p94"/>
              <p:cNvSpPr/>
              <p:nvPr/>
            </p:nvSpPr>
            <p:spPr>
              <a:xfrm>
                <a:off x="3665313" y="2411480"/>
                <a:ext cx="275201" cy="360512"/>
              </a:xfrm>
              <a:custGeom>
                <a:avLst/>
                <a:gdLst/>
                <a:ahLst/>
                <a:cxnLst/>
                <a:rect l="l" t="t" r="r" b="b"/>
                <a:pathLst>
                  <a:path w="8871" h="11621" extrusionOk="0">
                    <a:moveTo>
                      <a:pt x="4641" y="0"/>
                    </a:moveTo>
                    <a:cubicBezTo>
                      <a:pt x="3567" y="0"/>
                      <a:pt x="2489" y="372"/>
                      <a:pt x="1620" y="1103"/>
                    </a:cubicBezTo>
                    <a:cubicBezTo>
                      <a:pt x="1036" y="1591"/>
                      <a:pt x="536" y="2103"/>
                      <a:pt x="382" y="2472"/>
                    </a:cubicBezTo>
                    <a:cubicBezTo>
                      <a:pt x="1" y="3413"/>
                      <a:pt x="441" y="6937"/>
                      <a:pt x="870" y="8378"/>
                    </a:cubicBezTo>
                    <a:cubicBezTo>
                      <a:pt x="929" y="8568"/>
                      <a:pt x="989" y="8735"/>
                      <a:pt x="1036" y="8842"/>
                    </a:cubicBezTo>
                    <a:cubicBezTo>
                      <a:pt x="1501" y="9747"/>
                      <a:pt x="3846" y="11152"/>
                      <a:pt x="4370" y="11390"/>
                    </a:cubicBezTo>
                    <a:cubicBezTo>
                      <a:pt x="4573" y="11485"/>
                      <a:pt x="4924" y="11620"/>
                      <a:pt x="5353" y="11620"/>
                    </a:cubicBezTo>
                    <a:cubicBezTo>
                      <a:pt x="6005" y="11620"/>
                      <a:pt x="6835" y="11306"/>
                      <a:pt x="7597" y="10057"/>
                    </a:cubicBezTo>
                    <a:cubicBezTo>
                      <a:pt x="8871" y="7997"/>
                      <a:pt x="8656" y="3270"/>
                      <a:pt x="8216" y="1937"/>
                    </a:cubicBezTo>
                    <a:cubicBezTo>
                      <a:pt x="8192" y="1889"/>
                      <a:pt x="8180" y="1841"/>
                      <a:pt x="8156" y="1782"/>
                    </a:cubicBezTo>
                    <a:cubicBezTo>
                      <a:pt x="8037" y="1544"/>
                      <a:pt x="7823" y="1306"/>
                      <a:pt x="7561" y="1067"/>
                    </a:cubicBezTo>
                    <a:cubicBezTo>
                      <a:pt x="6722" y="352"/>
                      <a:pt x="5683" y="0"/>
                      <a:pt x="4641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499" name="Google Shape;3499;p94"/>
              <p:cNvSpPr/>
              <p:nvPr/>
            </p:nvSpPr>
            <p:spPr>
              <a:xfrm>
                <a:off x="3849990" y="2574596"/>
                <a:ext cx="22926" cy="83140"/>
              </a:xfrm>
              <a:custGeom>
                <a:avLst/>
                <a:gdLst/>
                <a:ahLst/>
                <a:cxnLst/>
                <a:rect l="l" t="t" r="r" b="b"/>
                <a:pathLst>
                  <a:path w="739" h="2680" extrusionOk="0">
                    <a:moveTo>
                      <a:pt x="477" y="0"/>
                    </a:moveTo>
                    <a:cubicBezTo>
                      <a:pt x="429" y="24"/>
                      <a:pt x="382" y="36"/>
                      <a:pt x="358" y="84"/>
                    </a:cubicBezTo>
                    <a:cubicBezTo>
                      <a:pt x="310" y="120"/>
                      <a:pt x="275" y="155"/>
                      <a:pt x="251" y="203"/>
                    </a:cubicBezTo>
                    <a:cubicBezTo>
                      <a:pt x="191" y="274"/>
                      <a:pt x="144" y="381"/>
                      <a:pt x="96" y="477"/>
                    </a:cubicBezTo>
                    <a:cubicBezTo>
                      <a:pt x="24" y="655"/>
                      <a:pt x="1" y="858"/>
                      <a:pt x="13" y="1048"/>
                    </a:cubicBezTo>
                    <a:cubicBezTo>
                      <a:pt x="60" y="1501"/>
                      <a:pt x="96" y="1870"/>
                      <a:pt x="501" y="2084"/>
                    </a:cubicBezTo>
                    <a:cubicBezTo>
                      <a:pt x="441" y="2167"/>
                      <a:pt x="370" y="2263"/>
                      <a:pt x="298" y="2346"/>
                    </a:cubicBezTo>
                    <a:cubicBezTo>
                      <a:pt x="239" y="2417"/>
                      <a:pt x="155" y="2477"/>
                      <a:pt x="96" y="2560"/>
                    </a:cubicBezTo>
                    <a:lnTo>
                      <a:pt x="60" y="2596"/>
                    </a:lnTo>
                    <a:lnTo>
                      <a:pt x="36" y="2620"/>
                    </a:lnTo>
                    <a:lnTo>
                      <a:pt x="1" y="2656"/>
                    </a:lnTo>
                    <a:cubicBezTo>
                      <a:pt x="24" y="2679"/>
                      <a:pt x="60" y="2679"/>
                      <a:pt x="84" y="2679"/>
                    </a:cubicBezTo>
                    <a:cubicBezTo>
                      <a:pt x="179" y="2656"/>
                      <a:pt x="263" y="2596"/>
                      <a:pt x="322" y="2536"/>
                    </a:cubicBezTo>
                    <a:cubicBezTo>
                      <a:pt x="382" y="2477"/>
                      <a:pt x="441" y="2417"/>
                      <a:pt x="501" y="2346"/>
                    </a:cubicBezTo>
                    <a:cubicBezTo>
                      <a:pt x="536" y="2322"/>
                      <a:pt x="739" y="1989"/>
                      <a:pt x="739" y="1989"/>
                    </a:cubicBezTo>
                    <a:cubicBezTo>
                      <a:pt x="560" y="1917"/>
                      <a:pt x="394" y="1751"/>
                      <a:pt x="310" y="1572"/>
                    </a:cubicBezTo>
                    <a:cubicBezTo>
                      <a:pt x="215" y="1429"/>
                      <a:pt x="179" y="1263"/>
                      <a:pt x="155" y="1084"/>
                    </a:cubicBezTo>
                    <a:cubicBezTo>
                      <a:pt x="144" y="917"/>
                      <a:pt x="155" y="739"/>
                      <a:pt x="203" y="560"/>
                    </a:cubicBezTo>
                    <a:cubicBezTo>
                      <a:pt x="239" y="477"/>
                      <a:pt x="263" y="381"/>
                      <a:pt x="298" y="310"/>
                    </a:cubicBezTo>
                    <a:lnTo>
                      <a:pt x="429" y="84"/>
                    </a:lnTo>
                    <a:lnTo>
                      <a:pt x="477" y="0"/>
                    </a:ln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94"/>
              <p:cNvSpPr/>
              <p:nvPr/>
            </p:nvSpPr>
            <p:spPr>
              <a:xfrm>
                <a:off x="3772806" y="2672845"/>
                <a:ext cx="100482" cy="22584"/>
              </a:xfrm>
              <a:custGeom>
                <a:avLst/>
                <a:gdLst/>
                <a:ahLst/>
                <a:cxnLst/>
                <a:rect l="l" t="t" r="r" b="b"/>
                <a:pathLst>
                  <a:path w="3239" h="72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429" y="441"/>
                      <a:pt x="1000" y="715"/>
                      <a:pt x="1572" y="727"/>
                    </a:cubicBezTo>
                    <a:cubicBezTo>
                      <a:pt x="1586" y="727"/>
                      <a:pt x="1600" y="727"/>
                      <a:pt x="1614" y="727"/>
                    </a:cubicBezTo>
                    <a:cubicBezTo>
                      <a:pt x="2184" y="727"/>
                      <a:pt x="2774" y="490"/>
                      <a:pt x="3239" y="72"/>
                    </a:cubicBezTo>
                    <a:lnTo>
                      <a:pt x="3239" y="72"/>
                    </a:lnTo>
                    <a:cubicBezTo>
                      <a:pt x="2759" y="337"/>
                      <a:pt x="2244" y="458"/>
                      <a:pt x="1729" y="458"/>
                    </a:cubicBezTo>
                    <a:cubicBezTo>
                      <a:pt x="1133" y="458"/>
                      <a:pt x="537" y="295"/>
                      <a:pt x="0" y="0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94"/>
              <p:cNvSpPr/>
              <p:nvPr/>
            </p:nvSpPr>
            <p:spPr>
              <a:xfrm>
                <a:off x="3800137" y="2699803"/>
                <a:ext cx="41012" cy="1002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323" extrusionOk="0">
                    <a:moveTo>
                      <a:pt x="0" y="1"/>
                    </a:moveTo>
                    <a:cubicBezTo>
                      <a:pt x="179" y="203"/>
                      <a:pt x="393" y="322"/>
                      <a:pt x="631" y="322"/>
                    </a:cubicBezTo>
                    <a:cubicBezTo>
                      <a:pt x="642" y="323"/>
                      <a:pt x="653" y="323"/>
                      <a:pt x="664" y="323"/>
                    </a:cubicBezTo>
                    <a:cubicBezTo>
                      <a:pt x="893" y="323"/>
                      <a:pt x="1140" y="206"/>
                      <a:pt x="1322" y="24"/>
                    </a:cubicBezTo>
                    <a:lnTo>
                      <a:pt x="1322" y="24"/>
                    </a:lnTo>
                    <a:cubicBezTo>
                      <a:pt x="1121" y="142"/>
                      <a:pt x="904" y="196"/>
                      <a:pt x="689" y="196"/>
                    </a:cubicBezTo>
                    <a:cubicBezTo>
                      <a:pt x="447" y="196"/>
                      <a:pt x="209" y="127"/>
                      <a:pt x="0" y="1"/>
                    </a:cubicBezTo>
                    <a:close/>
                  </a:path>
                </a:pathLst>
              </a:custGeom>
              <a:solidFill>
                <a:srgbClr val="FC5B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94"/>
              <p:cNvSpPr/>
              <p:nvPr/>
            </p:nvSpPr>
            <p:spPr>
              <a:xfrm>
                <a:off x="3637610" y="2591380"/>
                <a:ext cx="62821" cy="94619"/>
              </a:xfrm>
              <a:custGeom>
                <a:avLst/>
                <a:gdLst/>
                <a:ahLst/>
                <a:cxnLst/>
                <a:rect l="l" t="t" r="r" b="b"/>
                <a:pathLst>
                  <a:path w="2025" h="3050" extrusionOk="0">
                    <a:moveTo>
                      <a:pt x="1112" y="0"/>
                    </a:moveTo>
                    <a:cubicBezTo>
                      <a:pt x="1009" y="0"/>
                      <a:pt x="904" y="37"/>
                      <a:pt x="798" y="126"/>
                    </a:cubicBezTo>
                    <a:cubicBezTo>
                      <a:pt x="251" y="602"/>
                      <a:pt x="1" y="1460"/>
                      <a:pt x="370" y="2031"/>
                    </a:cubicBezTo>
                    <a:cubicBezTo>
                      <a:pt x="684" y="2503"/>
                      <a:pt x="1158" y="3049"/>
                      <a:pt x="1811" y="3049"/>
                    </a:cubicBezTo>
                    <a:cubicBezTo>
                      <a:pt x="1850" y="3049"/>
                      <a:pt x="1889" y="3047"/>
                      <a:pt x="1929" y="3043"/>
                    </a:cubicBezTo>
                    <a:lnTo>
                      <a:pt x="2025" y="722"/>
                    </a:lnTo>
                    <a:cubicBezTo>
                      <a:pt x="1928" y="645"/>
                      <a:pt x="1545" y="0"/>
                      <a:pt x="1112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94"/>
              <p:cNvSpPr/>
              <p:nvPr/>
            </p:nvSpPr>
            <p:spPr>
              <a:xfrm>
                <a:off x="3658302" y="2609000"/>
                <a:ext cx="30588" cy="60928"/>
              </a:xfrm>
              <a:custGeom>
                <a:avLst/>
                <a:gdLst/>
                <a:ahLst/>
                <a:cxnLst/>
                <a:rect l="l" t="t" r="r" b="b"/>
                <a:pathLst>
                  <a:path w="986" h="1964" extrusionOk="0">
                    <a:moveTo>
                      <a:pt x="305" y="1"/>
                    </a:moveTo>
                    <a:cubicBezTo>
                      <a:pt x="205" y="1"/>
                      <a:pt x="113" y="68"/>
                      <a:pt x="48" y="237"/>
                    </a:cubicBezTo>
                    <a:cubicBezTo>
                      <a:pt x="0" y="356"/>
                      <a:pt x="0" y="475"/>
                      <a:pt x="24" y="594"/>
                    </a:cubicBezTo>
                    <a:cubicBezTo>
                      <a:pt x="119" y="1118"/>
                      <a:pt x="536" y="1547"/>
                      <a:pt x="941" y="1963"/>
                    </a:cubicBezTo>
                    <a:cubicBezTo>
                      <a:pt x="834" y="1713"/>
                      <a:pt x="822" y="1427"/>
                      <a:pt x="881" y="1166"/>
                    </a:cubicBezTo>
                    <a:cubicBezTo>
                      <a:pt x="893" y="1070"/>
                      <a:pt x="941" y="987"/>
                      <a:pt x="941" y="892"/>
                    </a:cubicBezTo>
                    <a:cubicBezTo>
                      <a:pt x="986" y="614"/>
                      <a:pt x="607" y="1"/>
                      <a:pt x="305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94"/>
              <p:cNvSpPr/>
              <p:nvPr/>
            </p:nvSpPr>
            <p:spPr>
              <a:xfrm>
                <a:off x="3872885" y="2525085"/>
                <a:ext cx="50287" cy="16752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540" extrusionOk="0">
                    <a:moveTo>
                      <a:pt x="586" y="1"/>
                    </a:moveTo>
                    <a:cubicBezTo>
                      <a:pt x="581" y="1"/>
                      <a:pt x="577" y="1"/>
                      <a:pt x="572" y="1"/>
                    </a:cubicBezTo>
                    <a:cubicBezTo>
                      <a:pt x="156" y="13"/>
                      <a:pt x="1" y="382"/>
                      <a:pt x="168" y="477"/>
                    </a:cubicBezTo>
                    <a:cubicBezTo>
                      <a:pt x="274" y="530"/>
                      <a:pt x="833" y="540"/>
                      <a:pt x="1226" y="540"/>
                    </a:cubicBezTo>
                    <a:cubicBezTo>
                      <a:pt x="1450" y="540"/>
                      <a:pt x="1620" y="537"/>
                      <a:pt x="1620" y="537"/>
                    </a:cubicBezTo>
                    <a:cubicBezTo>
                      <a:pt x="1620" y="537"/>
                      <a:pt x="1003" y="1"/>
                      <a:pt x="58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94"/>
              <p:cNvSpPr/>
              <p:nvPr/>
            </p:nvSpPr>
            <p:spPr>
              <a:xfrm>
                <a:off x="3738092" y="2527225"/>
                <a:ext cx="80907" cy="18427"/>
              </a:xfrm>
              <a:custGeom>
                <a:avLst/>
                <a:gdLst/>
                <a:ahLst/>
                <a:cxnLst/>
                <a:rect l="l" t="t" r="r" b="b"/>
                <a:pathLst>
                  <a:path w="2608" h="594" extrusionOk="0">
                    <a:moveTo>
                      <a:pt x="1719" y="1"/>
                    </a:moveTo>
                    <a:cubicBezTo>
                      <a:pt x="1046" y="1"/>
                      <a:pt x="0" y="551"/>
                      <a:pt x="0" y="551"/>
                    </a:cubicBezTo>
                    <a:cubicBezTo>
                      <a:pt x="0" y="551"/>
                      <a:pt x="916" y="593"/>
                      <a:pt x="1607" y="593"/>
                    </a:cubicBezTo>
                    <a:cubicBezTo>
                      <a:pt x="1953" y="593"/>
                      <a:pt x="2242" y="583"/>
                      <a:pt x="2334" y="551"/>
                    </a:cubicBezTo>
                    <a:cubicBezTo>
                      <a:pt x="2608" y="468"/>
                      <a:pt x="2453" y="39"/>
                      <a:pt x="1798" y="3"/>
                    </a:cubicBezTo>
                    <a:cubicBezTo>
                      <a:pt x="1772" y="2"/>
                      <a:pt x="1746" y="1"/>
                      <a:pt x="171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94"/>
              <p:cNvSpPr/>
              <p:nvPr/>
            </p:nvSpPr>
            <p:spPr>
              <a:xfrm>
                <a:off x="3867735" y="2563894"/>
                <a:ext cx="30309" cy="4656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1501" extrusionOk="0">
                    <a:moveTo>
                      <a:pt x="976" y="0"/>
                    </a:moveTo>
                    <a:lnTo>
                      <a:pt x="976" y="0"/>
                    </a:lnTo>
                    <a:cubicBezTo>
                      <a:pt x="929" y="131"/>
                      <a:pt x="750" y="250"/>
                      <a:pt x="631" y="322"/>
                    </a:cubicBezTo>
                    <a:cubicBezTo>
                      <a:pt x="572" y="263"/>
                      <a:pt x="506" y="220"/>
                      <a:pt x="437" y="220"/>
                    </a:cubicBezTo>
                    <a:cubicBezTo>
                      <a:pt x="423" y="220"/>
                      <a:pt x="408" y="222"/>
                      <a:pt x="393" y="226"/>
                    </a:cubicBezTo>
                    <a:cubicBezTo>
                      <a:pt x="167" y="238"/>
                      <a:pt x="0" y="524"/>
                      <a:pt x="24" y="881"/>
                    </a:cubicBezTo>
                    <a:cubicBezTo>
                      <a:pt x="36" y="1227"/>
                      <a:pt x="226" y="1500"/>
                      <a:pt x="453" y="1500"/>
                    </a:cubicBezTo>
                    <a:cubicBezTo>
                      <a:pt x="679" y="1488"/>
                      <a:pt x="834" y="1203"/>
                      <a:pt x="822" y="846"/>
                    </a:cubicBezTo>
                    <a:cubicBezTo>
                      <a:pt x="822" y="738"/>
                      <a:pt x="798" y="643"/>
                      <a:pt x="762" y="548"/>
                    </a:cubicBezTo>
                    <a:cubicBezTo>
                      <a:pt x="917" y="381"/>
                      <a:pt x="976" y="0"/>
                      <a:pt x="976" y="0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94"/>
              <p:cNvSpPr/>
              <p:nvPr/>
            </p:nvSpPr>
            <p:spPr>
              <a:xfrm>
                <a:off x="3880268" y="2582693"/>
                <a:ext cx="27734" cy="10796"/>
              </a:xfrm>
              <a:custGeom>
                <a:avLst/>
                <a:gdLst/>
                <a:ahLst/>
                <a:cxnLst/>
                <a:rect l="l" t="t" r="r" b="b"/>
                <a:pathLst>
                  <a:path w="894" h="348" extrusionOk="0">
                    <a:moveTo>
                      <a:pt x="638" y="0"/>
                    </a:moveTo>
                    <a:cubicBezTo>
                      <a:pt x="566" y="0"/>
                      <a:pt x="485" y="9"/>
                      <a:pt x="406" y="37"/>
                    </a:cubicBezTo>
                    <a:cubicBezTo>
                      <a:pt x="156" y="109"/>
                      <a:pt x="1" y="311"/>
                      <a:pt x="1" y="311"/>
                    </a:cubicBezTo>
                    <a:cubicBezTo>
                      <a:pt x="1" y="311"/>
                      <a:pt x="112" y="348"/>
                      <a:pt x="257" y="348"/>
                    </a:cubicBezTo>
                    <a:cubicBezTo>
                      <a:pt x="329" y="348"/>
                      <a:pt x="410" y="339"/>
                      <a:pt x="489" y="311"/>
                    </a:cubicBezTo>
                    <a:cubicBezTo>
                      <a:pt x="751" y="240"/>
                      <a:pt x="894" y="37"/>
                      <a:pt x="894" y="37"/>
                    </a:cubicBezTo>
                    <a:cubicBezTo>
                      <a:pt x="894" y="37"/>
                      <a:pt x="783" y="0"/>
                      <a:pt x="6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94"/>
              <p:cNvSpPr/>
              <p:nvPr/>
            </p:nvSpPr>
            <p:spPr>
              <a:xfrm>
                <a:off x="3755061" y="2562405"/>
                <a:ext cx="32543" cy="48829"/>
              </a:xfrm>
              <a:custGeom>
                <a:avLst/>
                <a:gdLst/>
                <a:ahLst/>
                <a:cxnLst/>
                <a:rect l="l" t="t" r="r" b="b"/>
                <a:pathLst>
                  <a:path w="1049" h="1574" extrusionOk="0">
                    <a:moveTo>
                      <a:pt x="1" y="1"/>
                    </a:moveTo>
                    <a:cubicBezTo>
                      <a:pt x="1" y="1"/>
                      <a:pt x="60" y="405"/>
                      <a:pt x="227" y="560"/>
                    </a:cubicBezTo>
                    <a:cubicBezTo>
                      <a:pt x="203" y="655"/>
                      <a:pt x="167" y="763"/>
                      <a:pt x="167" y="882"/>
                    </a:cubicBezTo>
                    <a:cubicBezTo>
                      <a:pt x="144" y="1251"/>
                      <a:pt x="322" y="1560"/>
                      <a:pt x="560" y="1572"/>
                    </a:cubicBezTo>
                    <a:cubicBezTo>
                      <a:pt x="569" y="1573"/>
                      <a:pt x="578" y="1573"/>
                      <a:pt x="587" y="1573"/>
                    </a:cubicBezTo>
                    <a:cubicBezTo>
                      <a:pt x="813" y="1573"/>
                      <a:pt x="1001" y="1284"/>
                      <a:pt x="1013" y="929"/>
                    </a:cubicBezTo>
                    <a:cubicBezTo>
                      <a:pt x="1049" y="548"/>
                      <a:pt x="870" y="239"/>
                      <a:pt x="632" y="227"/>
                    </a:cubicBezTo>
                    <a:cubicBezTo>
                      <a:pt x="537" y="227"/>
                      <a:pt x="453" y="274"/>
                      <a:pt x="382" y="346"/>
                    </a:cubicBezTo>
                    <a:cubicBezTo>
                      <a:pt x="239" y="286"/>
                      <a:pt x="48" y="155"/>
                      <a:pt x="1" y="1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94"/>
              <p:cNvSpPr/>
              <p:nvPr/>
            </p:nvSpPr>
            <p:spPr>
              <a:xfrm>
                <a:off x="3743986" y="2581949"/>
                <a:ext cx="30309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977" h="396" extrusionOk="0">
                    <a:moveTo>
                      <a:pt x="281" y="0"/>
                    </a:moveTo>
                    <a:cubicBezTo>
                      <a:pt x="122" y="0"/>
                      <a:pt x="1" y="37"/>
                      <a:pt x="1" y="37"/>
                    </a:cubicBezTo>
                    <a:cubicBezTo>
                      <a:pt x="1" y="37"/>
                      <a:pt x="167" y="264"/>
                      <a:pt x="441" y="359"/>
                    </a:cubicBezTo>
                    <a:cubicBezTo>
                      <a:pt x="528" y="387"/>
                      <a:pt x="617" y="396"/>
                      <a:pt x="696" y="396"/>
                    </a:cubicBezTo>
                    <a:cubicBezTo>
                      <a:pt x="855" y="396"/>
                      <a:pt x="977" y="359"/>
                      <a:pt x="977" y="359"/>
                    </a:cubicBezTo>
                    <a:cubicBezTo>
                      <a:pt x="977" y="359"/>
                      <a:pt x="810" y="133"/>
                      <a:pt x="536" y="37"/>
                    </a:cubicBezTo>
                    <a:cubicBezTo>
                      <a:pt x="449" y="10"/>
                      <a:pt x="360" y="0"/>
                      <a:pt x="28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94"/>
              <p:cNvSpPr/>
              <p:nvPr/>
            </p:nvSpPr>
            <p:spPr>
              <a:xfrm>
                <a:off x="3727358" y="2628017"/>
                <a:ext cx="60618" cy="24880"/>
              </a:xfrm>
              <a:custGeom>
                <a:avLst/>
                <a:gdLst/>
                <a:ahLst/>
                <a:cxnLst/>
                <a:rect l="l" t="t" r="r" b="b"/>
                <a:pathLst>
                  <a:path w="1954" h="802" extrusionOk="0">
                    <a:moveTo>
                      <a:pt x="631" y="1"/>
                    </a:moveTo>
                    <a:cubicBezTo>
                      <a:pt x="307" y="1"/>
                      <a:pt x="71" y="83"/>
                      <a:pt x="37" y="219"/>
                    </a:cubicBezTo>
                    <a:cubicBezTo>
                      <a:pt x="1" y="422"/>
                      <a:pt x="394" y="660"/>
                      <a:pt x="918" y="755"/>
                    </a:cubicBezTo>
                    <a:cubicBezTo>
                      <a:pt x="1070" y="787"/>
                      <a:pt x="1217" y="802"/>
                      <a:pt x="1350" y="802"/>
                    </a:cubicBezTo>
                    <a:cubicBezTo>
                      <a:pt x="1663" y="802"/>
                      <a:pt x="1896" y="718"/>
                      <a:pt x="1930" y="576"/>
                    </a:cubicBezTo>
                    <a:cubicBezTo>
                      <a:pt x="1953" y="386"/>
                      <a:pt x="1572" y="148"/>
                      <a:pt x="1049" y="41"/>
                    </a:cubicBezTo>
                    <a:cubicBezTo>
                      <a:pt x="900" y="14"/>
                      <a:pt x="759" y="1"/>
                      <a:pt x="631" y="1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1" name="Google Shape;3511;p94"/>
              <p:cNvSpPr/>
              <p:nvPr/>
            </p:nvSpPr>
            <p:spPr>
              <a:xfrm>
                <a:off x="3897269" y="2620758"/>
                <a:ext cx="51373" cy="24694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796" extrusionOk="0">
                    <a:moveTo>
                      <a:pt x="1369" y="0"/>
                    </a:moveTo>
                    <a:cubicBezTo>
                      <a:pt x="1206" y="0"/>
                      <a:pt x="976" y="49"/>
                      <a:pt x="739" y="144"/>
                    </a:cubicBezTo>
                    <a:cubicBezTo>
                      <a:pt x="298" y="322"/>
                      <a:pt x="1" y="572"/>
                      <a:pt x="60" y="715"/>
                    </a:cubicBezTo>
                    <a:cubicBezTo>
                      <a:pt x="80" y="770"/>
                      <a:pt x="162" y="795"/>
                      <a:pt x="282" y="795"/>
                    </a:cubicBezTo>
                    <a:cubicBezTo>
                      <a:pt x="448" y="795"/>
                      <a:pt x="687" y="746"/>
                      <a:pt x="929" y="656"/>
                    </a:cubicBezTo>
                    <a:cubicBezTo>
                      <a:pt x="1358" y="477"/>
                      <a:pt x="1656" y="215"/>
                      <a:pt x="1596" y="84"/>
                    </a:cubicBezTo>
                    <a:cubicBezTo>
                      <a:pt x="1576" y="28"/>
                      <a:pt x="1491" y="0"/>
                      <a:pt x="1369" y="0"/>
                    </a:cubicBezTo>
                    <a:close/>
                  </a:path>
                </a:pathLst>
              </a:custGeom>
              <a:solidFill>
                <a:srgbClr val="FF7D6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2" name="Google Shape;3512;p94"/>
              <p:cNvSpPr/>
              <p:nvPr/>
            </p:nvSpPr>
            <p:spPr>
              <a:xfrm>
                <a:off x="3618035" y="2363985"/>
                <a:ext cx="352757" cy="314785"/>
              </a:xfrm>
              <a:custGeom>
                <a:avLst/>
                <a:gdLst/>
                <a:ahLst/>
                <a:cxnLst/>
                <a:rect l="l" t="t" r="r" b="b"/>
                <a:pathLst>
                  <a:path w="11371" h="10147" extrusionOk="0">
                    <a:moveTo>
                      <a:pt x="6300" y="1"/>
                    </a:moveTo>
                    <a:cubicBezTo>
                      <a:pt x="6252" y="1"/>
                      <a:pt x="6204" y="2"/>
                      <a:pt x="6156" y="3"/>
                    </a:cubicBezTo>
                    <a:cubicBezTo>
                      <a:pt x="5192" y="27"/>
                      <a:pt x="4239" y="324"/>
                      <a:pt x="3406" y="836"/>
                    </a:cubicBezTo>
                    <a:cubicBezTo>
                      <a:pt x="2751" y="836"/>
                      <a:pt x="1786" y="932"/>
                      <a:pt x="1310" y="1551"/>
                    </a:cubicBezTo>
                    <a:cubicBezTo>
                      <a:pt x="560" y="2527"/>
                      <a:pt x="108" y="3991"/>
                      <a:pt x="48" y="4623"/>
                    </a:cubicBezTo>
                    <a:cubicBezTo>
                      <a:pt x="1" y="4980"/>
                      <a:pt x="358" y="5992"/>
                      <a:pt x="667" y="6789"/>
                    </a:cubicBezTo>
                    <a:cubicBezTo>
                      <a:pt x="894" y="7361"/>
                      <a:pt x="1108" y="7837"/>
                      <a:pt x="1108" y="7837"/>
                    </a:cubicBezTo>
                    <a:cubicBezTo>
                      <a:pt x="1108" y="7837"/>
                      <a:pt x="1482" y="7585"/>
                      <a:pt x="1867" y="7585"/>
                    </a:cubicBezTo>
                    <a:cubicBezTo>
                      <a:pt x="1977" y="7585"/>
                      <a:pt x="2088" y="7606"/>
                      <a:pt x="2191" y="7659"/>
                    </a:cubicBezTo>
                    <a:cubicBezTo>
                      <a:pt x="2394" y="7801"/>
                      <a:pt x="2560" y="8016"/>
                      <a:pt x="2679" y="8254"/>
                    </a:cubicBezTo>
                    <a:cubicBezTo>
                      <a:pt x="2965" y="8837"/>
                      <a:pt x="3037" y="9528"/>
                      <a:pt x="2870" y="10147"/>
                    </a:cubicBezTo>
                    <a:cubicBezTo>
                      <a:pt x="3287" y="9671"/>
                      <a:pt x="3513" y="9028"/>
                      <a:pt x="3477" y="8409"/>
                    </a:cubicBezTo>
                    <a:cubicBezTo>
                      <a:pt x="3453" y="7766"/>
                      <a:pt x="3144" y="7123"/>
                      <a:pt x="2679" y="6694"/>
                    </a:cubicBezTo>
                    <a:cubicBezTo>
                      <a:pt x="2918" y="6039"/>
                      <a:pt x="3513" y="5575"/>
                      <a:pt x="4132" y="5277"/>
                    </a:cubicBezTo>
                    <a:cubicBezTo>
                      <a:pt x="4763" y="4980"/>
                      <a:pt x="5442" y="4837"/>
                      <a:pt x="6120" y="4646"/>
                    </a:cubicBezTo>
                    <a:cubicBezTo>
                      <a:pt x="6787" y="4432"/>
                      <a:pt x="7454" y="4265"/>
                      <a:pt x="7942" y="3777"/>
                    </a:cubicBezTo>
                    <a:lnTo>
                      <a:pt x="7942" y="3777"/>
                    </a:lnTo>
                    <a:cubicBezTo>
                      <a:pt x="7918" y="4230"/>
                      <a:pt x="7763" y="4670"/>
                      <a:pt x="7525" y="5063"/>
                    </a:cubicBezTo>
                    <a:cubicBezTo>
                      <a:pt x="8228" y="4920"/>
                      <a:pt x="8918" y="4646"/>
                      <a:pt x="9478" y="4230"/>
                    </a:cubicBezTo>
                    <a:cubicBezTo>
                      <a:pt x="9895" y="5039"/>
                      <a:pt x="10085" y="5861"/>
                      <a:pt x="10014" y="6766"/>
                    </a:cubicBezTo>
                    <a:cubicBezTo>
                      <a:pt x="10669" y="6266"/>
                      <a:pt x="11133" y="5504"/>
                      <a:pt x="11276" y="4682"/>
                    </a:cubicBezTo>
                    <a:cubicBezTo>
                      <a:pt x="11300" y="4599"/>
                      <a:pt x="11311" y="4503"/>
                      <a:pt x="11311" y="4420"/>
                    </a:cubicBezTo>
                    <a:cubicBezTo>
                      <a:pt x="11371" y="3670"/>
                      <a:pt x="11192" y="2920"/>
                      <a:pt x="10788" y="2301"/>
                    </a:cubicBezTo>
                    <a:cubicBezTo>
                      <a:pt x="9849" y="841"/>
                      <a:pt x="8042" y="1"/>
                      <a:pt x="6300" y="1"/>
                    </a:cubicBezTo>
                    <a:close/>
                  </a:path>
                </a:pathLst>
              </a:custGeom>
              <a:solidFill>
                <a:srgbClr val="16181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3" name="Google Shape;3513;p94"/>
              <p:cNvSpPr/>
              <p:nvPr/>
            </p:nvSpPr>
            <p:spPr>
              <a:xfrm>
                <a:off x="3899874" y="3028176"/>
                <a:ext cx="562190" cy="370502"/>
              </a:xfrm>
              <a:custGeom>
                <a:avLst/>
                <a:gdLst/>
                <a:ahLst/>
                <a:cxnLst/>
                <a:rect l="l" t="t" r="r" b="b"/>
                <a:pathLst>
                  <a:path w="18122" h="11943" extrusionOk="0">
                    <a:moveTo>
                      <a:pt x="0" y="0"/>
                    </a:moveTo>
                    <a:lnTo>
                      <a:pt x="1369" y="11942"/>
                    </a:lnTo>
                    <a:lnTo>
                      <a:pt x="16145" y="11942"/>
                    </a:lnTo>
                    <a:lnTo>
                      <a:pt x="18121" y="0"/>
                    </a:lnTo>
                    <a:close/>
                  </a:path>
                </a:pathLst>
              </a:custGeom>
              <a:solidFill>
                <a:srgbClr val="C78B5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4" name="Google Shape;3514;p94"/>
              <p:cNvSpPr/>
              <p:nvPr/>
            </p:nvSpPr>
            <p:spPr>
              <a:xfrm>
                <a:off x="4067179" y="3119662"/>
                <a:ext cx="101226" cy="92726"/>
              </a:xfrm>
              <a:custGeom>
                <a:avLst/>
                <a:gdLst/>
                <a:ahLst/>
                <a:cxnLst/>
                <a:rect l="l" t="t" r="r" b="b"/>
                <a:pathLst>
                  <a:path w="3263" h="2989" extrusionOk="0">
                    <a:moveTo>
                      <a:pt x="1432" y="0"/>
                    </a:moveTo>
                    <a:cubicBezTo>
                      <a:pt x="1305" y="0"/>
                      <a:pt x="1190" y="69"/>
                      <a:pt x="1120" y="183"/>
                    </a:cubicBezTo>
                    <a:lnTo>
                      <a:pt x="96" y="1969"/>
                    </a:lnTo>
                    <a:cubicBezTo>
                      <a:pt x="1" y="2111"/>
                      <a:pt x="60" y="2338"/>
                      <a:pt x="262" y="2433"/>
                    </a:cubicBezTo>
                    <a:cubicBezTo>
                      <a:pt x="307" y="2457"/>
                      <a:pt x="355" y="2468"/>
                      <a:pt x="405" y="2468"/>
                    </a:cubicBezTo>
                    <a:cubicBezTo>
                      <a:pt x="531" y="2468"/>
                      <a:pt x="662" y="2397"/>
                      <a:pt x="739" y="2278"/>
                    </a:cubicBezTo>
                    <a:lnTo>
                      <a:pt x="1429" y="1040"/>
                    </a:lnTo>
                    <a:lnTo>
                      <a:pt x="2144" y="2290"/>
                    </a:lnTo>
                    <a:lnTo>
                      <a:pt x="2072" y="2278"/>
                    </a:lnTo>
                    <a:cubicBezTo>
                      <a:pt x="2051" y="2272"/>
                      <a:pt x="2029" y="2269"/>
                      <a:pt x="2009" y="2269"/>
                    </a:cubicBezTo>
                    <a:cubicBezTo>
                      <a:pt x="1835" y="2269"/>
                      <a:pt x="1701" y="2477"/>
                      <a:pt x="1786" y="2647"/>
                    </a:cubicBezTo>
                    <a:cubicBezTo>
                      <a:pt x="1822" y="2707"/>
                      <a:pt x="1882" y="2754"/>
                      <a:pt x="1941" y="2766"/>
                    </a:cubicBezTo>
                    <a:lnTo>
                      <a:pt x="2715" y="2981"/>
                    </a:lnTo>
                    <a:cubicBezTo>
                      <a:pt x="2737" y="2986"/>
                      <a:pt x="2760" y="2989"/>
                      <a:pt x="2782" y="2989"/>
                    </a:cubicBezTo>
                    <a:cubicBezTo>
                      <a:pt x="2903" y="2989"/>
                      <a:pt x="3017" y="2909"/>
                      <a:pt x="3037" y="2778"/>
                    </a:cubicBezTo>
                    <a:lnTo>
                      <a:pt x="3251" y="2004"/>
                    </a:lnTo>
                    <a:cubicBezTo>
                      <a:pt x="3263" y="1945"/>
                      <a:pt x="3263" y="1873"/>
                      <a:pt x="3215" y="1814"/>
                    </a:cubicBezTo>
                    <a:cubicBezTo>
                      <a:pt x="3172" y="1728"/>
                      <a:pt x="3088" y="1686"/>
                      <a:pt x="3004" y="1686"/>
                    </a:cubicBezTo>
                    <a:cubicBezTo>
                      <a:pt x="2900" y="1686"/>
                      <a:pt x="2796" y="1749"/>
                      <a:pt x="2763" y="1873"/>
                    </a:cubicBezTo>
                    <a:lnTo>
                      <a:pt x="2739" y="1945"/>
                    </a:lnTo>
                    <a:lnTo>
                      <a:pt x="1727" y="183"/>
                    </a:lnTo>
                    <a:cubicBezTo>
                      <a:pt x="1691" y="99"/>
                      <a:pt x="1644" y="64"/>
                      <a:pt x="1572" y="28"/>
                    </a:cubicBezTo>
                    <a:cubicBezTo>
                      <a:pt x="1525" y="9"/>
                      <a:pt x="1478" y="0"/>
                      <a:pt x="143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5" name="Google Shape;3515;p94"/>
              <p:cNvSpPr/>
              <p:nvPr/>
            </p:nvSpPr>
            <p:spPr>
              <a:xfrm>
                <a:off x="4103382" y="3223215"/>
                <a:ext cx="106035" cy="84971"/>
              </a:xfrm>
              <a:custGeom>
                <a:avLst/>
                <a:gdLst/>
                <a:ahLst/>
                <a:cxnLst/>
                <a:rect l="l" t="t" r="r" b="b"/>
                <a:pathLst>
                  <a:path w="3418" h="2739" extrusionOk="0">
                    <a:moveTo>
                      <a:pt x="2174" y="0"/>
                    </a:moveTo>
                    <a:cubicBezTo>
                      <a:pt x="2094" y="0"/>
                      <a:pt x="2014" y="27"/>
                      <a:pt x="1953" y="83"/>
                    </a:cubicBezTo>
                    <a:cubicBezTo>
                      <a:pt x="1834" y="190"/>
                      <a:pt x="1798" y="381"/>
                      <a:pt x="1893" y="536"/>
                    </a:cubicBezTo>
                    <a:lnTo>
                      <a:pt x="2465" y="1559"/>
                    </a:lnTo>
                    <a:lnTo>
                      <a:pt x="965" y="1559"/>
                    </a:lnTo>
                    <a:lnTo>
                      <a:pt x="1024" y="1500"/>
                    </a:lnTo>
                    <a:cubicBezTo>
                      <a:pt x="1191" y="1333"/>
                      <a:pt x="1072" y="1071"/>
                      <a:pt x="846" y="1071"/>
                    </a:cubicBezTo>
                    <a:cubicBezTo>
                      <a:pt x="786" y="1071"/>
                      <a:pt x="715" y="1095"/>
                      <a:pt x="667" y="1143"/>
                    </a:cubicBezTo>
                    <a:lnTo>
                      <a:pt x="96" y="1714"/>
                    </a:lnTo>
                    <a:cubicBezTo>
                      <a:pt x="0" y="1810"/>
                      <a:pt x="0" y="1988"/>
                      <a:pt x="96" y="2095"/>
                    </a:cubicBezTo>
                    <a:lnTo>
                      <a:pt x="667" y="2667"/>
                    </a:lnTo>
                    <a:cubicBezTo>
                      <a:pt x="715" y="2702"/>
                      <a:pt x="774" y="2738"/>
                      <a:pt x="846" y="2738"/>
                    </a:cubicBezTo>
                    <a:cubicBezTo>
                      <a:pt x="1072" y="2738"/>
                      <a:pt x="1191" y="2464"/>
                      <a:pt x="1024" y="2310"/>
                    </a:cubicBezTo>
                    <a:lnTo>
                      <a:pt x="965" y="2250"/>
                    </a:lnTo>
                    <a:lnTo>
                      <a:pt x="3084" y="2250"/>
                    </a:lnTo>
                    <a:cubicBezTo>
                      <a:pt x="3239" y="2250"/>
                      <a:pt x="3394" y="2131"/>
                      <a:pt x="3417" y="1964"/>
                    </a:cubicBezTo>
                    <a:cubicBezTo>
                      <a:pt x="3417" y="1893"/>
                      <a:pt x="3394" y="1798"/>
                      <a:pt x="3358" y="1726"/>
                    </a:cubicBezTo>
                    <a:lnTo>
                      <a:pt x="2489" y="178"/>
                    </a:lnTo>
                    <a:cubicBezTo>
                      <a:pt x="2424" y="63"/>
                      <a:pt x="2298" y="0"/>
                      <a:pt x="217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6" name="Google Shape;3516;p94"/>
              <p:cNvSpPr/>
              <p:nvPr/>
            </p:nvSpPr>
            <p:spPr>
              <a:xfrm>
                <a:off x="4013634" y="3203112"/>
                <a:ext cx="77587" cy="89934"/>
              </a:xfrm>
              <a:custGeom>
                <a:avLst/>
                <a:gdLst/>
                <a:ahLst/>
                <a:cxnLst/>
                <a:rect l="l" t="t" r="r" b="b"/>
                <a:pathLst>
                  <a:path w="2501" h="2899" extrusionOk="0">
                    <a:moveTo>
                      <a:pt x="1634" y="0"/>
                    </a:moveTo>
                    <a:cubicBezTo>
                      <a:pt x="1617" y="0"/>
                      <a:pt x="1600" y="2"/>
                      <a:pt x="1584" y="5"/>
                    </a:cubicBezTo>
                    <a:lnTo>
                      <a:pt x="810" y="219"/>
                    </a:lnTo>
                    <a:cubicBezTo>
                      <a:pt x="750" y="231"/>
                      <a:pt x="691" y="279"/>
                      <a:pt x="655" y="338"/>
                    </a:cubicBezTo>
                    <a:cubicBezTo>
                      <a:pt x="570" y="508"/>
                      <a:pt x="703" y="717"/>
                      <a:pt x="877" y="717"/>
                    </a:cubicBezTo>
                    <a:cubicBezTo>
                      <a:pt x="898" y="717"/>
                      <a:pt x="919" y="714"/>
                      <a:pt x="941" y="707"/>
                    </a:cubicBezTo>
                    <a:lnTo>
                      <a:pt x="1012" y="683"/>
                    </a:lnTo>
                    <a:lnTo>
                      <a:pt x="1012" y="683"/>
                    </a:lnTo>
                    <a:lnTo>
                      <a:pt x="60" y="2362"/>
                    </a:lnTo>
                    <a:cubicBezTo>
                      <a:pt x="24" y="2434"/>
                      <a:pt x="0" y="2517"/>
                      <a:pt x="24" y="2612"/>
                    </a:cubicBezTo>
                    <a:cubicBezTo>
                      <a:pt x="48" y="2779"/>
                      <a:pt x="203" y="2898"/>
                      <a:pt x="357" y="2898"/>
                    </a:cubicBezTo>
                    <a:lnTo>
                      <a:pt x="2143" y="2898"/>
                    </a:lnTo>
                    <a:cubicBezTo>
                      <a:pt x="2346" y="2898"/>
                      <a:pt x="2500" y="2731"/>
                      <a:pt x="2500" y="2517"/>
                    </a:cubicBezTo>
                    <a:cubicBezTo>
                      <a:pt x="2477" y="2338"/>
                      <a:pt x="2298" y="2196"/>
                      <a:pt x="2119" y="2196"/>
                    </a:cubicBezTo>
                    <a:lnTo>
                      <a:pt x="953" y="2196"/>
                    </a:lnTo>
                    <a:lnTo>
                      <a:pt x="1607" y="1029"/>
                    </a:lnTo>
                    <a:lnTo>
                      <a:pt x="1631" y="1112"/>
                    </a:lnTo>
                    <a:cubicBezTo>
                      <a:pt x="1665" y="1227"/>
                      <a:pt x="1768" y="1292"/>
                      <a:pt x="1872" y="1292"/>
                    </a:cubicBezTo>
                    <a:cubicBezTo>
                      <a:pt x="1952" y="1292"/>
                      <a:pt x="2032" y="1254"/>
                      <a:pt x="2084" y="1172"/>
                    </a:cubicBezTo>
                    <a:cubicBezTo>
                      <a:pt x="2119" y="1112"/>
                      <a:pt x="2131" y="1053"/>
                      <a:pt x="2119" y="969"/>
                    </a:cubicBezTo>
                    <a:lnTo>
                      <a:pt x="1905" y="195"/>
                    </a:lnTo>
                    <a:cubicBezTo>
                      <a:pt x="1874" y="71"/>
                      <a:pt x="1752" y="0"/>
                      <a:pt x="163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7" name="Google Shape;3517;p94"/>
              <p:cNvSpPr/>
              <p:nvPr/>
            </p:nvSpPr>
            <p:spPr>
              <a:xfrm>
                <a:off x="4314645" y="3028176"/>
                <a:ext cx="147419" cy="370502"/>
              </a:xfrm>
              <a:custGeom>
                <a:avLst/>
                <a:gdLst/>
                <a:ahLst/>
                <a:cxnLst/>
                <a:rect l="l" t="t" r="r" b="b"/>
                <a:pathLst>
                  <a:path w="4752" h="11943" extrusionOk="0">
                    <a:moveTo>
                      <a:pt x="1" y="0"/>
                    </a:moveTo>
                    <a:lnTo>
                      <a:pt x="1" y="11942"/>
                    </a:lnTo>
                    <a:lnTo>
                      <a:pt x="2775" y="11942"/>
                    </a:lnTo>
                    <a:lnTo>
                      <a:pt x="4751" y="0"/>
                    </a:lnTo>
                    <a:close/>
                  </a:path>
                </a:pathLst>
              </a:custGeom>
              <a:solidFill>
                <a:srgbClr val="A9714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8" name="Google Shape;3518;p94"/>
              <p:cNvSpPr/>
              <p:nvPr/>
            </p:nvSpPr>
            <p:spPr>
              <a:xfrm>
                <a:off x="3500212" y="2859383"/>
                <a:ext cx="538551" cy="507156"/>
              </a:xfrm>
              <a:custGeom>
                <a:avLst/>
                <a:gdLst/>
                <a:ahLst/>
                <a:cxnLst/>
                <a:rect l="l" t="t" r="r" b="b"/>
                <a:pathLst>
                  <a:path w="17360" h="16348" extrusionOk="0">
                    <a:moveTo>
                      <a:pt x="2227" y="0"/>
                    </a:moveTo>
                    <a:cubicBezTo>
                      <a:pt x="2227" y="0"/>
                      <a:pt x="60" y="1596"/>
                      <a:pt x="36" y="3393"/>
                    </a:cubicBezTo>
                    <a:cubicBezTo>
                      <a:pt x="0" y="5203"/>
                      <a:pt x="1227" y="14288"/>
                      <a:pt x="2715" y="15192"/>
                    </a:cubicBezTo>
                    <a:cubicBezTo>
                      <a:pt x="3632" y="15752"/>
                      <a:pt x="8835" y="16074"/>
                      <a:pt x="12609" y="16216"/>
                    </a:cubicBezTo>
                    <a:cubicBezTo>
                      <a:pt x="12764" y="16216"/>
                      <a:pt x="12919" y="16240"/>
                      <a:pt x="13074" y="16240"/>
                    </a:cubicBezTo>
                    <a:cubicBezTo>
                      <a:pt x="15145" y="16312"/>
                      <a:pt x="16669" y="16347"/>
                      <a:pt x="16669" y="16347"/>
                    </a:cubicBezTo>
                    <a:lnTo>
                      <a:pt x="17360" y="13645"/>
                    </a:lnTo>
                    <a:lnTo>
                      <a:pt x="17122" y="13597"/>
                    </a:lnTo>
                    <a:lnTo>
                      <a:pt x="10918" y="12359"/>
                    </a:lnTo>
                    <a:lnTo>
                      <a:pt x="6430" y="11466"/>
                    </a:lnTo>
                    <a:cubicBezTo>
                      <a:pt x="6430" y="11466"/>
                      <a:pt x="6644" y="3882"/>
                      <a:pt x="5263" y="2441"/>
                    </a:cubicBezTo>
                    <a:cubicBezTo>
                      <a:pt x="3870" y="976"/>
                      <a:pt x="2227" y="0"/>
                      <a:pt x="2227" y="0"/>
                    </a:cubicBezTo>
                    <a:close/>
                  </a:path>
                </a:pathLst>
              </a:custGeom>
              <a:solidFill>
                <a:srgbClr val="FFA0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19" name="Google Shape;3519;p94"/>
              <p:cNvSpPr/>
              <p:nvPr/>
            </p:nvSpPr>
            <p:spPr>
              <a:xfrm>
                <a:off x="4018411" y="3231622"/>
                <a:ext cx="188058" cy="167428"/>
              </a:xfrm>
              <a:custGeom>
                <a:avLst/>
                <a:gdLst/>
                <a:ahLst/>
                <a:cxnLst/>
                <a:rect l="l" t="t" r="r" b="b"/>
                <a:pathLst>
                  <a:path w="6062" h="5397" extrusionOk="0">
                    <a:moveTo>
                      <a:pt x="4108" y="0"/>
                    </a:moveTo>
                    <a:cubicBezTo>
                      <a:pt x="3846" y="0"/>
                      <a:pt x="3588" y="6"/>
                      <a:pt x="3358" y="15"/>
                    </a:cubicBezTo>
                    <a:cubicBezTo>
                      <a:pt x="3216" y="15"/>
                      <a:pt x="3049" y="50"/>
                      <a:pt x="2870" y="134"/>
                    </a:cubicBezTo>
                    <a:cubicBezTo>
                      <a:pt x="2454" y="312"/>
                      <a:pt x="1977" y="622"/>
                      <a:pt x="1561" y="943"/>
                    </a:cubicBezTo>
                    <a:cubicBezTo>
                      <a:pt x="1453" y="1038"/>
                      <a:pt x="1334" y="1122"/>
                      <a:pt x="1239" y="1217"/>
                    </a:cubicBezTo>
                    <a:cubicBezTo>
                      <a:pt x="1061" y="1360"/>
                      <a:pt x="906" y="1479"/>
                      <a:pt x="787" y="1598"/>
                    </a:cubicBezTo>
                    <a:cubicBezTo>
                      <a:pt x="739" y="1634"/>
                      <a:pt x="715" y="1658"/>
                      <a:pt x="680" y="1693"/>
                    </a:cubicBezTo>
                    <a:lnTo>
                      <a:pt x="203" y="3563"/>
                    </a:lnTo>
                    <a:lnTo>
                      <a:pt x="191" y="3622"/>
                    </a:lnTo>
                    <a:lnTo>
                      <a:pt x="180" y="3682"/>
                    </a:lnTo>
                    <a:lnTo>
                      <a:pt x="144" y="3825"/>
                    </a:lnTo>
                    <a:lnTo>
                      <a:pt x="108" y="4003"/>
                    </a:lnTo>
                    <a:lnTo>
                      <a:pt x="13" y="4336"/>
                    </a:lnTo>
                    <a:lnTo>
                      <a:pt x="1" y="4384"/>
                    </a:lnTo>
                    <a:cubicBezTo>
                      <a:pt x="60" y="4432"/>
                      <a:pt x="120" y="4456"/>
                      <a:pt x="180" y="4503"/>
                    </a:cubicBezTo>
                    <a:lnTo>
                      <a:pt x="191" y="4503"/>
                    </a:lnTo>
                    <a:cubicBezTo>
                      <a:pt x="358" y="4622"/>
                      <a:pt x="525" y="4741"/>
                      <a:pt x="703" y="4848"/>
                    </a:cubicBezTo>
                    <a:cubicBezTo>
                      <a:pt x="1192" y="5146"/>
                      <a:pt x="1620" y="5396"/>
                      <a:pt x="1739" y="5396"/>
                    </a:cubicBezTo>
                    <a:cubicBezTo>
                      <a:pt x="2025" y="5384"/>
                      <a:pt x="3656" y="4396"/>
                      <a:pt x="3656" y="4396"/>
                    </a:cubicBezTo>
                    <a:lnTo>
                      <a:pt x="4954" y="4872"/>
                    </a:lnTo>
                    <a:cubicBezTo>
                      <a:pt x="5013" y="4837"/>
                      <a:pt x="5061" y="4777"/>
                      <a:pt x="5109" y="4682"/>
                    </a:cubicBezTo>
                    <a:cubicBezTo>
                      <a:pt x="5133" y="4610"/>
                      <a:pt x="5180" y="4503"/>
                      <a:pt x="5228" y="4396"/>
                    </a:cubicBezTo>
                    <a:cubicBezTo>
                      <a:pt x="5228" y="4384"/>
                      <a:pt x="5240" y="4360"/>
                      <a:pt x="5240" y="4336"/>
                    </a:cubicBezTo>
                    <a:cubicBezTo>
                      <a:pt x="5299" y="4158"/>
                      <a:pt x="5359" y="3967"/>
                      <a:pt x="5406" y="3765"/>
                    </a:cubicBezTo>
                    <a:cubicBezTo>
                      <a:pt x="5418" y="3717"/>
                      <a:pt x="5430" y="3658"/>
                      <a:pt x="5430" y="3610"/>
                    </a:cubicBezTo>
                    <a:cubicBezTo>
                      <a:pt x="5442" y="3610"/>
                      <a:pt x="5442" y="3598"/>
                      <a:pt x="5442" y="3586"/>
                    </a:cubicBezTo>
                    <a:lnTo>
                      <a:pt x="5442" y="3563"/>
                    </a:lnTo>
                    <a:cubicBezTo>
                      <a:pt x="5466" y="3527"/>
                      <a:pt x="5478" y="3491"/>
                      <a:pt x="5478" y="3444"/>
                    </a:cubicBezTo>
                    <a:cubicBezTo>
                      <a:pt x="5561" y="3027"/>
                      <a:pt x="5609" y="2693"/>
                      <a:pt x="5609" y="2693"/>
                    </a:cubicBezTo>
                    <a:lnTo>
                      <a:pt x="4109" y="1741"/>
                    </a:lnTo>
                    <a:lnTo>
                      <a:pt x="2882" y="1646"/>
                    </a:lnTo>
                    <a:lnTo>
                      <a:pt x="3156" y="884"/>
                    </a:lnTo>
                    <a:cubicBezTo>
                      <a:pt x="3156" y="884"/>
                      <a:pt x="6061" y="812"/>
                      <a:pt x="6002" y="396"/>
                    </a:cubicBezTo>
                    <a:cubicBezTo>
                      <a:pt x="5956" y="73"/>
                      <a:pt x="5005" y="0"/>
                      <a:pt x="4108" y="0"/>
                    </a:cubicBezTo>
                    <a:close/>
                  </a:path>
                </a:pathLst>
              </a:custGeom>
              <a:solidFill>
                <a:srgbClr val="FFB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0" name="Google Shape;3520;p94"/>
              <p:cNvSpPr/>
              <p:nvPr/>
            </p:nvSpPr>
            <p:spPr>
              <a:xfrm>
                <a:off x="4131830" y="3319043"/>
                <a:ext cx="56523" cy="24229"/>
              </a:xfrm>
              <a:custGeom>
                <a:avLst/>
                <a:gdLst/>
                <a:ahLst/>
                <a:cxnLst/>
                <a:rect l="l" t="t" r="r" b="b"/>
                <a:pathLst>
                  <a:path w="1822" h="781" extrusionOk="0">
                    <a:moveTo>
                      <a:pt x="476" y="0"/>
                    </a:moveTo>
                    <a:cubicBezTo>
                      <a:pt x="434" y="0"/>
                      <a:pt x="395" y="2"/>
                      <a:pt x="357" y="6"/>
                    </a:cubicBezTo>
                    <a:cubicBezTo>
                      <a:pt x="298" y="6"/>
                      <a:pt x="250" y="18"/>
                      <a:pt x="214" y="18"/>
                    </a:cubicBezTo>
                    <a:cubicBezTo>
                      <a:pt x="167" y="30"/>
                      <a:pt x="119" y="42"/>
                      <a:pt x="95" y="42"/>
                    </a:cubicBezTo>
                    <a:cubicBezTo>
                      <a:pt x="36" y="66"/>
                      <a:pt x="0" y="78"/>
                      <a:pt x="0" y="78"/>
                    </a:cubicBezTo>
                    <a:cubicBezTo>
                      <a:pt x="0" y="78"/>
                      <a:pt x="36" y="78"/>
                      <a:pt x="95" y="90"/>
                    </a:cubicBezTo>
                    <a:cubicBezTo>
                      <a:pt x="119" y="90"/>
                      <a:pt x="155" y="114"/>
                      <a:pt x="203" y="114"/>
                    </a:cubicBezTo>
                    <a:cubicBezTo>
                      <a:pt x="238" y="114"/>
                      <a:pt x="286" y="125"/>
                      <a:pt x="334" y="137"/>
                    </a:cubicBezTo>
                    <a:cubicBezTo>
                      <a:pt x="524" y="197"/>
                      <a:pt x="798" y="292"/>
                      <a:pt x="1060" y="423"/>
                    </a:cubicBezTo>
                    <a:cubicBezTo>
                      <a:pt x="1334" y="542"/>
                      <a:pt x="1584" y="673"/>
                      <a:pt x="1762" y="768"/>
                    </a:cubicBezTo>
                    <a:cubicBezTo>
                      <a:pt x="1774" y="768"/>
                      <a:pt x="1774" y="780"/>
                      <a:pt x="1786" y="780"/>
                    </a:cubicBezTo>
                    <a:cubicBezTo>
                      <a:pt x="1810" y="721"/>
                      <a:pt x="1810" y="661"/>
                      <a:pt x="1822" y="614"/>
                    </a:cubicBezTo>
                    <a:cubicBezTo>
                      <a:pt x="1667" y="471"/>
                      <a:pt x="1465" y="304"/>
                      <a:pt x="1203" y="161"/>
                    </a:cubicBezTo>
                    <a:cubicBezTo>
                      <a:pt x="954" y="52"/>
                      <a:pt x="689" y="0"/>
                      <a:pt x="476" y="0"/>
                    </a:cubicBezTo>
                    <a:close/>
                  </a:path>
                </a:pathLst>
              </a:custGeom>
              <a:solidFill>
                <a:srgbClr val="D7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1" name="Google Shape;3521;p94"/>
              <p:cNvSpPr/>
              <p:nvPr/>
            </p:nvSpPr>
            <p:spPr>
              <a:xfrm>
                <a:off x="4120382" y="3340604"/>
                <a:ext cx="60959" cy="27052"/>
              </a:xfrm>
              <a:custGeom>
                <a:avLst/>
                <a:gdLst/>
                <a:ahLst/>
                <a:cxnLst/>
                <a:rect l="l" t="t" r="r" b="b"/>
                <a:pathLst>
                  <a:path w="1965" h="872" extrusionOk="0">
                    <a:moveTo>
                      <a:pt x="426" y="0"/>
                    </a:moveTo>
                    <a:cubicBezTo>
                      <a:pt x="403" y="0"/>
                      <a:pt x="379" y="1"/>
                      <a:pt x="357" y="2"/>
                    </a:cubicBezTo>
                    <a:cubicBezTo>
                      <a:pt x="298" y="2"/>
                      <a:pt x="250" y="26"/>
                      <a:pt x="214" y="26"/>
                    </a:cubicBezTo>
                    <a:cubicBezTo>
                      <a:pt x="167" y="38"/>
                      <a:pt x="119" y="38"/>
                      <a:pt x="95" y="50"/>
                    </a:cubicBezTo>
                    <a:cubicBezTo>
                      <a:pt x="36" y="61"/>
                      <a:pt x="0" y="85"/>
                      <a:pt x="0" y="85"/>
                    </a:cubicBezTo>
                    <a:cubicBezTo>
                      <a:pt x="0" y="85"/>
                      <a:pt x="36" y="85"/>
                      <a:pt x="95" y="97"/>
                    </a:cubicBezTo>
                    <a:cubicBezTo>
                      <a:pt x="119" y="97"/>
                      <a:pt x="155" y="109"/>
                      <a:pt x="191" y="109"/>
                    </a:cubicBezTo>
                    <a:cubicBezTo>
                      <a:pt x="238" y="109"/>
                      <a:pt x="286" y="121"/>
                      <a:pt x="333" y="145"/>
                    </a:cubicBezTo>
                    <a:cubicBezTo>
                      <a:pt x="536" y="204"/>
                      <a:pt x="786" y="288"/>
                      <a:pt x="1060" y="419"/>
                    </a:cubicBezTo>
                    <a:cubicBezTo>
                      <a:pt x="1322" y="538"/>
                      <a:pt x="1584" y="681"/>
                      <a:pt x="1762" y="764"/>
                    </a:cubicBezTo>
                    <a:cubicBezTo>
                      <a:pt x="1834" y="812"/>
                      <a:pt x="1905" y="835"/>
                      <a:pt x="1953" y="871"/>
                    </a:cubicBezTo>
                    <a:cubicBezTo>
                      <a:pt x="1953" y="859"/>
                      <a:pt x="1965" y="823"/>
                      <a:pt x="1965" y="812"/>
                    </a:cubicBezTo>
                    <a:cubicBezTo>
                      <a:pt x="1941" y="764"/>
                      <a:pt x="1893" y="728"/>
                      <a:pt x="1857" y="657"/>
                    </a:cubicBezTo>
                    <a:cubicBezTo>
                      <a:pt x="1726" y="502"/>
                      <a:pt x="1500" y="300"/>
                      <a:pt x="1203" y="169"/>
                    </a:cubicBezTo>
                    <a:cubicBezTo>
                      <a:pt x="934" y="51"/>
                      <a:pt x="646" y="0"/>
                      <a:pt x="426" y="0"/>
                    </a:cubicBezTo>
                    <a:close/>
                  </a:path>
                </a:pathLst>
              </a:custGeom>
              <a:solidFill>
                <a:srgbClr val="D7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2" name="Google Shape;3522;p94"/>
              <p:cNvSpPr/>
              <p:nvPr/>
            </p:nvSpPr>
            <p:spPr>
              <a:xfrm>
                <a:off x="3861065" y="3240556"/>
                <a:ext cx="178069" cy="135568"/>
              </a:xfrm>
              <a:custGeom>
                <a:avLst/>
                <a:gdLst/>
                <a:ahLst/>
                <a:cxnLst/>
                <a:rect l="l" t="t" r="r" b="b"/>
                <a:pathLst>
                  <a:path w="5740" h="4370" extrusionOk="0">
                    <a:moveTo>
                      <a:pt x="918" y="0"/>
                    </a:moveTo>
                    <a:lnTo>
                      <a:pt x="1" y="4370"/>
                    </a:lnTo>
                    <a:lnTo>
                      <a:pt x="5061" y="4084"/>
                    </a:lnTo>
                    <a:lnTo>
                      <a:pt x="5740" y="1370"/>
                    </a:lnTo>
                    <a:lnTo>
                      <a:pt x="918" y="0"/>
                    </a:lnTo>
                    <a:close/>
                  </a:path>
                </a:pathLst>
              </a:custGeom>
              <a:solidFill>
                <a:srgbClr val="FFB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3" name="Google Shape;3523;p94"/>
              <p:cNvSpPr/>
              <p:nvPr/>
            </p:nvSpPr>
            <p:spPr>
              <a:xfrm>
                <a:off x="3474370" y="2840894"/>
                <a:ext cx="272595" cy="455845"/>
              </a:xfrm>
              <a:custGeom>
                <a:avLst/>
                <a:gdLst/>
                <a:ahLst/>
                <a:cxnLst/>
                <a:rect l="l" t="t" r="r" b="b"/>
                <a:pathLst>
                  <a:path w="8787" h="14694" extrusionOk="0">
                    <a:moveTo>
                      <a:pt x="3548" y="1"/>
                    </a:moveTo>
                    <a:cubicBezTo>
                      <a:pt x="3548" y="1"/>
                      <a:pt x="1310" y="1334"/>
                      <a:pt x="655" y="2025"/>
                    </a:cubicBezTo>
                    <a:cubicBezTo>
                      <a:pt x="0" y="2704"/>
                      <a:pt x="1536" y="14693"/>
                      <a:pt x="1536" y="14693"/>
                    </a:cubicBezTo>
                    <a:lnTo>
                      <a:pt x="8787" y="11717"/>
                    </a:lnTo>
                    <a:cubicBezTo>
                      <a:pt x="8787" y="11717"/>
                      <a:pt x="7465" y="3978"/>
                      <a:pt x="7287" y="3561"/>
                    </a:cubicBezTo>
                    <a:cubicBezTo>
                      <a:pt x="7108" y="3120"/>
                      <a:pt x="3548" y="1"/>
                      <a:pt x="3548" y="1"/>
                    </a:cubicBezTo>
                    <a:close/>
                  </a:path>
                </a:pathLst>
              </a:custGeom>
              <a:solidFill>
                <a:srgbClr val="D945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4" name="Google Shape;3524;p94"/>
              <p:cNvSpPr/>
              <p:nvPr/>
            </p:nvSpPr>
            <p:spPr>
              <a:xfrm>
                <a:off x="3506850" y="3178139"/>
                <a:ext cx="248242" cy="14112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4549" extrusionOk="0">
                    <a:moveTo>
                      <a:pt x="7585" y="0"/>
                    </a:moveTo>
                    <a:lnTo>
                      <a:pt x="1" y="3120"/>
                    </a:lnTo>
                    <a:lnTo>
                      <a:pt x="953" y="4548"/>
                    </a:lnTo>
                    <a:lnTo>
                      <a:pt x="8002" y="1584"/>
                    </a:lnTo>
                    <a:lnTo>
                      <a:pt x="7585" y="0"/>
                    </a:lnTo>
                    <a:close/>
                  </a:path>
                </a:pathLst>
              </a:custGeom>
              <a:solidFill>
                <a:srgbClr val="AA2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5" name="Google Shape;3525;p94"/>
              <p:cNvSpPr/>
              <p:nvPr/>
            </p:nvSpPr>
            <p:spPr>
              <a:xfrm>
                <a:off x="3496148" y="2870086"/>
                <a:ext cx="250817" cy="423674"/>
              </a:xfrm>
              <a:custGeom>
                <a:avLst/>
                <a:gdLst/>
                <a:ahLst/>
                <a:cxnLst/>
                <a:rect l="l" t="t" r="r" b="b"/>
                <a:pathLst>
                  <a:path w="8085" h="13657" extrusionOk="0">
                    <a:moveTo>
                      <a:pt x="2858" y="0"/>
                    </a:moveTo>
                    <a:cubicBezTo>
                      <a:pt x="2859" y="1"/>
                      <a:pt x="5596" y="1465"/>
                      <a:pt x="5894" y="2048"/>
                    </a:cubicBezTo>
                    <a:cubicBezTo>
                      <a:pt x="6180" y="2608"/>
                      <a:pt x="7501" y="10442"/>
                      <a:pt x="7501" y="10442"/>
                    </a:cubicBezTo>
                    <a:lnTo>
                      <a:pt x="1644" y="13062"/>
                    </a:lnTo>
                    <a:lnTo>
                      <a:pt x="0" y="6061"/>
                    </a:lnTo>
                    <a:lnTo>
                      <a:pt x="1132" y="13657"/>
                    </a:lnTo>
                    <a:lnTo>
                      <a:pt x="8085" y="10799"/>
                    </a:lnTo>
                    <a:cubicBezTo>
                      <a:pt x="8085" y="10799"/>
                      <a:pt x="6525" y="2334"/>
                      <a:pt x="6370" y="1953"/>
                    </a:cubicBezTo>
                    <a:cubicBezTo>
                      <a:pt x="6204" y="1548"/>
                      <a:pt x="2859" y="1"/>
                      <a:pt x="2858" y="0"/>
                    </a:cubicBezTo>
                    <a:close/>
                  </a:path>
                </a:pathLst>
              </a:custGeom>
              <a:solidFill>
                <a:srgbClr val="AA2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6" name="Google Shape;3526;p94"/>
              <p:cNvSpPr/>
              <p:nvPr/>
            </p:nvSpPr>
            <p:spPr>
              <a:xfrm>
                <a:off x="3652377" y="2769263"/>
                <a:ext cx="193208" cy="154399"/>
              </a:xfrm>
              <a:custGeom>
                <a:avLst/>
                <a:gdLst/>
                <a:ahLst/>
                <a:cxnLst/>
                <a:rect l="l" t="t" r="r" b="b"/>
                <a:pathLst>
                  <a:path w="6228" h="4977" extrusionOk="0">
                    <a:moveTo>
                      <a:pt x="1870" y="0"/>
                    </a:moveTo>
                    <a:lnTo>
                      <a:pt x="1" y="1107"/>
                    </a:lnTo>
                    <a:cubicBezTo>
                      <a:pt x="1" y="1107"/>
                      <a:pt x="2120" y="4108"/>
                      <a:pt x="2561" y="4346"/>
                    </a:cubicBezTo>
                    <a:lnTo>
                      <a:pt x="3811" y="4977"/>
                    </a:lnTo>
                    <a:lnTo>
                      <a:pt x="4585" y="3465"/>
                    </a:lnTo>
                    <a:lnTo>
                      <a:pt x="5632" y="4703"/>
                    </a:lnTo>
                    <a:lnTo>
                      <a:pt x="6228" y="2072"/>
                    </a:lnTo>
                    <a:lnTo>
                      <a:pt x="5073" y="1024"/>
                    </a:lnTo>
                    <a:lnTo>
                      <a:pt x="5073" y="1024"/>
                    </a:lnTo>
                    <a:cubicBezTo>
                      <a:pt x="5073" y="1024"/>
                      <a:pt x="5454" y="2572"/>
                      <a:pt x="4347" y="2679"/>
                    </a:cubicBezTo>
                    <a:cubicBezTo>
                      <a:pt x="4326" y="2681"/>
                      <a:pt x="4305" y="2682"/>
                      <a:pt x="4284" y="2682"/>
                    </a:cubicBezTo>
                    <a:cubicBezTo>
                      <a:pt x="3188" y="2682"/>
                      <a:pt x="1870" y="0"/>
                      <a:pt x="1870" y="0"/>
                    </a:cubicBezTo>
                    <a:close/>
                  </a:path>
                </a:pathLst>
              </a:custGeom>
              <a:solidFill>
                <a:srgbClr val="AA2B4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7" name="Google Shape;3527;p94"/>
              <p:cNvSpPr/>
              <p:nvPr/>
            </p:nvSpPr>
            <p:spPr>
              <a:xfrm>
                <a:off x="4322215" y="3201468"/>
                <a:ext cx="156198" cy="149497"/>
              </a:xfrm>
              <a:custGeom>
                <a:avLst/>
                <a:gdLst/>
                <a:ahLst/>
                <a:cxnLst/>
                <a:rect l="l" t="t" r="r" b="b"/>
                <a:pathLst>
                  <a:path w="5035" h="4819" extrusionOk="0">
                    <a:moveTo>
                      <a:pt x="3051" y="0"/>
                    </a:moveTo>
                    <a:cubicBezTo>
                      <a:pt x="3004" y="0"/>
                      <a:pt x="2972" y="14"/>
                      <a:pt x="2960" y="46"/>
                    </a:cubicBezTo>
                    <a:cubicBezTo>
                      <a:pt x="2856" y="304"/>
                      <a:pt x="3596" y="1325"/>
                      <a:pt x="3591" y="1325"/>
                    </a:cubicBezTo>
                    <a:cubicBezTo>
                      <a:pt x="3590" y="1325"/>
                      <a:pt x="3572" y="1302"/>
                      <a:pt x="3531" y="1248"/>
                    </a:cubicBezTo>
                    <a:cubicBezTo>
                      <a:pt x="3271" y="894"/>
                      <a:pt x="1926" y="139"/>
                      <a:pt x="1434" y="139"/>
                    </a:cubicBezTo>
                    <a:cubicBezTo>
                      <a:pt x="1363" y="139"/>
                      <a:pt x="1311" y="155"/>
                      <a:pt x="1281" y="189"/>
                    </a:cubicBezTo>
                    <a:cubicBezTo>
                      <a:pt x="1043" y="475"/>
                      <a:pt x="2709" y="2737"/>
                      <a:pt x="2709" y="2737"/>
                    </a:cubicBezTo>
                    <a:cubicBezTo>
                      <a:pt x="2709" y="2737"/>
                      <a:pt x="1560" y="1756"/>
                      <a:pt x="972" y="1756"/>
                    </a:cubicBezTo>
                    <a:cubicBezTo>
                      <a:pt x="844" y="1756"/>
                      <a:pt x="743" y="1803"/>
                      <a:pt x="685" y="1915"/>
                    </a:cubicBezTo>
                    <a:cubicBezTo>
                      <a:pt x="566" y="2130"/>
                      <a:pt x="709" y="2499"/>
                      <a:pt x="947" y="2915"/>
                    </a:cubicBezTo>
                    <a:cubicBezTo>
                      <a:pt x="756" y="2872"/>
                      <a:pt x="575" y="2844"/>
                      <a:pt x="425" y="2844"/>
                    </a:cubicBezTo>
                    <a:cubicBezTo>
                      <a:pt x="166" y="2844"/>
                      <a:pt x="0" y="2927"/>
                      <a:pt x="31" y="3153"/>
                    </a:cubicBezTo>
                    <a:cubicBezTo>
                      <a:pt x="114" y="3999"/>
                      <a:pt x="2364" y="4761"/>
                      <a:pt x="2364" y="4761"/>
                    </a:cubicBezTo>
                    <a:cubicBezTo>
                      <a:pt x="2539" y="4800"/>
                      <a:pt x="2702" y="4819"/>
                      <a:pt x="2853" y="4819"/>
                    </a:cubicBezTo>
                    <a:cubicBezTo>
                      <a:pt x="5034" y="4819"/>
                      <a:pt x="4888" y="998"/>
                      <a:pt x="4888" y="998"/>
                    </a:cubicBezTo>
                    <a:cubicBezTo>
                      <a:pt x="4888" y="998"/>
                      <a:pt x="3443" y="0"/>
                      <a:pt x="3051" y="0"/>
                    </a:cubicBezTo>
                    <a:close/>
                  </a:path>
                </a:pathLst>
              </a:custGeom>
              <a:solidFill>
                <a:srgbClr val="FFB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8" name="Google Shape;3528;p94"/>
              <p:cNvSpPr/>
              <p:nvPr/>
            </p:nvSpPr>
            <p:spPr>
              <a:xfrm>
                <a:off x="3630227" y="2338608"/>
                <a:ext cx="296637" cy="172113"/>
              </a:xfrm>
              <a:custGeom>
                <a:avLst/>
                <a:gdLst/>
                <a:ahLst/>
                <a:cxnLst/>
                <a:rect l="l" t="t" r="r" b="b"/>
                <a:pathLst>
                  <a:path w="9562" h="5548" extrusionOk="0">
                    <a:moveTo>
                      <a:pt x="7534" y="0"/>
                    </a:moveTo>
                    <a:cubicBezTo>
                      <a:pt x="6845" y="0"/>
                      <a:pt x="4168" y="682"/>
                      <a:pt x="3477" y="1071"/>
                    </a:cubicBezTo>
                    <a:cubicBezTo>
                      <a:pt x="2715" y="1500"/>
                      <a:pt x="0" y="5548"/>
                      <a:pt x="0" y="5548"/>
                    </a:cubicBezTo>
                    <a:cubicBezTo>
                      <a:pt x="4477" y="5286"/>
                      <a:pt x="9561" y="2166"/>
                      <a:pt x="9561" y="2166"/>
                    </a:cubicBezTo>
                    <a:cubicBezTo>
                      <a:pt x="9561" y="2166"/>
                      <a:pt x="7930" y="178"/>
                      <a:pt x="7680" y="23"/>
                    </a:cubicBezTo>
                    <a:cubicBezTo>
                      <a:pt x="7655" y="8"/>
                      <a:pt x="7605" y="0"/>
                      <a:pt x="7534" y="0"/>
                    </a:cubicBezTo>
                    <a:close/>
                  </a:path>
                </a:pathLst>
              </a:custGeom>
              <a:solidFill>
                <a:srgbClr val="D787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29" name="Google Shape;3529;p94"/>
              <p:cNvSpPr/>
              <p:nvPr/>
            </p:nvSpPr>
            <p:spPr>
              <a:xfrm>
                <a:off x="3611024" y="2406548"/>
                <a:ext cx="479453" cy="132993"/>
              </a:xfrm>
              <a:custGeom>
                <a:avLst/>
                <a:gdLst/>
                <a:ahLst/>
                <a:cxnLst/>
                <a:rect l="l" t="t" r="r" b="b"/>
                <a:pathLst>
                  <a:path w="15455" h="4287" extrusionOk="0">
                    <a:moveTo>
                      <a:pt x="10204" y="0"/>
                    </a:moveTo>
                    <a:lnTo>
                      <a:pt x="0" y="3417"/>
                    </a:lnTo>
                    <a:lnTo>
                      <a:pt x="274" y="4286"/>
                    </a:lnTo>
                    <a:cubicBezTo>
                      <a:pt x="274" y="4286"/>
                      <a:pt x="14145" y="1155"/>
                      <a:pt x="14800" y="655"/>
                    </a:cubicBezTo>
                    <a:cubicBezTo>
                      <a:pt x="15455" y="131"/>
                      <a:pt x="10204" y="0"/>
                      <a:pt x="10204" y="0"/>
                    </a:cubicBezTo>
                    <a:close/>
                  </a:path>
                </a:pathLst>
              </a:custGeom>
              <a:solidFill>
                <a:srgbClr val="FFB60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0" name="Google Shape;3530;p94"/>
              <p:cNvSpPr/>
              <p:nvPr/>
            </p:nvSpPr>
            <p:spPr>
              <a:xfrm>
                <a:off x="3335110" y="2435336"/>
                <a:ext cx="142983" cy="106779"/>
              </a:xfrm>
              <a:custGeom>
                <a:avLst/>
                <a:gdLst/>
                <a:ahLst/>
                <a:cxnLst/>
                <a:rect l="l" t="t" r="r" b="b"/>
                <a:pathLst>
                  <a:path w="4609" h="3442" extrusionOk="0">
                    <a:moveTo>
                      <a:pt x="1274" y="1"/>
                    </a:moveTo>
                    <a:lnTo>
                      <a:pt x="0" y="2346"/>
                    </a:lnTo>
                    <a:lnTo>
                      <a:pt x="4608" y="3442"/>
                    </a:lnTo>
                    <a:lnTo>
                      <a:pt x="4608" y="3442"/>
                    </a:lnTo>
                    <a:lnTo>
                      <a:pt x="127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1" name="Google Shape;3531;p94"/>
              <p:cNvSpPr/>
              <p:nvPr/>
            </p:nvSpPr>
            <p:spPr>
              <a:xfrm>
                <a:off x="3490595" y="2442006"/>
                <a:ext cx="51373" cy="91982"/>
              </a:xfrm>
              <a:custGeom>
                <a:avLst/>
                <a:gdLst/>
                <a:ahLst/>
                <a:cxnLst/>
                <a:rect l="l" t="t" r="r" b="b"/>
                <a:pathLst>
                  <a:path w="1656" h="2965" extrusionOk="0">
                    <a:moveTo>
                      <a:pt x="1656" y="0"/>
                    </a:moveTo>
                    <a:lnTo>
                      <a:pt x="1" y="119"/>
                    </a:lnTo>
                    <a:lnTo>
                      <a:pt x="1132" y="2965"/>
                    </a:lnTo>
                    <a:lnTo>
                      <a:pt x="165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2" name="Google Shape;3532;p94"/>
              <p:cNvSpPr/>
              <p:nvPr/>
            </p:nvSpPr>
            <p:spPr>
              <a:xfrm>
                <a:off x="3370569" y="2601183"/>
                <a:ext cx="99024" cy="47309"/>
              </a:xfrm>
              <a:custGeom>
                <a:avLst/>
                <a:gdLst/>
                <a:ahLst/>
                <a:cxnLst/>
                <a:rect l="l" t="t" r="r" b="b"/>
                <a:pathLst>
                  <a:path w="3192" h="1525" extrusionOk="0">
                    <a:moveTo>
                      <a:pt x="0" y="1"/>
                    </a:moveTo>
                    <a:lnTo>
                      <a:pt x="48" y="1525"/>
                    </a:lnTo>
                    <a:lnTo>
                      <a:pt x="3191" y="17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3" name="Google Shape;3533;p94"/>
              <p:cNvSpPr/>
              <p:nvPr/>
            </p:nvSpPr>
            <p:spPr>
              <a:xfrm>
                <a:off x="4230450" y="2576799"/>
                <a:ext cx="118227" cy="138174"/>
              </a:xfrm>
              <a:custGeom>
                <a:avLst/>
                <a:gdLst/>
                <a:ahLst/>
                <a:cxnLst/>
                <a:rect l="l" t="t" r="r" b="b"/>
                <a:pathLst>
                  <a:path w="3811" h="4454" extrusionOk="0">
                    <a:moveTo>
                      <a:pt x="1631" y="1"/>
                    </a:moveTo>
                    <a:lnTo>
                      <a:pt x="0" y="4454"/>
                    </a:lnTo>
                    <a:lnTo>
                      <a:pt x="3810" y="1549"/>
                    </a:lnTo>
                    <a:lnTo>
                      <a:pt x="163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4" name="Google Shape;3534;p94"/>
              <p:cNvSpPr/>
              <p:nvPr/>
            </p:nvSpPr>
            <p:spPr>
              <a:xfrm>
                <a:off x="4233025" y="2738954"/>
                <a:ext cx="92013" cy="51001"/>
              </a:xfrm>
              <a:custGeom>
                <a:avLst/>
                <a:gdLst/>
                <a:ahLst/>
                <a:cxnLst/>
                <a:rect l="l" t="t" r="r" b="b"/>
                <a:pathLst>
                  <a:path w="2966" h="1644" extrusionOk="0">
                    <a:moveTo>
                      <a:pt x="2965" y="1"/>
                    </a:moveTo>
                    <a:lnTo>
                      <a:pt x="0" y="763"/>
                    </a:lnTo>
                    <a:lnTo>
                      <a:pt x="2894" y="1644"/>
                    </a:lnTo>
                    <a:lnTo>
                      <a:pt x="296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35" name="Google Shape;3535;p94"/>
              <p:cNvSpPr/>
              <p:nvPr/>
            </p:nvSpPr>
            <p:spPr>
              <a:xfrm>
                <a:off x="4137352" y="2597119"/>
                <a:ext cx="47309" cy="101599"/>
              </a:xfrm>
              <a:custGeom>
                <a:avLst/>
                <a:gdLst/>
                <a:ahLst/>
                <a:cxnLst/>
                <a:rect l="l" t="t" r="r" b="b"/>
                <a:pathLst>
                  <a:path w="1525" h="3275" extrusionOk="0">
                    <a:moveTo>
                      <a:pt x="1" y="1"/>
                    </a:moveTo>
                    <a:lnTo>
                      <a:pt x="953" y="3275"/>
                    </a:lnTo>
                    <a:lnTo>
                      <a:pt x="1525" y="13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04" name="Google Shape;1645;p37">
              <a:extLst>
                <a:ext uri="{FF2B5EF4-FFF2-40B4-BE49-F238E27FC236}">
                  <a16:creationId xmlns:a16="http://schemas.microsoft.com/office/drawing/2014/main" id="{D11D977C-1511-9F44-D05C-DDC0E6B19408}"/>
                </a:ext>
              </a:extLst>
            </p:cNvPr>
            <p:cNvSpPr txBox="1">
              <a:spLocks/>
            </p:cNvSpPr>
            <p:nvPr/>
          </p:nvSpPr>
          <p:spPr>
            <a:xfrm>
              <a:off x="225517" y="297847"/>
              <a:ext cx="8193339" cy="116262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lvl="0" indent="0"/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Bảo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vệ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môi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trường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chính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là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bảo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vệ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cuộc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sống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của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chúng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ta. </a:t>
              </a:r>
            </a:p>
            <a:p>
              <a:pPr marL="0" lvl="0" indent="0"/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Đây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là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trách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nhiệm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và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nghĩa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vụ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,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cũng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là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quyền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lợi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của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tất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cả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mọi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người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trên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hành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tinh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này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.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Hãy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chung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tay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bảo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vệ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môi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trường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US" sz="2000" b="1" i="1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xanh</a:t>
              </a:r>
              <a:r>
                <a:rPr lang="en-US" sz="2000" b="1" i="1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!</a:t>
              </a:r>
              <a:endParaRPr lang="en-GB" sz="2000" b="1" i="1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31454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2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29" name="Google Shape;2429;p64"/>
          <p:cNvGrpSpPr/>
          <p:nvPr/>
        </p:nvGrpSpPr>
        <p:grpSpPr>
          <a:xfrm rot="1865779">
            <a:off x="8101127" y="3572119"/>
            <a:ext cx="923583" cy="1871813"/>
            <a:chOff x="1803775" y="5029925"/>
            <a:chExt cx="655775" cy="1329050"/>
          </a:xfrm>
        </p:grpSpPr>
        <p:sp>
          <p:nvSpPr>
            <p:cNvPr id="2430" name="Google Shape;2430;p64"/>
            <p:cNvSpPr/>
            <p:nvPr/>
          </p:nvSpPr>
          <p:spPr>
            <a:xfrm>
              <a:off x="1955600" y="5030950"/>
              <a:ext cx="183975" cy="658600"/>
            </a:xfrm>
            <a:custGeom>
              <a:avLst/>
              <a:gdLst/>
              <a:ahLst/>
              <a:cxnLst/>
              <a:rect l="l" t="t" r="r" b="b"/>
              <a:pathLst>
                <a:path w="7359" h="26344" extrusionOk="0">
                  <a:moveTo>
                    <a:pt x="2447" y="1"/>
                  </a:moveTo>
                  <a:cubicBezTo>
                    <a:pt x="2378" y="1"/>
                    <a:pt x="2308" y="6"/>
                    <a:pt x="2238" y="19"/>
                  </a:cubicBezTo>
                  <a:cubicBezTo>
                    <a:pt x="1441" y="138"/>
                    <a:pt x="988" y="959"/>
                    <a:pt x="714" y="1709"/>
                  </a:cubicBezTo>
                  <a:cubicBezTo>
                    <a:pt x="12" y="3769"/>
                    <a:pt x="0" y="6031"/>
                    <a:pt x="655" y="8079"/>
                  </a:cubicBezTo>
                  <a:cubicBezTo>
                    <a:pt x="1107" y="9448"/>
                    <a:pt x="1846" y="10722"/>
                    <a:pt x="2262" y="12103"/>
                  </a:cubicBezTo>
                  <a:cubicBezTo>
                    <a:pt x="3131" y="14925"/>
                    <a:pt x="2631" y="18045"/>
                    <a:pt x="3572" y="20855"/>
                  </a:cubicBezTo>
                  <a:cubicBezTo>
                    <a:pt x="3822" y="21640"/>
                    <a:pt x="5763" y="26343"/>
                    <a:pt x="5763" y="26343"/>
                  </a:cubicBezTo>
                  <a:cubicBezTo>
                    <a:pt x="5763" y="26343"/>
                    <a:pt x="5977" y="23295"/>
                    <a:pt x="6227" y="22533"/>
                  </a:cubicBezTo>
                  <a:cubicBezTo>
                    <a:pt x="6882" y="20462"/>
                    <a:pt x="7358" y="18247"/>
                    <a:pt x="6858" y="16092"/>
                  </a:cubicBezTo>
                  <a:cubicBezTo>
                    <a:pt x="6620" y="15020"/>
                    <a:pt x="6144" y="14008"/>
                    <a:pt x="5834" y="12949"/>
                  </a:cubicBezTo>
                  <a:cubicBezTo>
                    <a:pt x="5120" y="10603"/>
                    <a:pt x="5179" y="8079"/>
                    <a:pt x="5167" y="5626"/>
                  </a:cubicBezTo>
                  <a:cubicBezTo>
                    <a:pt x="5167" y="3841"/>
                    <a:pt x="5036" y="1852"/>
                    <a:pt x="3739" y="614"/>
                  </a:cubicBezTo>
                  <a:cubicBezTo>
                    <a:pt x="3385" y="271"/>
                    <a:pt x="2923" y="1"/>
                    <a:pt x="24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64"/>
            <p:cNvSpPr/>
            <p:nvPr/>
          </p:nvSpPr>
          <p:spPr>
            <a:xfrm>
              <a:off x="2114250" y="5235650"/>
              <a:ext cx="231000" cy="585750"/>
            </a:xfrm>
            <a:custGeom>
              <a:avLst/>
              <a:gdLst/>
              <a:ahLst/>
              <a:cxnLst/>
              <a:rect l="l" t="t" r="r" b="b"/>
              <a:pathLst>
                <a:path w="9240" h="23430" extrusionOk="0">
                  <a:moveTo>
                    <a:pt x="7573" y="1"/>
                  </a:moveTo>
                  <a:cubicBezTo>
                    <a:pt x="7215" y="1"/>
                    <a:pt x="6845" y="121"/>
                    <a:pt x="6549" y="332"/>
                  </a:cubicBezTo>
                  <a:cubicBezTo>
                    <a:pt x="6013" y="701"/>
                    <a:pt x="5667" y="1296"/>
                    <a:pt x="5417" y="1891"/>
                  </a:cubicBezTo>
                  <a:cubicBezTo>
                    <a:pt x="3715" y="5785"/>
                    <a:pt x="4584" y="10476"/>
                    <a:pt x="2643" y="14274"/>
                  </a:cubicBezTo>
                  <a:cubicBezTo>
                    <a:pt x="2286" y="14988"/>
                    <a:pt x="1822" y="15643"/>
                    <a:pt x="1465" y="16369"/>
                  </a:cubicBezTo>
                  <a:cubicBezTo>
                    <a:pt x="857" y="17572"/>
                    <a:pt x="0" y="21299"/>
                    <a:pt x="274" y="23430"/>
                  </a:cubicBezTo>
                  <a:cubicBezTo>
                    <a:pt x="1167" y="21251"/>
                    <a:pt x="2346" y="18858"/>
                    <a:pt x="3548" y="16810"/>
                  </a:cubicBezTo>
                  <a:cubicBezTo>
                    <a:pt x="5834" y="12976"/>
                    <a:pt x="7572" y="8821"/>
                    <a:pt x="8715" y="4511"/>
                  </a:cubicBezTo>
                  <a:cubicBezTo>
                    <a:pt x="9001" y="3451"/>
                    <a:pt x="9239" y="2332"/>
                    <a:pt x="8966" y="1260"/>
                  </a:cubicBezTo>
                  <a:cubicBezTo>
                    <a:pt x="8870" y="879"/>
                    <a:pt x="8692" y="486"/>
                    <a:pt x="8370" y="248"/>
                  </a:cubicBezTo>
                  <a:cubicBezTo>
                    <a:pt x="8142" y="78"/>
                    <a:pt x="7861" y="1"/>
                    <a:pt x="7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64"/>
            <p:cNvSpPr/>
            <p:nvPr/>
          </p:nvSpPr>
          <p:spPr>
            <a:xfrm>
              <a:off x="2142525" y="5476450"/>
              <a:ext cx="239625" cy="558375"/>
            </a:xfrm>
            <a:custGeom>
              <a:avLst/>
              <a:gdLst/>
              <a:ahLst/>
              <a:cxnLst/>
              <a:rect l="l" t="t" r="r" b="b"/>
              <a:pathLst>
                <a:path w="9585" h="22335" extrusionOk="0">
                  <a:moveTo>
                    <a:pt x="8295" y="0"/>
                  </a:moveTo>
                  <a:cubicBezTo>
                    <a:pt x="7885" y="0"/>
                    <a:pt x="7450" y="190"/>
                    <a:pt x="7120" y="475"/>
                  </a:cubicBezTo>
                  <a:cubicBezTo>
                    <a:pt x="5120" y="2201"/>
                    <a:pt x="6096" y="5952"/>
                    <a:pt x="4025" y="7607"/>
                  </a:cubicBezTo>
                  <a:cubicBezTo>
                    <a:pt x="3655" y="7904"/>
                    <a:pt x="3227" y="8095"/>
                    <a:pt x="2882" y="8404"/>
                  </a:cubicBezTo>
                  <a:cubicBezTo>
                    <a:pt x="2048" y="9130"/>
                    <a:pt x="1810" y="10309"/>
                    <a:pt x="1762" y="11428"/>
                  </a:cubicBezTo>
                  <a:cubicBezTo>
                    <a:pt x="1727" y="12524"/>
                    <a:pt x="1822" y="13655"/>
                    <a:pt x="1465" y="14703"/>
                  </a:cubicBezTo>
                  <a:cubicBezTo>
                    <a:pt x="1286" y="15226"/>
                    <a:pt x="1012" y="15703"/>
                    <a:pt x="798" y="16203"/>
                  </a:cubicBezTo>
                  <a:cubicBezTo>
                    <a:pt x="12" y="18048"/>
                    <a:pt x="0" y="20406"/>
                    <a:pt x="417" y="22335"/>
                  </a:cubicBezTo>
                  <a:cubicBezTo>
                    <a:pt x="572" y="19632"/>
                    <a:pt x="2155" y="17393"/>
                    <a:pt x="3477" y="15131"/>
                  </a:cubicBezTo>
                  <a:cubicBezTo>
                    <a:pt x="5156" y="12286"/>
                    <a:pt x="6453" y="9226"/>
                    <a:pt x="7739" y="6178"/>
                  </a:cubicBezTo>
                  <a:cubicBezTo>
                    <a:pt x="8251" y="4940"/>
                    <a:pt x="8775" y="3701"/>
                    <a:pt x="9192" y="2415"/>
                  </a:cubicBezTo>
                  <a:cubicBezTo>
                    <a:pt x="9442" y="1641"/>
                    <a:pt x="9585" y="653"/>
                    <a:pt x="8930" y="189"/>
                  </a:cubicBezTo>
                  <a:cubicBezTo>
                    <a:pt x="8740" y="58"/>
                    <a:pt x="8521" y="0"/>
                    <a:pt x="829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64"/>
            <p:cNvSpPr/>
            <p:nvPr/>
          </p:nvSpPr>
          <p:spPr>
            <a:xfrm>
              <a:off x="2187475" y="5688250"/>
              <a:ext cx="272075" cy="546300"/>
            </a:xfrm>
            <a:custGeom>
              <a:avLst/>
              <a:gdLst/>
              <a:ahLst/>
              <a:cxnLst/>
              <a:rect l="l" t="t" r="r" b="b"/>
              <a:pathLst>
                <a:path w="10883" h="21852" extrusionOk="0">
                  <a:moveTo>
                    <a:pt x="9750" y="1"/>
                  </a:moveTo>
                  <a:cubicBezTo>
                    <a:pt x="9429" y="1"/>
                    <a:pt x="9097" y="124"/>
                    <a:pt x="8823" y="289"/>
                  </a:cubicBezTo>
                  <a:cubicBezTo>
                    <a:pt x="7382" y="1182"/>
                    <a:pt x="6965" y="3075"/>
                    <a:pt x="5941" y="4433"/>
                  </a:cubicBezTo>
                  <a:cubicBezTo>
                    <a:pt x="5417" y="5123"/>
                    <a:pt x="4715" y="5707"/>
                    <a:pt x="4310" y="6481"/>
                  </a:cubicBezTo>
                  <a:cubicBezTo>
                    <a:pt x="3751" y="7588"/>
                    <a:pt x="3881" y="8874"/>
                    <a:pt x="3774" y="10112"/>
                  </a:cubicBezTo>
                  <a:cubicBezTo>
                    <a:pt x="3751" y="10422"/>
                    <a:pt x="3703" y="10743"/>
                    <a:pt x="3560" y="11017"/>
                  </a:cubicBezTo>
                  <a:cubicBezTo>
                    <a:pt x="3358" y="11374"/>
                    <a:pt x="3000" y="11612"/>
                    <a:pt x="2727" y="11898"/>
                  </a:cubicBezTo>
                  <a:cubicBezTo>
                    <a:pt x="1798" y="12850"/>
                    <a:pt x="1655" y="14279"/>
                    <a:pt x="1488" y="15601"/>
                  </a:cubicBezTo>
                  <a:cubicBezTo>
                    <a:pt x="1357" y="16732"/>
                    <a:pt x="1143" y="17851"/>
                    <a:pt x="905" y="18958"/>
                  </a:cubicBezTo>
                  <a:cubicBezTo>
                    <a:pt x="738" y="19673"/>
                    <a:pt x="0" y="21232"/>
                    <a:pt x="369" y="21852"/>
                  </a:cubicBezTo>
                  <a:cubicBezTo>
                    <a:pt x="2941" y="15696"/>
                    <a:pt x="6489" y="10279"/>
                    <a:pt x="9751" y="4457"/>
                  </a:cubicBezTo>
                  <a:cubicBezTo>
                    <a:pt x="10239" y="3576"/>
                    <a:pt x="10716" y="2671"/>
                    <a:pt x="10823" y="1671"/>
                  </a:cubicBezTo>
                  <a:cubicBezTo>
                    <a:pt x="10882" y="1075"/>
                    <a:pt x="10739" y="397"/>
                    <a:pt x="10228" y="111"/>
                  </a:cubicBezTo>
                  <a:cubicBezTo>
                    <a:pt x="10078" y="34"/>
                    <a:pt x="9915" y="1"/>
                    <a:pt x="97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64"/>
            <p:cNvSpPr/>
            <p:nvPr/>
          </p:nvSpPr>
          <p:spPr>
            <a:xfrm>
              <a:off x="1875225" y="5439475"/>
              <a:ext cx="275350" cy="581350"/>
            </a:xfrm>
            <a:custGeom>
              <a:avLst/>
              <a:gdLst/>
              <a:ahLst/>
              <a:cxnLst/>
              <a:rect l="l" t="t" r="r" b="b"/>
              <a:pathLst>
                <a:path w="11014" h="23254" extrusionOk="0">
                  <a:moveTo>
                    <a:pt x="1532" y="0"/>
                  </a:moveTo>
                  <a:cubicBezTo>
                    <a:pt x="1396" y="0"/>
                    <a:pt x="1258" y="23"/>
                    <a:pt x="1120" y="72"/>
                  </a:cubicBezTo>
                  <a:cubicBezTo>
                    <a:pt x="167" y="418"/>
                    <a:pt x="0" y="1668"/>
                    <a:pt x="72" y="2668"/>
                  </a:cubicBezTo>
                  <a:cubicBezTo>
                    <a:pt x="405" y="6859"/>
                    <a:pt x="2215" y="10836"/>
                    <a:pt x="4501" y="14396"/>
                  </a:cubicBezTo>
                  <a:cubicBezTo>
                    <a:pt x="6465" y="17444"/>
                    <a:pt x="8692" y="20456"/>
                    <a:pt x="11014" y="23254"/>
                  </a:cubicBezTo>
                  <a:cubicBezTo>
                    <a:pt x="10966" y="22111"/>
                    <a:pt x="9954" y="20718"/>
                    <a:pt x="9335" y="19801"/>
                  </a:cubicBezTo>
                  <a:cubicBezTo>
                    <a:pt x="8763" y="18968"/>
                    <a:pt x="8132" y="18158"/>
                    <a:pt x="7906" y="17182"/>
                  </a:cubicBezTo>
                  <a:cubicBezTo>
                    <a:pt x="7632" y="15967"/>
                    <a:pt x="8073" y="14598"/>
                    <a:pt x="7454" y="13515"/>
                  </a:cubicBezTo>
                  <a:cubicBezTo>
                    <a:pt x="7001" y="12681"/>
                    <a:pt x="6025" y="12253"/>
                    <a:pt x="5346" y="11586"/>
                  </a:cubicBezTo>
                  <a:cubicBezTo>
                    <a:pt x="4108" y="10371"/>
                    <a:pt x="3858" y="8478"/>
                    <a:pt x="3858" y="6764"/>
                  </a:cubicBezTo>
                  <a:cubicBezTo>
                    <a:pt x="3858" y="5025"/>
                    <a:pt x="4037" y="3240"/>
                    <a:pt x="3406" y="1632"/>
                  </a:cubicBezTo>
                  <a:cubicBezTo>
                    <a:pt x="3089" y="816"/>
                    <a:pt x="2345" y="0"/>
                    <a:pt x="153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64"/>
            <p:cNvSpPr/>
            <p:nvPr/>
          </p:nvSpPr>
          <p:spPr>
            <a:xfrm>
              <a:off x="1803775" y="5791475"/>
              <a:ext cx="395625" cy="436825"/>
            </a:xfrm>
            <a:custGeom>
              <a:avLst/>
              <a:gdLst/>
              <a:ahLst/>
              <a:cxnLst/>
              <a:rect l="l" t="t" r="r" b="b"/>
              <a:pathLst>
                <a:path w="15825" h="17473" extrusionOk="0">
                  <a:moveTo>
                    <a:pt x="1787" y="0"/>
                  </a:moveTo>
                  <a:cubicBezTo>
                    <a:pt x="1712" y="0"/>
                    <a:pt x="1636" y="6"/>
                    <a:pt x="1561" y="18"/>
                  </a:cubicBezTo>
                  <a:cubicBezTo>
                    <a:pt x="489" y="197"/>
                    <a:pt x="1" y="1471"/>
                    <a:pt x="1" y="2566"/>
                  </a:cubicBezTo>
                  <a:cubicBezTo>
                    <a:pt x="13" y="4554"/>
                    <a:pt x="1001" y="6447"/>
                    <a:pt x="2335" y="7924"/>
                  </a:cubicBezTo>
                  <a:cubicBezTo>
                    <a:pt x="3680" y="9388"/>
                    <a:pt x="5347" y="10519"/>
                    <a:pt x="7002" y="11638"/>
                  </a:cubicBezTo>
                  <a:cubicBezTo>
                    <a:pt x="8442" y="12627"/>
                    <a:pt x="9895" y="13591"/>
                    <a:pt x="11371" y="14556"/>
                  </a:cubicBezTo>
                  <a:cubicBezTo>
                    <a:pt x="12752" y="15484"/>
                    <a:pt x="14288" y="16877"/>
                    <a:pt x="15824" y="17473"/>
                  </a:cubicBezTo>
                  <a:cubicBezTo>
                    <a:pt x="15670" y="16258"/>
                    <a:pt x="14824" y="14734"/>
                    <a:pt x="13931" y="13901"/>
                  </a:cubicBezTo>
                  <a:cubicBezTo>
                    <a:pt x="13276" y="13305"/>
                    <a:pt x="12479" y="12901"/>
                    <a:pt x="11836" y="12305"/>
                  </a:cubicBezTo>
                  <a:cubicBezTo>
                    <a:pt x="10395" y="10936"/>
                    <a:pt x="9931" y="8614"/>
                    <a:pt x="8157" y="7721"/>
                  </a:cubicBezTo>
                  <a:cubicBezTo>
                    <a:pt x="7276" y="7293"/>
                    <a:pt x="6180" y="7245"/>
                    <a:pt x="5525" y="6519"/>
                  </a:cubicBezTo>
                  <a:cubicBezTo>
                    <a:pt x="5192" y="6162"/>
                    <a:pt x="5049" y="5673"/>
                    <a:pt x="4894" y="5209"/>
                  </a:cubicBezTo>
                  <a:cubicBezTo>
                    <a:pt x="4644" y="4364"/>
                    <a:pt x="4382" y="3530"/>
                    <a:pt x="4120" y="2685"/>
                  </a:cubicBezTo>
                  <a:cubicBezTo>
                    <a:pt x="3918" y="2030"/>
                    <a:pt x="3728" y="1375"/>
                    <a:pt x="3311" y="840"/>
                  </a:cubicBezTo>
                  <a:cubicBezTo>
                    <a:pt x="2951" y="364"/>
                    <a:pt x="2385" y="0"/>
                    <a:pt x="17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64"/>
            <p:cNvSpPr/>
            <p:nvPr/>
          </p:nvSpPr>
          <p:spPr>
            <a:xfrm>
              <a:off x="2005900" y="5029925"/>
              <a:ext cx="226525" cy="1329050"/>
            </a:xfrm>
            <a:custGeom>
              <a:avLst/>
              <a:gdLst/>
              <a:ahLst/>
              <a:cxnLst/>
              <a:rect l="l" t="t" r="r" b="b"/>
              <a:pathLst>
                <a:path w="9061" h="53162" extrusionOk="0">
                  <a:moveTo>
                    <a:pt x="441" y="0"/>
                  </a:moveTo>
                  <a:lnTo>
                    <a:pt x="0" y="83"/>
                  </a:lnTo>
                  <a:cubicBezTo>
                    <a:pt x="1381" y="6787"/>
                    <a:pt x="2286" y="14180"/>
                    <a:pt x="3239" y="22015"/>
                  </a:cubicBezTo>
                  <a:cubicBezTo>
                    <a:pt x="4548" y="32754"/>
                    <a:pt x="5906" y="43875"/>
                    <a:pt x="8632" y="53161"/>
                  </a:cubicBezTo>
                  <a:lnTo>
                    <a:pt x="9061" y="53042"/>
                  </a:lnTo>
                  <a:cubicBezTo>
                    <a:pt x="6358" y="43779"/>
                    <a:pt x="5001" y="32695"/>
                    <a:pt x="3691" y="21967"/>
                  </a:cubicBezTo>
                  <a:cubicBezTo>
                    <a:pt x="2739" y="14121"/>
                    <a:pt x="1846" y="6727"/>
                    <a:pt x="44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64"/>
            <p:cNvSpPr/>
            <p:nvPr/>
          </p:nvSpPr>
          <p:spPr>
            <a:xfrm>
              <a:off x="2117225" y="5235900"/>
              <a:ext cx="205700" cy="572100"/>
            </a:xfrm>
            <a:custGeom>
              <a:avLst/>
              <a:gdLst/>
              <a:ahLst/>
              <a:cxnLst/>
              <a:rect l="l" t="t" r="r" b="b"/>
              <a:pathLst>
                <a:path w="8228" h="22884" extrusionOk="0">
                  <a:moveTo>
                    <a:pt x="7834" y="0"/>
                  </a:moveTo>
                  <a:cubicBezTo>
                    <a:pt x="6584" y="1989"/>
                    <a:pt x="6037" y="4596"/>
                    <a:pt x="5513" y="7132"/>
                  </a:cubicBezTo>
                  <a:cubicBezTo>
                    <a:pt x="5215" y="8561"/>
                    <a:pt x="4929" y="9906"/>
                    <a:pt x="4548" y="11109"/>
                  </a:cubicBezTo>
                  <a:cubicBezTo>
                    <a:pt x="4024" y="12704"/>
                    <a:pt x="3286" y="14228"/>
                    <a:pt x="2572" y="15716"/>
                  </a:cubicBezTo>
                  <a:cubicBezTo>
                    <a:pt x="1465" y="17967"/>
                    <a:pt x="357" y="20288"/>
                    <a:pt x="0" y="22824"/>
                  </a:cubicBezTo>
                  <a:lnTo>
                    <a:pt x="453" y="22884"/>
                  </a:lnTo>
                  <a:cubicBezTo>
                    <a:pt x="798" y="20419"/>
                    <a:pt x="1917" y="18133"/>
                    <a:pt x="2989" y="15907"/>
                  </a:cubicBezTo>
                  <a:cubicBezTo>
                    <a:pt x="3703" y="14407"/>
                    <a:pt x="4453" y="12859"/>
                    <a:pt x="4977" y="11252"/>
                  </a:cubicBezTo>
                  <a:cubicBezTo>
                    <a:pt x="5382" y="10025"/>
                    <a:pt x="5668" y="8668"/>
                    <a:pt x="5965" y="7239"/>
                  </a:cubicBezTo>
                  <a:cubicBezTo>
                    <a:pt x="6477" y="4751"/>
                    <a:pt x="7001" y="2179"/>
                    <a:pt x="8227" y="250"/>
                  </a:cubicBezTo>
                  <a:lnTo>
                    <a:pt x="783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64"/>
            <p:cNvSpPr/>
            <p:nvPr/>
          </p:nvSpPr>
          <p:spPr>
            <a:xfrm>
              <a:off x="2144900" y="5476700"/>
              <a:ext cx="224750" cy="525675"/>
            </a:xfrm>
            <a:custGeom>
              <a:avLst/>
              <a:gdLst/>
              <a:ahLst/>
              <a:cxnLst/>
              <a:rect l="l" t="t" r="r" b="b"/>
              <a:pathLst>
                <a:path w="8990" h="21027" extrusionOk="0">
                  <a:moveTo>
                    <a:pt x="8680" y="0"/>
                  </a:moveTo>
                  <a:cubicBezTo>
                    <a:pt x="7239" y="1358"/>
                    <a:pt x="6096" y="3620"/>
                    <a:pt x="5715" y="5930"/>
                  </a:cubicBezTo>
                  <a:cubicBezTo>
                    <a:pt x="5692" y="6084"/>
                    <a:pt x="5680" y="6251"/>
                    <a:pt x="5644" y="6418"/>
                  </a:cubicBezTo>
                  <a:cubicBezTo>
                    <a:pt x="5442" y="7692"/>
                    <a:pt x="5227" y="9001"/>
                    <a:pt x="4513" y="10049"/>
                  </a:cubicBezTo>
                  <a:cubicBezTo>
                    <a:pt x="4394" y="10216"/>
                    <a:pt x="4275" y="10371"/>
                    <a:pt x="4144" y="10537"/>
                  </a:cubicBezTo>
                  <a:cubicBezTo>
                    <a:pt x="3918" y="10823"/>
                    <a:pt x="3679" y="11121"/>
                    <a:pt x="3513" y="11442"/>
                  </a:cubicBezTo>
                  <a:cubicBezTo>
                    <a:pt x="3263" y="11918"/>
                    <a:pt x="3168" y="12442"/>
                    <a:pt x="3084" y="12954"/>
                  </a:cubicBezTo>
                  <a:cubicBezTo>
                    <a:pt x="3037" y="13157"/>
                    <a:pt x="3013" y="13395"/>
                    <a:pt x="2953" y="13609"/>
                  </a:cubicBezTo>
                  <a:cubicBezTo>
                    <a:pt x="2703" y="14621"/>
                    <a:pt x="2144" y="15574"/>
                    <a:pt x="1632" y="16479"/>
                  </a:cubicBezTo>
                  <a:cubicBezTo>
                    <a:pt x="1513" y="16705"/>
                    <a:pt x="1370" y="16907"/>
                    <a:pt x="1251" y="17133"/>
                  </a:cubicBezTo>
                  <a:cubicBezTo>
                    <a:pt x="679" y="18193"/>
                    <a:pt x="0" y="19586"/>
                    <a:pt x="143" y="21027"/>
                  </a:cubicBezTo>
                  <a:lnTo>
                    <a:pt x="584" y="20967"/>
                  </a:lnTo>
                  <a:cubicBezTo>
                    <a:pt x="477" y="19658"/>
                    <a:pt x="1060" y="18395"/>
                    <a:pt x="1655" y="17336"/>
                  </a:cubicBezTo>
                  <a:cubicBezTo>
                    <a:pt x="1774" y="17133"/>
                    <a:pt x="1905" y="16907"/>
                    <a:pt x="2025" y="16705"/>
                  </a:cubicBezTo>
                  <a:cubicBezTo>
                    <a:pt x="2572" y="15764"/>
                    <a:pt x="3132" y="14800"/>
                    <a:pt x="3394" y="13704"/>
                  </a:cubicBezTo>
                  <a:cubicBezTo>
                    <a:pt x="3441" y="13490"/>
                    <a:pt x="3489" y="13252"/>
                    <a:pt x="3525" y="13026"/>
                  </a:cubicBezTo>
                  <a:cubicBezTo>
                    <a:pt x="3620" y="12538"/>
                    <a:pt x="3715" y="12073"/>
                    <a:pt x="3918" y="11657"/>
                  </a:cubicBezTo>
                  <a:cubicBezTo>
                    <a:pt x="4060" y="11371"/>
                    <a:pt x="4275" y="11109"/>
                    <a:pt x="4501" y="10835"/>
                  </a:cubicBezTo>
                  <a:cubicBezTo>
                    <a:pt x="4632" y="10668"/>
                    <a:pt x="4763" y="10514"/>
                    <a:pt x="4882" y="10335"/>
                  </a:cubicBezTo>
                  <a:cubicBezTo>
                    <a:pt x="5680" y="9192"/>
                    <a:pt x="5882" y="7835"/>
                    <a:pt x="6096" y="6501"/>
                  </a:cubicBezTo>
                  <a:cubicBezTo>
                    <a:pt x="6120" y="6346"/>
                    <a:pt x="6132" y="6180"/>
                    <a:pt x="6168" y="6013"/>
                  </a:cubicBezTo>
                  <a:cubicBezTo>
                    <a:pt x="6537" y="3810"/>
                    <a:pt x="7609" y="1643"/>
                    <a:pt x="8990" y="346"/>
                  </a:cubicBezTo>
                  <a:lnTo>
                    <a:pt x="86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64"/>
            <p:cNvSpPr/>
            <p:nvPr/>
          </p:nvSpPr>
          <p:spPr>
            <a:xfrm>
              <a:off x="1821950" y="5686250"/>
              <a:ext cx="624500" cy="553650"/>
            </a:xfrm>
            <a:custGeom>
              <a:avLst/>
              <a:gdLst/>
              <a:ahLst/>
              <a:cxnLst/>
              <a:rect l="l" t="t" r="r" b="b"/>
              <a:pathLst>
                <a:path w="24980" h="22146" extrusionOk="0">
                  <a:moveTo>
                    <a:pt x="24694" y="0"/>
                  </a:moveTo>
                  <a:cubicBezTo>
                    <a:pt x="23420" y="1012"/>
                    <a:pt x="22610" y="2810"/>
                    <a:pt x="22241" y="3798"/>
                  </a:cubicBezTo>
                  <a:cubicBezTo>
                    <a:pt x="22110" y="4120"/>
                    <a:pt x="22003" y="4453"/>
                    <a:pt x="21884" y="4775"/>
                  </a:cubicBezTo>
                  <a:cubicBezTo>
                    <a:pt x="21539" y="5739"/>
                    <a:pt x="21193" y="6727"/>
                    <a:pt x="20681" y="7608"/>
                  </a:cubicBezTo>
                  <a:cubicBezTo>
                    <a:pt x="20455" y="7977"/>
                    <a:pt x="20181" y="8335"/>
                    <a:pt x="19931" y="8692"/>
                  </a:cubicBezTo>
                  <a:cubicBezTo>
                    <a:pt x="19586" y="9168"/>
                    <a:pt x="19229" y="9668"/>
                    <a:pt x="18955" y="10204"/>
                  </a:cubicBezTo>
                  <a:cubicBezTo>
                    <a:pt x="18610" y="10883"/>
                    <a:pt x="18395" y="11609"/>
                    <a:pt x="18193" y="12323"/>
                  </a:cubicBezTo>
                  <a:cubicBezTo>
                    <a:pt x="18062" y="12788"/>
                    <a:pt x="17919" y="13276"/>
                    <a:pt x="17740" y="13716"/>
                  </a:cubicBezTo>
                  <a:cubicBezTo>
                    <a:pt x="17550" y="14216"/>
                    <a:pt x="17312" y="14693"/>
                    <a:pt x="17086" y="15145"/>
                  </a:cubicBezTo>
                  <a:cubicBezTo>
                    <a:pt x="16931" y="15466"/>
                    <a:pt x="16764" y="15800"/>
                    <a:pt x="16609" y="16133"/>
                  </a:cubicBezTo>
                  <a:cubicBezTo>
                    <a:pt x="16216" y="17026"/>
                    <a:pt x="15919" y="17979"/>
                    <a:pt x="15633" y="18884"/>
                  </a:cubicBezTo>
                  <a:lnTo>
                    <a:pt x="14883" y="21265"/>
                  </a:lnTo>
                  <a:cubicBezTo>
                    <a:pt x="14740" y="21122"/>
                    <a:pt x="14585" y="20967"/>
                    <a:pt x="14442" y="20800"/>
                  </a:cubicBezTo>
                  <a:cubicBezTo>
                    <a:pt x="13311" y="19634"/>
                    <a:pt x="12025" y="18324"/>
                    <a:pt x="10799" y="17407"/>
                  </a:cubicBezTo>
                  <a:lnTo>
                    <a:pt x="10466" y="17169"/>
                  </a:lnTo>
                  <a:cubicBezTo>
                    <a:pt x="9847" y="16717"/>
                    <a:pt x="9204" y="16252"/>
                    <a:pt x="8680" y="15681"/>
                  </a:cubicBezTo>
                  <a:cubicBezTo>
                    <a:pt x="8489" y="15466"/>
                    <a:pt x="8299" y="15205"/>
                    <a:pt x="8096" y="14966"/>
                  </a:cubicBezTo>
                  <a:cubicBezTo>
                    <a:pt x="7858" y="14669"/>
                    <a:pt x="7620" y="14371"/>
                    <a:pt x="7358" y="14097"/>
                  </a:cubicBezTo>
                  <a:cubicBezTo>
                    <a:pt x="6930" y="13657"/>
                    <a:pt x="6418" y="13300"/>
                    <a:pt x="5929" y="12966"/>
                  </a:cubicBezTo>
                  <a:cubicBezTo>
                    <a:pt x="5739" y="12823"/>
                    <a:pt x="5537" y="12692"/>
                    <a:pt x="5358" y="12561"/>
                  </a:cubicBezTo>
                  <a:cubicBezTo>
                    <a:pt x="2822" y="10680"/>
                    <a:pt x="929" y="7561"/>
                    <a:pt x="453" y="4418"/>
                  </a:cubicBezTo>
                  <a:lnTo>
                    <a:pt x="0" y="4489"/>
                  </a:lnTo>
                  <a:cubicBezTo>
                    <a:pt x="512" y="7739"/>
                    <a:pt x="2465" y="10978"/>
                    <a:pt x="5096" y="12930"/>
                  </a:cubicBezTo>
                  <a:cubicBezTo>
                    <a:pt x="5287" y="13085"/>
                    <a:pt x="5477" y="13216"/>
                    <a:pt x="5679" y="13347"/>
                  </a:cubicBezTo>
                  <a:cubicBezTo>
                    <a:pt x="6180" y="13704"/>
                    <a:pt x="6644" y="14038"/>
                    <a:pt x="7049" y="14431"/>
                  </a:cubicBezTo>
                  <a:cubicBezTo>
                    <a:pt x="7299" y="14693"/>
                    <a:pt x="7501" y="14966"/>
                    <a:pt x="7739" y="15264"/>
                  </a:cubicBezTo>
                  <a:cubicBezTo>
                    <a:pt x="7942" y="15526"/>
                    <a:pt x="8132" y="15776"/>
                    <a:pt x="8358" y="16014"/>
                  </a:cubicBezTo>
                  <a:cubicBezTo>
                    <a:pt x="8906" y="16621"/>
                    <a:pt x="9573" y="17098"/>
                    <a:pt x="10216" y="17562"/>
                  </a:cubicBezTo>
                  <a:lnTo>
                    <a:pt x="10537" y="17800"/>
                  </a:lnTo>
                  <a:cubicBezTo>
                    <a:pt x="11752" y="18681"/>
                    <a:pt x="13014" y="19991"/>
                    <a:pt x="14133" y="21134"/>
                  </a:cubicBezTo>
                  <a:cubicBezTo>
                    <a:pt x="14371" y="21396"/>
                    <a:pt x="14609" y="21634"/>
                    <a:pt x="14847" y="21872"/>
                  </a:cubicBezTo>
                  <a:lnTo>
                    <a:pt x="15109" y="22146"/>
                  </a:lnTo>
                  <a:lnTo>
                    <a:pt x="16097" y="18991"/>
                  </a:lnTo>
                  <a:cubicBezTo>
                    <a:pt x="16371" y="18074"/>
                    <a:pt x="16657" y="17157"/>
                    <a:pt x="17050" y="16276"/>
                  </a:cubicBezTo>
                  <a:cubicBezTo>
                    <a:pt x="17193" y="15955"/>
                    <a:pt x="17348" y="15621"/>
                    <a:pt x="17502" y="15312"/>
                  </a:cubicBezTo>
                  <a:cubicBezTo>
                    <a:pt x="17740" y="14835"/>
                    <a:pt x="17979" y="14347"/>
                    <a:pt x="18181" y="13835"/>
                  </a:cubicBezTo>
                  <a:cubicBezTo>
                    <a:pt x="18360" y="13383"/>
                    <a:pt x="18502" y="12883"/>
                    <a:pt x="18633" y="12407"/>
                  </a:cubicBezTo>
                  <a:cubicBezTo>
                    <a:pt x="18836" y="11728"/>
                    <a:pt x="19038" y="11025"/>
                    <a:pt x="19372" y="10383"/>
                  </a:cubicBezTo>
                  <a:cubicBezTo>
                    <a:pt x="19634" y="9871"/>
                    <a:pt x="19979" y="9394"/>
                    <a:pt x="20324" y="8930"/>
                  </a:cubicBezTo>
                  <a:cubicBezTo>
                    <a:pt x="20574" y="8573"/>
                    <a:pt x="20836" y="8204"/>
                    <a:pt x="21074" y="7811"/>
                  </a:cubicBezTo>
                  <a:cubicBezTo>
                    <a:pt x="21634" y="6906"/>
                    <a:pt x="21991" y="5894"/>
                    <a:pt x="22324" y="4906"/>
                  </a:cubicBezTo>
                  <a:cubicBezTo>
                    <a:pt x="22432" y="4584"/>
                    <a:pt x="22551" y="4275"/>
                    <a:pt x="22670" y="3941"/>
                  </a:cubicBezTo>
                  <a:cubicBezTo>
                    <a:pt x="23015" y="3001"/>
                    <a:pt x="23789" y="1298"/>
                    <a:pt x="24979" y="357"/>
                  </a:cubicBezTo>
                  <a:lnTo>
                    <a:pt x="2469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64"/>
            <p:cNvSpPr/>
            <p:nvPr/>
          </p:nvSpPr>
          <p:spPr>
            <a:xfrm>
              <a:off x="1896650" y="5436500"/>
              <a:ext cx="263450" cy="569750"/>
            </a:xfrm>
            <a:custGeom>
              <a:avLst/>
              <a:gdLst/>
              <a:ahLst/>
              <a:cxnLst/>
              <a:rect l="l" t="t" r="r" b="b"/>
              <a:pathLst>
                <a:path w="10538" h="22790" extrusionOk="0">
                  <a:moveTo>
                    <a:pt x="322" y="1"/>
                  </a:moveTo>
                  <a:lnTo>
                    <a:pt x="322" y="1"/>
                  </a:lnTo>
                  <a:cubicBezTo>
                    <a:pt x="1" y="1382"/>
                    <a:pt x="215" y="2751"/>
                    <a:pt x="501" y="4275"/>
                  </a:cubicBezTo>
                  <a:cubicBezTo>
                    <a:pt x="977" y="6895"/>
                    <a:pt x="1572" y="9657"/>
                    <a:pt x="3037" y="11955"/>
                  </a:cubicBezTo>
                  <a:cubicBezTo>
                    <a:pt x="3239" y="12252"/>
                    <a:pt x="3442" y="12550"/>
                    <a:pt x="3656" y="12848"/>
                  </a:cubicBezTo>
                  <a:cubicBezTo>
                    <a:pt x="3954" y="13253"/>
                    <a:pt x="4239" y="13669"/>
                    <a:pt x="4489" y="14098"/>
                  </a:cubicBezTo>
                  <a:cubicBezTo>
                    <a:pt x="4763" y="14586"/>
                    <a:pt x="5013" y="15110"/>
                    <a:pt x="5227" y="15634"/>
                  </a:cubicBezTo>
                  <a:cubicBezTo>
                    <a:pt x="5347" y="15932"/>
                    <a:pt x="5489" y="16241"/>
                    <a:pt x="5632" y="16539"/>
                  </a:cubicBezTo>
                  <a:cubicBezTo>
                    <a:pt x="6763" y="18908"/>
                    <a:pt x="8514" y="20885"/>
                    <a:pt x="10204" y="22790"/>
                  </a:cubicBezTo>
                  <a:lnTo>
                    <a:pt x="10538" y="22480"/>
                  </a:lnTo>
                  <a:cubicBezTo>
                    <a:pt x="8871" y="20599"/>
                    <a:pt x="7144" y="18646"/>
                    <a:pt x="6049" y="16348"/>
                  </a:cubicBezTo>
                  <a:lnTo>
                    <a:pt x="5644" y="15455"/>
                  </a:lnTo>
                  <a:cubicBezTo>
                    <a:pt x="5418" y="14931"/>
                    <a:pt x="5180" y="14384"/>
                    <a:pt x="4882" y="13872"/>
                  </a:cubicBezTo>
                  <a:cubicBezTo>
                    <a:pt x="4632" y="13407"/>
                    <a:pt x="4335" y="12991"/>
                    <a:pt x="4037" y="12574"/>
                  </a:cubicBezTo>
                  <a:cubicBezTo>
                    <a:pt x="3834" y="12300"/>
                    <a:pt x="3620" y="12002"/>
                    <a:pt x="3430" y="11705"/>
                  </a:cubicBezTo>
                  <a:cubicBezTo>
                    <a:pt x="2001" y="9466"/>
                    <a:pt x="1417" y="6776"/>
                    <a:pt x="941" y="4180"/>
                  </a:cubicBezTo>
                  <a:cubicBezTo>
                    <a:pt x="679" y="2716"/>
                    <a:pt x="477" y="1382"/>
                    <a:pt x="763" y="108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441" name="Google Shape;2441;p64"/>
          <p:cNvSpPr/>
          <p:nvPr/>
        </p:nvSpPr>
        <p:spPr>
          <a:xfrm rot="2131633">
            <a:off x="8801576" y="3011712"/>
            <a:ext cx="148962" cy="301767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42" name="Google Shape;2442;p64"/>
          <p:cNvSpPr/>
          <p:nvPr/>
        </p:nvSpPr>
        <p:spPr>
          <a:xfrm rot="-2281775">
            <a:off x="7516654" y="4706124"/>
            <a:ext cx="148956" cy="301766"/>
          </a:xfrm>
          <a:custGeom>
            <a:avLst/>
            <a:gdLst/>
            <a:ahLst/>
            <a:cxnLst/>
            <a:rect l="l" t="t" r="r" b="b"/>
            <a:pathLst>
              <a:path w="7800" h="20075" extrusionOk="0">
                <a:moveTo>
                  <a:pt x="4323" y="0"/>
                </a:moveTo>
                <a:cubicBezTo>
                  <a:pt x="2204" y="3013"/>
                  <a:pt x="1" y="6299"/>
                  <a:pt x="84" y="9978"/>
                </a:cubicBezTo>
                <a:cubicBezTo>
                  <a:pt x="120" y="11918"/>
                  <a:pt x="811" y="13800"/>
                  <a:pt x="1596" y="15586"/>
                </a:cubicBezTo>
                <a:cubicBezTo>
                  <a:pt x="2335" y="17217"/>
                  <a:pt x="3168" y="18872"/>
                  <a:pt x="4490" y="20074"/>
                </a:cubicBezTo>
                <a:cubicBezTo>
                  <a:pt x="4454" y="18991"/>
                  <a:pt x="5156" y="18205"/>
                  <a:pt x="5680" y="17252"/>
                </a:cubicBezTo>
                <a:cubicBezTo>
                  <a:pt x="6811" y="15193"/>
                  <a:pt x="7800" y="12930"/>
                  <a:pt x="7538" y="10597"/>
                </a:cubicBezTo>
                <a:cubicBezTo>
                  <a:pt x="7371" y="9216"/>
                  <a:pt x="6776" y="7918"/>
                  <a:pt x="6252" y="6620"/>
                </a:cubicBezTo>
                <a:cubicBezTo>
                  <a:pt x="5394" y="4453"/>
                  <a:pt x="4692" y="2322"/>
                  <a:pt x="432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21" name="Picture 20">
            <a:extLst>
              <a:ext uri="{FF2B5EF4-FFF2-40B4-BE49-F238E27FC236}">
                <a16:creationId xmlns:a16="http://schemas.microsoft.com/office/drawing/2014/main" id="{A32FE0C4-CB60-8955-6100-C25DB704B2E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784800" y="0"/>
            <a:ext cx="10287000" cy="5143500"/>
          </a:xfrm>
          <a:prstGeom prst="rect">
            <a:avLst/>
          </a:prstGeom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/>
          <p:cNvGrpSpPr/>
          <p:nvPr/>
        </p:nvGrpSpPr>
        <p:grpSpPr>
          <a:xfrm>
            <a:off x="2277379" y="6204055"/>
            <a:ext cx="3984511" cy="2837992"/>
            <a:chOff x="2369553" y="2979234"/>
            <a:chExt cx="3984511" cy="2837992"/>
          </a:xfrm>
        </p:grpSpPr>
        <p:grpSp>
          <p:nvGrpSpPr>
            <p:cNvPr id="823" name="Google Shape;823;p28"/>
            <p:cNvGrpSpPr/>
            <p:nvPr/>
          </p:nvGrpSpPr>
          <p:grpSpPr>
            <a:xfrm>
              <a:off x="2592213" y="3470130"/>
              <a:ext cx="824551" cy="778226"/>
              <a:chOff x="2971651" y="3782061"/>
              <a:chExt cx="391079" cy="369108"/>
            </a:xfrm>
          </p:grpSpPr>
          <p:sp>
            <p:nvSpPr>
              <p:cNvPr id="824" name="Google Shape;824;p28"/>
              <p:cNvSpPr/>
              <p:nvPr/>
            </p:nvSpPr>
            <p:spPr>
              <a:xfrm>
                <a:off x="2973756" y="3784087"/>
                <a:ext cx="387715" cy="364997"/>
              </a:xfrm>
              <a:custGeom>
                <a:avLst/>
                <a:gdLst/>
                <a:ahLst/>
                <a:cxnLst/>
                <a:rect l="l" t="t" r="r" b="b"/>
                <a:pathLst>
                  <a:path w="19711" h="18556" extrusionOk="0">
                    <a:moveTo>
                      <a:pt x="187" y="195"/>
                    </a:moveTo>
                    <a:lnTo>
                      <a:pt x="187" y="195"/>
                    </a:lnTo>
                    <a:cubicBezTo>
                      <a:pt x="200" y="202"/>
                      <a:pt x="223" y="208"/>
                      <a:pt x="236" y="208"/>
                    </a:cubicBezTo>
                    <a:cubicBezTo>
                      <a:pt x="1328" y="1566"/>
                      <a:pt x="2415" y="2930"/>
                      <a:pt x="3542" y="4252"/>
                    </a:cubicBezTo>
                    <a:cubicBezTo>
                      <a:pt x="3230" y="4356"/>
                      <a:pt x="2916" y="4396"/>
                      <a:pt x="2602" y="4396"/>
                    </a:cubicBezTo>
                    <a:cubicBezTo>
                      <a:pt x="2016" y="4396"/>
                      <a:pt x="1428" y="4260"/>
                      <a:pt x="843" y="4157"/>
                    </a:cubicBezTo>
                    <a:cubicBezTo>
                      <a:pt x="744" y="3729"/>
                      <a:pt x="651" y="3300"/>
                      <a:pt x="565" y="2865"/>
                    </a:cubicBezTo>
                    <a:cubicBezTo>
                      <a:pt x="401" y="1981"/>
                      <a:pt x="272" y="1088"/>
                      <a:pt x="187" y="195"/>
                    </a:cubicBezTo>
                    <a:close/>
                    <a:moveTo>
                      <a:pt x="865" y="4229"/>
                    </a:moveTo>
                    <a:cubicBezTo>
                      <a:pt x="1409" y="4397"/>
                      <a:pt x="1998" y="4530"/>
                      <a:pt x="2579" y="4530"/>
                    </a:cubicBezTo>
                    <a:cubicBezTo>
                      <a:pt x="2935" y="4530"/>
                      <a:pt x="3289" y="4480"/>
                      <a:pt x="3628" y="4358"/>
                    </a:cubicBezTo>
                    <a:lnTo>
                      <a:pt x="3650" y="4380"/>
                    </a:lnTo>
                    <a:cubicBezTo>
                      <a:pt x="3763" y="4522"/>
                      <a:pt x="3885" y="4658"/>
                      <a:pt x="4007" y="4793"/>
                    </a:cubicBezTo>
                    <a:cubicBezTo>
                      <a:pt x="3687" y="4876"/>
                      <a:pt x="3360" y="4903"/>
                      <a:pt x="3034" y="4903"/>
                    </a:cubicBezTo>
                    <a:cubicBezTo>
                      <a:pt x="2829" y="4903"/>
                      <a:pt x="2625" y="4893"/>
                      <a:pt x="2421" y="4879"/>
                    </a:cubicBezTo>
                    <a:cubicBezTo>
                      <a:pt x="2158" y="4865"/>
                      <a:pt x="1894" y="4836"/>
                      <a:pt x="1637" y="4800"/>
                    </a:cubicBezTo>
                    <a:cubicBezTo>
                      <a:pt x="1407" y="4773"/>
                      <a:pt x="1150" y="4737"/>
                      <a:pt x="951" y="4601"/>
                    </a:cubicBezTo>
                    <a:cubicBezTo>
                      <a:pt x="922" y="4479"/>
                      <a:pt x="893" y="4358"/>
                      <a:pt x="865" y="4229"/>
                    </a:cubicBezTo>
                    <a:close/>
                    <a:moveTo>
                      <a:pt x="401" y="258"/>
                    </a:moveTo>
                    <a:lnTo>
                      <a:pt x="401" y="258"/>
                    </a:lnTo>
                    <a:cubicBezTo>
                      <a:pt x="2122" y="723"/>
                      <a:pt x="3763" y="1415"/>
                      <a:pt x="5313" y="2287"/>
                    </a:cubicBezTo>
                    <a:cubicBezTo>
                      <a:pt x="5856" y="2587"/>
                      <a:pt x="6384" y="2908"/>
                      <a:pt x="6898" y="3244"/>
                    </a:cubicBezTo>
                    <a:cubicBezTo>
                      <a:pt x="6914" y="3386"/>
                      <a:pt x="6934" y="3530"/>
                      <a:pt x="6934" y="3672"/>
                    </a:cubicBezTo>
                    <a:cubicBezTo>
                      <a:pt x="6934" y="3844"/>
                      <a:pt x="6920" y="4022"/>
                      <a:pt x="6898" y="4200"/>
                    </a:cubicBezTo>
                    <a:cubicBezTo>
                      <a:pt x="6855" y="4515"/>
                      <a:pt x="6806" y="4836"/>
                      <a:pt x="6735" y="5151"/>
                    </a:cubicBezTo>
                    <a:cubicBezTo>
                      <a:pt x="6598" y="5785"/>
                      <a:pt x="6406" y="6408"/>
                      <a:pt x="6156" y="7007"/>
                    </a:cubicBezTo>
                    <a:cubicBezTo>
                      <a:pt x="5493" y="6279"/>
                      <a:pt x="4835" y="5544"/>
                      <a:pt x="4185" y="4793"/>
                    </a:cubicBezTo>
                    <a:cubicBezTo>
                      <a:pt x="2985" y="3422"/>
                      <a:pt x="1822" y="2030"/>
                      <a:pt x="678" y="610"/>
                    </a:cubicBezTo>
                    <a:cubicBezTo>
                      <a:pt x="586" y="495"/>
                      <a:pt x="493" y="373"/>
                      <a:pt x="401" y="258"/>
                    </a:cubicBezTo>
                    <a:close/>
                    <a:moveTo>
                      <a:pt x="7042" y="3336"/>
                    </a:moveTo>
                    <a:lnTo>
                      <a:pt x="7042" y="3336"/>
                    </a:lnTo>
                    <a:cubicBezTo>
                      <a:pt x="7207" y="3444"/>
                      <a:pt x="7363" y="3551"/>
                      <a:pt x="7527" y="3659"/>
                    </a:cubicBezTo>
                    <a:cubicBezTo>
                      <a:pt x="7642" y="4365"/>
                      <a:pt x="7520" y="5100"/>
                      <a:pt x="7392" y="5794"/>
                    </a:cubicBezTo>
                    <a:cubicBezTo>
                      <a:pt x="7335" y="6128"/>
                      <a:pt x="7256" y="6464"/>
                      <a:pt x="7155" y="6786"/>
                    </a:cubicBezTo>
                    <a:cubicBezTo>
                      <a:pt x="7063" y="7107"/>
                      <a:pt x="6934" y="7407"/>
                      <a:pt x="6806" y="7714"/>
                    </a:cubicBezTo>
                    <a:cubicBezTo>
                      <a:pt x="6614" y="7508"/>
                      <a:pt x="6427" y="7301"/>
                      <a:pt x="6242" y="7100"/>
                    </a:cubicBezTo>
                    <a:cubicBezTo>
                      <a:pt x="6242" y="7093"/>
                      <a:pt x="6249" y="7086"/>
                      <a:pt x="6249" y="7079"/>
                    </a:cubicBezTo>
                    <a:cubicBezTo>
                      <a:pt x="6513" y="6457"/>
                      <a:pt x="6713" y="5808"/>
                      <a:pt x="6855" y="5143"/>
                    </a:cubicBezTo>
                    <a:cubicBezTo>
                      <a:pt x="6927" y="4809"/>
                      <a:pt x="6984" y="4473"/>
                      <a:pt x="7020" y="4130"/>
                    </a:cubicBezTo>
                    <a:cubicBezTo>
                      <a:pt x="7049" y="3886"/>
                      <a:pt x="7085" y="3593"/>
                      <a:pt x="7042" y="3336"/>
                    </a:cubicBezTo>
                    <a:close/>
                    <a:moveTo>
                      <a:pt x="978" y="4723"/>
                    </a:moveTo>
                    <a:lnTo>
                      <a:pt x="978" y="4723"/>
                    </a:lnTo>
                    <a:cubicBezTo>
                      <a:pt x="1136" y="4829"/>
                      <a:pt x="1314" y="4879"/>
                      <a:pt x="1515" y="4915"/>
                    </a:cubicBezTo>
                    <a:cubicBezTo>
                      <a:pt x="1815" y="4958"/>
                      <a:pt x="2115" y="4994"/>
                      <a:pt x="2421" y="5014"/>
                    </a:cubicBezTo>
                    <a:cubicBezTo>
                      <a:pt x="2656" y="5027"/>
                      <a:pt x="2893" y="5038"/>
                      <a:pt x="3132" y="5038"/>
                    </a:cubicBezTo>
                    <a:cubicBezTo>
                      <a:pt x="3186" y="5038"/>
                      <a:pt x="3239" y="5038"/>
                      <a:pt x="3292" y="5036"/>
                    </a:cubicBezTo>
                    <a:cubicBezTo>
                      <a:pt x="3565" y="5030"/>
                      <a:pt x="3842" y="5000"/>
                      <a:pt x="4093" y="4894"/>
                    </a:cubicBezTo>
                    <a:cubicBezTo>
                      <a:pt x="5135" y="6094"/>
                      <a:pt x="6199" y="7278"/>
                      <a:pt x="7292" y="8442"/>
                    </a:cubicBezTo>
                    <a:cubicBezTo>
                      <a:pt x="8542" y="9770"/>
                      <a:pt x="9827" y="11071"/>
                      <a:pt x="11133" y="12356"/>
                    </a:cubicBezTo>
                    <a:cubicBezTo>
                      <a:pt x="11262" y="12485"/>
                      <a:pt x="11397" y="12607"/>
                      <a:pt x="11526" y="12735"/>
                    </a:cubicBezTo>
                    <a:cubicBezTo>
                      <a:pt x="10826" y="13112"/>
                      <a:pt x="10048" y="13284"/>
                      <a:pt x="9270" y="13421"/>
                    </a:cubicBezTo>
                    <a:cubicBezTo>
                      <a:pt x="8449" y="13556"/>
                      <a:pt x="7620" y="13656"/>
                      <a:pt x="6785" y="13712"/>
                    </a:cubicBezTo>
                    <a:cubicBezTo>
                      <a:pt x="6524" y="13731"/>
                      <a:pt x="6261" y="13752"/>
                      <a:pt x="5998" y="13752"/>
                    </a:cubicBezTo>
                    <a:cubicBezTo>
                      <a:pt x="5851" y="13752"/>
                      <a:pt x="5703" y="13745"/>
                      <a:pt x="5556" y="13728"/>
                    </a:cubicBezTo>
                    <a:cubicBezTo>
                      <a:pt x="5035" y="13006"/>
                      <a:pt x="4557" y="12249"/>
                      <a:pt x="4142" y="11457"/>
                    </a:cubicBezTo>
                    <a:cubicBezTo>
                      <a:pt x="4528" y="11170"/>
                      <a:pt x="4857" y="10828"/>
                      <a:pt x="5135" y="10435"/>
                    </a:cubicBezTo>
                    <a:cubicBezTo>
                      <a:pt x="5177" y="10379"/>
                      <a:pt x="5141" y="10307"/>
                      <a:pt x="5071" y="10307"/>
                    </a:cubicBezTo>
                    <a:cubicBezTo>
                      <a:pt x="4643" y="10307"/>
                      <a:pt x="4221" y="10314"/>
                      <a:pt x="3793" y="10327"/>
                    </a:cubicBezTo>
                    <a:cubicBezTo>
                      <a:pt x="3687" y="10332"/>
                      <a:pt x="3579" y="10341"/>
                      <a:pt x="3472" y="10341"/>
                    </a:cubicBezTo>
                    <a:cubicBezTo>
                      <a:pt x="3392" y="10341"/>
                      <a:pt x="3312" y="10336"/>
                      <a:pt x="3236" y="10320"/>
                    </a:cubicBezTo>
                    <a:cubicBezTo>
                      <a:pt x="3042" y="10284"/>
                      <a:pt x="2922" y="10149"/>
                      <a:pt x="2828" y="9978"/>
                    </a:cubicBezTo>
                    <a:cubicBezTo>
                      <a:pt x="2636" y="9621"/>
                      <a:pt x="2493" y="9229"/>
                      <a:pt x="2336" y="8850"/>
                    </a:cubicBezTo>
                    <a:cubicBezTo>
                      <a:pt x="2178" y="8464"/>
                      <a:pt x="2036" y="8079"/>
                      <a:pt x="1894" y="7686"/>
                    </a:cubicBezTo>
                    <a:cubicBezTo>
                      <a:pt x="1535" y="6714"/>
                      <a:pt x="1235" y="5722"/>
                      <a:pt x="978" y="4723"/>
                    </a:cubicBezTo>
                    <a:close/>
                    <a:moveTo>
                      <a:pt x="11620" y="12828"/>
                    </a:moveTo>
                    <a:cubicBezTo>
                      <a:pt x="11898" y="13092"/>
                      <a:pt x="12177" y="13363"/>
                      <a:pt x="12455" y="13626"/>
                    </a:cubicBezTo>
                    <a:cubicBezTo>
                      <a:pt x="12083" y="13764"/>
                      <a:pt x="11712" y="13913"/>
                      <a:pt x="11327" y="14034"/>
                    </a:cubicBezTo>
                    <a:cubicBezTo>
                      <a:pt x="10905" y="14163"/>
                      <a:pt x="10477" y="14269"/>
                      <a:pt x="10041" y="14363"/>
                    </a:cubicBezTo>
                    <a:cubicBezTo>
                      <a:pt x="9220" y="14542"/>
                      <a:pt x="8384" y="14684"/>
                      <a:pt x="7541" y="14713"/>
                    </a:cubicBezTo>
                    <a:cubicBezTo>
                      <a:pt x="7485" y="14715"/>
                      <a:pt x="7430" y="14716"/>
                      <a:pt x="7375" y="14716"/>
                    </a:cubicBezTo>
                    <a:cubicBezTo>
                      <a:pt x="6998" y="14716"/>
                      <a:pt x="6629" y="14677"/>
                      <a:pt x="6255" y="14627"/>
                    </a:cubicBezTo>
                    <a:cubicBezTo>
                      <a:pt x="6142" y="14483"/>
                      <a:pt x="6027" y="14341"/>
                      <a:pt x="5913" y="14199"/>
                    </a:cubicBezTo>
                    <a:cubicBezTo>
                      <a:pt x="5813" y="14070"/>
                      <a:pt x="5721" y="13942"/>
                      <a:pt x="5621" y="13820"/>
                    </a:cubicBezTo>
                    <a:lnTo>
                      <a:pt x="5621" y="13820"/>
                    </a:lnTo>
                    <a:cubicBezTo>
                      <a:pt x="5792" y="13839"/>
                      <a:pt x="5964" y="13846"/>
                      <a:pt x="6135" y="13846"/>
                    </a:cubicBezTo>
                    <a:cubicBezTo>
                      <a:pt x="6284" y="13846"/>
                      <a:pt x="6432" y="13841"/>
                      <a:pt x="6578" y="13834"/>
                    </a:cubicBezTo>
                    <a:cubicBezTo>
                      <a:pt x="7013" y="13813"/>
                      <a:pt x="7448" y="13770"/>
                      <a:pt x="7877" y="13721"/>
                    </a:cubicBezTo>
                    <a:cubicBezTo>
                      <a:pt x="8720" y="13626"/>
                      <a:pt x="9570" y="13520"/>
                      <a:pt x="10391" y="13306"/>
                    </a:cubicBezTo>
                    <a:cubicBezTo>
                      <a:pt x="10813" y="13191"/>
                      <a:pt x="11234" y="13042"/>
                      <a:pt x="11620" y="12828"/>
                    </a:cubicBezTo>
                    <a:close/>
                    <a:moveTo>
                      <a:pt x="7656" y="3751"/>
                    </a:moveTo>
                    <a:cubicBezTo>
                      <a:pt x="8470" y="4308"/>
                      <a:pt x="9255" y="4901"/>
                      <a:pt x="10019" y="5515"/>
                    </a:cubicBezTo>
                    <a:cubicBezTo>
                      <a:pt x="10227" y="5686"/>
                      <a:pt x="10434" y="5851"/>
                      <a:pt x="10641" y="6022"/>
                    </a:cubicBezTo>
                    <a:cubicBezTo>
                      <a:pt x="10833" y="6180"/>
                      <a:pt x="11140" y="6358"/>
                      <a:pt x="11183" y="6615"/>
                    </a:cubicBezTo>
                    <a:cubicBezTo>
                      <a:pt x="11212" y="6764"/>
                      <a:pt x="11198" y="6922"/>
                      <a:pt x="11191" y="7071"/>
                    </a:cubicBezTo>
                    <a:cubicBezTo>
                      <a:pt x="11183" y="7229"/>
                      <a:pt x="11183" y="7379"/>
                      <a:pt x="11169" y="7535"/>
                    </a:cubicBezTo>
                    <a:cubicBezTo>
                      <a:pt x="11155" y="7864"/>
                      <a:pt x="11133" y="8185"/>
                      <a:pt x="11106" y="8514"/>
                    </a:cubicBezTo>
                    <a:cubicBezTo>
                      <a:pt x="11106" y="8568"/>
                      <a:pt x="11150" y="8627"/>
                      <a:pt x="11202" y="8627"/>
                    </a:cubicBezTo>
                    <a:cubicBezTo>
                      <a:pt x="11219" y="8627"/>
                      <a:pt x="11237" y="8621"/>
                      <a:pt x="11255" y="8606"/>
                    </a:cubicBezTo>
                    <a:cubicBezTo>
                      <a:pt x="11600" y="8333"/>
                      <a:pt x="12075" y="7993"/>
                      <a:pt x="12544" y="7993"/>
                    </a:cubicBezTo>
                    <a:cubicBezTo>
                      <a:pt x="12687" y="7993"/>
                      <a:pt x="12830" y="8024"/>
                      <a:pt x="12969" y="8099"/>
                    </a:cubicBezTo>
                    <a:cubicBezTo>
                      <a:pt x="13275" y="8264"/>
                      <a:pt x="13519" y="8571"/>
                      <a:pt x="13740" y="8828"/>
                    </a:cubicBezTo>
                    <a:cubicBezTo>
                      <a:pt x="13983" y="9107"/>
                      <a:pt x="14204" y="9400"/>
                      <a:pt x="14412" y="9714"/>
                    </a:cubicBezTo>
                    <a:cubicBezTo>
                      <a:pt x="14811" y="10314"/>
                      <a:pt x="15140" y="10956"/>
                      <a:pt x="15404" y="11628"/>
                    </a:cubicBezTo>
                    <a:cubicBezTo>
                      <a:pt x="15682" y="12314"/>
                      <a:pt x="15939" y="13042"/>
                      <a:pt x="16040" y="13770"/>
                    </a:cubicBezTo>
                    <a:cubicBezTo>
                      <a:pt x="16133" y="14413"/>
                      <a:pt x="16061" y="15178"/>
                      <a:pt x="15569" y="15633"/>
                    </a:cubicBezTo>
                    <a:cubicBezTo>
                      <a:pt x="15562" y="15640"/>
                      <a:pt x="15546" y="15640"/>
                      <a:pt x="15540" y="15656"/>
                    </a:cubicBezTo>
                    <a:cubicBezTo>
                      <a:pt x="15504" y="15683"/>
                      <a:pt x="15461" y="15719"/>
                      <a:pt x="15425" y="15748"/>
                    </a:cubicBezTo>
                    <a:cubicBezTo>
                      <a:pt x="15404" y="15769"/>
                      <a:pt x="15382" y="15784"/>
                      <a:pt x="15361" y="15798"/>
                    </a:cubicBezTo>
                    <a:cubicBezTo>
                      <a:pt x="15348" y="15805"/>
                      <a:pt x="15339" y="15820"/>
                      <a:pt x="15339" y="15827"/>
                    </a:cubicBezTo>
                    <a:cubicBezTo>
                      <a:pt x="15332" y="15834"/>
                      <a:pt x="15325" y="15841"/>
                      <a:pt x="15318" y="15841"/>
                    </a:cubicBezTo>
                    <a:cubicBezTo>
                      <a:pt x="14040" y="14869"/>
                      <a:pt x="12847" y="13798"/>
                      <a:pt x="11690" y="12684"/>
                    </a:cubicBezTo>
                    <a:cubicBezTo>
                      <a:pt x="10384" y="11434"/>
                      <a:pt x="9106" y="10149"/>
                      <a:pt x="7863" y="8836"/>
                    </a:cubicBezTo>
                    <a:cubicBezTo>
                      <a:pt x="7527" y="8485"/>
                      <a:pt x="7191" y="8128"/>
                      <a:pt x="6864" y="7772"/>
                    </a:cubicBezTo>
                    <a:cubicBezTo>
                      <a:pt x="7220" y="7186"/>
                      <a:pt x="7385" y="6464"/>
                      <a:pt x="7498" y="5794"/>
                    </a:cubicBezTo>
                    <a:cubicBezTo>
                      <a:pt x="7563" y="5436"/>
                      <a:pt x="7613" y="5072"/>
                      <a:pt x="7649" y="4707"/>
                    </a:cubicBezTo>
                    <a:cubicBezTo>
                      <a:pt x="7685" y="4394"/>
                      <a:pt x="7712" y="4065"/>
                      <a:pt x="7656" y="3751"/>
                    </a:cubicBezTo>
                    <a:close/>
                    <a:moveTo>
                      <a:pt x="12563" y="13721"/>
                    </a:moveTo>
                    <a:cubicBezTo>
                      <a:pt x="13291" y="14406"/>
                      <a:pt x="14040" y="15070"/>
                      <a:pt x="14818" y="15692"/>
                    </a:cubicBezTo>
                    <a:cubicBezTo>
                      <a:pt x="14933" y="15784"/>
                      <a:pt x="15055" y="15877"/>
                      <a:pt x="15168" y="15969"/>
                    </a:cubicBezTo>
                    <a:cubicBezTo>
                      <a:pt x="14050" y="16885"/>
                      <a:pt x="12647" y="17464"/>
                      <a:pt x="11200" y="17464"/>
                    </a:cubicBezTo>
                    <a:cubicBezTo>
                      <a:pt x="10920" y="17464"/>
                      <a:pt x="10637" y="17442"/>
                      <a:pt x="10355" y="17397"/>
                    </a:cubicBezTo>
                    <a:cubicBezTo>
                      <a:pt x="9442" y="17248"/>
                      <a:pt x="8605" y="16862"/>
                      <a:pt x="7884" y="16283"/>
                    </a:cubicBezTo>
                    <a:cubicBezTo>
                      <a:pt x="7327" y="15834"/>
                      <a:pt x="6828" y="15313"/>
                      <a:pt x="6363" y="14756"/>
                    </a:cubicBezTo>
                    <a:lnTo>
                      <a:pt x="6363" y="14756"/>
                    </a:lnTo>
                    <a:cubicBezTo>
                      <a:pt x="6677" y="14819"/>
                      <a:pt x="7006" y="14835"/>
                      <a:pt x="7327" y="14835"/>
                    </a:cubicBezTo>
                    <a:cubicBezTo>
                      <a:pt x="7748" y="14835"/>
                      <a:pt x="8163" y="14799"/>
                      <a:pt x="8578" y="14740"/>
                    </a:cubicBezTo>
                    <a:cubicBezTo>
                      <a:pt x="9455" y="14621"/>
                      <a:pt x="10334" y="14456"/>
                      <a:pt x="11183" y="14219"/>
                    </a:cubicBezTo>
                    <a:cubicBezTo>
                      <a:pt x="11654" y="14091"/>
                      <a:pt x="12125" y="13942"/>
                      <a:pt x="12563" y="13721"/>
                    </a:cubicBezTo>
                    <a:close/>
                    <a:moveTo>
                      <a:pt x="90" y="0"/>
                    </a:moveTo>
                    <a:cubicBezTo>
                      <a:pt x="44" y="0"/>
                      <a:pt x="0" y="41"/>
                      <a:pt x="8" y="95"/>
                    </a:cubicBezTo>
                    <a:cubicBezTo>
                      <a:pt x="200" y="1809"/>
                      <a:pt x="522" y="3515"/>
                      <a:pt x="978" y="5179"/>
                    </a:cubicBezTo>
                    <a:cubicBezTo>
                      <a:pt x="1208" y="6015"/>
                      <a:pt x="1465" y="6836"/>
                      <a:pt x="1756" y="7657"/>
                    </a:cubicBezTo>
                    <a:cubicBezTo>
                      <a:pt x="1907" y="8072"/>
                      <a:pt x="2065" y="8478"/>
                      <a:pt x="2228" y="8893"/>
                    </a:cubicBezTo>
                    <a:cubicBezTo>
                      <a:pt x="2379" y="9265"/>
                      <a:pt x="2521" y="9650"/>
                      <a:pt x="2708" y="10014"/>
                    </a:cubicBezTo>
                    <a:cubicBezTo>
                      <a:pt x="2785" y="10171"/>
                      <a:pt x="2893" y="10320"/>
                      <a:pt x="3050" y="10406"/>
                    </a:cubicBezTo>
                    <a:cubicBezTo>
                      <a:pt x="3206" y="10478"/>
                      <a:pt x="3385" y="10485"/>
                      <a:pt x="3556" y="10492"/>
                    </a:cubicBezTo>
                    <a:cubicBezTo>
                      <a:pt x="4014" y="10492"/>
                      <a:pt x="4471" y="10485"/>
                      <a:pt x="4927" y="10471"/>
                    </a:cubicBezTo>
                    <a:lnTo>
                      <a:pt x="4927" y="10471"/>
                    </a:lnTo>
                    <a:cubicBezTo>
                      <a:pt x="4670" y="10821"/>
                      <a:pt x="4356" y="11121"/>
                      <a:pt x="4000" y="11371"/>
                    </a:cubicBezTo>
                    <a:cubicBezTo>
                      <a:pt x="3957" y="11398"/>
                      <a:pt x="3957" y="11441"/>
                      <a:pt x="3978" y="11477"/>
                    </a:cubicBezTo>
                    <a:cubicBezTo>
                      <a:pt x="4435" y="12399"/>
                      <a:pt x="4979" y="13284"/>
                      <a:pt x="5599" y="14098"/>
                    </a:cubicBezTo>
                    <a:cubicBezTo>
                      <a:pt x="6199" y="14884"/>
                      <a:pt x="6864" y="15656"/>
                      <a:pt x="7620" y="16283"/>
                    </a:cubicBezTo>
                    <a:cubicBezTo>
                      <a:pt x="8341" y="16883"/>
                      <a:pt x="9162" y="17320"/>
                      <a:pt x="10084" y="17505"/>
                    </a:cubicBezTo>
                    <a:cubicBezTo>
                      <a:pt x="10457" y="17582"/>
                      <a:pt x="10835" y="17619"/>
                      <a:pt x="11213" y="17619"/>
                    </a:cubicBezTo>
                    <a:cubicBezTo>
                      <a:pt x="11750" y="17619"/>
                      <a:pt x="12286" y="17544"/>
                      <a:pt x="12804" y="17397"/>
                    </a:cubicBezTo>
                    <a:cubicBezTo>
                      <a:pt x="13726" y="17140"/>
                      <a:pt x="14561" y="16669"/>
                      <a:pt x="15276" y="16048"/>
                    </a:cubicBezTo>
                    <a:cubicBezTo>
                      <a:pt x="16426" y="16926"/>
                      <a:pt x="17646" y="17706"/>
                      <a:pt x="18960" y="18305"/>
                    </a:cubicBezTo>
                    <a:cubicBezTo>
                      <a:pt x="19139" y="18391"/>
                      <a:pt x="19324" y="18468"/>
                      <a:pt x="19511" y="18547"/>
                    </a:cubicBezTo>
                    <a:cubicBezTo>
                      <a:pt x="19525" y="18553"/>
                      <a:pt x="19539" y="18555"/>
                      <a:pt x="19552" y="18555"/>
                    </a:cubicBezTo>
                    <a:cubicBezTo>
                      <a:pt x="19651" y="18555"/>
                      <a:pt x="19711" y="18406"/>
                      <a:pt x="19603" y="18362"/>
                    </a:cubicBezTo>
                    <a:cubicBezTo>
                      <a:pt x="18104" y="17748"/>
                      <a:pt x="16710" y="16898"/>
                      <a:pt x="15425" y="15920"/>
                    </a:cubicBezTo>
                    <a:cubicBezTo>
                      <a:pt x="15490" y="15855"/>
                      <a:pt x="15562" y="15798"/>
                      <a:pt x="15625" y="15726"/>
                    </a:cubicBezTo>
                    <a:cubicBezTo>
                      <a:pt x="15632" y="15726"/>
                      <a:pt x="15632" y="15719"/>
                      <a:pt x="15632" y="15712"/>
                    </a:cubicBezTo>
                    <a:cubicBezTo>
                      <a:pt x="16061" y="15340"/>
                      <a:pt x="16275" y="14756"/>
                      <a:pt x="16268" y="14192"/>
                    </a:cubicBezTo>
                    <a:cubicBezTo>
                      <a:pt x="16268" y="13791"/>
                      <a:pt x="16182" y="13392"/>
                      <a:pt x="16076" y="13013"/>
                    </a:cubicBezTo>
                    <a:cubicBezTo>
                      <a:pt x="15968" y="12620"/>
                      <a:pt x="15839" y="12235"/>
                      <a:pt x="15704" y="11856"/>
                    </a:cubicBezTo>
                    <a:cubicBezTo>
                      <a:pt x="15425" y="11121"/>
                      <a:pt x="15082" y="10399"/>
                      <a:pt x="14653" y="9736"/>
                    </a:cubicBezTo>
                    <a:cubicBezTo>
                      <a:pt x="14439" y="9407"/>
                      <a:pt x="14204" y="9093"/>
                      <a:pt x="13954" y="8793"/>
                    </a:cubicBezTo>
                    <a:cubicBezTo>
                      <a:pt x="13719" y="8521"/>
                      <a:pt x="13469" y="8214"/>
                      <a:pt x="13169" y="8013"/>
                    </a:cubicBezTo>
                    <a:cubicBezTo>
                      <a:pt x="12977" y="7889"/>
                      <a:pt x="12777" y="7838"/>
                      <a:pt x="12577" y="7838"/>
                    </a:cubicBezTo>
                    <a:cubicBezTo>
                      <a:pt x="12135" y="7838"/>
                      <a:pt x="11690" y="8085"/>
                      <a:pt x="11311" y="8336"/>
                    </a:cubicBezTo>
                    <a:cubicBezTo>
                      <a:pt x="11354" y="7851"/>
                      <a:pt x="11377" y="7350"/>
                      <a:pt x="11383" y="6857"/>
                    </a:cubicBezTo>
                    <a:cubicBezTo>
                      <a:pt x="11390" y="6600"/>
                      <a:pt x="11341" y="6394"/>
                      <a:pt x="11149" y="6207"/>
                    </a:cubicBezTo>
                    <a:cubicBezTo>
                      <a:pt x="10969" y="6043"/>
                      <a:pt x="10784" y="5900"/>
                      <a:pt x="10598" y="5751"/>
                    </a:cubicBezTo>
                    <a:cubicBezTo>
                      <a:pt x="9841" y="5129"/>
                      <a:pt x="9063" y="4529"/>
                      <a:pt x="8262" y="3958"/>
                    </a:cubicBezTo>
                    <a:cubicBezTo>
                      <a:pt x="6677" y="2822"/>
                      <a:pt x="4999" y="1816"/>
                      <a:pt x="3206" y="1045"/>
                    </a:cubicBezTo>
                    <a:cubicBezTo>
                      <a:pt x="2200" y="610"/>
                      <a:pt x="1165" y="251"/>
                      <a:pt x="101" y="1"/>
                    </a:cubicBezTo>
                    <a:cubicBezTo>
                      <a:pt x="97" y="1"/>
                      <a:pt x="94" y="0"/>
                      <a:pt x="9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28"/>
              <p:cNvSpPr/>
              <p:nvPr/>
            </p:nvSpPr>
            <p:spPr>
              <a:xfrm>
                <a:off x="2971651" y="3782061"/>
                <a:ext cx="391079" cy="369108"/>
              </a:xfrm>
              <a:custGeom>
                <a:avLst/>
                <a:gdLst/>
                <a:ahLst/>
                <a:cxnLst/>
                <a:rect l="l" t="t" r="r" b="b"/>
                <a:pathLst>
                  <a:path w="19882" h="18765" extrusionOk="0">
                    <a:moveTo>
                      <a:pt x="422" y="575"/>
                    </a:moveTo>
                    <a:lnTo>
                      <a:pt x="729" y="961"/>
                    </a:lnTo>
                    <a:cubicBezTo>
                      <a:pt x="1615" y="2061"/>
                      <a:pt x="2535" y="3204"/>
                      <a:pt x="3464" y="4303"/>
                    </a:cubicBezTo>
                    <a:cubicBezTo>
                      <a:pt x="3214" y="4369"/>
                      <a:pt x="2960" y="4395"/>
                      <a:pt x="2705" y="4395"/>
                    </a:cubicBezTo>
                    <a:cubicBezTo>
                      <a:pt x="2240" y="4395"/>
                      <a:pt x="1771" y="4309"/>
                      <a:pt x="1315" y="4226"/>
                    </a:cubicBezTo>
                    <a:cubicBezTo>
                      <a:pt x="1221" y="4211"/>
                      <a:pt x="1128" y="4190"/>
                      <a:pt x="1036" y="4175"/>
                    </a:cubicBezTo>
                    <a:cubicBezTo>
                      <a:pt x="943" y="3762"/>
                      <a:pt x="851" y="3354"/>
                      <a:pt x="779" y="2947"/>
                    </a:cubicBezTo>
                    <a:cubicBezTo>
                      <a:pt x="629" y="2190"/>
                      <a:pt x="515" y="1412"/>
                      <a:pt x="422" y="575"/>
                    </a:cubicBezTo>
                    <a:close/>
                    <a:moveTo>
                      <a:pt x="3771" y="4461"/>
                    </a:moveTo>
                    <a:lnTo>
                      <a:pt x="3778" y="4468"/>
                    </a:lnTo>
                    <a:lnTo>
                      <a:pt x="3757" y="4483"/>
                    </a:lnTo>
                    <a:lnTo>
                      <a:pt x="3757" y="4483"/>
                    </a:lnTo>
                    <a:lnTo>
                      <a:pt x="3771" y="4461"/>
                    </a:lnTo>
                    <a:close/>
                    <a:moveTo>
                      <a:pt x="1108" y="4483"/>
                    </a:moveTo>
                    <a:lnTo>
                      <a:pt x="1108" y="4483"/>
                    </a:lnTo>
                    <a:cubicBezTo>
                      <a:pt x="1702" y="4652"/>
                      <a:pt x="2224" y="4736"/>
                      <a:pt x="2693" y="4736"/>
                    </a:cubicBezTo>
                    <a:cubicBezTo>
                      <a:pt x="3058" y="4736"/>
                      <a:pt x="3390" y="4685"/>
                      <a:pt x="3699" y="4582"/>
                    </a:cubicBezTo>
                    <a:cubicBezTo>
                      <a:pt x="3771" y="4654"/>
                      <a:pt x="3834" y="4732"/>
                      <a:pt x="3900" y="4810"/>
                    </a:cubicBezTo>
                    <a:lnTo>
                      <a:pt x="3920" y="4833"/>
                    </a:lnTo>
                    <a:cubicBezTo>
                      <a:pt x="3652" y="4886"/>
                      <a:pt x="3379" y="4904"/>
                      <a:pt x="3110" y="4904"/>
                    </a:cubicBezTo>
                    <a:cubicBezTo>
                      <a:pt x="2915" y="4904"/>
                      <a:pt x="2722" y="4895"/>
                      <a:pt x="2535" y="4882"/>
                    </a:cubicBezTo>
                    <a:cubicBezTo>
                      <a:pt x="2271" y="4869"/>
                      <a:pt x="2014" y="4840"/>
                      <a:pt x="1757" y="4804"/>
                    </a:cubicBezTo>
                    <a:cubicBezTo>
                      <a:pt x="1536" y="4774"/>
                      <a:pt x="1315" y="4740"/>
                      <a:pt x="1151" y="4639"/>
                    </a:cubicBezTo>
                    <a:cubicBezTo>
                      <a:pt x="1135" y="4589"/>
                      <a:pt x="1121" y="4533"/>
                      <a:pt x="1108" y="4483"/>
                    </a:cubicBezTo>
                    <a:close/>
                    <a:moveTo>
                      <a:pt x="779" y="541"/>
                    </a:moveTo>
                    <a:lnTo>
                      <a:pt x="779" y="541"/>
                    </a:lnTo>
                    <a:cubicBezTo>
                      <a:pt x="2321" y="983"/>
                      <a:pt x="3870" y="1633"/>
                      <a:pt x="5370" y="2476"/>
                    </a:cubicBezTo>
                    <a:cubicBezTo>
                      <a:pt x="5871" y="2761"/>
                      <a:pt x="6378" y="3061"/>
                      <a:pt x="6913" y="3412"/>
                    </a:cubicBezTo>
                    <a:cubicBezTo>
                      <a:pt x="6913" y="3439"/>
                      <a:pt x="6919" y="3468"/>
                      <a:pt x="6919" y="3504"/>
                    </a:cubicBezTo>
                    <a:cubicBezTo>
                      <a:pt x="6928" y="3597"/>
                      <a:pt x="6942" y="3683"/>
                      <a:pt x="6942" y="3768"/>
                    </a:cubicBezTo>
                    <a:cubicBezTo>
                      <a:pt x="6942" y="3960"/>
                      <a:pt x="6919" y="4147"/>
                      <a:pt x="6906" y="4289"/>
                    </a:cubicBezTo>
                    <a:cubicBezTo>
                      <a:pt x="6863" y="4596"/>
                      <a:pt x="6813" y="4912"/>
                      <a:pt x="6741" y="5232"/>
                    </a:cubicBezTo>
                    <a:cubicBezTo>
                      <a:pt x="6620" y="5796"/>
                      <a:pt x="6448" y="6368"/>
                      <a:pt x="6227" y="6925"/>
                    </a:cubicBezTo>
                    <a:cubicBezTo>
                      <a:pt x="5591" y="6224"/>
                      <a:pt x="4971" y="5525"/>
                      <a:pt x="4371" y="4833"/>
                    </a:cubicBezTo>
                    <a:cubicBezTo>
                      <a:pt x="3171" y="3462"/>
                      <a:pt x="1992" y="2054"/>
                      <a:pt x="864" y="647"/>
                    </a:cubicBezTo>
                    <a:cubicBezTo>
                      <a:pt x="835" y="611"/>
                      <a:pt x="808" y="575"/>
                      <a:pt x="779" y="541"/>
                    </a:cubicBezTo>
                    <a:close/>
                    <a:moveTo>
                      <a:pt x="7271" y="3647"/>
                    </a:moveTo>
                    <a:lnTo>
                      <a:pt x="7271" y="3647"/>
                    </a:lnTo>
                    <a:cubicBezTo>
                      <a:pt x="7363" y="3703"/>
                      <a:pt x="7449" y="3762"/>
                      <a:pt x="7542" y="3825"/>
                    </a:cubicBezTo>
                    <a:cubicBezTo>
                      <a:pt x="7634" y="4474"/>
                      <a:pt x="7535" y="5139"/>
                      <a:pt x="7399" y="5882"/>
                    </a:cubicBezTo>
                    <a:cubicBezTo>
                      <a:pt x="7334" y="6240"/>
                      <a:pt x="7255" y="6560"/>
                      <a:pt x="7163" y="6860"/>
                    </a:cubicBezTo>
                    <a:cubicBezTo>
                      <a:pt x="7084" y="7124"/>
                      <a:pt x="6985" y="7374"/>
                      <a:pt x="6877" y="7625"/>
                    </a:cubicBezTo>
                    <a:cubicBezTo>
                      <a:pt x="6741" y="7482"/>
                      <a:pt x="6606" y="7332"/>
                      <a:pt x="6470" y="7182"/>
                    </a:cubicBezTo>
                    <a:cubicBezTo>
                      <a:pt x="6727" y="6560"/>
                      <a:pt x="6928" y="5918"/>
                      <a:pt x="7063" y="5268"/>
                    </a:cubicBezTo>
                    <a:cubicBezTo>
                      <a:pt x="7142" y="4918"/>
                      <a:pt x="7199" y="4576"/>
                      <a:pt x="7235" y="4240"/>
                    </a:cubicBezTo>
                    <a:lnTo>
                      <a:pt x="7235" y="4217"/>
                    </a:lnTo>
                    <a:cubicBezTo>
                      <a:pt x="7255" y="4039"/>
                      <a:pt x="7278" y="3840"/>
                      <a:pt x="7271" y="3647"/>
                    </a:cubicBezTo>
                    <a:close/>
                    <a:moveTo>
                      <a:pt x="1243" y="5025"/>
                    </a:moveTo>
                    <a:lnTo>
                      <a:pt x="1243" y="5025"/>
                    </a:lnTo>
                    <a:cubicBezTo>
                      <a:pt x="1372" y="5074"/>
                      <a:pt x="1500" y="5097"/>
                      <a:pt x="1600" y="5117"/>
                    </a:cubicBezTo>
                    <a:cubicBezTo>
                      <a:pt x="1879" y="5160"/>
                      <a:pt x="2179" y="5196"/>
                      <a:pt x="2522" y="5218"/>
                    </a:cubicBezTo>
                    <a:cubicBezTo>
                      <a:pt x="2767" y="5234"/>
                      <a:pt x="2990" y="5241"/>
                      <a:pt x="3197" y="5241"/>
                    </a:cubicBezTo>
                    <a:cubicBezTo>
                      <a:pt x="3266" y="5241"/>
                      <a:pt x="3333" y="5241"/>
                      <a:pt x="3399" y="5239"/>
                    </a:cubicBezTo>
                    <a:cubicBezTo>
                      <a:pt x="3620" y="5239"/>
                      <a:pt x="3906" y="5218"/>
                      <a:pt x="4170" y="5117"/>
                    </a:cubicBezTo>
                    <a:cubicBezTo>
                      <a:pt x="5185" y="6289"/>
                      <a:pt x="6242" y="7460"/>
                      <a:pt x="7327" y="8610"/>
                    </a:cubicBezTo>
                    <a:cubicBezTo>
                      <a:pt x="8513" y="9882"/>
                      <a:pt x="9770" y="11159"/>
                      <a:pt x="11170" y="12530"/>
                    </a:cubicBezTo>
                    <a:lnTo>
                      <a:pt x="11461" y="12816"/>
                    </a:lnTo>
                    <a:cubicBezTo>
                      <a:pt x="10798" y="13145"/>
                      <a:pt x="10063" y="13301"/>
                      <a:pt x="9355" y="13416"/>
                    </a:cubicBezTo>
                    <a:cubicBezTo>
                      <a:pt x="8541" y="13551"/>
                      <a:pt x="7713" y="13652"/>
                      <a:pt x="6885" y="13716"/>
                    </a:cubicBezTo>
                    <a:lnTo>
                      <a:pt x="6856" y="13716"/>
                    </a:lnTo>
                    <a:cubicBezTo>
                      <a:pt x="6618" y="13734"/>
                      <a:pt x="6378" y="13752"/>
                      <a:pt x="6140" y="13752"/>
                    </a:cubicBezTo>
                    <a:cubicBezTo>
                      <a:pt x="5999" y="13752"/>
                      <a:pt x="5858" y="13745"/>
                      <a:pt x="5720" y="13729"/>
                    </a:cubicBezTo>
                    <a:cubicBezTo>
                      <a:pt x="5221" y="13044"/>
                      <a:pt x="4770" y="12324"/>
                      <a:pt x="4378" y="11587"/>
                    </a:cubicBezTo>
                    <a:cubicBezTo>
                      <a:pt x="4734" y="11316"/>
                      <a:pt x="5056" y="10980"/>
                      <a:pt x="5327" y="10602"/>
                    </a:cubicBezTo>
                    <a:cubicBezTo>
                      <a:pt x="5370" y="10538"/>
                      <a:pt x="5377" y="10466"/>
                      <a:pt x="5343" y="10410"/>
                    </a:cubicBezTo>
                    <a:cubicBezTo>
                      <a:pt x="5314" y="10345"/>
                      <a:pt x="5248" y="10310"/>
                      <a:pt x="5178" y="10310"/>
                    </a:cubicBezTo>
                    <a:cubicBezTo>
                      <a:pt x="4770" y="10310"/>
                      <a:pt x="4349" y="10317"/>
                      <a:pt x="3893" y="10324"/>
                    </a:cubicBezTo>
                    <a:cubicBezTo>
                      <a:pt x="3850" y="10331"/>
                      <a:pt x="3800" y="10331"/>
                      <a:pt x="3749" y="10331"/>
                    </a:cubicBezTo>
                    <a:cubicBezTo>
                      <a:pt x="3677" y="10335"/>
                      <a:pt x="3604" y="10341"/>
                      <a:pt x="3532" y="10341"/>
                    </a:cubicBezTo>
                    <a:cubicBezTo>
                      <a:pt x="3474" y="10341"/>
                      <a:pt x="3417" y="10337"/>
                      <a:pt x="3363" y="10324"/>
                    </a:cubicBezTo>
                    <a:cubicBezTo>
                      <a:pt x="3228" y="10302"/>
                      <a:pt x="3121" y="10209"/>
                      <a:pt x="3029" y="10031"/>
                    </a:cubicBezTo>
                    <a:cubicBezTo>
                      <a:pt x="2871" y="9745"/>
                      <a:pt x="2750" y="9431"/>
                      <a:pt x="2628" y="9131"/>
                    </a:cubicBezTo>
                    <a:lnTo>
                      <a:pt x="2542" y="8917"/>
                    </a:lnTo>
                    <a:cubicBezTo>
                      <a:pt x="2386" y="8531"/>
                      <a:pt x="2235" y="8139"/>
                      <a:pt x="2093" y="7753"/>
                    </a:cubicBezTo>
                    <a:cubicBezTo>
                      <a:pt x="1771" y="6860"/>
                      <a:pt x="1486" y="5947"/>
                      <a:pt x="1243" y="5025"/>
                    </a:cubicBezTo>
                    <a:close/>
                    <a:moveTo>
                      <a:pt x="11711" y="13052"/>
                    </a:moveTo>
                    <a:cubicBezTo>
                      <a:pt x="11926" y="13267"/>
                      <a:pt x="12147" y="13481"/>
                      <a:pt x="12370" y="13687"/>
                    </a:cubicBezTo>
                    <a:cubicBezTo>
                      <a:pt x="12318" y="13709"/>
                      <a:pt x="12268" y="13729"/>
                      <a:pt x="12219" y="13745"/>
                    </a:cubicBezTo>
                    <a:cubicBezTo>
                      <a:pt x="11955" y="13844"/>
                      <a:pt x="11684" y="13952"/>
                      <a:pt x="11405" y="14038"/>
                    </a:cubicBezTo>
                    <a:cubicBezTo>
                      <a:pt x="11005" y="14158"/>
                      <a:pt x="10577" y="14273"/>
                      <a:pt x="10126" y="14365"/>
                    </a:cubicBezTo>
                    <a:cubicBezTo>
                      <a:pt x="9391" y="14523"/>
                      <a:pt x="8520" y="14688"/>
                      <a:pt x="7648" y="14708"/>
                    </a:cubicBezTo>
                    <a:cubicBezTo>
                      <a:pt x="7587" y="14710"/>
                      <a:pt x="7526" y="14711"/>
                      <a:pt x="7465" y="14711"/>
                    </a:cubicBezTo>
                    <a:cubicBezTo>
                      <a:pt x="7098" y="14711"/>
                      <a:pt x="6738" y="14675"/>
                      <a:pt x="6421" y="14638"/>
                    </a:cubicBezTo>
                    <a:cubicBezTo>
                      <a:pt x="6313" y="14501"/>
                      <a:pt x="6206" y="14372"/>
                      <a:pt x="6098" y="14237"/>
                    </a:cubicBezTo>
                    <a:cubicBezTo>
                      <a:pt x="6049" y="14173"/>
                      <a:pt x="5999" y="14108"/>
                      <a:pt x="5949" y="14045"/>
                    </a:cubicBezTo>
                    <a:lnTo>
                      <a:pt x="5949" y="14045"/>
                    </a:lnTo>
                    <a:cubicBezTo>
                      <a:pt x="6050" y="14050"/>
                      <a:pt x="6150" y="14052"/>
                      <a:pt x="6247" y="14052"/>
                    </a:cubicBezTo>
                    <a:cubicBezTo>
                      <a:pt x="6404" y="14052"/>
                      <a:pt x="6555" y="14046"/>
                      <a:pt x="6692" y="14038"/>
                    </a:cubicBezTo>
                    <a:cubicBezTo>
                      <a:pt x="7070" y="14023"/>
                      <a:pt x="7485" y="13987"/>
                      <a:pt x="7999" y="13930"/>
                    </a:cubicBezTo>
                    <a:cubicBezTo>
                      <a:pt x="8770" y="13844"/>
                      <a:pt x="9662" y="13729"/>
                      <a:pt x="10519" y="13508"/>
                    </a:cubicBezTo>
                    <a:cubicBezTo>
                      <a:pt x="10969" y="13387"/>
                      <a:pt x="11355" y="13238"/>
                      <a:pt x="11711" y="13052"/>
                    </a:cubicBezTo>
                    <a:close/>
                    <a:moveTo>
                      <a:pt x="7898" y="4068"/>
                    </a:moveTo>
                    <a:lnTo>
                      <a:pt x="7898" y="4068"/>
                    </a:lnTo>
                    <a:cubicBezTo>
                      <a:pt x="8606" y="4569"/>
                      <a:pt x="9312" y="5097"/>
                      <a:pt x="10063" y="5703"/>
                    </a:cubicBezTo>
                    <a:cubicBezTo>
                      <a:pt x="10270" y="5868"/>
                      <a:pt x="10476" y="6032"/>
                      <a:pt x="10683" y="6204"/>
                    </a:cubicBezTo>
                    <a:cubicBezTo>
                      <a:pt x="10719" y="6240"/>
                      <a:pt x="10762" y="6267"/>
                      <a:pt x="10812" y="6303"/>
                    </a:cubicBezTo>
                    <a:cubicBezTo>
                      <a:pt x="10976" y="6425"/>
                      <a:pt x="11161" y="6567"/>
                      <a:pt x="11190" y="6739"/>
                    </a:cubicBezTo>
                    <a:cubicBezTo>
                      <a:pt x="11213" y="6840"/>
                      <a:pt x="11204" y="6960"/>
                      <a:pt x="11197" y="7068"/>
                    </a:cubicBezTo>
                    <a:lnTo>
                      <a:pt x="11197" y="7167"/>
                    </a:lnTo>
                    <a:cubicBezTo>
                      <a:pt x="11190" y="7325"/>
                      <a:pt x="11184" y="7482"/>
                      <a:pt x="11177" y="7631"/>
                    </a:cubicBezTo>
                    <a:cubicBezTo>
                      <a:pt x="11170" y="7868"/>
                      <a:pt x="11148" y="8096"/>
                      <a:pt x="11134" y="8331"/>
                    </a:cubicBezTo>
                    <a:lnTo>
                      <a:pt x="11112" y="8610"/>
                    </a:lnTo>
                    <a:cubicBezTo>
                      <a:pt x="11105" y="8689"/>
                      <a:pt x="11154" y="8775"/>
                      <a:pt x="11226" y="8811"/>
                    </a:cubicBezTo>
                    <a:cubicBezTo>
                      <a:pt x="11254" y="8825"/>
                      <a:pt x="11284" y="8832"/>
                      <a:pt x="11314" y="8832"/>
                    </a:cubicBezTo>
                    <a:cubicBezTo>
                      <a:pt x="11354" y="8832"/>
                      <a:pt x="11394" y="8820"/>
                      <a:pt x="11427" y="8795"/>
                    </a:cubicBezTo>
                    <a:cubicBezTo>
                      <a:pt x="11793" y="8505"/>
                      <a:pt x="12235" y="8203"/>
                      <a:pt x="12656" y="8203"/>
                    </a:cubicBezTo>
                    <a:cubicBezTo>
                      <a:pt x="12784" y="8203"/>
                      <a:pt x="12911" y="8231"/>
                      <a:pt x="13033" y="8296"/>
                    </a:cubicBezTo>
                    <a:cubicBezTo>
                      <a:pt x="13290" y="8432"/>
                      <a:pt x="13511" y="8696"/>
                      <a:pt x="13712" y="8924"/>
                    </a:cubicBezTo>
                    <a:lnTo>
                      <a:pt x="13768" y="8996"/>
                    </a:lnTo>
                    <a:cubicBezTo>
                      <a:pt x="14005" y="9267"/>
                      <a:pt x="14226" y="9560"/>
                      <a:pt x="14433" y="9873"/>
                    </a:cubicBezTo>
                    <a:cubicBezTo>
                      <a:pt x="14812" y="10439"/>
                      <a:pt x="15139" y="11073"/>
                      <a:pt x="15419" y="11767"/>
                    </a:cubicBezTo>
                    <a:cubicBezTo>
                      <a:pt x="15669" y="12394"/>
                      <a:pt x="15940" y="13138"/>
                      <a:pt x="16046" y="13887"/>
                    </a:cubicBezTo>
                    <a:cubicBezTo>
                      <a:pt x="16097" y="14244"/>
                      <a:pt x="16161" y="15130"/>
                      <a:pt x="15626" y="15651"/>
                    </a:cubicBezTo>
                    <a:cubicBezTo>
                      <a:pt x="15604" y="15658"/>
                      <a:pt x="15590" y="15666"/>
                      <a:pt x="15575" y="15680"/>
                    </a:cubicBezTo>
                    <a:cubicBezTo>
                      <a:pt x="15540" y="15716"/>
                      <a:pt x="15504" y="15743"/>
                      <a:pt x="15475" y="15772"/>
                    </a:cubicBezTo>
                    <a:lnTo>
                      <a:pt x="15455" y="15786"/>
                    </a:lnTo>
                    <a:cubicBezTo>
                      <a:pt x="15439" y="15795"/>
                      <a:pt x="15432" y="15802"/>
                      <a:pt x="15419" y="15808"/>
                    </a:cubicBezTo>
                    <a:cubicBezTo>
                      <a:pt x="14332" y="14981"/>
                      <a:pt x="13233" y="14023"/>
                      <a:pt x="11869" y="12717"/>
                    </a:cubicBezTo>
                    <a:cubicBezTo>
                      <a:pt x="10613" y="11517"/>
                      <a:pt x="9362" y="10259"/>
                      <a:pt x="8042" y="8867"/>
                    </a:cubicBezTo>
                    <a:cubicBezTo>
                      <a:pt x="7727" y="8538"/>
                      <a:pt x="7413" y="8202"/>
                      <a:pt x="7099" y="7859"/>
                    </a:cubicBezTo>
                    <a:cubicBezTo>
                      <a:pt x="7442" y="7260"/>
                      <a:pt x="7598" y="6547"/>
                      <a:pt x="7706" y="5911"/>
                    </a:cubicBezTo>
                    <a:cubicBezTo>
                      <a:pt x="7770" y="5575"/>
                      <a:pt x="7819" y="5211"/>
                      <a:pt x="7862" y="4817"/>
                    </a:cubicBezTo>
                    <a:cubicBezTo>
                      <a:pt x="7891" y="4576"/>
                      <a:pt x="7913" y="4325"/>
                      <a:pt x="7898" y="4068"/>
                    </a:cubicBezTo>
                    <a:close/>
                    <a:moveTo>
                      <a:pt x="12647" y="13952"/>
                    </a:moveTo>
                    <a:cubicBezTo>
                      <a:pt x="13448" y="14694"/>
                      <a:pt x="14176" y="15323"/>
                      <a:pt x="14862" y="15872"/>
                    </a:cubicBezTo>
                    <a:cubicBezTo>
                      <a:pt x="14940" y="15937"/>
                      <a:pt x="15026" y="16000"/>
                      <a:pt x="15112" y="16072"/>
                    </a:cubicBezTo>
                    <a:cubicBezTo>
                      <a:pt x="13959" y="16977"/>
                      <a:pt x="12607" y="17465"/>
                      <a:pt x="11297" y="17465"/>
                    </a:cubicBezTo>
                    <a:cubicBezTo>
                      <a:pt x="11024" y="17465"/>
                      <a:pt x="10752" y="17444"/>
                      <a:pt x="10484" y="17401"/>
                    </a:cubicBezTo>
                    <a:cubicBezTo>
                      <a:pt x="9605" y="17258"/>
                      <a:pt x="8791" y="16886"/>
                      <a:pt x="8056" y="16309"/>
                    </a:cubicBezTo>
                    <a:cubicBezTo>
                      <a:pt x="7620" y="15958"/>
                      <a:pt x="7185" y="15529"/>
                      <a:pt x="6727" y="15008"/>
                    </a:cubicBezTo>
                    <a:lnTo>
                      <a:pt x="6727" y="15008"/>
                    </a:lnTo>
                    <a:cubicBezTo>
                      <a:pt x="6998" y="15037"/>
                      <a:pt x="7249" y="15044"/>
                      <a:pt x="7434" y="15044"/>
                    </a:cubicBezTo>
                    <a:cubicBezTo>
                      <a:pt x="7812" y="15037"/>
                      <a:pt x="8227" y="15008"/>
                      <a:pt x="8698" y="14945"/>
                    </a:cubicBezTo>
                    <a:cubicBezTo>
                      <a:pt x="9662" y="14816"/>
                      <a:pt x="10519" y="14645"/>
                      <a:pt x="11319" y="14424"/>
                    </a:cubicBezTo>
                    <a:cubicBezTo>
                      <a:pt x="11761" y="14302"/>
                      <a:pt x="12226" y="14158"/>
                      <a:pt x="12647" y="13952"/>
                    </a:cubicBezTo>
                    <a:close/>
                    <a:moveTo>
                      <a:pt x="199" y="0"/>
                    </a:moveTo>
                    <a:cubicBezTo>
                      <a:pt x="153" y="0"/>
                      <a:pt x="106" y="19"/>
                      <a:pt x="72" y="48"/>
                    </a:cubicBezTo>
                    <a:cubicBezTo>
                      <a:pt x="30" y="90"/>
                      <a:pt x="1" y="147"/>
                      <a:pt x="7" y="205"/>
                    </a:cubicBezTo>
                    <a:cubicBezTo>
                      <a:pt x="201" y="1926"/>
                      <a:pt x="528" y="3647"/>
                      <a:pt x="986" y="5311"/>
                    </a:cubicBezTo>
                    <a:cubicBezTo>
                      <a:pt x="1221" y="6161"/>
                      <a:pt x="1478" y="6996"/>
                      <a:pt x="1764" y="7789"/>
                    </a:cubicBezTo>
                    <a:cubicBezTo>
                      <a:pt x="1915" y="8211"/>
                      <a:pt x="2071" y="8624"/>
                      <a:pt x="2235" y="9032"/>
                    </a:cubicBezTo>
                    <a:lnTo>
                      <a:pt x="2321" y="9239"/>
                    </a:lnTo>
                    <a:cubicBezTo>
                      <a:pt x="2443" y="9546"/>
                      <a:pt x="2571" y="9866"/>
                      <a:pt x="2720" y="10166"/>
                    </a:cubicBezTo>
                    <a:cubicBezTo>
                      <a:pt x="2792" y="10302"/>
                      <a:pt x="2907" y="10495"/>
                      <a:pt x="3115" y="10602"/>
                    </a:cubicBezTo>
                    <a:cubicBezTo>
                      <a:pt x="3286" y="10687"/>
                      <a:pt x="3471" y="10696"/>
                      <a:pt x="3663" y="10696"/>
                    </a:cubicBezTo>
                    <a:cubicBezTo>
                      <a:pt x="3753" y="10698"/>
                      <a:pt x="3845" y="10699"/>
                      <a:pt x="3939" y="10699"/>
                    </a:cubicBezTo>
                    <a:cubicBezTo>
                      <a:pt x="4204" y="10699"/>
                      <a:pt x="4489" y="10692"/>
                      <a:pt x="4820" y="10680"/>
                    </a:cubicBezTo>
                    <a:lnTo>
                      <a:pt x="4820" y="10680"/>
                    </a:lnTo>
                    <a:cubicBezTo>
                      <a:pt x="4606" y="10944"/>
                      <a:pt x="4342" y="11181"/>
                      <a:pt x="4042" y="11388"/>
                    </a:cubicBezTo>
                    <a:cubicBezTo>
                      <a:pt x="3972" y="11438"/>
                      <a:pt x="3942" y="11537"/>
                      <a:pt x="3992" y="11630"/>
                    </a:cubicBezTo>
                    <a:cubicBezTo>
                      <a:pt x="4463" y="12573"/>
                      <a:pt x="5014" y="13459"/>
                      <a:pt x="5627" y="14266"/>
                    </a:cubicBezTo>
                    <a:cubicBezTo>
                      <a:pt x="6349" y="15215"/>
                      <a:pt x="6998" y="15915"/>
                      <a:pt x="7663" y="16472"/>
                    </a:cubicBezTo>
                    <a:cubicBezTo>
                      <a:pt x="8435" y="17108"/>
                      <a:pt x="9276" y="17529"/>
                      <a:pt x="10169" y="17707"/>
                    </a:cubicBezTo>
                    <a:cubicBezTo>
                      <a:pt x="10550" y="17786"/>
                      <a:pt x="10939" y="17825"/>
                      <a:pt x="11331" y="17825"/>
                    </a:cubicBezTo>
                    <a:cubicBezTo>
                      <a:pt x="11871" y="17825"/>
                      <a:pt x="12414" y="17750"/>
                      <a:pt x="12940" y="17601"/>
                    </a:cubicBezTo>
                    <a:cubicBezTo>
                      <a:pt x="13826" y="17358"/>
                      <a:pt x="14647" y="16916"/>
                      <a:pt x="15389" y="16287"/>
                    </a:cubicBezTo>
                    <a:cubicBezTo>
                      <a:pt x="16625" y="17222"/>
                      <a:pt x="17811" y="17951"/>
                      <a:pt x="19025" y="18501"/>
                    </a:cubicBezTo>
                    <a:cubicBezTo>
                      <a:pt x="19203" y="18587"/>
                      <a:pt x="19388" y="18665"/>
                      <a:pt x="19575" y="18743"/>
                    </a:cubicBezTo>
                    <a:cubicBezTo>
                      <a:pt x="19602" y="18758"/>
                      <a:pt x="19631" y="18765"/>
                      <a:pt x="19660" y="18765"/>
                    </a:cubicBezTo>
                    <a:cubicBezTo>
                      <a:pt x="19703" y="18765"/>
                      <a:pt x="19746" y="18751"/>
                      <a:pt x="19782" y="18722"/>
                    </a:cubicBezTo>
                    <a:cubicBezTo>
                      <a:pt x="19846" y="18672"/>
                      <a:pt x="19882" y="18593"/>
                      <a:pt x="19868" y="18521"/>
                    </a:cubicBezTo>
                    <a:cubicBezTo>
                      <a:pt x="19859" y="18451"/>
                      <a:pt x="19816" y="18393"/>
                      <a:pt x="19746" y="18366"/>
                    </a:cubicBezTo>
                    <a:cubicBezTo>
                      <a:pt x="18396" y="17815"/>
                      <a:pt x="17067" y="17044"/>
                      <a:pt x="15689" y="16016"/>
                    </a:cubicBezTo>
                    <a:cubicBezTo>
                      <a:pt x="15725" y="15980"/>
                      <a:pt x="15768" y="15944"/>
                      <a:pt x="15804" y="15908"/>
                    </a:cubicBezTo>
                    <a:lnTo>
                      <a:pt x="15818" y="15887"/>
                    </a:lnTo>
                    <a:cubicBezTo>
                      <a:pt x="16240" y="15508"/>
                      <a:pt x="16483" y="14915"/>
                      <a:pt x="16474" y="14295"/>
                    </a:cubicBezTo>
                    <a:cubicBezTo>
                      <a:pt x="16474" y="13844"/>
                      <a:pt x="16368" y="13416"/>
                      <a:pt x="16282" y="13087"/>
                    </a:cubicBezTo>
                    <a:cubicBezTo>
                      <a:pt x="16174" y="12694"/>
                      <a:pt x="16046" y="12309"/>
                      <a:pt x="15904" y="11923"/>
                    </a:cubicBezTo>
                    <a:cubicBezTo>
                      <a:pt x="15611" y="11138"/>
                      <a:pt x="15254" y="10423"/>
                      <a:pt x="14846" y="9788"/>
                    </a:cubicBezTo>
                    <a:cubicBezTo>
                      <a:pt x="14625" y="9445"/>
                      <a:pt x="14390" y="9124"/>
                      <a:pt x="14140" y="8824"/>
                    </a:cubicBezTo>
                    <a:lnTo>
                      <a:pt x="14083" y="8768"/>
                    </a:lnTo>
                    <a:cubicBezTo>
                      <a:pt x="13869" y="8511"/>
                      <a:pt x="13626" y="8224"/>
                      <a:pt x="13333" y="8031"/>
                    </a:cubicBezTo>
                    <a:cubicBezTo>
                      <a:pt x="13122" y="7893"/>
                      <a:pt x="12904" y="7837"/>
                      <a:pt x="12686" y="7837"/>
                    </a:cubicBezTo>
                    <a:cubicBezTo>
                      <a:pt x="12286" y="7837"/>
                      <a:pt x="11888" y="8026"/>
                      <a:pt x="11540" y="8238"/>
                    </a:cubicBezTo>
                    <a:cubicBezTo>
                      <a:pt x="11569" y="7839"/>
                      <a:pt x="11590" y="7410"/>
                      <a:pt x="11598" y="6968"/>
                    </a:cubicBezTo>
                    <a:cubicBezTo>
                      <a:pt x="11598" y="6739"/>
                      <a:pt x="11569" y="6468"/>
                      <a:pt x="11319" y="6240"/>
                    </a:cubicBezTo>
                    <a:cubicBezTo>
                      <a:pt x="11190" y="6118"/>
                      <a:pt x="11055" y="6003"/>
                      <a:pt x="10920" y="5897"/>
                    </a:cubicBezTo>
                    <a:lnTo>
                      <a:pt x="10769" y="5775"/>
                    </a:lnTo>
                    <a:cubicBezTo>
                      <a:pt x="9955" y="5103"/>
                      <a:pt x="9190" y="4517"/>
                      <a:pt x="8428" y="3976"/>
                    </a:cubicBezTo>
                    <a:cubicBezTo>
                      <a:pt x="6671" y="2718"/>
                      <a:pt x="5007" y="1761"/>
                      <a:pt x="3356" y="1047"/>
                    </a:cubicBezTo>
                    <a:cubicBezTo>
                      <a:pt x="2301" y="598"/>
                      <a:pt x="1250" y="248"/>
                      <a:pt x="235" y="5"/>
                    </a:cubicBezTo>
                    <a:cubicBezTo>
                      <a:pt x="223" y="2"/>
                      <a:pt x="211" y="0"/>
                      <a:pt x="1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26" name="Google Shape;826;p28"/>
            <p:cNvGrpSpPr/>
            <p:nvPr/>
          </p:nvGrpSpPr>
          <p:grpSpPr>
            <a:xfrm>
              <a:off x="2369553" y="4194622"/>
              <a:ext cx="869756" cy="734183"/>
              <a:chOff x="3005503" y="4151463"/>
              <a:chExt cx="412519" cy="348218"/>
            </a:xfrm>
          </p:grpSpPr>
          <p:sp>
            <p:nvSpPr>
              <p:cNvPr id="827" name="Google Shape;827;p28"/>
              <p:cNvSpPr/>
              <p:nvPr/>
            </p:nvSpPr>
            <p:spPr>
              <a:xfrm>
                <a:off x="3005503" y="4187322"/>
                <a:ext cx="412519" cy="215406"/>
              </a:xfrm>
              <a:custGeom>
                <a:avLst/>
                <a:gdLst/>
                <a:ahLst/>
                <a:cxnLst/>
                <a:rect l="l" t="t" r="r" b="b"/>
                <a:pathLst>
                  <a:path w="20972" h="10951" extrusionOk="0">
                    <a:moveTo>
                      <a:pt x="11938" y="4180"/>
                    </a:moveTo>
                    <a:lnTo>
                      <a:pt x="11938" y="4180"/>
                    </a:lnTo>
                    <a:cubicBezTo>
                      <a:pt x="10744" y="6045"/>
                      <a:pt x="9129" y="7500"/>
                      <a:pt x="7156" y="8524"/>
                    </a:cubicBezTo>
                    <a:cubicBezTo>
                      <a:pt x="6127" y="9059"/>
                      <a:pt x="5056" y="9494"/>
                      <a:pt x="3971" y="9902"/>
                    </a:cubicBezTo>
                    <a:cubicBezTo>
                      <a:pt x="3068" y="10242"/>
                      <a:pt x="2111" y="10661"/>
                      <a:pt x="1145" y="10661"/>
                    </a:cubicBezTo>
                    <a:cubicBezTo>
                      <a:pt x="905" y="10661"/>
                      <a:pt x="665" y="10635"/>
                      <a:pt x="425" y="10576"/>
                    </a:cubicBezTo>
                    <a:lnTo>
                      <a:pt x="425" y="10576"/>
                    </a:lnTo>
                    <a:cubicBezTo>
                      <a:pt x="1621" y="9188"/>
                      <a:pt x="3096" y="8134"/>
                      <a:pt x="4657" y="7203"/>
                    </a:cubicBezTo>
                    <a:cubicBezTo>
                      <a:pt x="6398" y="6167"/>
                      <a:pt x="8206" y="5047"/>
                      <a:pt x="10198" y="4589"/>
                    </a:cubicBezTo>
                    <a:cubicBezTo>
                      <a:pt x="10785" y="4455"/>
                      <a:pt x="11365" y="4323"/>
                      <a:pt x="11938" y="4180"/>
                    </a:cubicBezTo>
                    <a:close/>
                    <a:moveTo>
                      <a:pt x="20758" y="0"/>
                    </a:moveTo>
                    <a:cubicBezTo>
                      <a:pt x="20736" y="0"/>
                      <a:pt x="20712" y="6"/>
                      <a:pt x="20689" y="18"/>
                    </a:cubicBezTo>
                    <a:cubicBezTo>
                      <a:pt x="18867" y="1053"/>
                      <a:pt x="17040" y="2082"/>
                      <a:pt x="15105" y="2889"/>
                    </a:cubicBezTo>
                    <a:cubicBezTo>
                      <a:pt x="14147" y="3290"/>
                      <a:pt x="13168" y="3633"/>
                      <a:pt x="12162" y="3881"/>
                    </a:cubicBezTo>
                    <a:cubicBezTo>
                      <a:pt x="11120" y="4147"/>
                      <a:pt x="10040" y="4267"/>
                      <a:pt x="9020" y="4618"/>
                    </a:cubicBezTo>
                    <a:cubicBezTo>
                      <a:pt x="7334" y="5203"/>
                      <a:pt x="5742" y="6203"/>
                      <a:pt x="4222" y="7131"/>
                    </a:cubicBezTo>
                    <a:cubicBezTo>
                      <a:pt x="2679" y="8073"/>
                      <a:pt x="1229" y="9151"/>
                      <a:pt x="72" y="10552"/>
                    </a:cubicBezTo>
                    <a:cubicBezTo>
                      <a:pt x="0" y="10637"/>
                      <a:pt x="29" y="10759"/>
                      <a:pt x="136" y="10795"/>
                    </a:cubicBezTo>
                    <a:cubicBezTo>
                      <a:pt x="472" y="10905"/>
                      <a:pt x="802" y="10951"/>
                      <a:pt x="1127" y="10951"/>
                    </a:cubicBezTo>
                    <a:cubicBezTo>
                      <a:pt x="1878" y="10951"/>
                      <a:pt x="2607" y="10706"/>
                      <a:pt x="3349" y="10437"/>
                    </a:cubicBezTo>
                    <a:cubicBezTo>
                      <a:pt x="4578" y="9988"/>
                      <a:pt x="5798" y="9516"/>
                      <a:pt x="6971" y="8937"/>
                    </a:cubicBezTo>
                    <a:cubicBezTo>
                      <a:pt x="9199" y="7832"/>
                      <a:pt x="11019" y="6231"/>
                      <a:pt x="12326" y="4104"/>
                    </a:cubicBezTo>
                    <a:cubicBezTo>
                      <a:pt x="12331" y="4095"/>
                      <a:pt x="12335" y="4087"/>
                      <a:pt x="12338" y="4079"/>
                    </a:cubicBezTo>
                    <a:lnTo>
                      <a:pt x="12338" y="4079"/>
                    </a:lnTo>
                    <a:cubicBezTo>
                      <a:pt x="13433" y="3795"/>
                      <a:pt x="14507" y="3464"/>
                      <a:pt x="15576" y="3004"/>
                    </a:cubicBezTo>
                    <a:cubicBezTo>
                      <a:pt x="17389" y="2210"/>
                      <a:pt x="19117" y="1240"/>
                      <a:pt x="20831" y="268"/>
                    </a:cubicBezTo>
                    <a:cubicBezTo>
                      <a:pt x="20971" y="189"/>
                      <a:pt x="20888" y="0"/>
                      <a:pt x="207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28"/>
              <p:cNvSpPr/>
              <p:nvPr/>
            </p:nvSpPr>
            <p:spPr>
              <a:xfrm>
                <a:off x="3154110" y="4248810"/>
                <a:ext cx="140109" cy="250871"/>
              </a:xfrm>
              <a:custGeom>
                <a:avLst/>
                <a:gdLst/>
                <a:ahLst/>
                <a:cxnLst/>
                <a:rect l="l" t="t" r="r" b="b"/>
                <a:pathLst>
                  <a:path w="7123" h="12754" extrusionOk="0">
                    <a:moveTo>
                      <a:pt x="6557" y="737"/>
                    </a:moveTo>
                    <a:cubicBezTo>
                      <a:pt x="5945" y="2541"/>
                      <a:pt x="6114" y="4503"/>
                      <a:pt x="5586" y="6341"/>
                    </a:cubicBezTo>
                    <a:cubicBezTo>
                      <a:pt x="4950" y="8526"/>
                      <a:pt x="3543" y="10481"/>
                      <a:pt x="1671" y="11782"/>
                    </a:cubicBezTo>
                    <a:cubicBezTo>
                      <a:pt x="1486" y="11911"/>
                      <a:pt x="1236" y="12132"/>
                      <a:pt x="1022" y="12195"/>
                    </a:cubicBezTo>
                    <a:cubicBezTo>
                      <a:pt x="900" y="12236"/>
                      <a:pt x="821" y="12267"/>
                      <a:pt x="766" y="12267"/>
                    </a:cubicBezTo>
                    <a:cubicBezTo>
                      <a:pt x="674" y="12267"/>
                      <a:pt x="649" y="12178"/>
                      <a:pt x="600" y="11895"/>
                    </a:cubicBezTo>
                    <a:cubicBezTo>
                      <a:pt x="487" y="11232"/>
                      <a:pt x="694" y="10432"/>
                      <a:pt x="879" y="9804"/>
                    </a:cubicBezTo>
                    <a:cubicBezTo>
                      <a:pt x="1272" y="8510"/>
                      <a:pt x="1971" y="7340"/>
                      <a:pt x="2665" y="6197"/>
                    </a:cubicBezTo>
                    <a:cubicBezTo>
                      <a:pt x="3824" y="4279"/>
                      <a:pt x="5008" y="2361"/>
                      <a:pt x="6557" y="737"/>
                    </a:cubicBezTo>
                    <a:close/>
                    <a:moveTo>
                      <a:pt x="6930" y="1"/>
                    </a:moveTo>
                    <a:cubicBezTo>
                      <a:pt x="6900" y="1"/>
                      <a:pt x="6871" y="12"/>
                      <a:pt x="6848" y="37"/>
                    </a:cubicBezTo>
                    <a:lnTo>
                      <a:pt x="6848" y="37"/>
                    </a:lnTo>
                    <a:cubicBezTo>
                      <a:pt x="6846" y="39"/>
                      <a:pt x="6844" y="40"/>
                      <a:pt x="6842" y="42"/>
                    </a:cubicBezTo>
                    <a:cubicBezTo>
                      <a:pt x="5029" y="1783"/>
                      <a:pt x="3707" y="3912"/>
                      <a:pt x="2415" y="6054"/>
                    </a:cubicBezTo>
                    <a:cubicBezTo>
                      <a:pt x="1200" y="8068"/>
                      <a:pt x="0" y="10217"/>
                      <a:pt x="415" y="12653"/>
                    </a:cubicBezTo>
                    <a:cubicBezTo>
                      <a:pt x="431" y="12720"/>
                      <a:pt x="494" y="12754"/>
                      <a:pt x="558" y="12754"/>
                    </a:cubicBezTo>
                    <a:cubicBezTo>
                      <a:pt x="583" y="12754"/>
                      <a:pt x="607" y="12749"/>
                      <a:pt x="629" y="12739"/>
                    </a:cubicBezTo>
                    <a:cubicBezTo>
                      <a:pt x="2672" y="11674"/>
                      <a:pt x="4328" y="9983"/>
                      <a:pt x="5299" y="7890"/>
                    </a:cubicBezTo>
                    <a:cubicBezTo>
                      <a:pt x="6447" y="5446"/>
                      <a:pt x="5944" y="2651"/>
                      <a:pt x="7056" y="235"/>
                    </a:cubicBezTo>
                    <a:lnTo>
                      <a:pt x="7056" y="235"/>
                    </a:lnTo>
                    <a:cubicBezTo>
                      <a:pt x="7122" y="155"/>
                      <a:pt x="7074" y="55"/>
                      <a:pt x="6997" y="19"/>
                    </a:cubicBezTo>
                    <a:lnTo>
                      <a:pt x="6997" y="19"/>
                    </a:lnTo>
                    <a:cubicBezTo>
                      <a:pt x="6976" y="7"/>
                      <a:pt x="6953" y="1"/>
                      <a:pt x="693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28"/>
              <p:cNvSpPr/>
              <p:nvPr/>
            </p:nvSpPr>
            <p:spPr>
              <a:xfrm>
                <a:off x="3169158" y="4254102"/>
                <a:ext cx="119181" cy="235017"/>
              </a:xfrm>
              <a:custGeom>
                <a:avLst/>
                <a:gdLst/>
                <a:ahLst/>
                <a:cxnLst/>
                <a:rect l="l" t="t" r="r" b="b"/>
                <a:pathLst>
                  <a:path w="6059" h="11948" extrusionOk="0">
                    <a:moveTo>
                      <a:pt x="5885" y="1"/>
                    </a:moveTo>
                    <a:cubicBezTo>
                      <a:pt x="5828" y="1"/>
                      <a:pt x="5769" y="29"/>
                      <a:pt x="5741" y="94"/>
                    </a:cubicBezTo>
                    <a:cubicBezTo>
                      <a:pt x="4821" y="2308"/>
                      <a:pt x="4306" y="4622"/>
                      <a:pt x="3114" y="6721"/>
                    </a:cubicBezTo>
                    <a:cubicBezTo>
                      <a:pt x="2142" y="8449"/>
                      <a:pt x="814" y="9935"/>
                      <a:pt x="42" y="11777"/>
                    </a:cubicBezTo>
                    <a:cubicBezTo>
                      <a:pt x="0" y="11880"/>
                      <a:pt x="83" y="11947"/>
                      <a:pt x="172" y="11947"/>
                    </a:cubicBezTo>
                    <a:cubicBezTo>
                      <a:pt x="231" y="11947"/>
                      <a:pt x="293" y="11918"/>
                      <a:pt x="322" y="11849"/>
                    </a:cubicBezTo>
                    <a:cubicBezTo>
                      <a:pt x="1179" y="9806"/>
                      <a:pt x="2728" y="8171"/>
                      <a:pt x="3720" y="6200"/>
                    </a:cubicBezTo>
                    <a:cubicBezTo>
                      <a:pt x="4699" y="4250"/>
                      <a:pt x="5184" y="2173"/>
                      <a:pt x="6020" y="172"/>
                    </a:cubicBezTo>
                    <a:cubicBezTo>
                      <a:pt x="6059" y="68"/>
                      <a:pt x="5974" y="1"/>
                      <a:pt x="588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28"/>
              <p:cNvSpPr/>
              <p:nvPr/>
            </p:nvSpPr>
            <p:spPr>
              <a:xfrm>
                <a:off x="3009791" y="4263917"/>
                <a:ext cx="237987" cy="134956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6861" extrusionOk="0">
                    <a:moveTo>
                      <a:pt x="11896" y="0"/>
                    </a:moveTo>
                    <a:cubicBezTo>
                      <a:pt x="11873" y="0"/>
                      <a:pt x="11848" y="7"/>
                      <a:pt x="11822" y="23"/>
                    </a:cubicBezTo>
                    <a:cubicBezTo>
                      <a:pt x="8038" y="2402"/>
                      <a:pt x="4146" y="4594"/>
                      <a:pt x="147" y="6601"/>
                    </a:cubicBezTo>
                    <a:cubicBezTo>
                      <a:pt x="1" y="6668"/>
                      <a:pt x="89" y="6860"/>
                      <a:pt x="220" y="6860"/>
                    </a:cubicBezTo>
                    <a:cubicBezTo>
                      <a:pt x="243" y="6860"/>
                      <a:pt x="266" y="6855"/>
                      <a:pt x="290" y="6843"/>
                    </a:cubicBezTo>
                    <a:cubicBezTo>
                      <a:pt x="4288" y="4844"/>
                      <a:pt x="8180" y="2652"/>
                      <a:pt x="11973" y="266"/>
                    </a:cubicBezTo>
                    <a:cubicBezTo>
                      <a:pt x="12098" y="189"/>
                      <a:pt x="12018" y="0"/>
                      <a:pt x="1189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28"/>
              <p:cNvSpPr/>
              <p:nvPr/>
            </p:nvSpPr>
            <p:spPr>
              <a:xfrm>
                <a:off x="3068703" y="4151463"/>
                <a:ext cx="226834" cy="103582"/>
              </a:xfrm>
              <a:custGeom>
                <a:avLst/>
                <a:gdLst/>
                <a:ahLst/>
                <a:cxnLst/>
                <a:rect l="l" t="t" r="r" b="b"/>
                <a:pathLst>
                  <a:path w="11532" h="5266" extrusionOk="0">
                    <a:moveTo>
                      <a:pt x="5451" y="299"/>
                    </a:moveTo>
                    <a:cubicBezTo>
                      <a:pt x="5953" y="299"/>
                      <a:pt x="6450" y="351"/>
                      <a:pt x="6913" y="506"/>
                    </a:cubicBezTo>
                    <a:cubicBezTo>
                      <a:pt x="8717" y="1106"/>
                      <a:pt x="10621" y="3119"/>
                      <a:pt x="11171" y="4959"/>
                    </a:cubicBezTo>
                    <a:lnTo>
                      <a:pt x="11171" y="4959"/>
                    </a:lnTo>
                    <a:cubicBezTo>
                      <a:pt x="9205" y="4693"/>
                      <a:pt x="7201" y="4624"/>
                      <a:pt x="5264" y="4191"/>
                    </a:cubicBezTo>
                    <a:cubicBezTo>
                      <a:pt x="4292" y="3977"/>
                      <a:pt x="3329" y="3670"/>
                      <a:pt x="2443" y="3198"/>
                    </a:cubicBezTo>
                    <a:cubicBezTo>
                      <a:pt x="1994" y="2962"/>
                      <a:pt x="1557" y="2684"/>
                      <a:pt x="1158" y="2355"/>
                    </a:cubicBezTo>
                    <a:cubicBezTo>
                      <a:pt x="693" y="1976"/>
                      <a:pt x="229" y="1728"/>
                      <a:pt x="887" y="1248"/>
                    </a:cubicBezTo>
                    <a:cubicBezTo>
                      <a:pt x="1679" y="670"/>
                      <a:pt x="2921" y="513"/>
                      <a:pt x="3864" y="413"/>
                    </a:cubicBezTo>
                    <a:cubicBezTo>
                      <a:pt x="4376" y="358"/>
                      <a:pt x="4916" y="299"/>
                      <a:pt x="5451" y="299"/>
                    </a:cubicBezTo>
                    <a:close/>
                    <a:moveTo>
                      <a:pt x="5409" y="1"/>
                    </a:moveTo>
                    <a:cubicBezTo>
                      <a:pt x="4711" y="1"/>
                      <a:pt x="3998" y="97"/>
                      <a:pt x="3343" y="185"/>
                    </a:cubicBezTo>
                    <a:cubicBezTo>
                      <a:pt x="2136" y="357"/>
                      <a:pt x="1036" y="720"/>
                      <a:pt x="66" y="1471"/>
                    </a:cubicBezTo>
                    <a:cubicBezTo>
                      <a:pt x="1" y="1521"/>
                      <a:pt x="14" y="1620"/>
                      <a:pt x="66" y="1670"/>
                    </a:cubicBezTo>
                    <a:cubicBezTo>
                      <a:pt x="2877" y="4911"/>
                      <a:pt x="7432" y="4705"/>
                      <a:pt x="11321" y="5261"/>
                    </a:cubicBezTo>
                    <a:lnTo>
                      <a:pt x="11321" y="5261"/>
                    </a:lnTo>
                    <a:cubicBezTo>
                      <a:pt x="11333" y="5264"/>
                      <a:pt x="11345" y="5266"/>
                      <a:pt x="11357" y="5266"/>
                    </a:cubicBezTo>
                    <a:cubicBezTo>
                      <a:pt x="11442" y="5266"/>
                      <a:pt x="11532" y="5197"/>
                      <a:pt x="11506" y="5091"/>
                    </a:cubicBezTo>
                    <a:cubicBezTo>
                      <a:pt x="11506" y="5089"/>
                      <a:pt x="11506" y="5088"/>
                      <a:pt x="11505" y="5087"/>
                    </a:cubicBezTo>
                    <a:lnTo>
                      <a:pt x="11505" y="5087"/>
                    </a:lnTo>
                    <a:cubicBezTo>
                      <a:pt x="11504" y="5076"/>
                      <a:pt x="11501" y="5065"/>
                      <a:pt x="11497" y="5054"/>
                    </a:cubicBezTo>
                    <a:lnTo>
                      <a:pt x="11497" y="5054"/>
                    </a:lnTo>
                    <a:cubicBezTo>
                      <a:pt x="11207" y="3921"/>
                      <a:pt x="10589" y="3025"/>
                      <a:pt x="9763" y="2213"/>
                    </a:cubicBezTo>
                    <a:cubicBezTo>
                      <a:pt x="8935" y="1399"/>
                      <a:pt x="7970" y="513"/>
                      <a:pt x="6827" y="177"/>
                    </a:cubicBezTo>
                    <a:cubicBezTo>
                      <a:pt x="6378" y="48"/>
                      <a:pt x="5897" y="1"/>
                      <a:pt x="540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28"/>
              <p:cNvSpPr/>
              <p:nvPr/>
            </p:nvSpPr>
            <p:spPr>
              <a:xfrm>
                <a:off x="3068565" y="4176700"/>
                <a:ext cx="224376" cy="78641"/>
              </a:xfrm>
              <a:custGeom>
                <a:avLst/>
                <a:gdLst/>
                <a:ahLst/>
                <a:cxnLst/>
                <a:rect l="l" t="t" r="r" b="b"/>
                <a:pathLst>
                  <a:path w="11407" h="3998" extrusionOk="0">
                    <a:moveTo>
                      <a:pt x="380" y="0"/>
                    </a:moveTo>
                    <a:cubicBezTo>
                      <a:pt x="315" y="0"/>
                      <a:pt x="251" y="0"/>
                      <a:pt x="186" y="1"/>
                    </a:cubicBezTo>
                    <a:cubicBezTo>
                      <a:pt x="3" y="8"/>
                      <a:pt x="1" y="287"/>
                      <a:pt x="180" y="287"/>
                    </a:cubicBezTo>
                    <a:cubicBezTo>
                      <a:pt x="182" y="287"/>
                      <a:pt x="184" y="287"/>
                      <a:pt x="186" y="287"/>
                    </a:cubicBezTo>
                    <a:cubicBezTo>
                      <a:pt x="236" y="287"/>
                      <a:pt x="285" y="287"/>
                      <a:pt x="335" y="287"/>
                    </a:cubicBezTo>
                    <a:cubicBezTo>
                      <a:pt x="2298" y="287"/>
                      <a:pt x="4247" y="552"/>
                      <a:pt x="6128" y="1122"/>
                    </a:cubicBezTo>
                    <a:cubicBezTo>
                      <a:pt x="7734" y="1615"/>
                      <a:pt x="10241" y="2337"/>
                      <a:pt x="11098" y="3929"/>
                    </a:cubicBezTo>
                    <a:cubicBezTo>
                      <a:pt x="11124" y="3977"/>
                      <a:pt x="11166" y="3997"/>
                      <a:pt x="11208" y="3997"/>
                    </a:cubicBezTo>
                    <a:cubicBezTo>
                      <a:pt x="11305" y="3997"/>
                      <a:pt x="11406" y="3893"/>
                      <a:pt x="11342" y="3778"/>
                    </a:cubicBezTo>
                    <a:cubicBezTo>
                      <a:pt x="10528" y="2265"/>
                      <a:pt x="8435" y="1609"/>
                      <a:pt x="6899" y="1079"/>
                    </a:cubicBezTo>
                    <a:cubicBezTo>
                      <a:pt x="4804" y="345"/>
                      <a:pt x="2601" y="0"/>
                      <a:pt x="38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33" name="Google Shape;833;p28"/>
            <p:cNvGrpSpPr/>
            <p:nvPr/>
          </p:nvGrpSpPr>
          <p:grpSpPr>
            <a:xfrm>
              <a:off x="5306838" y="3802186"/>
              <a:ext cx="1047226" cy="1379723"/>
              <a:chOff x="5450897" y="3655524"/>
              <a:chExt cx="455990" cy="600741"/>
            </a:xfrm>
          </p:grpSpPr>
          <p:sp>
            <p:nvSpPr>
              <p:cNvPr id="834" name="Google Shape;834;p28"/>
              <p:cNvSpPr/>
              <p:nvPr/>
            </p:nvSpPr>
            <p:spPr>
              <a:xfrm>
                <a:off x="5450897" y="3772600"/>
                <a:ext cx="327702" cy="476073"/>
              </a:xfrm>
              <a:custGeom>
                <a:avLst/>
                <a:gdLst/>
                <a:ahLst/>
                <a:cxnLst/>
                <a:rect l="l" t="t" r="r" b="b"/>
                <a:pathLst>
                  <a:path w="16660" h="24203" extrusionOk="0">
                    <a:moveTo>
                      <a:pt x="16290" y="1"/>
                    </a:moveTo>
                    <a:lnTo>
                      <a:pt x="15803" y="21"/>
                    </a:lnTo>
                    <a:cubicBezTo>
                      <a:pt x="16161" y="8442"/>
                      <a:pt x="11854" y="14440"/>
                      <a:pt x="8176" y="17990"/>
                    </a:cubicBezTo>
                    <a:cubicBezTo>
                      <a:pt x="4184" y="21853"/>
                      <a:pt x="44" y="23738"/>
                      <a:pt x="1" y="23752"/>
                    </a:cubicBezTo>
                    <a:lnTo>
                      <a:pt x="200" y="24202"/>
                    </a:lnTo>
                    <a:cubicBezTo>
                      <a:pt x="243" y="24180"/>
                      <a:pt x="4448" y="22266"/>
                      <a:pt x="8505" y="18353"/>
                    </a:cubicBezTo>
                    <a:cubicBezTo>
                      <a:pt x="12262" y="14733"/>
                      <a:pt x="16660" y="8606"/>
                      <a:pt x="162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28"/>
              <p:cNvSpPr/>
              <p:nvPr/>
            </p:nvSpPr>
            <p:spPr>
              <a:xfrm>
                <a:off x="5490139" y="3972034"/>
                <a:ext cx="151085" cy="235175"/>
              </a:xfrm>
              <a:custGeom>
                <a:avLst/>
                <a:gdLst/>
                <a:ahLst/>
                <a:cxnLst/>
                <a:rect l="l" t="t" r="r" b="b"/>
                <a:pathLst>
                  <a:path w="7681" h="11956" extrusionOk="0">
                    <a:moveTo>
                      <a:pt x="3091" y="1"/>
                    </a:moveTo>
                    <a:cubicBezTo>
                      <a:pt x="1" y="1"/>
                      <a:pt x="1554" y="11955"/>
                      <a:pt x="1554" y="11955"/>
                    </a:cubicBezTo>
                    <a:cubicBezTo>
                      <a:pt x="1554" y="11955"/>
                      <a:pt x="7681" y="1873"/>
                      <a:pt x="3739" y="152"/>
                    </a:cubicBezTo>
                    <a:cubicBezTo>
                      <a:pt x="3503" y="49"/>
                      <a:pt x="3288" y="1"/>
                      <a:pt x="30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28"/>
              <p:cNvSpPr/>
              <p:nvPr/>
            </p:nvSpPr>
            <p:spPr>
              <a:xfrm>
                <a:off x="5504144" y="4183349"/>
                <a:ext cx="245344" cy="72917"/>
              </a:xfrm>
              <a:custGeom>
                <a:avLst/>
                <a:gdLst/>
                <a:ahLst/>
                <a:cxnLst/>
                <a:rect l="l" t="t" r="r" b="b"/>
                <a:pathLst>
                  <a:path w="12473" h="3707" extrusionOk="0">
                    <a:moveTo>
                      <a:pt x="8509" y="0"/>
                    </a:moveTo>
                    <a:cubicBezTo>
                      <a:pt x="4951" y="0"/>
                      <a:pt x="0" y="1205"/>
                      <a:pt x="0" y="1205"/>
                    </a:cubicBezTo>
                    <a:cubicBezTo>
                      <a:pt x="0" y="1205"/>
                      <a:pt x="5366" y="3707"/>
                      <a:pt x="8951" y="3707"/>
                    </a:cubicBezTo>
                    <a:cubicBezTo>
                      <a:pt x="10428" y="3707"/>
                      <a:pt x="11602" y="3283"/>
                      <a:pt x="11975" y="2085"/>
                    </a:cubicBezTo>
                    <a:cubicBezTo>
                      <a:pt x="12472" y="488"/>
                      <a:pt x="10772" y="0"/>
                      <a:pt x="85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28"/>
              <p:cNvSpPr/>
              <p:nvPr/>
            </p:nvSpPr>
            <p:spPr>
              <a:xfrm>
                <a:off x="5532724" y="3887040"/>
                <a:ext cx="153603" cy="202621"/>
              </a:xfrm>
              <a:custGeom>
                <a:avLst/>
                <a:gdLst/>
                <a:ahLst/>
                <a:cxnLst/>
                <a:rect l="l" t="t" r="r" b="b"/>
                <a:pathLst>
                  <a:path w="7809" h="10301" extrusionOk="0">
                    <a:moveTo>
                      <a:pt x="3766" y="1"/>
                    </a:moveTo>
                    <a:cubicBezTo>
                      <a:pt x="1" y="1"/>
                      <a:pt x="5953" y="10300"/>
                      <a:pt x="5953" y="10300"/>
                    </a:cubicBezTo>
                    <a:cubicBezTo>
                      <a:pt x="5953" y="10300"/>
                      <a:pt x="7809" y="181"/>
                      <a:pt x="3860" y="3"/>
                    </a:cubicBezTo>
                    <a:cubicBezTo>
                      <a:pt x="3828" y="2"/>
                      <a:pt x="3797" y="1"/>
                      <a:pt x="37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28"/>
              <p:cNvSpPr/>
              <p:nvPr/>
            </p:nvSpPr>
            <p:spPr>
              <a:xfrm>
                <a:off x="5611444" y="3842094"/>
                <a:ext cx="109719" cy="167628"/>
              </a:xfrm>
              <a:custGeom>
                <a:avLst/>
                <a:gdLst/>
                <a:ahLst/>
                <a:cxnLst/>
                <a:rect l="l" t="t" r="r" b="b"/>
                <a:pathLst>
                  <a:path w="5578" h="8522" extrusionOk="0">
                    <a:moveTo>
                      <a:pt x="2695" y="0"/>
                    </a:moveTo>
                    <a:cubicBezTo>
                      <a:pt x="0" y="0"/>
                      <a:pt x="4806" y="8521"/>
                      <a:pt x="4806" y="8521"/>
                    </a:cubicBezTo>
                    <a:cubicBezTo>
                      <a:pt x="4806" y="8521"/>
                      <a:pt x="5577" y="123"/>
                      <a:pt x="2756" y="2"/>
                    </a:cubicBezTo>
                    <a:cubicBezTo>
                      <a:pt x="2735" y="1"/>
                      <a:pt x="2715" y="0"/>
                      <a:pt x="269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28"/>
              <p:cNvSpPr/>
              <p:nvPr/>
            </p:nvSpPr>
            <p:spPr>
              <a:xfrm>
                <a:off x="5652731" y="3766108"/>
                <a:ext cx="109719" cy="167765"/>
              </a:xfrm>
              <a:custGeom>
                <a:avLst/>
                <a:gdLst/>
                <a:ahLst/>
                <a:cxnLst/>
                <a:rect l="l" t="t" r="r" b="b"/>
                <a:pathLst>
                  <a:path w="5578" h="8529" extrusionOk="0">
                    <a:moveTo>
                      <a:pt x="2696" y="0"/>
                    </a:moveTo>
                    <a:cubicBezTo>
                      <a:pt x="1" y="0"/>
                      <a:pt x="4807" y="8528"/>
                      <a:pt x="4807" y="8528"/>
                    </a:cubicBezTo>
                    <a:cubicBezTo>
                      <a:pt x="4807" y="8528"/>
                      <a:pt x="5578" y="123"/>
                      <a:pt x="2757" y="2"/>
                    </a:cubicBezTo>
                    <a:cubicBezTo>
                      <a:pt x="2736" y="1"/>
                      <a:pt x="2716" y="0"/>
                      <a:pt x="269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28"/>
              <p:cNvSpPr/>
              <p:nvPr/>
            </p:nvSpPr>
            <p:spPr>
              <a:xfrm>
                <a:off x="5760896" y="3746478"/>
                <a:ext cx="134012" cy="147781"/>
              </a:xfrm>
              <a:custGeom>
                <a:avLst/>
                <a:gdLst/>
                <a:ahLst/>
                <a:cxnLst/>
                <a:rect l="l" t="t" r="r" b="b"/>
                <a:pathLst>
                  <a:path w="6813" h="7513" extrusionOk="0">
                    <a:moveTo>
                      <a:pt x="4439" y="0"/>
                    </a:moveTo>
                    <a:cubicBezTo>
                      <a:pt x="2619" y="0"/>
                      <a:pt x="0" y="7512"/>
                      <a:pt x="0" y="7512"/>
                    </a:cubicBezTo>
                    <a:cubicBezTo>
                      <a:pt x="0" y="7512"/>
                      <a:pt x="6813" y="2542"/>
                      <a:pt x="5042" y="336"/>
                    </a:cubicBezTo>
                    <a:cubicBezTo>
                      <a:pt x="4856" y="104"/>
                      <a:pt x="4653" y="0"/>
                      <a:pt x="44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28"/>
              <p:cNvSpPr/>
              <p:nvPr/>
            </p:nvSpPr>
            <p:spPr>
              <a:xfrm>
                <a:off x="5691776" y="3949256"/>
                <a:ext cx="190484" cy="96304"/>
              </a:xfrm>
              <a:custGeom>
                <a:avLst/>
                <a:gdLst/>
                <a:ahLst/>
                <a:cxnLst/>
                <a:rect l="l" t="t" r="r" b="b"/>
                <a:pathLst>
                  <a:path w="9684" h="4896" extrusionOk="0">
                    <a:moveTo>
                      <a:pt x="8292" y="1"/>
                    </a:moveTo>
                    <a:cubicBezTo>
                      <a:pt x="5915" y="1"/>
                      <a:pt x="1" y="4895"/>
                      <a:pt x="1" y="4895"/>
                    </a:cubicBezTo>
                    <a:cubicBezTo>
                      <a:pt x="1" y="4895"/>
                      <a:pt x="9684" y="4059"/>
                      <a:pt x="9249" y="825"/>
                    </a:cubicBezTo>
                    <a:cubicBezTo>
                      <a:pt x="9171" y="240"/>
                      <a:pt x="8818" y="1"/>
                      <a:pt x="829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28"/>
              <p:cNvSpPr/>
              <p:nvPr/>
            </p:nvSpPr>
            <p:spPr>
              <a:xfrm>
                <a:off x="5741502" y="3863121"/>
                <a:ext cx="165385" cy="83519"/>
              </a:xfrm>
              <a:custGeom>
                <a:avLst/>
                <a:gdLst/>
                <a:ahLst/>
                <a:cxnLst/>
                <a:rect l="l" t="t" r="r" b="b"/>
                <a:pathLst>
                  <a:path w="8408" h="4246" extrusionOk="0">
                    <a:moveTo>
                      <a:pt x="7200" y="1"/>
                    </a:moveTo>
                    <a:cubicBezTo>
                      <a:pt x="5131" y="1"/>
                      <a:pt x="1" y="4246"/>
                      <a:pt x="1" y="4246"/>
                    </a:cubicBezTo>
                    <a:cubicBezTo>
                      <a:pt x="1" y="4246"/>
                      <a:pt x="8407" y="3517"/>
                      <a:pt x="8035" y="719"/>
                    </a:cubicBezTo>
                    <a:cubicBezTo>
                      <a:pt x="7967" y="209"/>
                      <a:pt x="7658" y="1"/>
                      <a:pt x="720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28"/>
              <p:cNvSpPr/>
              <p:nvPr/>
            </p:nvSpPr>
            <p:spPr>
              <a:xfrm>
                <a:off x="5589394" y="4064856"/>
                <a:ext cx="227228" cy="87807"/>
              </a:xfrm>
              <a:custGeom>
                <a:avLst/>
                <a:gdLst/>
                <a:ahLst/>
                <a:cxnLst/>
                <a:rect l="l" t="t" r="r" b="b"/>
                <a:pathLst>
                  <a:path w="11552" h="4464" extrusionOk="0">
                    <a:moveTo>
                      <a:pt x="10206" y="1"/>
                    </a:moveTo>
                    <a:cubicBezTo>
                      <a:pt x="7163" y="1"/>
                      <a:pt x="1" y="4431"/>
                      <a:pt x="1" y="4431"/>
                    </a:cubicBezTo>
                    <a:cubicBezTo>
                      <a:pt x="1" y="4431"/>
                      <a:pt x="635" y="4463"/>
                      <a:pt x="1606" y="4463"/>
                    </a:cubicBezTo>
                    <a:cubicBezTo>
                      <a:pt x="4776" y="4463"/>
                      <a:pt x="11536" y="4116"/>
                      <a:pt x="11547" y="1152"/>
                    </a:cubicBezTo>
                    <a:cubicBezTo>
                      <a:pt x="11552" y="326"/>
                      <a:pt x="11030" y="1"/>
                      <a:pt x="1020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28"/>
              <p:cNvSpPr/>
              <p:nvPr/>
            </p:nvSpPr>
            <p:spPr>
              <a:xfrm>
                <a:off x="5705879" y="3655524"/>
                <a:ext cx="104212" cy="172860"/>
              </a:xfrm>
              <a:custGeom>
                <a:avLst/>
                <a:gdLst/>
                <a:ahLst/>
                <a:cxnLst/>
                <a:rect l="l" t="t" r="r" b="b"/>
                <a:pathLst>
                  <a:path w="5298" h="8788" extrusionOk="0">
                    <a:moveTo>
                      <a:pt x="2291" y="1"/>
                    </a:moveTo>
                    <a:cubicBezTo>
                      <a:pt x="1" y="1"/>
                      <a:pt x="2984" y="8787"/>
                      <a:pt x="2984" y="8787"/>
                    </a:cubicBezTo>
                    <a:cubicBezTo>
                      <a:pt x="2984" y="8787"/>
                      <a:pt x="5298" y="676"/>
                      <a:pt x="2549" y="33"/>
                    </a:cubicBezTo>
                    <a:cubicBezTo>
                      <a:pt x="2456" y="11"/>
                      <a:pt x="2371" y="1"/>
                      <a:pt x="229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45" name="Google Shape;845;p28"/>
            <p:cNvGrpSpPr/>
            <p:nvPr/>
          </p:nvGrpSpPr>
          <p:grpSpPr>
            <a:xfrm>
              <a:off x="3282287" y="2979234"/>
              <a:ext cx="970630" cy="832630"/>
              <a:chOff x="3242763" y="3032968"/>
              <a:chExt cx="449637" cy="385709"/>
            </a:xfrm>
          </p:grpSpPr>
          <p:sp>
            <p:nvSpPr>
              <p:cNvPr id="846" name="Google Shape;846;p28"/>
              <p:cNvSpPr/>
              <p:nvPr/>
            </p:nvSpPr>
            <p:spPr>
              <a:xfrm>
                <a:off x="3316938" y="3124158"/>
                <a:ext cx="375461" cy="211177"/>
              </a:xfrm>
              <a:custGeom>
                <a:avLst/>
                <a:gdLst/>
                <a:ahLst/>
                <a:cxnLst/>
                <a:rect l="l" t="t" r="r" b="b"/>
                <a:pathLst>
                  <a:path w="19088" h="10736" extrusionOk="0">
                    <a:moveTo>
                      <a:pt x="18555" y="1"/>
                    </a:moveTo>
                    <a:cubicBezTo>
                      <a:pt x="17430" y="1"/>
                      <a:pt x="14656" y="108"/>
                      <a:pt x="11526" y="1039"/>
                    </a:cubicBezTo>
                    <a:cubicBezTo>
                      <a:pt x="7776" y="2153"/>
                      <a:pt x="2727" y="4715"/>
                      <a:pt x="0" y="10578"/>
                    </a:cubicBezTo>
                    <a:lnTo>
                      <a:pt x="334" y="10736"/>
                    </a:lnTo>
                    <a:cubicBezTo>
                      <a:pt x="2999" y="5001"/>
                      <a:pt x="7947" y="2487"/>
                      <a:pt x="11619" y="1395"/>
                    </a:cubicBezTo>
                    <a:cubicBezTo>
                      <a:pt x="14724" y="469"/>
                      <a:pt x="17478" y="365"/>
                      <a:pt x="18569" y="365"/>
                    </a:cubicBezTo>
                    <a:cubicBezTo>
                      <a:pt x="18883" y="365"/>
                      <a:pt x="19059" y="374"/>
                      <a:pt x="19067" y="374"/>
                    </a:cubicBezTo>
                    <a:lnTo>
                      <a:pt x="19088" y="10"/>
                    </a:lnTo>
                    <a:cubicBezTo>
                      <a:pt x="19079" y="10"/>
                      <a:pt x="18891" y="1"/>
                      <a:pt x="185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28"/>
              <p:cNvSpPr/>
              <p:nvPr/>
            </p:nvSpPr>
            <p:spPr>
              <a:xfrm>
                <a:off x="3485195" y="3129096"/>
                <a:ext cx="148922" cy="148174"/>
              </a:xfrm>
              <a:custGeom>
                <a:avLst/>
                <a:gdLst/>
                <a:ahLst/>
                <a:cxnLst/>
                <a:rect l="l" t="t" r="r" b="b"/>
                <a:pathLst>
                  <a:path w="7571" h="7533" extrusionOk="0">
                    <a:moveTo>
                      <a:pt x="7570" y="1"/>
                    </a:moveTo>
                    <a:cubicBezTo>
                      <a:pt x="7570" y="1"/>
                      <a:pt x="0" y="4608"/>
                      <a:pt x="2036" y="7114"/>
                    </a:cubicBezTo>
                    <a:cubicBezTo>
                      <a:pt x="2271" y="7404"/>
                      <a:pt x="2526" y="7532"/>
                      <a:pt x="2792" y="7532"/>
                    </a:cubicBezTo>
                    <a:cubicBezTo>
                      <a:pt x="4832" y="7532"/>
                      <a:pt x="7570" y="1"/>
                      <a:pt x="757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28"/>
              <p:cNvSpPr/>
              <p:nvPr/>
            </p:nvSpPr>
            <p:spPr>
              <a:xfrm>
                <a:off x="3449376" y="3032968"/>
                <a:ext cx="195697" cy="102048"/>
              </a:xfrm>
              <a:custGeom>
                <a:avLst/>
                <a:gdLst/>
                <a:ahLst/>
                <a:cxnLst/>
                <a:rect l="l" t="t" r="r" b="b"/>
                <a:pathLst>
                  <a:path w="9949" h="5188" extrusionOk="0">
                    <a:moveTo>
                      <a:pt x="3390" y="1"/>
                    </a:moveTo>
                    <a:cubicBezTo>
                      <a:pt x="2971" y="1"/>
                      <a:pt x="2591" y="139"/>
                      <a:pt x="2272" y="461"/>
                    </a:cubicBezTo>
                    <a:cubicBezTo>
                      <a:pt x="1" y="2761"/>
                      <a:pt x="9948" y="5188"/>
                      <a:pt x="9948" y="5188"/>
                    </a:cubicBezTo>
                    <a:cubicBezTo>
                      <a:pt x="9948" y="5188"/>
                      <a:pt x="5954" y="1"/>
                      <a:pt x="33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28"/>
              <p:cNvSpPr/>
              <p:nvPr/>
            </p:nvSpPr>
            <p:spPr>
              <a:xfrm>
                <a:off x="3414383" y="3162948"/>
                <a:ext cx="100120" cy="152442"/>
              </a:xfrm>
              <a:custGeom>
                <a:avLst/>
                <a:gdLst/>
                <a:ahLst/>
                <a:cxnLst/>
                <a:rect l="l" t="t" r="r" b="b"/>
                <a:pathLst>
                  <a:path w="5090" h="7750" extrusionOk="0">
                    <a:moveTo>
                      <a:pt x="4736" y="1"/>
                    </a:moveTo>
                    <a:cubicBezTo>
                      <a:pt x="4736" y="1"/>
                      <a:pt x="1" y="6100"/>
                      <a:pt x="2572" y="7585"/>
                    </a:cubicBezTo>
                    <a:cubicBezTo>
                      <a:pt x="2767" y="7697"/>
                      <a:pt x="2945" y="7749"/>
                      <a:pt x="3107" y="7749"/>
                    </a:cubicBezTo>
                    <a:cubicBezTo>
                      <a:pt x="5089" y="7749"/>
                      <a:pt x="4736" y="1"/>
                      <a:pt x="473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28"/>
              <p:cNvSpPr/>
              <p:nvPr/>
            </p:nvSpPr>
            <p:spPr>
              <a:xfrm>
                <a:off x="3375220" y="3196662"/>
                <a:ext cx="71697" cy="127914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6503" extrusionOk="0">
                    <a:moveTo>
                      <a:pt x="3413" y="1"/>
                    </a:moveTo>
                    <a:lnTo>
                      <a:pt x="3413" y="1"/>
                    </a:lnTo>
                    <a:cubicBezTo>
                      <a:pt x="3413" y="1"/>
                      <a:pt x="0" y="5336"/>
                      <a:pt x="1843" y="6400"/>
                    </a:cubicBezTo>
                    <a:cubicBezTo>
                      <a:pt x="1964" y="6470"/>
                      <a:pt x="2076" y="6503"/>
                      <a:pt x="2180" y="6503"/>
                    </a:cubicBezTo>
                    <a:cubicBezTo>
                      <a:pt x="3644" y="6503"/>
                      <a:pt x="3413" y="1"/>
                      <a:pt x="34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28"/>
              <p:cNvSpPr/>
              <p:nvPr/>
            </p:nvSpPr>
            <p:spPr>
              <a:xfrm>
                <a:off x="3321423" y="3233071"/>
                <a:ext cx="71697" cy="127776"/>
              </a:xfrm>
              <a:custGeom>
                <a:avLst/>
                <a:gdLst/>
                <a:ahLst/>
                <a:cxnLst/>
                <a:rect l="l" t="t" r="r" b="b"/>
                <a:pathLst>
                  <a:path w="3645" h="6496" extrusionOk="0">
                    <a:moveTo>
                      <a:pt x="3421" y="1"/>
                    </a:moveTo>
                    <a:cubicBezTo>
                      <a:pt x="3421" y="1"/>
                      <a:pt x="0" y="5334"/>
                      <a:pt x="1842" y="6392"/>
                    </a:cubicBezTo>
                    <a:cubicBezTo>
                      <a:pt x="1965" y="6463"/>
                      <a:pt x="2078" y="6496"/>
                      <a:pt x="2182" y="6496"/>
                    </a:cubicBezTo>
                    <a:cubicBezTo>
                      <a:pt x="3645" y="6496"/>
                      <a:pt x="3421" y="1"/>
                      <a:pt x="342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28"/>
              <p:cNvSpPr/>
              <p:nvPr/>
            </p:nvSpPr>
            <p:spPr>
              <a:xfrm>
                <a:off x="3242763" y="3254826"/>
                <a:ext cx="123213" cy="69612"/>
              </a:xfrm>
              <a:custGeom>
                <a:avLst/>
                <a:gdLst/>
                <a:ahLst/>
                <a:cxnLst/>
                <a:rect l="l" t="t" r="r" b="b"/>
                <a:pathLst>
                  <a:path w="6264" h="3539" extrusionOk="0">
                    <a:moveTo>
                      <a:pt x="6263" y="0"/>
                    </a:moveTo>
                    <a:cubicBezTo>
                      <a:pt x="6263" y="0"/>
                      <a:pt x="1" y="958"/>
                      <a:pt x="420" y="3042"/>
                    </a:cubicBezTo>
                    <a:cubicBezTo>
                      <a:pt x="492" y="3393"/>
                      <a:pt x="705" y="3539"/>
                      <a:pt x="1011" y="3539"/>
                    </a:cubicBezTo>
                    <a:cubicBezTo>
                      <a:pt x="2517" y="3539"/>
                      <a:pt x="6263" y="0"/>
                      <a:pt x="62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28"/>
              <p:cNvSpPr/>
              <p:nvPr/>
            </p:nvSpPr>
            <p:spPr>
              <a:xfrm>
                <a:off x="3309051" y="3150418"/>
                <a:ext cx="155216" cy="40815"/>
              </a:xfrm>
              <a:custGeom>
                <a:avLst/>
                <a:gdLst/>
                <a:ahLst/>
                <a:cxnLst/>
                <a:rect l="l" t="t" r="r" b="b"/>
                <a:pathLst>
                  <a:path w="7891" h="2075" extrusionOk="0">
                    <a:moveTo>
                      <a:pt x="2247" y="0"/>
                    </a:moveTo>
                    <a:cubicBezTo>
                      <a:pt x="1311" y="0"/>
                      <a:pt x="564" y="238"/>
                      <a:pt x="322" y="910"/>
                    </a:cubicBezTo>
                    <a:cubicBezTo>
                      <a:pt x="0" y="1802"/>
                      <a:pt x="1067" y="2075"/>
                      <a:pt x="2494" y="2075"/>
                    </a:cubicBezTo>
                    <a:cubicBezTo>
                      <a:pt x="4744" y="2075"/>
                      <a:pt x="7891" y="1395"/>
                      <a:pt x="7891" y="1395"/>
                    </a:cubicBezTo>
                    <a:cubicBezTo>
                      <a:pt x="7891" y="1395"/>
                      <a:pt x="4514" y="0"/>
                      <a:pt x="224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28"/>
              <p:cNvSpPr/>
              <p:nvPr/>
            </p:nvSpPr>
            <p:spPr>
              <a:xfrm>
                <a:off x="3262157" y="3202740"/>
                <a:ext cx="134680" cy="35465"/>
              </a:xfrm>
              <a:custGeom>
                <a:avLst/>
                <a:gdLst/>
                <a:ahLst/>
                <a:cxnLst/>
                <a:rect l="l" t="t" r="r" b="b"/>
                <a:pathLst>
                  <a:path w="6847" h="1803" extrusionOk="0">
                    <a:moveTo>
                      <a:pt x="1950" y="1"/>
                    </a:moveTo>
                    <a:cubicBezTo>
                      <a:pt x="1137" y="1"/>
                      <a:pt x="489" y="207"/>
                      <a:pt x="278" y="792"/>
                    </a:cubicBezTo>
                    <a:cubicBezTo>
                      <a:pt x="0" y="1565"/>
                      <a:pt x="927" y="1802"/>
                      <a:pt x="2166" y="1802"/>
                    </a:cubicBezTo>
                    <a:cubicBezTo>
                      <a:pt x="4119" y="1802"/>
                      <a:pt x="6847" y="1214"/>
                      <a:pt x="6847" y="1214"/>
                    </a:cubicBezTo>
                    <a:cubicBezTo>
                      <a:pt x="6847" y="1214"/>
                      <a:pt x="3918" y="1"/>
                      <a:pt x="195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28"/>
              <p:cNvSpPr/>
              <p:nvPr/>
            </p:nvSpPr>
            <p:spPr>
              <a:xfrm>
                <a:off x="3378977" y="3090798"/>
                <a:ext cx="190366" cy="53542"/>
              </a:xfrm>
              <a:custGeom>
                <a:avLst/>
                <a:gdLst/>
                <a:ahLst/>
                <a:cxnLst/>
                <a:rect l="l" t="t" r="r" b="b"/>
                <a:pathLst>
                  <a:path w="9678" h="2722" extrusionOk="0">
                    <a:moveTo>
                      <a:pt x="2554" y="1"/>
                    </a:moveTo>
                    <a:cubicBezTo>
                      <a:pt x="1773" y="1"/>
                      <a:pt x="1150" y="227"/>
                      <a:pt x="845" y="813"/>
                    </a:cubicBezTo>
                    <a:cubicBezTo>
                      <a:pt x="0" y="2420"/>
                      <a:pt x="3662" y="2721"/>
                      <a:pt x="6527" y="2721"/>
                    </a:cubicBezTo>
                    <a:cubicBezTo>
                      <a:pt x="8246" y="2721"/>
                      <a:pt x="9678" y="2613"/>
                      <a:pt x="9678" y="2613"/>
                    </a:cubicBezTo>
                    <a:cubicBezTo>
                      <a:pt x="9678" y="2613"/>
                      <a:pt x="5207" y="1"/>
                      <a:pt x="255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28"/>
              <p:cNvSpPr/>
              <p:nvPr/>
            </p:nvSpPr>
            <p:spPr>
              <a:xfrm>
                <a:off x="3255233" y="3297392"/>
                <a:ext cx="85584" cy="121285"/>
              </a:xfrm>
              <a:custGeom>
                <a:avLst/>
                <a:gdLst/>
                <a:ahLst/>
                <a:cxnLst/>
                <a:rect l="l" t="t" r="r" b="b"/>
                <a:pathLst>
                  <a:path w="4351" h="6166" extrusionOk="0">
                    <a:moveTo>
                      <a:pt x="4351" y="1"/>
                    </a:moveTo>
                    <a:cubicBezTo>
                      <a:pt x="4350" y="1"/>
                      <a:pt x="1" y="4606"/>
                      <a:pt x="1615" y="5992"/>
                    </a:cubicBezTo>
                    <a:cubicBezTo>
                      <a:pt x="1753" y="6111"/>
                      <a:pt x="1888" y="6166"/>
                      <a:pt x="2018" y="6166"/>
                    </a:cubicBezTo>
                    <a:cubicBezTo>
                      <a:pt x="3408" y="6166"/>
                      <a:pt x="4350" y="1"/>
                      <a:pt x="435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857" name="Google Shape;857;p28"/>
            <p:cNvSpPr/>
            <p:nvPr/>
          </p:nvSpPr>
          <p:spPr>
            <a:xfrm>
              <a:off x="4622670" y="3191291"/>
              <a:ext cx="1540085" cy="968609"/>
            </a:xfrm>
            <a:custGeom>
              <a:avLst/>
              <a:gdLst/>
              <a:ahLst/>
              <a:cxnLst/>
              <a:rect l="l" t="t" r="r" b="b"/>
              <a:pathLst>
                <a:path w="47083" h="29612" extrusionOk="0">
                  <a:moveTo>
                    <a:pt x="25392" y="1"/>
                  </a:moveTo>
                  <a:cubicBezTo>
                    <a:pt x="24571" y="1"/>
                    <a:pt x="23700" y="241"/>
                    <a:pt x="22782" y="684"/>
                  </a:cubicBezTo>
                  <a:cubicBezTo>
                    <a:pt x="19511" y="2254"/>
                    <a:pt x="17489" y="6067"/>
                    <a:pt x="17918" y="9817"/>
                  </a:cubicBezTo>
                  <a:cubicBezTo>
                    <a:pt x="17947" y="10081"/>
                    <a:pt x="17832" y="10223"/>
                    <a:pt x="17633" y="10331"/>
                  </a:cubicBezTo>
                  <a:cubicBezTo>
                    <a:pt x="17588" y="10355"/>
                    <a:pt x="17548" y="10366"/>
                    <a:pt x="17511" y="10366"/>
                  </a:cubicBezTo>
                  <a:cubicBezTo>
                    <a:pt x="17396" y="10366"/>
                    <a:pt x="17318" y="10263"/>
                    <a:pt x="17247" y="10160"/>
                  </a:cubicBezTo>
                  <a:cubicBezTo>
                    <a:pt x="16905" y="9702"/>
                    <a:pt x="16476" y="9346"/>
                    <a:pt x="16019" y="9024"/>
                  </a:cubicBezTo>
                  <a:cubicBezTo>
                    <a:pt x="15053" y="8356"/>
                    <a:pt x="14054" y="8026"/>
                    <a:pt x="13079" y="8026"/>
                  </a:cubicBezTo>
                  <a:cubicBezTo>
                    <a:pt x="11811" y="8026"/>
                    <a:pt x="10582" y="8583"/>
                    <a:pt x="9513" y="9682"/>
                  </a:cubicBezTo>
                  <a:cubicBezTo>
                    <a:pt x="8520" y="10710"/>
                    <a:pt x="7848" y="11917"/>
                    <a:pt x="7456" y="13288"/>
                  </a:cubicBezTo>
                  <a:cubicBezTo>
                    <a:pt x="7310" y="13795"/>
                    <a:pt x="7244" y="13933"/>
                    <a:pt x="6944" y="13933"/>
                  </a:cubicBezTo>
                  <a:cubicBezTo>
                    <a:pt x="6864" y="13933"/>
                    <a:pt x="6768" y="13923"/>
                    <a:pt x="6649" y="13908"/>
                  </a:cubicBezTo>
                  <a:cubicBezTo>
                    <a:pt x="6409" y="13878"/>
                    <a:pt x="6173" y="13863"/>
                    <a:pt x="5941" y="13863"/>
                  </a:cubicBezTo>
                  <a:cubicBezTo>
                    <a:pt x="4752" y="13863"/>
                    <a:pt x="3652" y="14245"/>
                    <a:pt x="2607" y="14873"/>
                  </a:cubicBezTo>
                  <a:cubicBezTo>
                    <a:pt x="2215" y="15101"/>
                    <a:pt x="1872" y="15401"/>
                    <a:pt x="1559" y="15737"/>
                  </a:cubicBezTo>
                  <a:cubicBezTo>
                    <a:pt x="129" y="17257"/>
                    <a:pt x="1" y="19758"/>
                    <a:pt x="1622" y="21050"/>
                  </a:cubicBezTo>
                  <a:cubicBezTo>
                    <a:pt x="1687" y="21100"/>
                    <a:pt x="1744" y="21156"/>
                    <a:pt x="1793" y="21221"/>
                  </a:cubicBezTo>
                  <a:cubicBezTo>
                    <a:pt x="1893" y="21357"/>
                    <a:pt x="1958" y="21499"/>
                    <a:pt x="1836" y="21657"/>
                  </a:cubicBezTo>
                  <a:cubicBezTo>
                    <a:pt x="1250" y="22392"/>
                    <a:pt x="1593" y="23093"/>
                    <a:pt x="1958" y="23749"/>
                  </a:cubicBezTo>
                  <a:cubicBezTo>
                    <a:pt x="2472" y="24670"/>
                    <a:pt x="3279" y="25285"/>
                    <a:pt x="4164" y="25792"/>
                  </a:cubicBezTo>
                  <a:cubicBezTo>
                    <a:pt x="5722" y="26684"/>
                    <a:pt x="7420" y="27098"/>
                    <a:pt x="9199" y="27170"/>
                  </a:cubicBezTo>
                  <a:cubicBezTo>
                    <a:pt x="9371" y="27177"/>
                    <a:pt x="9541" y="27180"/>
                    <a:pt x="9711" y="27180"/>
                  </a:cubicBezTo>
                  <a:cubicBezTo>
                    <a:pt x="12008" y="27180"/>
                    <a:pt x="14146" y="26589"/>
                    <a:pt x="16061" y="25199"/>
                  </a:cubicBezTo>
                  <a:cubicBezTo>
                    <a:pt x="16265" y="25052"/>
                    <a:pt x="16392" y="24969"/>
                    <a:pt x="16483" y="24969"/>
                  </a:cubicBezTo>
                  <a:cubicBezTo>
                    <a:pt x="16600" y="24969"/>
                    <a:pt x="16658" y="25105"/>
                    <a:pt x="16747" y="25414"/>
                  </a:cubicBezTo>
                  <a:cubicBezTo>
                    <a:pt x="17076" y="26564"/>
                    <a:pt x="17825" y="27326"/>
                    <a:pt x="18869" y="27777"/>
                  </a:cubicBezTo>
                  <a:cubicBezTo>
                    <a:pt x="19993" y="28262"/>
                    <a:pt x="21103" y="28513"/>
                    <a:pt x="22196" y="28513"/>
                  </a:cubicBezTo>
                  <a:cubicBezTo>
                    <a:pt x="23630" y="28513"/>
                    <a:pt x="25033" y="28081"/>
                    <a:pt x="26394" y="27177"/>
                  </a:cubicBezTo>
                  <a:cubicBezTo>
                    <a:pt x="26624" y="27024"/>
                    <a:pt x="26781" y="26939"/>
                    <a:pt x="26898" y="26939"/>
                  </a:cubicBezTo>
                  <a:cubicBezTo>
                    <a:pt x="27064" y="26939"/>
                    <a:pt x="27148" y="27111"/>
                    <a:pt x="27244" y="27506"/>
                  </a:cubicBezTo>
                  <a:cubicBezTo>
                    <a:pt x="27508" y="28584"/>
                    <a:pt x="28209" y="29205"/>
                    <a:pt x="29238" y="29477"/>
                  </a:cubicBezTo>
                  <a:cubicBezTo>
                    <a:pt x="29585" y="29568"/>
                    <a:pt x="29941" y="29612"/>
                    <a:pt x="30297" y="29612"/>
                  </a:cubicBezTo>
                  <a:cubicBezTo>
                    <a:pt x="32115" y="29612"/>
                    <a:pt x="33940" y="28478"/>
                    <a:pt x="34657" y="26769"/>
                  </a:cubicBezTo>
                  <a:cubicBezTo>
                    <a:pt x="34786" y="26469"/>
                    <a:pt x="34878" y="26156"/>
                    <a:pt x="35000" y="25863"/>
                  </a:cubicBezTo>
                  <a:cubicBezTo>
                    <a:pt x="35072" y="25683"/>
                    <a:pt x="35157" y="25591"/>
                    <a:pt x="35248" y="25591"/>
                  </a:cubicBezTo>
                  <a:cubicBezTo>
                    <a:pt x="35327" y="25591"/>
                    <a:pt x="35410" y="25660"/>
                    <a:pt x="35493" y="25799"/>
                  </a:cubicBezTo>
                  <a:cubicBezTo>
                    <a:pt x="35692" y="26149"/>
                    <a:pt x="35843" y="26521"/>
                    <a:pt x="36021" y="26884"/>
                  </a:cubicBezTo>
                  <a:cubicBezTo>
                    <a:pt x="36428" y="27710"/>
                    <a:pt x="37079" y="28199"/>
                    <a:pt x="37992" y="28199"/>
                  </a:cubicBezTo>
                  <a:cubicBezTo>
                    <a:pt x="38011" y="28199"/>
                    <a:pt x="38030" y="28199"/>
                    <a:pt x="38049" y="28199"/>
                  </a:cubicBezTo>
                  <a:cubicBezTo>
                    <a:pt x="38978" y="28176"/>
                    <a:pt x="39650" y="27691"/>
                    <a:pt x="40049" y="26828"/>
                  </a:cubicBezTo>
                  <a:cubicBezTo>
                    <a:pt x="40213" y="26478"/>
                    <a:pt x="40327" y="26127"/>
                    <a:pt x="40349" y="25741"/>
                  </a:cubicBezTo>
                  <a:cubicBezTo>
                    <a:pt x="40392" y="25177"/>
                    <a:pt x="40428" y="24613"/>
                    <a:pt x="40299" y="24056"/>
                  </a:cubicBezTo>
                  <a:cubicBezTo>
                    <a:pt x="40263" y="23885"/>
                    <a:pt x="40141" y="23664"/>
                    <a:pt x="40399" y="23571"/>
                  </a:cubicBezTo>
                  <a:cubicBezTo>
                    <a:pt x="40438" y="23556"/>
                    <a:pt x="40476" y="23550"/>
                    <a:pt x="40514" y="23550"/>
                  </a:cubicBezTo>
                  <a:cubicBezTo>
                    <a:pt x="40658" y="23550"/>
                    <a:pt x="40783" y="23650"/>
                    <a:pt x="40892" y="23763"/>
                  </a:cubicBezTo>
                  <a:cubicBezTo>
                    <a:pt x="40942" y="23821"/>
                    <a:pt x="40978" y="23898"/>
                    <a:pt x="41012" y="23970"/>
                  </a:cubicBezTo>
                  <a:cubicBezTo>
                    <a:pt x="41249" y="24392"/>
                    <a:pt x="41634" y="24534"/>
                    <a:pt x="42083" y="24534"/>
                  </a:cubicBezTo>
                  <a:cubicBezTo>
                    <a:pt x="43747" y="24527"/>
                    <a:pt x="45083" y="23898"/>
                    <a:pt x="46005" y="22457"/>
                  </a:cubicBezTo>
                  <a:cubicBezTo>
                    <a:pt x="46404" y="21835"/>
                    <a:pt x="46625" y="21149"/>
                    <a:pt x="46790" y="20436"/>
                  </a:cubicBezTo>
                  <a:cubicBezTo>
                    <a:pt x="47083" y="19057"/>
                    <a:pt x="46904" y="17658"/>
                    <a:pt x="46291" y="16522"/>
                  </a:cubicBezTo>
                  <a:cubicBezTo>
                    <a:pt x="45146" y="14418"/>
                    <a:pt x="42474" y="12950"/>
                    <a:pt x="40025" y="12950"/>
                  </a:cubicBezTo>
                  <a:cubicBezTo>
                    <a:pt x="39599" y="12950"/>
                    <a:pt x="39180" y="12994"/>
                    <a:pt x="38777" y="13087"/>
                  </a:cubicBezTo>
                  <a:cubicBezTo>
                    <a:pt x="37636" y="13351"/>
                    <a:pt x="36565" y="13766"/>
                    <a:pt x="36265" y="15123"/>
                  </a:cubicBezTo>
                  <a:cubicBezTo>
                    <a:pt x="36237" y="15232"/>
                    <a:pt x="36175" y="15316"/>
                    <a:pt x="36056" y="15316"/>
                  </a:cubicBezTo>
                  <a:cubicBezTo>
                    <a:pt x="36051" y="15316"/>
                    <a:pt x="36047" y="15316"/>
                    <a:pt x="36042" y="15315"/>
                  </a:cubicBezTo>
                  <a:cubicBezTo>
                    <a:pt x="35929" y="15302"/>
                    <a:pt x="35850" y="15230"/>
                    <a:pt x="35800" y="15130"/>
                  </a:cubicBezTo>
                  <a:cubicBezTo>
                    <a:pt x="35728" y="15002"/>
                    <a:pt x="35728" y="14873"/>
                    <a:pt x="35785" y="14745"/>
                  </a:cubicBezTo>
                  <a:cubicBezTo>
                    <a:pt x="36229" y="13787"/>
                    <a:pt x="35972" y="12844"/>
                    <a:pt x="35692" y="11917"/>
                  </a:cubicBezTo>
                  <a:cubicBezTo>
                    <a:pt x="35457" y="11145"/>
                    <a:pt x="34950" y="10552"/>
                    <a:pt x="34222" y="10196"/>
                  </a:cubicBezTo>
                  <a:cubicBezTo>
                    <a:pt x="33571" y="9868"/>
                    <a:pt x="32907" y="9647"/>
                    <a:pt x="32221" y="9647"/>
                  </a:cubicBezTo>
                  <a:cubicBezTo>
                    <a:pt x="31799" y="9647"/>
                    <a:pt x="31370" y="9730"/>
                    <a:pt x="30929" y="9923"/>
                  </a:cubicBezTo>
                  <a:cubicBezTo>
                    <a:pt x="30836" y="9965"/>
                    <a:pt x="30758" y="9987"/>
                    <a:pt x="30696" y="9987"/>
                  </a:cubicBezTo>
                  <a:cubicBezTo>
                    <a:pt x="30547" y="9987"/>
                    <a:pt x="30493" y="9862"/>
                    <a:pt x="30544" y="9610"/>
                  </a:cubicBezTo>
                  <a:cubicBezTo>
                    <a:pt x="30636" y="9152"/>
                    <a:pt x="30643" y="8703"/>
                    <a:pt x="30659" y="8246"/>
                  </a:cubicBezTo>
                  <a:cubicBezTo>
                    <a:pt x="30737" y="6268"/>
                    <a:pt x="30458" y="4346"/>
                    <a:pt x="29409" y="2669"/>
                  </a:cubicBezTo>
                  <a:cubicBezTo>
                    <a:pt x="28248" y="813"/>
                    <a:pt x="26904" y="1"/>
                    <a:pt x="253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858" name="Google Shape;858;p28"/>
            <p:cNvGrpSpPr/>
            <p:nvPr/>
          </p:nvGrpSpPr>
          <p:grpSpPr>
            <a:xfrm rot="10800000" flipH="1">
              <a:off x="2952923" y="3166655"/>
              <a:ext cx="2746307" cy="2650571"/>
              <a:chOff x="5364369" y="824873"/>
              <a:chExt cx="1557923" cy="1503614"/>
            </a:xfrm>
          </p:grpSpPr>
          <p:sp>
            <p:nvSpPr>
              <p:cNvPr id="859" name="Google Shape;859;p28"/>
              <p:cNvSpPr/>
              <p:nvPr/>
            </p:nvSpPr>
            <p:spPr>
              <a:xfrm>
                <a:off x="5364369" y="824932"/>
                <a:ext cx="1557923" cy="1503555"/>
              </a:xfrm>
              <a:custGeom>
                <a:avLst/>
                <a:gdLst/>
                <a:ahLst/>
                <a:cxnLst/>
                <a:rect l="l" t="t" r="r" b="b"/>
                <a:pathLst>
                  <a:path w="79203" h="76439" extrusionOk="0">
                    <a:moveTo>
                      <a:pt x="40605" y="0"/>
                    </a:moveTo>
                    <a:cubicBezTo>
                      <a:pt x="37651" y="0"/>
                      <a:pt x="34651" y="332"/>
                      <a:pt x="31651" y="1019"/>
                    </a:cubicBezTo>
                    <a:cubicBezTo>
                      <a:pt x="31385" y="1084"/>
                      <a:pt x="31121" y="1141"/>
                      <a:pt x="30857" y="1204"/>
                    </a:cubicBezTo>
                    <a:cubicBezTo>
                      <a:pt x="30550" y="1283"/>
                      <a:pt x="30244" y="1362"/>
                      <a:pt x="29944" y="1448"/>
                    </a:cubicBezTo>
                    <a:cubicBezTo>
                      <a:pt x="18711" y="4547"/>
                      <a:pt x="9919" y="12166"/>
                      <a:pt x="5135" y="21764"/>
                    </a:cubicBezTo>
                    <a:cubicBezTo>
                      <a:pt x="1236" y="29569"/>
                      <a:pt x="0" y="38689"/>
                      <a:pt x="2264" y="47730"/>
                    </a:cubicBezTo>
                    <a:cubicBezTo>
                      <a:pt x="3157" y="51279"/>
                      <a:pt x="4535" y="54578"/>
                      <a:pt x="6306" y="57591"/>
                    </a:cubicBezTo>
                    <a:cubicBezTo>
                      <a:pt x="13140" y="69211"/>
                      <a:pt x="25896" y="76439"/>
                      <a:pt x="39698" y="76439"/>
                    </a:cubicBezTo>
                    <a:cubicBezTo>
                      <a:pt x="42063" y="76439"/>
                      <a:pt x="44459" y="76226"/>
                      <a:pt x="46861" y="75788"/>
                    </a:cubicBezTo>
                    <a:cubicBezTo>
                      <a:pt x="47725" y="75630"/>
                      <a:pt x="48582" y="75445"/>
                      <a:pt x="49439" y="75224"/>
                    </a:cubicBezTo>
                    <a:cubicBezTo>
                      <a:pt x="49638" y="75174"/>
                      <a:pt x="49838" y="75124"/>
                      <a:pt x="50032" y="75073"/>
                    </a:cubicBezTo>
                    <a:cubicBezTo>
                      <a:pt x="67320" y="70454"/>
                      <a:pt x="78911" y="55158"/>
                      <a:pt x="79153" y="38368"/>
                    </a:cubicBezTo>
                    <a:cubicBezTo>
                      <a:pt x="79202" y="35182"/>
                      <a:pt x="78839" y="31941"/>
                      <a:pt x="78032" y="28705"/>
                    </a:cubicBezTo>
                    <a:cubicBezTo>
                      <a:pt x="77026" y="24714"/>
                      <a:pt x="75418" y="21036"/>
                      <a:pt x="73319" y="17737"/>
                    </a:cubicBezTo>
                    <a:cubicBezTo>
                      <a:pt x="72818" y="16965"/>
                      <a:pt x="72297" y="16210"/>
                      <a:pt x="71755" y="15473"/>
                    </a:cubicBezTo>
                    <a:cubicBezTo>
                      <a:pt x="70455" y="13724"/>
                      <a:pt x="69005" y="12103"/>
                      <a:pt x="67442" y="10624"/>
                    </a:cubicBezTo>
                    <a:cubicBezTo>
                      <a:pt x="65992" y="9246"/>
                      <a:pt x="64435" y="7990"/>
                      <a:pt x="62785" y="6860"/>
                    </a:cubicBezTo>
                    <a:cubicBezTo>
                      <a:pt x="57779" y="3419"/>
                      <a:pt x="51952" y="1155"/>
                      <a:pt x="45775" y="341"/>
                    </a:cubicBezTo>
                    <a:cubicBezTo>
                      <a:pt x="44074" y="116"/>
                      <a:pt x="42348" y="0"/>
                      <a:pt x="406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28"/>
              <p:cNvSpPr/>
              <p:nvPr/>
            </p:nvSpPr>
            <p:spPr>
              <a:xfrm>
                <a:off x="6713259" y="1173799"/>
                <a:ext cx="208187" cy="448535"/>
              </a:xfrm>
              <a:custGeom>
                <a:avLst/>
                <a:gdLst/>
                <a:ahLst/>
                <a:cxnLst/>
                <a:rect l="l" t="t" r="r" b="b"/>
                <a:pathLst>
                  <a:path w="10584" h="22803" extrusionOk="0">
                    <a:moveTo>
                      <a:pt x="4743" y="1"/>
                    </a:moveTo>
                    <a:cubicBezTo>
                      <a:pt x="4057" y="515"/>
                      <a:pt x="3443" y="1108"/>
                      <a:pt x="3072" y="1865"/>
                    </a:cubicBezTo>
                    <a:cubicBezTo>
                      <a:pt x="2972" y="2064"/>
                      <a:pt x="2893" y="2271"/>
                      <a:pt x="2828" y="2479"/>
                    </a:cubicBezTo>
                    <a:cubicBezTo>
                      <a:pt x="2657" y="3015"/>
                      <a:pt x="2571" y="3579"/>
                      <a:pt x="2465" y="4129"/>
                    </a:cubicBezTo>
                    <a:cubicBezTo>
                      <a:pt x="2108" y="5992"/>
                      <a:pt x="1522" y="7799"/>
                      <a:pt x="722" y="9513"/>
                    </a:cubicBezTo>
                    <a:cubicBezTo>
                      <a:pt x="379" y="10234"/>
                      <a:pt x="0" y="11055"/>
                      <a:pt x="309" y="11784"/>
                    </a:cubicBezTo>
                    <a:cubicBezTo>
                      <a:pt x="514" y="12284"/>
                      <a:pt x="994" y="12598"/>
                      <a:pt x="1371" y="12983"/>
                    </a:cubicBezTo>
                    <a:cubicBezTo>
                      <a:pt x="2215" y="13856"/>
                      <a:pt x="2544" y="15184"/>
                      <a:pt x="2215" y="16348"/>
                    </a:cubicBezTo>
                    <a:cubicBezTo>
                      <a:pt x="2086" y="16804"/>
                      <a:pt x="1858" y="17304"/>
                      <a:pt x="2079" y="17726"/>
                    </a:cubicBezTo>
                    <a:cubicBezTo>
                      <a:pt x="2323" y="18197"/>
                      <a:pt x="2922" y="18253"/>
                      <a:pt x="3450" y="18418"/>
                    </a:cubicBezTo>
                    <a:cubicBezTo>
                      <a:pt x="3543" y="18454"/>
                      <a:pt x="3629" y="18483"/>
                      <a:pt x="3714" y="18517"/>
                    </a:cubicBezTo>
                    <a:cubicBezTo>
                      <a:pt x="5200" y="19196"/>
                      <a:pt x="4964" y="21632"/>
                      <a:pt x="6335" y="22511"/>
                    </a:cubicBezTo>
                    <a:cubicBezTo>
                      <a:pt x="6650" y="22710"/>
                      <a:pt x="7020" y="22802"/>
                      <a:pt x="7392" y="22802"/>
                    </a:cubicBezTo>
                    <a:cubicBezTo>
                      <a:pt x="7721" y="22802"/>
                      <a:pt x="8049" y="22732"/>
                      <a:pt x="8349" y="22610"/>
                    </a:cubicBezTo>
                    <a:cubicBezTo>
                      <a:pt x="8998" y="22353"/>
                      <a:pt x="9535" y="21868"/>
                      <a:pt x="9999" y="21354"/>
                    </a:cubicBezTo>
                    <a:cubicBezTo>
                      <a:pt x="10206" y="21124"/>
                      <a:pt x="10398" y="20883"/>
                      <a:pt x="10577" y="20632"/>
                    </a:cubicBezTo>
                    <a:cubicBezTo>
                      <a:pt x="10583" y="20454"/>
                      <a:pt x="10583" y="20274"/>
                      <a:pt x="10583" y="20089"/>
                    </a:cubicBezTo>
                    <a:cubicBezTo>
                      <a:pt x="10583" y="17076"/>
                      <a:pt x="10220" y="14018"/>
                      <a:pt x="9456" y="10969"/>
                    </a:cubicBezTo>
                    <a:cubicBezTo>
                      <a:pt x="8450" y="6978"/>
                      <a:pt x="6842" y="3300"/>
                      <a:pt x="474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28"/>
              <p:cNvSpPr/>
              <p:nvPr/>
            </p:nvSpPr>
            <p:spPr>
              <a:xfrm>
                <a:off x="6140311" y="1710259"/>
                <a:ext cx="544879" cy="605423"/>
              </a:xfrm>
              <a:custGeom>
                <a:avLst/>
                <a:gdLst/>
                <a:ahLst/>
                <a:cxnLst/>
                <a:rect l="l" t="t" r="r" b="b"/>
                <a:pathLst>
                  <a:path w="27701" h="30779" extrusionOk="0">
                    <a:moveTo>
                      <a:pt x="10012" y="1"/>
                    </a:moveTo>
                    <a:cubicBezTo>
                      <a:pt x="9790" y="1"/>
                      <a:pt x="9576" y="14"/>
                      <a:pt x="9355" y="43"/>
                    </a:cubicBezTo>
                    <a:cubicBezTo>
                      <a:pt x="8634" y="150"/>
                      <a:pt x="7948" y="450"/>
                      <a:pt x="7220" y="535"/>
                    </a:cubicBezTo>
                    <a:cubicBezTo>
                      <a:pt x="7071" y="551"/>
                      <a:pt x="6913" y="558"/>
                      <a:pt x="6762" y="558"/>
                    </a:cubicBezTo>
                    <a:cubicBezTo>
                      <a:pt x="6270" y="558"/>
                      <a:pt x="5777" y="479"/>
                      <a:pt x="5278" y="407"/>
                    </a:cubicBezTo>
                    <a:cubicBezTo>
                      <a:pt x="4784" y="337"/>
                      <a:pt x="4299" y="258"/>
                      <a:pt x="3821" y="258"/>
                    </a:cubicBezTo>
                    <a:cubicBezTo>
                      <a:pt x="3393" y="258"/>
                      <a:pt x="2978" y="314"/>
                      <a:pt x="2578" y="486"/>
                    </a:cubicBezTo>
                    <a:cubicBezTo>
                      <a:pt x="1372" y="1000"/>
                      <a:pt x="750" y="2414"/>
                      <a:pt x="757" y="3721"/>
                    </a:cubicBezTo>
                    <a:lnTo>
                      <a:pt x="628" y="4407"/>
                    </a:lnTo>
                    <a:cubicBezTo>
                      <a:pt x="472" y="5770"/>
                      <a:pt x="321" y="7127"/>
                      <a:pt x="164" y="8491"/>
                    </a:cubicBezTo>
                    <a:cubicBezTo>
                      <a:pt x="86" y="9240"/>
                      <a:pt x="1" y="10005"/>
                      <a:pt x="179" y="10733"/>
                    </a:cubicBezTo>
                    <a:cubicBezTo>
                      <a:pt x="314" y="11297"/>
                      <a:pt x="592" y="11811"/>
                      <a:pt x="921" y="12282"/>
                    </a:cubicBezTo>
                    <a:cubicBezTo>
                      <a:pt x="1778" y="13525"/>
                      <a:pt x="2971" y="14540"/>
                      <a:pt x="4335" y="15189"/>
                    </a:cubicBezTo>
                    <a:cubicBezTo>
                      <a:pt x="5142" y="15575"/>
                      <a:pt x="6056" y="15868"/>
                      <a:pt x="6613" y="16576"/>
                    </a:cubicBezTo>
                    <a:cubicBezTo>
                      <a:pt x="7549" y="17767"/>
                      <a:pt x="7028" y="19438"/>
                      <a:pt x="6863" y="20973"/>
                    </a:cubicBezTo>
                    <a:cubicBezTo>
                      <a:pt x="6848" y="21081"/>
                      <a:pt x="6841" y="21188"/>
                      <a:pt x="6834" y="21296"/>
                    </a:cubicBezTo>
                    <a:cubicBezTo>
                      <a:pt x="6649" y="23894"/>
                      <a:pt x="8013" y="26508"/>
                      <a:pt x="7384" y="29036"/>
                    </a:cubicBezTo>
                    <a:cubicBezTo>
                      <a:pt x="7242" y="29622"/>
                      <a:pt x="7071" y="30372"/>
                      <a:pt x="7413" y="30779"/>
                    </a:cubicBezTo>
                    <a:cubicBezTo>
                      <a:pt x="8277" y="30621"/>
                      <a:pt x="9134" y="30436"/>
                      <a:pt x="9991" y="30215"/>
                    </a:cubicBezTo>
                    <a:cubicBezTo>
                      <a:pt x="10190" y="30165"/>
                      <a:pt x="10390" y="30115"/>
                      <a:pt x="10584" y="30064"/>
                    </a:cubicBezTo>
                    <a:cubicBezTo>
                      <a:pt x="10947" y="29815"/>
                      <a:pt x="11270" y="29515"/>
                      <a:pt x="11527" y="29150"/>
                    </a:cubicBezTo>
                    <a:cubicBezTo>
                      <a:pt x="11989" y="28501"/>
                      <a:pt x="12197" y="27707"/>
                      <a:pt x="12612" y="27030"/>
                    </a:cubicBezTo>
                    <a:cubicBezTo>
                      <a:pt x="13383" y="25772"/>
                      <a:pt x="14790" y="25023"/>
                      <a:pt x="15575" y="23781"/>
                    </a:cubicBezTo>
                    <a:cubicBezTo>
                      <a:pt x="16168" y="22852"/>
                      <a:pt x="16360" y="21731"/>
                      <a:pt x="16840" y="20739"/>
                    </a:cubicBezTo>
                    <a:cubicBezTo>
                      <a:pt x="18211" y="17882"/>
                      <a:pt x="21738" y="16418"/>
                      <a:pt x="22787" y="13426"/>
                    </a:cubicBezTo>
                    <a:cubicBezTo>
                      <a:pt x="23123" y="12483"/>
                      <a:pt x="23172" y="11448"/>
                      <a:pt x="23551" y="10519"/>
                    </a:cubicBezTo>
                    <a:cubicBezTo>
                      <a:pt x="24201" y="8956"/>
                      <a:pt x="25680" y="7934"/>
                      <a:pt x="26900" y="6764"/>
                    </a:cubicBezTo>
                    <a:cubicBezTo>
                      <a:pt x="27301" y="6385"/>
                      <a:pt x="27701" y="5898"/>
                      <a:pt x="27622" y="5363"/>
                    </a:cubicBezTo>
                    <a:cubicBezTo>
                      <a:pt x="27586" y="5127"/>
                      <a:pt x="27466" y="4928"/>
                      <a:pt x="27294" y="4764"/>
                    </a:cubicBezTo>
                    <a:cubicBezTo>
                      <a:pt x="27051" y="4520"/>
                      <a:pt x="26701" y="4356"/>
                      <a:pt x="26372" y="4249"/>
                    </a:cubicBezTo>
                    <a:cubicBezTo>
                      <a:pt x="24766" y="3749"/>
                      <a:pt x="23030" y="3970"/>
                      <a:pt x="21359" y="3756"/>
                    </a:cubicBezTo>
                    <a:cubicBezTo>
                      <a:pt x="18125" y="3350"/>
                      <a:pt x="15325" y="1356"/>
                      <a:pt x="12212" y="386"/>
                    </a:cubicBezTo>
                    <a:cubicBezTo>
                      <a:pt x="11498" y="165"/>
                      <a:pt x="10755" y="1"/>
                      <a:pt x="100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28"/>
              <p:cNvSpPr/>
              <p:nvPr/>
            </p:nvSpPr>
            <p:spPr>
              <a:xfrm>
                <a:off x="6196351" y="1146832"/>
                <a:ext cx="58735" cy="38789"/>
              </a:xfrm>
              <a:custGeom>
                <a:avLst/>
                <a:gdLst/>
                <a:ahLst/>
                <a:cxnLst/>
                <a:rect l="l" t="t" r="r" b="b"/>
                <a:pathLst>
                  <a:path w="2986" h="1972" extrusionOk="0">
                    <a:moveTo>
                      <a:pt x="785" y="0"/>
                    </a:moveTo>
                    <a:cubicBezTo>
                      <a:pt x="521" y="0"/>
                      <a:pt x="286" y="194"/>
                      <a:pt x="244" y="479"/>
                    </a:cubicBezTo>
                    <a:cubicBezTo>
                      <a:pt x="221" y="616"/>
                      <a:pt x="201" y="744"/>
                      <a:pt x="172" y="880"/>
                    </a:cubicBezTo>
                    <a:cubicBezTo>
                      <a:pt x="151" y="1015"/>
                      <a:pt x="122" y="1150"/>
                      <a:pt x="86" y="1293"/>
                    </a:cubicBezTo>
                    <a:cubicBezTo>
                      <a:pt x="0" y="1636"/>
                      <a:pt x="264" y="1971"/>
                      <a:pt x="622" y="1971"/>
                    </a:cubicBezTo>
                    <a:lnTo>
                      <a:pt x="636" y="1971"/>
                    </a:lnTo>
                    <a:cubicBezTo>
                      <a:pt x="1243" y="1958"/>
                      <a:pt x="1814" y="1944"/>
                      <a:pt x="2379" y="1929"/>
                    </a:cubicBezTo>
                    <a:cubicBezTo>
                      <a:pt x="2736" y="1915"/>
                      <a:pt x="2986" y="1579"/>
                      <a:pt x="2900" y="1236"/>
                    </a:cubicBezTo>
                    <a:lnTo>
                      <a:pt x="2850" y="1022"/>
                    </a:lnTo>
                    <a:cubicBezTo>
                      <a:pt x="2799" y="837"/>
                      <a:pt x="2670" y="693"/>
                      <a:pt x="2508" y="629"/>
                    </a:cubicBezTo>
                    <a:cubicBezTo>
                      <a:pt x="1958" y="422"/>
                      <a:pt x="1464" y="230"/>
                      <a:pt x="986" y="43"/>
                    </a:cubicBezTo>
                    <a:cubicBezTo>
                      <a:pt x="922" y="16"/>
                      <a:pt x="850" y="0"/>
                      <a:pt x="7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28"/>
              <p:cNvSpPr/>
              <p:nvPr/>
            </p:nvSpPr>
            <p:spPr>
              <a:xfrm>
                <a:off x="6327825" y="873635"/>
                <a:ext cx="56610" cy="32180"/>
              </a:xfrm>
              <a:custGeom>
                <a:avLst/>
                <a:gdLst/>
                <a:ahLst/>
                <a:cxnLst/>
                <a:rect l="l" t="t" r="r" b="b"/>
                <a:pathLst>
                  <a:path w="2878" h="1636" extrusionOk="0">
                    <a:moveTo>
                      <a:pt x="1685" y="0"/>
                    </a:moveTo>
                    <a:cubicBezTo>
                      <a:pt x="1365" y="0"/>
                      <a:pt x="1015" y="86"/>
                      <a:pt x="451" y="271"/>
                    </a:cubicBezTo>
                    <a:cubicBezTo>
                      <a:pt x="66" y="399"/>
                      <a:pt x="0" y="929"/>
                      <a:pt x="350" y="1143"/>
                    </a:cubicBezTo>
                    <a:cubicBezTo>
                      <a:pt x="871" y="1471"/>
                      <a:pt x="1222" y="1635"/>
                      <a:pt x="1529" y="1635"/>
                    </a:cubicBezTo>
                    <a:cubicBezTo>
                      <a:pt x="1879" y="1635"/>
                      <a:pt x="2179" y="1414"/>
                      <a:pt x="2628" y="950"/>
                    </a:cubicBezTo>
                    <a:cubicBezTo>
                      <a:pt x="2878" y="699"/>
                      <a:pt x="2779" y="271"/>
                      <a:pt x="2450" y="151"/>
                    </a:cubicBezTo>
                    <a:cubicBezTo>
                      <a:pt x="2165" y="50"/>
                      <a:pt x="1935" y="0"/>
                      <a:pt x="168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28"/>
              <p:cNvSpPr/>
              <p:nvPr/>
            </p:nvSpPr>
            <p:spPr>
              <a:xfrm>
                <a:off x="5465374" y="853395"/>
                <a:ext cx="742523" cy="928522"/>
              </a:xfrm>
              <a:custGeom>
                <a:avLst/>
                <a:gdLst/>
                <a:ahLst/>
                <a:cxnLst/>
                <a:rect l="l" t="t" r="r" b="b"/>
                <a:pathLst>
                  <a:path w="37749" h="47205" extrusionOk="0">
                    <a:moveTo>
                      <a:pt x="24809" y="1"/>
                    </a:moveTo>
                    <a:cubicBezTo>
                      <a:pt x="13576" y="3100"/>
                      <a:pt x="4784" y="10719"/>
                      <a:pt x="0" y="20317"/>
                    </a:cubicBezTo>
                    <a:cubicBezTo>
                      <a:pt x="7" y="20367"/>
                      <a:pt x="14" y="20418"/>
                      <a:pt x="28" y="20475"/>
                    </a:cubicBezTo>
                    <a:cubicBezTo>
                      <a:pt x="214" y="21296"/>
                      <a:pt x="693" y="22024"/>
                      <a:pt x="1078" y="22782"/>
                    </a:cubicBezTo>
                    <a:cubicBezTo>
                      <a:pt x="2185" y="24952"/>
                      <a:pt x="2528" y="27502"/>
                      <a:pt x="2041" y="29888"/>
                    </a:cubicBezTo>
                    <a:cubicBezTo>
                      <a:pt x="1836" y="30930"/>
                      <a:pt x="1500" y="32122"/>
                      <a:pt x="2136" y="32979"/>
                    </a:cubicBezTo>
                    <a:cubicBezTo>
                      <a:pt x="2357" y="33272"/>
                      <a:pt x="2664" y="33487"/>
                      <a:pt x="2957" y="33715"/>
                    </a:cubicBezTo>
                    <a:cubicBezTo>
                      <a:pt x="3827" y="34407"/>
                      <a:pt x="4513" y="35329"/>
                      <a:pt x="4941" y="36349"/>
                    </a:cubicBezTo>
                    <a:cubicBezTo>
                      <a:pt x="5291" y="37199"/>
                      <a:pt x="5485" y="38142"/>
                      <a:pt x="6098" y="38820"/>
                    </a:cubicBezTo>
                    <a:cubicBezTo>
                      <a:pt x="7834" y="40719"/>
                      <a:pt x="11447" y="39170"/>
                      <a:pt x="13310" y="40942"/>
                    </a:cubicBezTo>
                    <a:cubicBezTo>
                      <a:pt x="14417" y="41991"/>
                      <a:pt x="14424" y="43797"/>
                      <a:pt x="15396" y="44970"/>
                    </a:cubicBezTo>
                    <a:cubicBezTo>
                      <a:pt x="16239" y="45990"/>
                      <a:pt x="17653" y="46332"/>
                      <a:pt x="18981" y="46332"/>
                    </a:cubicBezTo>
                    <a:lnTo>
                      <a:pt x="19196" y="46332"/>
                    </a:lnTo>
                    <a:cubicBezTo>
                      <a:pt x="20488" y="46298"/>
                      <a:pt x="21766" y="46012"/>
                      <a:pt x="23059" y="46012"/>
                    </a:cubicBezTo>
                    <a:cubicBezTo>
                      <a:pt x="23158" y="46012"/>
                      <a:pt x="23259" y="46012"/>
                      <a:pt x="23359" y="46019"/>
                    </a:cubicBezTo>
                    <a:cubicBezTo>
                      <a:pt x="25194" y="46084"/>
                      <a:pt x="26936" y="46804"/>
                      <a:pt x="28751" y="47097"/>
                    </a:cubicBezTo>
                    <a:cubicBezTo>
                      <a:pt x="29172" y="47169"/>
                      <a:pt x="29614" y="47205"/>
                      <a:pt x="30057" y="47205"/>
                    </a:cubicBezTo>
                    <a:cubicBezTo>
                      <a:pt x="31500" y="47205"/>
                      <a:pt x="32943" y="46797"/>
                      <a:pt x="33800" y="45683"/>
                    </a:cubicBezTo>
                    <a:cubicBezTo>
                      <a:pt x="33870" y="45590"/>
                      <a:pt x="33942" y="45484"/>
                      <a:pt x="33906" y="45369"/>
                    </a:cubicBezTo>
                    <a:cubicBezTo>
                      <a:pt x="33885" y="45297"/>
                      <a:pt x="33820" y="45247"/>
                      <a:pt x="33757" y="45198"/>
                    </a:cubicBezTo>
                    <a:cubicBezTo>
                      <a:pt x="32171" y="44027"/>
                      <a:pt x="30406" y="43098"/>
                      <a:pt x="28550" y="42455"/>
                    </a:cubicBezTo>
                    <a:cubicBezTo>
                      <a:pt x="28128" y="42313"/>
                      <a:pt x="27686" y="42176"/>
                      <a:pt x="27350" y="41885"/>
                    </a:cubicBezTo>
                    <a:cubicBezTo>
                      <a:pt x="26678" y="41319"/>
                      <a:pt x="26572" y="40334"/>
                      <a:pt x="26094" y="39598"/>
                    </a:cubicBezTo>
                    <a:cubicBezTo>
                      <a:pt x="25630" y="38892"/>
                      <a:pt x="24793" y="38442"/>
                      <a:pt x="23952" y="38442"/>
                    </a:cubicBezTo>
                    <a:cubicBezTo>
                      <a:pt x="23902" y="38442"/>
                      <a:pt x="23859" y="38442"/>
                      <a:pt x="23816" y="38448"/>
                    </a:cubicBezTo>
                    <a:cubicBezTo>
                      <a:pt x="22887" y="38500"/>
                      <a:pt x="21888" y="39021"/>
                      <a:pt x="21023" y="39021"/>
                    </a:cubicBezTo>
                    <a:cubicBezTo>
                      <a:pt x="20673" y="39021"/>
                      <a:pt x="20346" y="38935"/>
                      <a:pt x="20053" y="38692"/>
                    </a:cubicBezTo>
                    <a:cubicBezTo>
                      <a:pt x="19166" y="37957"/>
                      <a:pt x="19624" y="36507"/>
                      <a:pt x="20323" y="35593"/>
                    </a:cubicBezTo>
                    <a:cubicBezTo>
                      <a:pt x="21023" y="34664"/>
                      <a:pt x="21922" y="33857"/>
                      <a:pt x="23009" y="33451"/>
                    </a:cubicBezTo>
                    <a:cubicBezTo>
                      <a:pt x="23480" y="33264"/>
                      <a:pt x="23994" y="33171"/>
                      <a:pt x="24509" y="33171"/>
                    </a:cubicBezTo>
                    <a:cubicBezTo>
                      <a:pt x="25158" y="33171"/>
                      <a:pt x="25808" y="33329"/>
                      <a:pt x="26358" y="33672"/>
                    </a:cubicBezTo>
                    <a:cubicBezTo>
                      <a:pt x="26730" y="33907"/>
                      <a:pt x="27064" y="34229"/>
                      <a:pt x="27479" y="34378"/>
                    </a:cubicBezTo>
                    <a:cubicBezTo>
                      <a:pt x="27643" y="34436"/>
                      <a:pt x="27815" y="34464"/>
                      <a:pt x="27979" y="34464"/>
                    </a:cubicBezTo>
                    <a:cubicBezTo>
                      <a:pt x="28965" y="34464"/>
                      <a:pt x="29885" y="33478"/>
                      <a:pt x="30128" y="32450"/>
                    </a:cubicBezTo>
                    <a:cubicBezTo>
                      <a:pt x="30415" y="31250"/>
                      <a:pt x="30115" y="30001"/>
                      <a:pt x="30142" y="28765"/>
                    </a:cubicBezTo>
                    <a:cubicBezTo>
                      <a:pt x="30200" y="26480"/>
                      <a:pt x="31450" y="24252"/>
                      <a:pt x="33378" y="23017"/>
                    </a:cubicBezTo>
                    <a:cubicBezTo>
                      <a:pt x="34127" y="22538"/>
                      <a:pt x="35020" y="22146"/>
                      <a:pt x="35412" y="21346"/>
                    </a:cubicBezTo>
                    <a:cubicBezTo>
                      <a:pt x="36062" y="20017"/>
                      <a:pt x="34956" y="18362"/>
                      <a:pt x="35491" y="16975"/>
                    </a:cubicBezTo>
                    <a:cubicBezTo>
                      <a:pt x="35985" y="15719"/>
                      <a:pt x="37748" y="14925"/>
                      <a:pt x="37498" y="13590"/>
                    </a:cubicBezTo>
                    <a:cubicBezTo>
                      <a:pt x="37262" y="12354"/>
                      <a:pt x="35599" y="12199"/>
                      <a:pt x="34377" y="11883"/>
                    </a:cubicBezTo>
                    <a:cubicBezTo>
                      <a:pt x="33513" y="11662"/>
                      <a:pt x="32699" y="11220"/>
                      <a:pt x="32057" y="10598"/>
                    </a:cubicBezTo>
                    <a:cubicBezTo>
                      <a:pt x="31549" y="10120"/>
                      <a:pt x="31064" y="9499"/>
                      <a:pt x="30363" y="9434"/>
                    </a:cubicBezTo>
                    <a:cubicBezTo>
                      <a:pt x="30320" y="9427"/>
                      <a:pt x="30286" y="9427"/>
                      <a:pt x="30243" y="9427"/>
                    </a:cubicBezTo>
                    <a:cubicBezTo>
                      <a:pt x="30014" y="9427"/>
                      <a:pt x="29786" y="9484"/>
                      <a:pt x="29558" y="9542"/>
                    </a:cubicBezTo>
                    <a:cubicBezTo>
                      <a:pt x="28972" y="9684"/>
                      <a:pt x="28379" y="9835"/>
                      <a:pt x="27792" y="9977"/>
                    </a:cubicBezTo>
                    <a:cubicBezTo>
                      <a:pt x="27186" y="10135"/>
                      <a:pt x="26543" y="10298"/>
                      <a:pt x="26108" y="10755"/>
                    </a:cubicBezTo>
                    <a:cubicBezTo>
                      <a:pt x="25323" y="11570"/>
                      <a:pt x="25515" y="12954"/>
                      <a:pt x="24822" y="13847"/>
                    </a:cubicBezTo>
                    <a:cubicBezTo>
                      <a:pt x="24466" y="14312"/>
                      <a:pt x="23916" y="14526"/>
                      <a:pt x="23336" y="14526"/>
                    </a:cubicBezTo>
                    <a:cubicBezTo>
                      <a:pt x="22509" y="14526"/>
                      <a:pt x="21638" y="14084"/>
                      <a:pt x="21245" y="13326"/>
                    </a:cubicBezTo>
                    <a:cubicBezTo>
                      <a:pt x="20587" y="12055"/>
                      <a:pt x="21187" y="10384"/>
                      <a:pt x="22337" y="9535"/>
                    </a:cubicBezTo>
                    <a:cubicBezTo>
                      <a:pt x="23158" y="8927"/>
                      <a:pt x="24180" y="8678"/>
                      <a:pt x="25201" y="8678"/>
                    </a:cubicBezTo>
                    <a:cubicBezTo>
                      <a:pt x="25623" y="8678"/>
                      <a:pt x="26044" y="8721"/>
                      <a:pt x="26450" y="8798"/>
                    </a:cubicBezTo>
                    <a:cubicBezTo>
                      <a:pt x="27064" y="8906"/>
                      <a:pt x="27664" y="9091"/>
                      <a:pt x="28286" y="9091"/>
                    </a:cubicBezTo>
                    <a:cubicBezTo>
                      <a:pt x="28349" y="9091"/>
                      <a:pt x="28415" y="9084"/>
                      <a:pt x="28478" y="9084"/>
                    </a:cubicBezTo>
                    <a:cubicBezTo>
                      <a:pt x="30072" y="8978"/>
                      <a:pt x="31328" y="7321"/>
                      <a:pt x="31164" y="5735"/>
                    </a:cubicBezTo>
                    <a:cubicBezTo>
                      <a:pt x="30999" y="4143"/>
                      <a:pt x="29585" y="2829"/>
                      <a:pt x="28007" y="2601"/>
                    </a:cubicBezTo>
                    <a:cubicBezTo>
                      <a:pt x="27729" y="2558"/>
                      <a:pt x="27443" y="2542"/>
                      <a:pt x="27158" y="2542"/>
                    </a:cubicBezTo>
                    <a:cubicBezTo>
                      <a:pt x="26987" y="2542"/>
                      <a:pt x="26822" y="2551"/>
                      <a:pt x="26651" y="2551"/>
                    </a:cubicBezTo>
                    <a:cubicBezTo>
                      <a:pt x="26480" y="2558"/>
                      <a:pt x="26315" y="2565"/>
                      <a:pt x="26144" y="2565"/>
                    </a:cubicBezTo>
                    <a:cubicBezTo>
                      <a:pt x="26036" y="2565"/>
                      <a:pt x="25929" y="2558"/>
                      <a:pt x="25821" y="2558"/>
                    </a:cubicBezTo>
                    <a:cubicBezTo>
                      <a:pt x="25623" y="2551"/>
                      <a:pt x="25415" y="2529"/>
                      <a:pt x="25244" y="2423"/>
                    </a:cubicBezTo>
                    <a:cubicBezTo>
                      <a:pt x="24536" y="1979"/>
                      <a:pt x="25102" y="637"/>
                      <a:pt x="2480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28"/>
              <p:cNvSpPr/>
              <p:nvPr/>
            </p:nvSpPr>
            <p:spPr>
              <a:xfrm>
                <a:off x="5986924" y="824873"/>
                <a:ext cx="292611" cy="193868"/>
              </a:xfrm>
              <a:custGeom>
                <a:avLst/>
                <a:gdLst/>
                <a:ahLst/>
                <a:cxnLst/>
                <a:rect l="l" t="t" r="r" b="b"/>
                <a:pathLst>
                  <a:path w="14876" h="9856" extrusionOk="0">
                    <a:moveTo>
                      <a:pt x="8963" y="1"/>
                    </a:moveTo>
                    <a:cubicBezTo>
                      <a:pt x="6006" y="1"/>
                      <a:pt x="3000" y="337"/>
                      <a:pt x="1" y="1022"/>
                    </a:cubicBezTo>
                    <a:cubicBezTo>
                      <a:pt x="129" y="1266"/>
                      <a:pt x="321" y="1487"/>
                      <a:pt x="542" y="1636"/>
                    </a:cubicBezTo>
                    <a:cubicBezTo>
                      <a:pt x="1214" y="2116"/>
                      <a:pt x="2071" y="2208"/>
                      <a:pt x="2885" y="2351"/>
                    </a:cubicBezTo>
                    <a:cubicBezTo>
                      <a:pt x="3692" y="2493"/>
                      <a:pt x="4563" y="2743"/>
                      <a:pt x="5048" y="3401"/>
                    </a:cubicBezTo>
                    <a:cubicBezTo>
                      <a:pt x="5691" y="4265"/>
                      <a:pt x="5485" y="5557"/>
                      <a:pt x="6135" y="6407"/>
                    </a:cubicBezTo>
                    <a:cubicBezTo>
                      <a:pt x="6527" y="6915"/>
                      <a:pt x="7156" y="7172"/>
                      <a:pt x="7747" y="7407"/>
                    </a:cubicBezTo>
                    <a:cubicBezTo>
                      <a:pt x="9711" y="8178"/>
                      <a:pt x="11676" y="8949"/>
                      <a:pt x="13640" y="9720"/>
                    </a:cubicBezTo>
                    <a:cubicBezTo>
                      <a:pt x="13825" y="9792"/>
                      <a:pt x="14032" y="9856"/>
                      <a:pt x="14226" y="9856"/>
                    </a:cubicBezTo>
                    <a:cubicBezTo>
                      <a:pt x="14375" y="9856"/>
                      <a:pt x="14517" y="9813"/>
                      <a:pt x="14625" y="9700"/>
                    </a:cubicBezTo>
                    <a:cubicBezTo>
                      <a:pt x="14747" y="9571"/>
                      <a:pt x="14774" y="9384"/>
                      <a:pt x="14790" y="9213"/>
                    </a:cubicBezTo>
                    <a:cubicBezTo>
                      <a:pt x="14875" y="8349"/>
                      <a:pt x="14767" y="7472"/>
                      <a:pt x="14474" y="6658"/>
                    </a:cubicBezTo>
                    <a:cubicBezTo>
                      <a:pt x="14233" y="5993"/>
                      <a:pt x="13868" y="5336"/>
                      <a:pt x="13910" y="4635"/>
                    </a:cubicBezTo>
                    <a:cubicBezTo>
                      <a:pt x="13953" y="3850"/>
                      <a:pt x="14490" y="3178"/>
                      <a:pt x="14632" y="2407"/>
                    </a:cubicBezTo>
                    <a:cubicBezTo>
                      <a:pt x="14761" y="1687"/>
                      <a:pt x="14526" y="959"/>
                      <a:pt x="14125" y="344"/>
                    </a:cubicBezTo>
                    <a:cubicBezTo>
                      <a:pt x="12426" y="116"/>
                      <a:pt x="10704" y="1"/>
                      <a:pt x="896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28"/>
              <p:cNvSpPr/>
              <p:nvPr/>
            </p:nvSpPr>
            <p:spPr>
              <a:xfrm>
                <a:off x="6556666" y="959868"/>
                <a:ext cx="219557" cy="229962"/>
              </a:xfrm>
              <a:custGeom>
                <a:avLst/>
                <a:gdLst/>
                <a:ahLst/>
                <a:cxnLst/>
                <a:rect l="l" t="t" r="r" b="b"/>
                <a:pathLst>
                  <a:path w="11162" h="11691" extrusionOk="0">
                    <a:moveTo>
                      <a:pt x="2170" y="0"/>
                    </a:moveTo>
                    <a:cubicBezTo>
                      <a:pt x="1678" y="65"/>
                      <a:pt x="1191" y="223"/>
                      <a:pt x="756" y="472"/>
                    </a:cubicBezTo>
                    <a:cubicBezTo>
                      <a:pt x="549" y="600"/>
                      <a:pt x="343" y="751"/>
                      <a:pt x="235" y="972"/>
                    </a:cubicBezTo>
                    <a:cubicBezTo>
                      <a:pt x="0" y="1479"/>
                      <a:pt x="393" y="2065"/>
                      <a:pt x="849" y="2386"/>
                    </a:cubicBezTo>
                    <a:cubicBezTo>
                      <a:pt x="1471" y="2821"/>
                      <a:pt x="2228" y="3022"/>
                      <a:pt x="2921" y="3322"/>
                    </a:cubicBezTo>
                    <a:cubicBezTo>
                      <a:pt x="3620" y="3629"/>
                      <a:pt x="4306" y="4100"/>
                      <a:pt x="4549" y="4815"/>
                    </a:cubicBezTo>
                    <a:cubicBezTo>
                      <a:pt x="4777" y="5500"/>
                      <a:pt x="4549" y="6256"/>
                      <a:pt x="4698" y="6964"/>
                    </a:cubicBezTo>
                    <a:cubicBezTo>
                      <a:pt x="4820" y="7521"/>
                      <a:pt x="5176" y="7999"/>
                      <a:pt x="5519" y="8457"/>
                    </a:cubicBezTo>
                    <a:cubicBezTo>
                      <a:pt x="6127" y="9264"/>
                      <a:pt x="6734" y="10069"/>
                      <a:pt x="7334" y="10877"/>
                    </a:cubicBezTo>
                    <a:cubicBezTo>
                      <a:pt x="7584" y="11199"/>
                      <a:pt x="7855" y="11548"/>
                      <a:pt x="8247" y="11655"/>
                    </a:cubicBezTo>
                    <a:cubicBezTo>
                      <a:pt x="8340" y="11677"/>
                      <a:pt x="8426" y="11691"/>
                      <a:pt x="8505" y="11691"/>
                    </a:cubicBezTo>
                    <a:cubicBezTo>
                      <a:pt x="8990" y="11691"/>
                      <a:pt x="9454" y="11341"/>
                      <a:pt x="9840" y="11005"/>
                    </a:cubicBezTo>
                    <a:cubicBezTo>
                      <a:pt x="9905" y="10949"/>
                      <a:pt x="9975" y="10883"/>
                      <a:pt x="10040" y="10827"/>
                    </a:cubicBezTo>
                    <a:cubicBezTo>
                      <a:pt x="10518" y="10392"/>
                      <a:pt x="10961" y="9898"/>
                      <a:pt x="11104" y="9278"/>
                    </a:cubicBezTo>
                    <a:cubicBezTo>
                      <a:pt x="11154" y="9056"/>
                      <a:pt x="11161" y="8835"/>
                      <a:pt x="11140" y="8613"/>
                    </a:cubicBezTo>
                    <a:cubicBezTo>
                      <a:pt x="9840" y="6864"/>
                      <a:pt x="8390" y="5243"/>
                      <a:pt x="6827" y="3764"/>
                    </a:cubicBezTo>
                    <a:cubicBezTo>
                      <a:pt x="5377" y="2386"/>
                      <a:pt x="3820" y="1130"/>
                      <a:pt x="21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67" name="Google Shape;867;p28"/>
            <p:cNvGrpSpPr/>
            <p:nvPr/>
          </p:nvGrpSpPr>
          <p:grpSpPr>
            <a:xfrm>
              <a:off x="4173986" y="3212564"/>
              <a:ext cx="575563" cy="521482"/>
              <a:chOff x="3346266" y="1265304"/>
              <a:chExt cx="227307" cy="205965"/>
            </a:xfrm>
          </p:grpSpPr>
          <p:sp>
            <p:nvSpPr>
              <p:cNvPr id="868" name="Google Shape;868;p28"/>
              <p:cNvSpPr/>
              <p:nvPr/>
            </p:nvSpPr>
            <p:spPr>
              <a:xfrm>
                <a:off x="3453291" y="1265304"/>
                <a:ext cx="96540" cy="85505"/>
              </a:xfrm>
              <a:custGeom>
                <a:avLst/>
                <a:gdLst/>
                <a:ahLst/>
                <a:cxnLst/>
                <a:rect l="l" t="t" r="r" b="b"/>
                <a:pathLst>
                  <a:path w="4908" h="4347" extrusionOk="0">
                    <a:moveTo>
                      <a:pt x="2812" y="0"/>
                    </a:moveTo>
                    <a:cubicBezTo>
                      <a:pt x="2073" y="0"/>
                      <a:pt x="1329" y="308"/>
                      <a:pt x="844" y="869"/>
                    </a:cubicBezTo>
                    <a:cubicBezTo>
                      <a:pt x="501" y="1261"/>
                      <a:pt x="287" y="1755"/>
                      <a:pt x="165" y="2262"/>
                    </a:cubicBezTo>
                    <a:cubicBezTo>
                      <a:pt x="1" y="2933"/>
                      <a:pt x="1" y="3697"/>
                      <a:pt x="422" y="4247"/>
                    </a:cubicBezTo>
                    <a:lnTo>
                      <a:pt x="1665" y="4346"/>
                    </a:lnTo>
                    <a:cubicBezTo>
                      <a:pt x="2765" y="4182"/>
                      <a:pt x="3787" y="3555"/>
                      <a:pt x="4429" y="2648"/>
                    </a:cubicBezTo>
                    <a:cubicBezTo>
                      <a:pt x="4700" y="2269"/>
                      <a:pt x="4908" y="1812"/>
                      <a:pt x="4836" y="1354"/>
                    </a:cubicBezTo>
                    <a:cubicBezTo>
                      <a:pt x="4757" y="855"/>
                      <a:pt x="4344" y="454"/>
                      <a:pt x="3886" y="240"/>
                    </a:cubicBezTo>
                    <a:cubicBezTo>
                      <a:pt x="3552" y="78"/>
                      <a:pt x="3183" y="0"/>
                      <a:pt x="2812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28"/>
              <p:cNvSpPr/>
              <p:nvPr/>
            </p:nvSpPr>
            <p:spPr>
              <a:xfrm>
                <a:off x="3450360" y="1328858"/>
                <a:ext cx="123213" cy="97819"/>
              </a:xfrm>
              <a:custGeom>
                <a:avLst/>
                <a:gdLst/>
                <a:ahLst/>
                <a:cxnLst/>
                <a:rect l="l" t="t" r="r" b="b"/>
                <a:pathLst>
                  <a:path w="6264" h="4973" extrusionOk="0">
                    <a:moveTo>
                      <a:pt x="3721" y="0"/>
                    </a:moveTo>
                    <a:cubicBezTo>
                      <a:pt x="2660" y="0"/>
                      <a:pt x="1594" y="482"/>
                      <a:pt x="921" y="1309"/>
                    </a:cubicBezTo>
                    <a:lnTo>
                      <a:pt x="1" y="2787"/>
                    </a:lnTo>
                    <a:cubicBezTo>
                      <a:pt x="201" y="3594"/>
                      <a:pt x="772" y="4308"/>
                      <a:pt x="1514" y="4672"/>
                    </a:cubicBezTo>
                    <a:cubicBezTo>
                      <a:pt x="1913" y="4871"/>
                      <a:pt x="2358" y="4972"/>
                      <a:pt x="2804" y="4972"/>
                    </a:cubicBezTo>
                    <a:cubicBezTo>
                      <a:pt x="3189" y="4972"/>
                      <a:pt x="3574" y="4896"/>
                      <a:pt x="3929" y="4744"/>
                    </a:cubicBezTo>
                    <a:cubicBezTo>
                      <a:pt x="4392" y="4536"/>
                      <a:pt x="4800" y="4216"/>
                      <a:pt x="5171" y="3858"/>
                    </a:cubicBezTo>
                    <a:cubicBezTo>
                      <a:pt x="5492" y="3537"/>
                      <a:pt x="5799" y="3188"/>
                      <a:pt x="5992" y="2773"/>
                    </a:cubicBezTo>
                    <a:cubicBezTo>
                      <a:pt x="6184" y="2358"/>
                      <a:pt x="6263" y="1880"/>
                      <a:pt x="6135" y="1438"/>
                    </a:cubicBezTo>
                    <a:cubicBezTo>
                      <a:pt x="5927" y="723"/>
                      <a:pt x="5214" y="259"/>
                      <a:pt x="4486" y="87"/>
                    </a:cubicBezTo>
                    <a:cubicBezTo>
                      <a:pt x="4235" y="29"/>
                      <a:pt x="3978" y="0"/>
                      <a:pt x="3721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28"/>
              <p:cNvSpPr/>
              <p:nvPr/>
            </p:nvSpPr>
            <p:spPr>
              <a:xfrm>
                <a:off x="3372545" y="1368788"/>
                <a:ext cx="100160" cy="102481"/>
              </a:xfrm>
              <a:custGeom>
                <a:avLst/>
                <a:gdLst/>
                <a:ahLst/>
                <a:cxnLst/>
                <a:rect l="l" t="t" r="r" b="b"/>
                <a:pathLst>
                  <a:path w="5092" h="5210" extrusionOk="0">
                    <a:moveTo>
                      <a:pt x="2306" y="1"/>
                    </a:moveTo>
                    <a:cubicBezTo>
                      <a:pt x="1564" y="271"/>
                      <a:pt x="892" y="779"/>
                      <a:pt x="500" y="1464"/>
                    </a:cubicBezTo>
                    <a:cubicBezTo>
                      <a:pt x="100" y="2150"/>
                      <a:pt x="1" y="3014"/>
                      <a:pt x="279" y="3756"/>
                    </a:cubicBezTo>
                    <a:cubicBezTo>
                      <a:pt x="565" y="4491"/>
                      <a:pt x="1250" y="5084"/>
                      <a:pt x="2035" y="5192"/>
                    </a:cubicBezTo>
                    <a:cubicBezTo>
                      <a:pt x="2124" y="5204"/>
                      <a:pt x="2212" y="5209"/>
                      <a:pt x="2301" y="5209"/>
                    </a:cubicBezTo>
                    <a:cubicBezTo>
                      <a:pt x="3026" y="5209"/>
                      <a:pt x="3739" y="4833"/>
                      <a:pt x="4250" y="4292"/>
                    </a:cubicBezTo>
                    <a:cubicBezTo>
                      <a:pt x="4748" y="3756"/>
                      <a:pt x="5091" y="3043"/>
                      <a:pt x="5091" y="2306"/>
                    </a:cubicBezTo>
                    <a:cubicBezTo>
                      <a:pt x="5084" y="1564"/>
                      <a:pt x="4714" y="822"/>
                      <a:pt x="4078" y="450"/>
                    </a:cubicBezTo>
                    <a:lnTo>
                      <a:pt x="2306" y="1"/>
                    </a:ln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28"/>
              <p:cNvSpPr/>
              <p:nvPr/>
            </p:nvSpPr>
            <p:spPr>
              <a:xfrm>
                <a:off x="3346266" y="1329369"/>
                <a:ext cx="93728" cy="73999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3762" extrusionOk="0">
                    <a:moveTo>
                      <a:pt x="2979" y="0"/>
                    </a:moveTo>
                    <a:cubicBezTo>
                      <a:pt x="2770" y="0"/>
                      <a:pt x="2560" y="25"/>
                      <a:pt x="2357" y="68"/>
                    </a:cubicBezTo>
                    <a:cubicBezTo>
                      <a:pt x="1858" y="176"/>
                      <a:pt x="1380" y="397"/>
                      <a:pt x="965" y="704"/>
                    </a:cubicBezTo>
                    <a:cubicBezTo>
                      <a:pt x="643" y="954"/>
                      <a:pt x="352" y="1261"/>
                      <a:pt x="194" y="1633"/>
                    </a:cubicBezTo>
                    <a:cubicBezTo>
                      <a:pt x="29" y="2012"/>
                      <a:pt x="0" y="2454"/>
                      <a:pt x="172" y="2819"/>
                    </a:cubicBezTo>
                    <a:cubicBezTo>
                      <a:pt x="372" y="3232"/>
                      <a:pt x="787" y="3504"/>
                      <a:pt x="1222" y="3640"/>
                    </a:cubicBezTo>
                    <a:cubicBezTo>
                      <a:pt x="1491" y="3724"/>
                      <a:pt x="1770" y="3762"/>
                      <a:pt x="2051" y="3762"/>
                    </a:cubicBezTo>
                    <a:cubicBezTo>
                      <a:pt x="2464" y="3762"/>
                      <a:pt x="2880" y="3679"/>
                      <a:pt x="3272" y="3539"/>
                    </a:cubicBezTo>
                    <a:cubicBezTo>
                      <a:pt x="3850" y="3333"/>
                      <a:pt x="4429" y="2954"/>
                      <a:pt x="4600" y="2361"/>
                    </a:cubicBezTo>
                    <a:lnTo>
                      <a:pt x="4765" y="1105"/>
                    </a:lnTo>
                    <a:cubicBezTo>
                      <a:pt x="4607" y="654"/>
                      <a:pt x="4221" y="305"/>
                      <a:pt x="3771" y="133"/>
                    </a:cubicBezTo>
                    <a:cubicBezTo>
                      <a:pt x="3518" y="41"/>
                      <a:pt x="3249" y="0"/>
                      <a:pt x="2979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28"/>
              <p:cNvSpPr/>
              <p:nvPr/>
            </p:nvSpPr>
            <p:spPr>
              <a:xfrm>
                <a:off x="3382361" y="1274962"/>
                <a:ext cx="105943" cy="90659"/>
              </a:xfrm>
              <a:custGeom>
                <a:avLst/>
                <a:gdLst/>
                <a:ahLst/>
                <a:cxnLst/>
                <a:rect l="l" t="t" r="r" b="b"/>
                <a:pathLst>
                  <a:path w="5386" h="4609" extrusionOk="0">
                    <a:moveTo>
                      <a:pt x="3027" y="0"/>
                    </a:moveTo>
                    <a:cubicBezTo>
                      <a:pt x="2544" y="0"/>
                      <a:pt x="2062" y="114"/>
                      <a:pt x="1636" y="342"/>
                    </a:cubicBezTo>
                    <a:cubicBezTo>
                      <a:pt x="923" y="714"/>
                      <a:pt x="373" y="1377"/>
                      <a:pt x="152" y="2148"/>
                    </a:cubicBezTo>
                    <a:cubicBezTo>
                      <a:pt x="37" y="2514"/>
                      <a:pt x="1" y="2913"/>
                      <a:pt x="116" y="3278"/>
                    </a:cubicBezTo>
                    <a:cubicBezTo>
                      <a:pt x="301" y="3898"/>
                      <a:pt x="887" y="4334"/>
                      <a:pt x="1507" y="4498"/>
                    </a:cubicBezTo>
                    <a:cubicBezTo>
                      <a:pt x="1795" y="4578"/>
                      <a:pt x="2092" y="4608"/>
                      <a:pt x="2391" y="4608"/>
                    </a:cubicBezTo>
                    <a:cubicBezTo>
                      <a:pt x="2738" y="4608"/>
                      <a:pt x="3087" y="4567"/>
                      <a:pt x="3429" y="4514"/>
                    </a:cubicBezTo>
                    <a:lnTo>
                      <a:pt x="4836" y="3071"/>
                    </a:lnTo>
                    <a:cubicBezTo>
                      <a:pt x="5122" y="2442"/>
                      <a:pt x="5386" y="1720"/>
                      <a:pt x="5115" y="1086"/>
                    </a:cubicBezTo>
                    <a:cubicBezTo>
                      <a:pt x="4914" y="621"/>
                      <a:pt x="4450" y="315"/>
                      <a:pt x="3972" y="150"/>
                    </a:cubicBezTo>
                    <a:cubicBezTo>
                      <a:pt x="3667" y="50"/>
                      <a:pt x="3347" y="0"/>
                      <a:pt x="3027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28"/>
              <p:cNvSpPr/>
              <p:nvPr/>
            </p:nvSpPr>
            <p:spPr>
              <a:xfrm>
                <a:off x="3470148" y="1346167"/>
                <a:ext cx="72091" cy="10681"/>
              </a:xfrm>
              <a:custGeom>
                <a:avLst/>
                <a:gdLst/>
                <a:ahLst/>
                <a:cxnLst/>
                <a:rect l="l" t="t" r="r" b="b"/>
                <a:pathLst>
                  <a:path w="3665" h="543" extrusionOk="0">
                    <a:moveTo>
                      <a:pt x="2380" y="1"/>
                    </a:moveTo>
                    <a:cubicBezTo>
                      <a:pt x="2314" y="1"/>
                      <a:pt x="2251" y="1"/>
                      <a:pt x="2186" y="8"/>
                    </a:cubicBezTo>
                    <a:cubicBezTo>
                      <a:pt x="1951" y="8"/>
                      <a:pt x="1715" y="21"/>
                      <a:pt x="1480" y="57"/>
                    </a:cubicBezTo>
                    <a:cubicBezTo>
                      <a:pt x="1243" y="86"/>
                      <a:pt x="1015" y="129"/>
                      <a:pt x="787" y="186"/>
                    </a:cubicBezTo>
                    <a:cubicBezTo>
                      <a:pt x="551" y="251"/>
                      <a:pt x="330" y="328"/>
                      <a:pt x="109" y="422"/>
                    </a:cubicBezTo>
                    <a:cubicBezTo>
                      <a:pt x="80" y="436"/>
                      <a:pt x="52" y="450"/>
                      <a:pt x="23" y="465"/>
                    </a:cubicBezTo>
                    <a:cubicBezTo>
                      <a:pt x="1" y="472"/>
                      <a:pt x="1" y="499"/>
                      <a:pt x="9" y="522"/>
                    </a:cubicBezTo>
                    <a:cubicBezTo>
                      <a:pt x="16" y="535"/>
                      <a:pt x="30" y="542"/>
                      <a:pt x="44" y="542"/>
                    </a:cubicBezTo>
                    <a:cubicBezTo>
                      <a:pt x="52" y="542"/>
                      <a:pt x="59" y="535"/>
                      <a:pt x="66" y="535"/>
                    </a:cubicBezTo>
                    <a:cubicBezTo>
                      <a:pt x="280" y="436"/>
                      <a:pt x="501" y="357"/>
                      <a:pt x="729" y="294"/>
                    </a:cubicBezTo>
                    <a:cubicBezTo>
                      <a:pt x="959" y="229"/>
                      <a:pt x="1187" y="179"/>
                      <a:pt x="1415" y="150"/>
                    </a:cubicBezTo>
                    <a:cubicBezTo>
                      <a:pt x="1644" y="114"/>
                      <a:pt x="1872" y="100"/>
                      <a:pt x="2109" y="93"/>
                    </a:cubicBezTo>
                    <a:cubicBezTo>
                      <a:pt x="2194" y="86"/>
                      <a:pt x="2287" y="86"/>
                      <a:pt x="2380" y="86"/>
                    </a:cubicBezTo>
                    <a:cubicBezTo>
                      <a:pt x="2522" y="86"/>
                      <a:pt x="2673" y="93"/>
                      <a:pt x="2815" y="100"/>
                    </a:cubicBezTo>
                    <a:cubicBezTo>
                      <a:pt x="3058" y="107"/>
                      <a:pt x="3293" y="122"/>
                      <a:pt x="3536" y="143"/>
                    </a:cubicBezTo>
                    <a:cubicBezTo>
                      <a:pt x="3566" y="150"/>
                      <a:pt x="3593" y="150"/>
                      <a:pt x="3622" y="150"/>
                    </a:cubicBezTo>
                    <a:lnTo>
                      <a:pt x="3629" y="150"/>
                    </a:lnTo>
                    <a:cubicBezTo>
                      <a:pt x="3651" y="150"/>
                      <a:pt x="3665" y="129"/>
                      <a:pt x="3665" y="107"/>
                    </a:cubicBezTo>
                    <a:cubicBezTo>
                      <a:pt x="3665" y="86"/>
                      <a:pt x="3651" y="71"/>
                      <a:pt x="3622" y="64"/>
                    </a:cubicBezTo>
                    <a:cubicBezTo>
                      <a:pt x="3379" y="44"/>
                      <a:pt x="3144" y="28"/>
                      <a:pt x="2901" y="14"/>
                    </a:cubicBezTo>
                    <a:cubicBezTo>
                      <a:pt x="2722" y="8"/>
                      <a:pt x="2551" y="1"/>
                      <a:pt x="238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28"/>
              <p:cNvSpPr/>
              <p:nvPr/>
            </p:nvSpPr>
            <p:spPr>
              <a:xfrm>
                <a:off x="3468909" y="1368080"/>
                <a:ext cx="53955" cy="12943"/>
              </a:xfrm>
              <a:custGeom>
                <a:avLst/>
                <a:gdLst/>
                <a:ahLst/>
                <a:cxnLst/>
                <a:rect l="l" t="t" r="r" b="b"/>
                <a:pathLst>
                  <a:path w="2743" h="658" extrusionOk="0">
                    <a:moveTo>
                      <a:pt x="50" y="1"/>
                    </a:moveTo>
                    <a:cubicBezTo>
                      <a:pt x="21" y="1"/>
                      <a:pt x="0" y="21"/>
                      <a:pt x="7" y="44"/>
                    </a:cubicBezTo>
                    <a:cubicBezTo>
                      <a:pt x="7" y="64"/>
                      <a:pt x="21" y="86"/>
                      <a:pt x="50" y="86"/>
                    </a:cubicBezTo>
                    <a:cubicBezTo>
                      <a:pt x="221" y="86"/>
                      <a:pt x="400" y="100"/>
                      <a:pt x="578" y="114"/>
                    </a:cubicBezTo>
                    <a:cubicBezTo>
                      <a:pt x="758" y="136"/>
                      <a:pt x="921" y="157"/>
                      <a:pt x="1092" y="186"/>
                    </a:cubicBezTo>
                    <a:cubicBezTo>
                      <a:pt x="1272" y="215"/>
                      <a:pt x="1443" y="251"/>
                      <a:pt x="1615" y="294"/>
                    </a:cubicBezTo>
                    <a:cubicBezTo>
                      <a:pt x="1786" y="343"/>
                      <a:pt x="1958" y="386"/>
                      <a:pt x="2120" y="443"/>
                    </a:cubicBezTo>
                    <a:cubicBezTo>
                      <a:pt x="2292" y="499"/>
                      <a:pt x="2456" y="565"/>
                      <a:pt x="2621" y="628"/>
                    </a:cubicBezTo>
                    <a:cubicBezTo>
                      <a:pt x="2635" y="637"/>
                      <a:pt x="2657" y="650"/>
                      <a:pt x="2677" y="657"/>
                    </a:cubicBezTo>
                    <a:lnTo>
                      <a:pt x="2700" y="657"/>
                    </a:lnTo>
                    <a:cubicBezTo>
                      <a:pt x="2713" y="657"/>
                      <a:pt x="2729" y="657"/>
                      <a:pt x="2736" y="643"/>
                    </a:cubicBezTo>
                    <a:cubicBezTo>
                      <a:pt x="2742" y="621"/>
                      <a:pt x="2742" y="594"/>
                      <a:pt x="2720" y="578"/>
                    </a:cubicBezTo>
                    <a:cubicBezTo>
                      <a:pt x="2549" y="508"/>
                      <a:pt x="2386" y="443"/>
                      <a:pt x="2215" y="386"/>
                    </a:cubicBezTo>
                    <a:cubicBezTo>
                      <a:pt x="2050" y="328"/>
                      <a:pt x="1879" y="278"/>
                      <a:pt x="1707" y="229"/>
                    </a:cubicBezTo>
                    <a:cubicBezTo>
                      <a:pt x="1529" y="186"/>
                      <a:pt x="1358" y="150"/>
                      <a:pt x="1186" y="114"/>
                    </a:cubicBezTo>
                    <a:cubicBezTo>
                      <a:pt x="1006" y="86"/>
                      <a:pt x="828" y="57"/>
                      <a:pt x="650" y="37"/>
                    </a:cubicBezTo>
                    <a:cubicBezTo>
                      <a:pt x="472" y="21"/>
                      <a:pt x="293" y="8"/>
                      <a:pt x="115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28"/>
              <p:cNvSpPr/>
              <p:nvPr/>
            </p:nvSpPr>
            <p:spPr>
              <a:xfrm>
                <a:off x="3461178" y="1370302"/>
                <a:ext cx="31216" cy="36567"/>
              </a:xfrm>
              <a:custGeom>
                <a:avLst/>
                <a:gdLst/>
                <a:ahLst/>
                <a:cxnLst/>
                <a:rect l="l" t="t" r="r" b="b"/>
                <a:pathLst>
                  <a:path w="1587" h="1859" extrusionOk="0">
                    <a:moveTo>
                      <a:pt x="50" y="1"/>
                    </a:moveTo>
                    <a:cubicBezTo>
                      <a:pt x="37" y="1"/>
                      <a:pt x="28" y="9"/>
                      <a:pt x="21" y="16"/>
                    </a:cubicBezTo>
                    <a:cubicBezTo>
                      <a:pt x="1" y="37"/>
                      <a:pt x="1" y="59"/>
                      <a:pt x="21" y="80"/>
                    </a:cubicBezTo>
                    <a:cubicBezTo>
                      <a:pt x="114" y="194"/>
                      <a:pt x="215" y="309"/>
                      <a:pt x="308" y="422"/>
                    </a:cubicBezTo>
                    <a:cubicBezTo>
                      <a:pt x="407" y="537"/>
                      <a:pt x="500" y="652"/>
                      <a:pt x="601" y="765"/>
                    </a:cubicBezTo>
                    <a:cubicBezTo>
                      <a:pt x="693" y="880"/>
                      <a:pt x="793" y="995"/>
                      <a:pt x="885" y="1115"/>
                    </a:cubicBezTo>
                    <a:cubicBezTo>
                      <a:pt x="986" y="1230"/>
                      <a:pt x="1079" y="1345"/>
                      <a:pt x="1178" y="1458"/>
                    </a:cubicBezTo>
                    <a:cubicBezTo>
                      <a:pt x="1279" y="1572"/>
                      <a:pt x="1372" y="1687"/>
                      <a:pt x="1471" y="1800"/>
                    </a:cubicBezTo>
                    <a:cubicBezTo>
                      <a:pt x="1478" y="1816"/>
                      <a:pt x="1494" y="1830"/>
                      <a:pt x="1507" y="1843"/>
                    </a:cubicBezTo>
                    <a:cubicBezTo>
                      <a:pt x="1514" y="1852"/>
                      <a:pt x="1521" y="1859"/>
                      <a:pt x="1536" y="1859"/>
                    </a:cubicBezTo>
                    <a:cubicBezTo>
                      <a:pt x="1543" y="1859"/>
                      <a:pt x="1557" y="1852"/>
                      <a:pt x="1564" y="1843"/>
                    </a:cubicBezTo>
                    <a:cubicBezTo>
                      <a:pt x="1586" y="1823"/>
                      <a:pt x="1579" y="1800"/>
                      <a:pt x="1564" y="1787"/>
                    </a:cubicBezTo>
                    <a:cubicBezTo>
                      <a:pt x="1471" y="1665"/>
                      <a:pt x="1372" y="1552"/>
                      <a:pt x="1271" y="1437"/>
                    </a:cubicBezTo>
                    <a:cubicBezTo>
                      <a:pt x="1178" y="1322"/>
                      <a:pt x="1079" y="1209"/>
                      <a:pt x="986" y="1094"/>
                    </a:cubicBezTo>
                    <a:cubicBezTo>
                      <a:pt x="885" y="979"/>
                      <a:pt x="793" y="866"/>
                      <a:pt x="693" y="752"/>
                    </a:cubicBezTo>
                    <a:cubicBezTo>
                      <a:pt x="601" y="637"/>
                      <a:pt x="500" y="515"/>
                      <a:pt x="407" y="402"/>
                    </a:cubicBezTo>
                    <a:cubicBezTo>
                      <a:pt x="308" y="287"/>
                      <a:pt x="215" y="172"/>
                      <a:pt x="114" y="59"/>
                    </a:cubicBezTo>
                    <a:cubicBezTo>
                      <a:pt x="100" y="44"/>
                      <a:pt x="93" y="30"/>
                      <a:pt x="80" y="16"/>
                    </a:cubicBezTo>
                    <a:cubicBezTo>
                      <a:pt x="71" y="9"/>
                      <a:pt x="57" y="1"/>
                      <a:pt x="5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28"/>
              <p:cNvSpPr/>
              <p:nvPr/>
            </p:nvSpPr>
            <p:spPr>
              <a:xfrm>
                <a:off x="3424100" y="1372840"/>
                <a:ext cx="10838" cy="6766"/>
              </a:xfrm>
              <a:custGeom>
                <a:avLst/>
                <a:gdLst/>
                <a:ahLst/>
                <a:cxnLst/>
                <a:rect l="l" t="t" r="r" b="b"/>
                <a:pathLst>
                  <a:path w="551" h="344" extrusionOk="0">
                    <a:moveTo>
                      <a:pt x="479" y="0"/>
                    </a:moveTo>
                    <a:cubicBezTo>
                      <a:pt x="307" y="101"/>
                      <a:pt x="150" y="215"/>
                      <a:pt x="1" y="343"/>
                    </a:cubicBezTo>
                    <a:cubicBezTo>
                      <a:pt x="100" y="300"/>
                      <a:pt x="199" y="251"/>
                      <a:pt x="300" y="201"/>
                    </a:cubicBezTo>
                    <a:cubicBezTo>
                      <a:pt x="307" y="194"/>
                      <a:pt x="314" y="194"/>
                      <a:pt x="321" y="194"/>
                    </a:cubicBezTo>
                    <a:lnTo>
                      <a:pt x="336" y="194"/>
                    </a:lnTo>
                    <a:cubicBezTo>
                      <a:pt x="371" y="165"/>
                      <a:pt x="422" y="137"/>
                      <a:pt x="465" y="115"/>
                    </a:cubicBezTo>
                    <a:cubicBezTo>
                      <a:pt x="479" y="101"/>
                      <a:pt x="499" y="86"/>
                      <a:pt x="522" y="79"/>
                    </a:cubicBezTo>
                    <a:cubicBezTo>
                      <a:pt x="542" y="65"/>
                      <a:pt x="551" y="36"/>
                      <a:pt x="535" y="23"/>
                    </a:cubicBezTo>
                    <a:cubicBezTo>
                      <a:pt x="528" y="9"/>
                      <a:pt x="515" y="0"/>
                      <a:pt x="499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28"/>
              <p:cNvSpPr/>
              <p:nvPr/>
            </p:nvSpPr>
            <p:spPr>
              <a:xfrm>
                <a:off x="3396700" y="1398962"/>
                <a:ext cx="13926" cy="25040"/>
              </a:xfrm>
              <a:custGeom>
                <a:avLst/>
                <a:gdLst/>
                <a:ahLst/>
                <a:cxnLst/>
                <a:rect l="l" t="t" r="r" b="b"/>
                <a:pathLst>
                  <a:path w="708" h="127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5" y="16"/>
                      <a:pt x="622" y="30"/>
                      <a:pt x="586" y="43"/>
                    </a:cubicBezTo>
                    <a:cubicBezTo>
                      <a:pt x="487" y="201"/>
                      <a:pt x="401" y="366"/>
                      <a:pt x="322" y="537"/>
                    </a:cubicBezTo>
                    <a:cubicBezTo>
                      <a:pt x="221" y="729"/>
                      <a:pt x="136" y="930"/>
                      <a:pt x="43" y="1137"/>
                    </a:cubicBezTo>
                    <a:cubicBezTo>
                      <a:pt x="29" y="1157"/>
                      <a:pt x="22" y="1187"/>
                      <a:pt x="7" y="1209"/>
                    </a:cubicBezTo>
                    <a:cubicBezTo>
                      <a:pt x="0" y="1229"/>
                      <a:pt x="0" y="1259"/>
                      <a:pt x="22" y="1265"/>
                    </a:cubicBezTo>
                    <a:cubicBezTo>
                      <a:pt x="29" y="1272"/>
                      <a:pt x="36" y="1272"/>
                      <a:pt x="43" y="1272"/>
                    </a:cubicBezTo>
                    <a:cubicBezTo>
                      <a:pt x="65" y="1272"/>
                      <a:pt x="79" y="1265"/>
                      <a:pt x="86" y="1252"/>
                    </a:cubicBezTo>
                    <a:cubicBezTo>
                      <a:pt x="172" y="1051"/>
                      <a:pt x="264" y="851"/>
                      <a:pt x="358" y="652"/>
                    </a:cubicBezTo>
                    <a:cubicBezTo>
                      <a:pt x="458" y="458"/>
                      <a:pt x="557" y="258"/>
                      <a:pt x="665" y="73"/>
                    </a:cubicBezTo>
                    <a:cubicBezTo>
                      <a:pt x="679" y="43"/>
                      <a:pt x="693" y="23"/>
                      <a:pt x="708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28"/>
              <p:cNvSpPr/>
              <p:nvPr/>
            </p:nvSpPr>
            <p:spPr>
              <a:xfrm>
                <a:off x="3408227" y="1381003"/>
                <a:ext cx="16877" cy="18824"/>
              </a:xfrm>
              <a:custGeom>
                <a:avLst/>
                <a:gdLst/>
                <a:ahLst/>
                <a:cxnLst/>
                <a:rect l="l" t="t" r="r" b="b"/>
                <a:pathLst>
                  <a:path w="858" h="957" extrusionOk="0">
                    <a:moveTo>
                      <a:pt x="857" y="0"/>
                    </a:moveTo>
                    <a:lnTo>
                      <a:pt x="857" y="0"/>
                    </a:lnTo>
                    <a:cubicBezTo>
                      <a:pt x="778" y="43"/>
                      <a:pt x="700" y="79"/>
                      <a:pt x="621" y="115"/>
                    </a:cubicBezTo>
                    <a:lnTo>
                      <a:pt x="614" y="115"/>
                    </a:lnTo>
                    <a:cubicBezTo>
                      <a:pt x="544" y="194"/>
                      <a:pt x="472" y="279"/>
                      <a:pt x="406" y="357"/>
                    </a:cubicBezTo>
                    <a:cubicBezTo>
                      <a:pt x="271" y="521"/>
                      <a:pt x="158" y="686"/>
                      <a:pt x="50" y="864"/>
                    </a:cubicBezTo>
                    <a:cubicBezTo>
                      <a:pt x="36" y="893"/>
                      <a:pt x="14" y="929"/>
                      <a:pt x="0" y="956"/>
                    </a:cubicBezTo>
                    <a:cubicBezTo>
                      <a:pt x="36" y="943"/>
                      <a:pt x="79" y="929"/>
                      <a:pt x="122" y="914"/>
                    </a:cubicBezTo>
                    <a:cubicBezTo>
                      <a:pt x="165" y="843"/>
                      <a:pt x="208" y="778"/>
                      <a:pt x="251" y="708"/>
                    </a:cubicBezTo>
                    <a:cubicBezTo>
                      <a:pt x="278" y="672"/>
                      <a:pt x="307" y="629"/>
                      <a:pt x="336" y="593"/>
                    </a:cubicBezTo>
                    <a:cubicBezTo>
                      <a:pt x="350" y="571"/>
                      <a:pt x="364" y="550"/>
                      <a:pt x="379" y="528"/>
                    </a:cubicBezTo>
                    <a:cubicBezTo>
                      <a:pt x="386" y="521"/>
                      <a:pt x="393" y="514"/>
                      <a:pt x="400" y="501"/>
                    </a:cubicBezTo>
                    <a:cubicBezTo>
                      <a:pt x="400" y="501"/>
                      <a:pt x="406" y="494"/>
                      <a:pt x="406" y="485"/>
                    </a:cubicBezTo>
                    <a:cubicBezTo>
                      <a:pt x="415" y="485"/>
                      <a:pt x="415" y="485"/>
                      <a:pt x="415" y="478"/>
                    </a:cubicBezTo>
                    <a:lnTo>
                      <a:pt x="422" y="478"/>
                    </a:lnTo>
                    <a:cubicBezTo>
                      <a:pt x="535" y="322"/>
                      <a:pt x="672" y="178"/>
                      <a:pt x="808" y="43"/>
                    </a:cubicBezTo>
                    <a:cubicBezTo>
                      <a:pt x="828" y="29"/>
                      <a:pt x="844" y="14"/>
                      <a:pt x="857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28"/>
              <p:cNvSpPr/>
              <p:nvPr/>
            </p:nvSpPr>
            <p:spPr>
              <a:xfrm>
                <a:off x="3422409" y="1380019"/>
                <a:ext cx="20260" cy="47346"/>
              </a:xfrm>
              <a:custGeom>
                <a:avLst/>
                <a:gdLst/>
                <a:ahLst/>
                <a:cxnLst/>
                <a:rect l="l" t="t" r="r" b="b"/>
                <a:pathLst>
                  <a:path w="1030" h="2407" extrusionOk="0">
                    <a:moveTo>
                      <a:pt x="971" y="0"/>
                    </a:moveTo>
                    <a:cubicBezTo>
                      <a:pt x="964" y="0"/>
                      <a:pt x="957" y="0"/>
                      <a:pt x="950" y="7"/>
                    </a:cubicBezTo>
                    <a:cubicBezTo>
                      <a:pt x="829" y="93"/>
                      <a:pt x="729" y="215"/>
                      <a:pt x="650" y="343"/>
                    </a:cubicBezTo>
                    <a:cubicBezTo>
                      <a:pt x="565" y="472"/>
                      <a:pt x="508" y="614"/>
                      <a:pt x="450" y="749"/>
                    </a:cubicBezTo>
                    <a:cubicBezTo>
                      <a:pt x="386" y="914"/>
                      <a:pt x="328" y="1085"/>
                      <a:pt x="272" y="1250"/>
                    </a:cubicBezTo>
                    <a:cubicBezTo>
                      <a:pt x="215" y="1421"/>
                      <a:pt x="172" y="1593"/>
                      <a:pt x="129" y="1764"/>
                    </a:cubicBezTo>
                    <a:cubicBezTo>
                      <a:pt x="87" y="1935"/>
                      <a:pt x="44" y="2107"/>
                      <a:pt x="15" y="2285"/>
                    </a:cubicBezTo>
                    <a:cubicBezTo>
                      <a:pt x="8" y="2307"/>
                      <a:pt x="8" y="2328"/>
                      <a:pt x="1" y="2350"/>
                    </a:cubicBezTo>
                    <a:cubicBezTo>
                      <a:pt x="1" y="2371"/>
                      <a:pt x="8" y="2400"/>
                      <a:pt x="28" y="2400"/>
                    </a:cubicBezTo>
                    <a:cubicBezTo>
                      <a:pt x="37" y="2407"/>
                      <a:pt x="37" y="2407"/>
                      <a:pt x="44" y="2407"/>
                    </a:cubicBezTo>
                    <a:cubicBezTo>
                      <a:pt x="57" y="2407"/>
                      <a:pt x="80" y="2393"/>
                      <a:pt x="87" y="2371"/>
                    </a:cubicBezTo>
                    <a:cubicBezTo>
                      <a:pt x="114" y="2199"/>
                      <a:pt x="150" y="2028"/>
                      <a:pt x="193" y="1857"/>
                    </a:cubicBezTo>
                    <a:cubicBezTo>
                      <a:pt x="236" y="1685"/>
                      <a:pt x="278" y="1514"/>
                      <a:pt x="328" y="1342"/>
                    </a:cubicBezTo>
                    <a:cubicBezTo>
                      <a:pt x="386" y="1178"/>
                      <a:pt x="443" y="1006"/>
                      <a:pt x="508" y="844"/>
                    </a:cubicBezTo>
                    <a:cubicBezTo>
                      <a:pt x="522" y="808"/>
                      <a:pt x="536" y="772"/>
                      <a:pt x="551" y="736"/>
                    </a:cubicBezTo>
                    <a:cubicBezTo>
                      <a:pt x="551" y="729"/>
                      <a:pt x="558" y="722"/>
                      <a:pt x="558" y="715"/>
                    </a:cubicBezTo>
                    <a:cubicBezTo>
                      <a:pt x="558" y="707"/>
                      <a:pt x="565" y="707"/>
                      <a:pt x="565" y="700"/>
                    </a:cubicBezTo>
                    <a:lnTo>
                      <a:pt x="565" y="693"/>
                    </a:lnTo>
                    <a:cubicBezTo>
                      <a:pt x="572" y="672"/>
                      <a:pt x="578" y="657"/>
                      <a:pt x="585" y="643"/>
                    </a:cubicBezTo>
                    <a:cubicBezTo>
                      <a:pt x="621" y="571"/>
                      <a:pt x="650" y="508"/>
                      <a:pt x="686" y="443"/>
                    </a:cubicBezTo>
                    <a:cubicBezTo>
                      <a:pt x="707" y="407"/>
                      <a:pt x="729" y="379"/>
                      <a:pt x="750" y="350"/>
                    </a:cubicBezTo>
                    <a:cubicBezTo>
                      <a:pt x="757" y="329"/>
                      <a:pt x="765" y="314"/>
                      <a:pt x="779" y="300"/>
                    </a:cubicBezTo>
                    <a:cubicBezTo>
                      <a:pt x="786" y="293"/>
                      <a:pt x="786" y="287"/>
                      <a:pt x="793" y="278"/>
                    </a:cubicBezTo>
                    <a:lnTo>
                      <a:pt x="799" y="271"/>
                    </a:lnTo>
                    <a:lnTo>
                      <a:pt x="808" y="264"/>
                    </a:lnTo>
                    <a:cubicBezTo>
                      <a:pt x="851" y="208"/>
                      <a:pt x="901" y="158"/>
                      <a:pt x="957" y="107"/>
                    </a:cubicBezTo>
                    <a:cubicBezTo>
                      <a:pt x="964" y="107"/>
                      <a:pt x="964" y="100"/>
                      <a:pt x="971" y="100"/>
                    </a:cubicBezTo>
                    <a:lnTo>
                      <a:pt x="979" y="93"/>
                    </a:lnTo>
                    <a:lnTo>
                      <a:pt x="986" y="86"/>
                    </a:lnTo>
                    <a:lnTo>
                      <a:pt x="993" y="79"/>
                    </a:lnTo>
                    <a:cubicBezTo>
                      <a:pt x="1014" y="64"/>
                      <a:pt x="1029" y="43"/>
                      <a:pt x="1014" y="21"/>
                    </a:cubicBezTo>
                    <a:cubicBezTo>
                      <a:pt x="1007" y="7"/>
                      <a:pt x="986" y="0"/>
                      <a:pt x="971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28"/>
              <p:cNvSpPr/>
              <p:nvPr/>
            </p:nvSpPr>
            <p:spPr>
              <a:xfrm>
                <a:off x="3449081" y="1381711"/>
                <a:ext cx="5508" cy="34127"/>
              </a:xfrm>
              <a:custGeom>
                <a:avLst/>
                <a:gdLst/>
                <a:ahLst/>
                <a:cxnLst/>
                <a:rect l="l" t="t" r="r" b="b"/>
                <a:pathLst>
                  <a:path w="280" h="1735" extrusionOk="0">
                    <a:moveTo>
                      <a:pt x="43" y="0"/>
                    </a:moveTo>
                    <a:cubicBezTo>
                      <a:pt x="43" y="0"/>
                      <a:pt x="37" y="0"/>
                      <a:pt x="37" y="7"/>
                    </a:cubicBezTo>
                    <a:cubicBezTo>
                      <a:pt x="16" y="14"/>
                      <a:pt x="1" y="36"/>
                      <a:pt x="9" y="57"/>
                    </a:cubicBezTo>
                    <a:cubicBezTo>
                      <a:pt x="30" y="165"/>
                      <a:pt x="52" y="271"/>
                      <a:pt x="66" y="372"/>
                    </a:cubicBezTo>
                    <a:cubicBezTo>
                      <a:pt x="86" y="478"/>
                      <a:pt x="102" y="586"/>
                      <a:pt x="122" y="693"/>
                    </a:cubicBezTo>
                    <a:lnTo>
                      <a:pt x="122" y="706"/>
                    </a:lnTo>
                    <a:lnTo>
                      <a:pt x="122" y="729"/>
                    </a:lnTo>
                    <a:cubicBezTo>
                      <a:pt x="122" y="742"/>
                      <a:pt x="129" y="749"/>
                      <a:pt x="129" y="765"/>
                    </a:cubicBezTo>
                    <a:cubicBezTo>
                      <a:pt x="129" y="792"/>
                      <a:pt x="138" y="821"/>
                      <a:pt x="138" y="850"/>
                    </a:cubicBezTo>
                    <a:cubicBezTo>
                      <a:pt x="144" y="900"/>
                      <a:pt x="151" y="956"/>
                      <a:pt x="158" y="1006"/>
                    </a:cubicBezTo>
                    <a:cubicBezTo>
                      <a:pt x="165" y="1114"/>
                      <a:pt x="172" y="1220"/>
                      <a:pt x="180" y="1328"/>
                    </a:cubicBezTo>
                    <a:cubicBezTo>
                      <a:pt x="187" y="1443"/>
                      <a:pt x="187" y="1549"/>
                      <a:pt x="194" y="1657"/>
                    </a:cubicBezTo>
                    <a:lnTo>
                      <a:pt x="194" y="1692"/>
                    </a:lnTo>
                    <a:cubicBezTo>
                      <a:pt x="194" y="1721"/>
                      <a:pt x="208" y="1735"/>
                      <a:pt x="230" y="1735"/>
                    </a:cubicBezTo>
                    <a:lnTo>
                      <a:pt x="237" y="1735"/>
                    </a:lnTo>
                    <a:cubicBezTo>
                      <a:pt x="258" y="1735"/>
                      <a:pt x="280" y="1721"/>
                      <a:pt x="280" y="1692"/>
                    </a:cubicBezTo>
                    <a:cubicBezTo>
                      <a:pt x="273" y="1585"/>
                      <a:pt x="273" y="1477"/>
                      <a:pt x="266" y="1371"/>
                    </a:cubicBezTo>
                    <a:cubicBezTo>
                      <a:pt x="258" y="1263"/>
                      <a:pt x="251" y="1150"/>
                      <a:pt x="244" y="1042"/>
                    </a:cubicBezTo>
                    <a:cubicBezTo>
                      <a:pt x="237" y="936"/>
                      <a:pt x="223" y="828"/>
                      <a:pt x="208" y="722"/>
                    </a:cubicBezTo>
                    <a:cubicBezTo>
                      <a:pt x="194" y="614"/>
                      <a:pt x="180" y="501"/>
                      <a:pt x="158" y="393"/>
                    </a:cubicBezTo>
                    <a:cubicBezTo>
                      <a:pt x="138" y="286"/>
                      <a:pt x="122" y="178"/>
                      <a:pt x="95" y="72"/>
                    </a:cubicBezTo>
                    <a:cubicBezTo>
                      <a:pt x="95" y="57"/>
                      <a:pt x="95" y="50"/>
                      <a:pt x="86" y="36"/>
                    </a:cubicBezTo>
                    <a:cubicBezTo>
                      <a:pt x="86" y="14"/>
                      <a:pt x="66" y="0"/>
                      <a:pt x="43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28"/>
              <p:cNvSpPr/>
              <p:nvPr/>
            </p:nvSpPr>
            <p:spPr>
              <a:xfrm>
                <a:off x="3484645" y="1271874"/>
                <a:ext cx="28246" cy="32711"/>
              </a:xfrm>
              <a:custGeom>
                <a:avLst/>
                <a:gdLst/>
                <a:ahLst/>
                <a:cxnLst/>
                <a:rect l="l" t="t" r="r" b="b"/>
                <a:pathLst>
                  <a:path w="1436" h="1663" extrusionOk="0">
                    <a:moveTo>
                      <a:pt x="1392" y="0"/>
                    </a:moveTo>
                    <a:cubicBezTo>
                      <a:pt x="1379" y="0"/>
                      <a:pt x="1372" y="7"/>
                      <a:pt x="1356" y="14"/>
                    </a:cubicBezTo>
                    <a:cubicBezTo>
                      <a:pt x="1158" y="185"/>
                      <a:pt x="964" y="370"/>
                      <a:pt x="786" y="571"/>
                    </a:cubicBezTo>
                    <a:cubicBezTo>
                      <a:pt x="592" y="772"/>
                      <a:pt x="414" y="986"/>
                      <a:pt x="242" y="1207"/>
                    </a:cubicBezTo>
                    <a:cubicBezTo>
                      <a:pt x="163" y="1313"/>
                      <a:pt x="78" y="1428"/>
                      <a:pt x="1" y="1534"/>
                    </a:cubicBezTo>
                    <a:cubicBezTo>
                      <a:pt x="8" y="1577"/>
                      <a:pt x="14" y="1620"/>
                      <a:pt x="21" y="1663"/>
                    </a:cubicBezTo>
                    <a:cubicBezTo>
                      <a:pt x="93" y="1550"/>
                      <a:pt x="172" y="1442"/>
                      <a:pt x="249" y="1342"/>
                    </a:cubicBezTo>
                    <a:cubicBezTo>
                      <a:pt x="414" y="1121"/>
                      <a:pt x="592" y="907"/>
                      <a:pt x="779" y="700"/>
                    </a:cubicBezTo>
                    <a:cubicBezTo>
                      <a:pt x="957" y="506"/>
                      <a:pt x="1142" y="314"/>
                      <a:pt x="1343" y="143"/>
                    </a:cubicBezTo>
                    <a:cubicBezTo>
                      <a:pt x="1372" y="120"/>
                      <a:pt x="1392" y="100"/>
                      <a:pt x="1421" y="77"/>
                    </a:cubicBezTo>
                    <a:cubicBezTo>
                      <a:pt x="1435" y="64"/>
                      <a:pt x="1435" y="28"/>
                      <a:pt x="1421" y="14"/>
                    </a:cubicBezTo>
                    <a:cubicBezTo>
                      <a:pt x="1415" y="7"/>
                      <a:pt x="1399" y="0"/>
                      <a:pt x="1392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28"/>
              <p:cNvSpPr/>
              <p:nvPr/>
            </p:nvSpPr>
            <p:spPr>
              <a:xfrm>
                <a:off x="3463401" y="1302048"/>
                <a:ext cx="21676" cy="38652"/>
              </a:xfrm>
              <a:custGeom>
                <a:avLst/>
                <a:gdLst/>
                <a:ahLst/>
                <a:cxnLst/>
                <a:rect l="l" t="t" r="r" b="b"/>
                <a:pathLst>
                  <a:path w="1102" h="1965" extrusionOk="0">
                    <a:moveTo>
                      <a:pt x="1081" y="0"/>
                    </a:moveTo>
                    <a:cubicBezTo>
                      <a:pt x="995" y="122"/>
                      <a:pt x="916" y="244"/>
                      <a:pt x="837" y="365"/>
                    </a:cubicBezTo>
                    <a:cubicBezTo>
                      <a:pt x="680" y="600"/>
                      <a:pt x="537" y="843"/>
                      <a:pt x="409" y="1087"/>
                    </a:cubicBezTo>
                    <a:cubicBezTo>
                      <a:pt x="280" y="1322"/>
                      <a:pt x="159" y="1565"/>
                      <a:pt x="52" y="1808"/>
                    </a:cubicBezTo>
                    <a:cubicBezTo>
                      <a:pt x="37" y="1836"/>
                      <a:pt x="23" y="1865"/>
                      <a:pt x="16" y="1901"/>
                    </a:cubicBezTo>
                    <a:cubicBezTo>
                      <a:pt x="1" y="1921"/>
                      <a:pt x="9" y="1944"/>
                      <a:pt x="30" y="1957"/>
                    </a:cubicBezTo>
                    <a:cubicBezTo>
                      <a:pt x="37" y="1957"/>
                      <a:pt x="44" y="1964"/>
                      <a:pt x="52" y="1964"/>
                    </a:cubicBezTo>
                    <a:cubicBezTo>
                      <a:pt x="66" y="1964"/>
                      <a:pt x="80" y="1957"/>
                      <a:pt x="87" y="1944"/>
                    </a:cubicBezTo>
                    <a:cubicBezTo>
                      <a:pt x="195" y="1694"/>
                      <a:pt x="309" y="1457"/>
                      <a:pt x="429" y="1222"/>
                    </a:cubicBezTo>
                    <a:cubicBezTo>
                      <a:pt x="566" y="979"/>
                      <a:pt x="702" y="737"/>
                      <a:pt x="851" y="501"/>
                    </a:cubicBezTo>
                    <a:cubicBezTo>
                      <a:pt x="930" y="372"/>
                      <a:pt x="1016" y="250"/>
                      <a:pt x="1101" y="129"/>
                    </a:cubicBezTo>
                    <a:cubicBezTo>
                      <a:pt x="1094" y="86"/>
                      <a:pt x="1088" y="43"/>
                      <a:pt x="1081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28"/>
              <p:cNvSpPr/>
              <p:nvPr/>
            </p:nvSpPr>
            <p:spPr>
              <a:xfrm>
                <a:off x="3462162" y="1349098"/>
                <a:ext cx="4642" cy="4111"/>
              </a:xfrm>
              <a:custGeom>
                <a:avLst/>
                <a:gdLst/>
                <a:ahLst/>
                <a:cxnLst/>
                <a:rect l="l" t="t" r="r" b="b"/>
                <a:pathLst>
                  <a:path w="236" h="209" extrusionOk="0">
                    <a:moveTo>
                      <a:pt x="129" y="1"/>
                    </a:moveTo>
                    <a:cubicBezTo>
                      <a:pt x="107" y="30"/>
                      <a:pt x="86" y="59"/>
                      <a:pt x="57" y="86"/>
                    </a:cubicBezTo>
                    <a:cubicBezTo>
                      <a:pt x="43" y="102"/>
                      <a:pt x="30" y="122"/>
                      <a:pt x="14" y="136"/>
                    </a:cubicBezTo>
                    <a:cubicBezTo>
                      <a:pt x="0" y="158"/>
                      <a:pt x="0" y="179"/>
                      <a:pt x="14" y="201"/>
                    </a:cubicBezTo>
                    <a:cubicBezTo>
                      <a:pt x="30" y="208"/>
                      <a:pt x="36" y="208"/>
                      <a:pt x="50" y="208"/>
                    </a:cubicBezTo>
                    <a:cubicBezTo>
                      <a:pt x="57" y="208"/>
                      <a:pt x="72" y="208"/>
                      <a:pt x="79" y="201"/>
                    </a:cubicBezTo>
                    <a:cubicBezTo>
                      <a:pt x="129" y="136"/>
                      <a:pt x="186" y="73"/>
                      <a:pt x="235" y="8"/>
                    </a:cubicBezTo>
                    <a:lnTo>
                      <a:pt x="129" y="1"/>
                    </a:lnTo>
                    <a:close/>
                  </a:path>
                </a:pathLst>
              </a:custGeom>
              <a:solidFill>
                <a:srgbClr val="FBEE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28"/>
              <p:cNvSpPr/>
              <p:nvPr/>
            </p:nvSpPr>
            <p:spPr>
              <a:xfrm>
                <a:off x="3464699" y="1310191"/>
                <a:ext cx="40874" cy="39065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1986" extrusionOk="0">
                    <a:moveTo>
                      <a:pt x="2028" y="1"/>
                    </a:moveTo>
                    <a:cubicBezTo>
                      <a:pt x="2021" y="1"/>
                      <a:pt x="2014" y="1"/>
                      <a:pt x="2007" y="8"/>
                    </a:cubicBezTo>
                    <a:cubicBezTo>
                      <a:pt x="1836" y="87"/>
                      <a:pt x="1685" y="195"/>
                      <a:pt x="1536" y="308"/>
                    </a:cubicBezTo>
                    <a:cubicBezTo>
                      <a:pt x="1378" y="429"/>
                      <a:pt x="1236" y="565"/>
                      <a:pt x="1092" y="700"/>
                    </a:cubicBezTo>
                    <a:cubicBezTo>
                      <a:pt x="972" y="829"/>
                      <a:pt x="850" y="966"/>
                      <a:pt x="728" y="1101"/>
                    </a:cubicBezTo>
                    <a:cubicBezTo>
                      <a:pt x="699" y="1158"/>
                      <a:pt x="672" y="1223"/>
                      <a:pt x="650" y="1280"/>
                    </a:cubicBezTo>
                    <a:lnTo>
                      <a:pt x="178" y="1758"/>
                    </a:lnTo>
                    <a:cubicBezTo>
                      <a:pt x="122" y="1830"/>
                      <a:pt x="63" y="1909"/>
                      <a:pt x="0" y="1979"/>
                    </a:cubicBezTo>
                    <a:lnTo>
                      <a:pt x="106" y="1986"/>
                    </a:lnTo>
                    <a:cubicBezTo>
                      <a:pt x="171" y="1909"/>
                      <a:pt x="235" y="1823"/>
                      <a:pt x="307" y="1744"/>
                    </a:cubicBezTo>
                    <a:cubicBezTo>
                      <a:pt x="429" y="1586"/>
                      <a:pt x="557" y="1429"/>
                      <a:pt x="692" y="1273"/>
                    </a:cubicBezTo>
                    <a:cubicBezTo>
                      <a:pt x="821" y="1122"/>
                      <a:pt x="956" y="966"/>
                      <a:pt x="1100" y="822"/>
                    </a:cubicBezTo>
                    <a:cubicBezTo>
                      <a:pt x="1243" y="680"/>
                      <a:pt x="1385" y="544"/>
                      <a:pt x="1536" y="416"/>
                    </a:cubicBezTo>
                    <a:cubicBezTo>
                      <a:pt x="1556" y="400"/>
                      <a:pt x="1579" y="387"/>
                      <a:pt x="1592" y="373"/>
                    </a:cubicBezTo>
                    <a:cubicBezTo>
                      <a:pt x="1599" y="366"/>
                      <a:pt x="1606" y="366"/>
                      <a:pt x="1606" y="357"/>
                    </a:cubicBezTo>
                    <a:lnTo>
                      <a:pt x="1615" y="357"/>
                    </a:lnTo>
                    <a:cubicBezTo>
                      <a:pt x="1628" y="344"/>
                      <a:pt x="1635" y="337"/>
                      <a:pt x="1642" y="330"/>
                    </a:cubicBezTo>
                    <a:cubicBezTo>
                      <a:pt x="1685" y="301"/>
                      <a:pt x="1721" y="280"/>
                      <a:pt x="1757" y="251"/>
                    </a:cubicBezTo>
                    <a:cubicBezTo>
                      <a:pt x="1836" y="201"/>
                      <a:pt x="1914" y="152"/>
                      <a:pt x="1992" y="109"/>
                    </a:cubicBezTo>
                    <a:cubicBezTo>
                      <a:pt x="2014" y="100"/>
                      <a:pt x="2028" y="87"/>
                      <a:pt x="2050" y="80"/>
                    </a:cubicBezTo>
                    <a:cubicBezTo>
                      <a:pt x="2070" y="66"/>
                      <a:pt x="2077" y="37"/>
                      <a:pt x="2064" y="23"/>
                    </a:cubicBezTo>
                    <a:cubicBezTo>
                      <a:pt x="2057" y="8"/>
                      <a:pt x="2043" y="1"/>
                      <a:pt x="2028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28"/>
              <p:cNvSpPr/>
              <p:nvPr/>
            </p:nvSpPr>
            <p:spPr>
              <a:xfrm>
                <a:off x="3468201" y="1331848"/>
                <a:ext cx="10838" cy="12923"/>
              </a:xfrm>
              <a:custGeom>
                <a:avLst/>
                <a:gdLst/>
                <a:ahLst/>
                <a:cxnLst/>
                <a:rect l="l" t="t" r="r" b="b"/>
                <a:pathLst>
                  <a:path w="551" h="657" extrusionOk="0">
                    <a:moveTo>
                      <a:pt x="550" y="0"/>
                    </a:moveTo>
                    <a:lnTo>
                      <a:pt x="550" y="0"/>
                    </a:lnTo>
                    <a:cubicBezTo>
                      <a:pt x="537" y="21"/>
                      <a:pt x="514" y="36"/>
                      <a:pt x="501" y="57"/>
                    </a:cubicBezTo>
                    <a:cubicBezTo>
                      <a:pt x="365" y="208"/>
                      <a:pt x="244" y="364"/>
                      <a:pt x="115" y="521"/>
                    </a:cubicBezTo>
                    <a:cubicBezTo>
                      <a:pt x="79" y="564"/>
                      <a:pt x="36" y="614"/>
                      <a:pt x="0" y="657"/>
                    </a:cubicBezTo>
                    <a:lnTo>
                      <a:pt x="472" y="179"/>
                    </a:lnTo>
                    <a:cubicBezTo>
                      <a:pt x="494" y="122"/>
                      <a:pt x="521" y="57"/>
                      <a:pt x="55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28"/>
              <p:cNvSpPr/>
              <p:nvPr/>
            </p:nvSpPr>
            <p:spPr>
              <a:xfrm>
                <a:off x="3437456" y="1312866"/>
                <a:ext cx="14753" cy="3794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1929" extrusionOk="0">
                    <a:moveTo>
                      <a:pt x="43" y="0"/>
                    </a:moveTo>
                    <a:cubicBezTo>
                      <a:pt x="28" y="0"/>
                      <a:pt x="21" y="7"/>
                      <a:pt x="14" y="16"/>
                    </a:cubicBezTo>
                    <a:cubicBezTo>
                      <a:pt x="7" y="23"/>
                      <a:pt x="0" y="36"/>
                      <a:pt x="0" y="43"/>
                    </a:cubicBezTo>
                    <a:cubicBezTo>
                      <a:pt x="0" y="59"/>
                      <a:pt x="7" y="65"/>
                      <a:pt x="14" y="72"/>
                    </a:cubicBezTo>
                    <a:cubicBezTo>
                      <a:pt x="14" y="79"/>
                      <a:pt x="21" y="86"/>
                      <a:pt x="28" y="93"/>
                    </a:cubicBezTo>
                    <a:cubicBezTo>
                      <a:pt x="28" y="101"/>
                      <a:pt x="34" y="101"/>
                      <a:pt x="34" y="108"/>
                    </a:cubicBezTo>
                    <a:cubicBezTo>
                      <a:pt x="50" y="122"/>
                      <a:pt x="57" y="129"/>
                      <a:pt x="64" y="144"/>
                    </a:cubicBezTo>
                    <a:cubicBezTo>
                      <a:pt x="86" y="172"/>
                      <a:pt x="106" y="201"/>
                      <a:pt x="120" y="221"/>
                    </a:cubicBezTo>
                    <a:cubicBezTo>
                      <a:pt x="156" y="280"/>
                      <a:pt x="192" y="329"/>
                      <a:pt x="228" y="386"/>
                    </a:cubicBezTo>
                    <a:cubicBezTo>
                      <a:pt x="292" y="501"/>
                      <a:pt x="350" y="616"/>
                      <a:pt x="406" y="729"/>
                    </a:cubicBezTo>
                    <a:cubicBezTo>
                      <a:pt x="413" y="744"/>
                      <a:pt x="420" y="758"/>
                      <a:pt x="420" y="772"/>
                    </a:cubicBezTo>
                    <a:lnTo>
                      <a:pt x="420" y="778"/>
                    </a:lnTo>
                    <a:lnTo>
                      <a:pt x="429" y="778"/>
                    </a:lnTo>
                    <a:lnTo>
                      <a:pt x="429" y="787"/>
                    </a:lnTo>
                    <a:cubicBezTo>
                      <a:pt x="436" y="801"/>
                      <a:pt x="436" y="808"/>
                      <a:pt x="442" y="814"/>
                    </a:cubicBezTo>
                    <a:cubicBezTo>
                      <a:pt x="449" y="844"/>
                      <a:pt x="463" y="873"/>
                      <a:pt x="472" y="900"/>
                    </a:cubicBezTo>
                    <a:cubicBezTo>
                      <a:pt x="499" y="965"/>
                      <a:pt x="514" y="1022"/>
                      <a:pt x="535" y="1087"/>
                    </a:cubicBezTo>
                    <a:cubicBezTo>
                      <a:pt x="571" y="1207"/>
                      <a:pt x="600" y="1335"/>
                      <a:pt x="621" y="1464"/>
                    </a:cubicBezTo>
                    <a:cubicBezTo>
                      <a:pt x="628" y="1493"/>
                      <a:pt x="634" y="1529"/>
                      <a:pt x="643" y="1558"/>
                    </a:cubicBezTo>
                    <a:lnTo>
                      <a:pt x="643" y="1565"/>
                    </a:lnTo>
                    <a:lnTo>
                      <a:pt x="643" y="1572"/>
                    </a:lnTo>
                    <a:lnTo>
                      <a:pt x="643" y="1601"/>
                    </a:lnTo>
                    <a:cubicBezTo>
                      <a:pt x="650" y="1615"/>
                      <a:pt x="650" y="1629"/>
                      <a:pt x="650" y="1651"/>
                    </a:cubicBezTo>
                    <a:cubicBezTo>
                      <a:pt x="650" y="1678"/>
                      <a:pt x="657" y="1701"/>
                      <a:pt x="657" y="1737"/>
                    </a:cubicBezTo>
                    <a:cubicBezTo>
                      <a:pt x="686" y="1757"/>
                      <a:pt x="720" y="1779"/>
                      <a:pt x="749" y="1807"/>
                    </a:cubicBezTo>
                    <a:cubicBezTo>
                      <a:pt x="742" y="1701"/>
                      <a:pt x="729" y="1593"/>
                      <a:pt x="713" y="1486"/>
                    </a:cubicBezTo>
                    <a:cubicBezTo>
                      <a:pt x="693" y="1358"/>
                      <a:pt x="663" y="1236"/>
                      <a:pt x="628" y="1108"/>
                    </a:cubicBezTo>
                    <a:cubicBezTo>
                      <a:pt x="592" y="979"/>
                      <a:pt x="549" y="857"/>
                      <a:pt x="499" y="729"/>
                    </a:cubicBezTo>
                    <a:cubicBezTo>
                      <a:pt x="449" y="616"/>
                      <a:pt x="393" y="494"/>
                      <a:pt x="321" y="386"/>
                    </a:cubicBezTo>
                    <a:cubicBezTo>
                      <a:pt x="257" y="273"/>
                      <a:pt x="185" y="165"/>
                      <a:pt x="106" y="59"/>
                    </a:cubicBezTo>
                    <a:cubicBezTo>
                      <a:pt x="93" y="43"/>
                      <a:pt x="86" y="29"/>
                      <a:pt x="70" y="16"/>
                    </a:cubicBezTo>
                    <a:cubicBezTo>
                      <a:pt x="64" y="7"/>
                      <a:pt x="50" y="0"/>
                      <a:pt x="43" y="0"/>
                    </a:cubicBezTo>
                    <a:close/>
                    <a:moveTo>
                      <a:pt x="663" y="1850"/>
                    </a:moveTo>
                    <a:lnTo>
                      <a:pt x="663" y="1886"/>
                    </a:lnTo>
                    <a:cubicBezTo>
                      <a:pt x="663" y="1908"/>
                      <a:pt x="686" y="1928"/>
                      <a:pt x="706" y="1928"/>
                    </a:cubicBezTo>
                    <a:cubicBezTo>
                      <a:pt x="729" y="1928"/>
                      <a:pt x="749" y="1915"/>
                      <a:pt x="749" y="1886"/>
                    </a:cubicBezTo>
                    <a:lnTo>
                      <a:pt x="749" y="1879"/>
                    </a:lnTo>
                    <a:cubicBezTo>
                      <a:pt x="742" y="1886"/>
                      <a:pt x="735" y="1886"/>
                      <a:pt x="729" y="1886"/>
                    </a:cubicBezTo>
                    <a:cubicBezTo>
                      <a:pt x="713" y="1886"/>
                      <a:pt x="706" y="1879"/>
                      <a:pt x="699" y="1872"/>
                    </a:cubicBezTo>
                    <a:cubicBezTo>
                      <a:pt x="686" y="1865"/>
                      <a:pt x="677" y="1858"/>
                      <a:pt x="663" y="185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28"/>
              <p:cNvSpPr/>
              <p:nvPr/>
            </p:nvSpPr>
            <p:spPr>
              <a:xfrm>
                <a:off x="3425654" y="1325101"/>
                <a:ext cx="26987" cy="24863"/>
              </a:xfrm>
              <a:custGeom>
                <a:avLst/>
                <a:gdLst/>
                <a:ahLst/>
                <a:cxnLst/>
                <a:rect l="l" t="t" r="r" b="b"/>
                <a:pathLst>
                  <a:path w="1372" h="1264" extrusionOk="0">
                    <a:moveTo>
                      <a:pt x="50" y="0"/>
                    </a:moveTo>
                    <a:cubicBezTo>
                      <a:pt x="35" y="0"/>
                      <a:pt x="21" y="7"/>
                      <a:pt x="14" y="14"/>
                    </a:cubicBezTo>
                    <a:cubicBezTo>
                      <a:pt x="0" y="36"/>
                      <a:pt x="0" y="57"/>
                      <a:pt x="14" y="79"/>
                    </a:cubicBezTo>
                    <a:cubicBezTo>
                      <a:pt x="93" y="156"/>
                      <a:pt x="172" y="242"/>
                      <a:pt x="249" y="321"/>
                    </a:cubicBezTo>
                    <a:cubicBezTo>
                      <a:pt x="335" y="400"/>
                      <a:pt x="413" y="479"/>
                      <a:pt x="499" y="558"/>
                    </a:cubicBezTo>
                    <a:cubicBezTo>
                      <a:pt x="578" y="636"/>
                      <a:pt x="664" y="713"/>
                      <a:pt x="749" y="785"/>
                    </a:cubicBezTo>
                    <a:cubicBezTo>
                      <a:pt x="828" y="864"/>
                      <a:pt x="914" y="936"/>
                      <a:pt x="1000" y="1007"/>
                    </a:cubicBezTo>
                    <a:cubicBezTo>
                      <a:pt x="1085" y="1085"/>
                      <a:pt x="1178" y="1157"/>
                      <a:pt x="1263" y="1228"/>
                    </a:cubicBezTo>
                    <a:cubicBezTo>
                      <a:pt x="1277" y="1236"/>
                      <a:pt x="1286" y="1243"/>
                      <a:pt x="1299" y="1250"/>
                    </a:cubicBezTo>
                    <a:cubicBezTo>
                      <a:pt x="1306" y="1257"/>
                      <a:pt x="1313" y="1264"/>
                      <a:pt x="1329" y="1264"/>
                    </a:cubicBezTo>
                    <a:cubicBezTo>
                      <a:pt x="1335" y="1264"/>
                      <a:pt x="1342" y="1264"/>
                      <a:pt x="1349" y="1257"/>
                    </a:cubicBezTo>
                    <a:cubicBezTo>
                      <a:pt x="1356" y="1257"/>
                      <a:pt x="1356" y="1257"/>
                      <a:pt x="1356" y="1250"/>
                    </a:cubicBezTo>
                    <a:cubicBezTo>
                      <a:pt x="1363" y="1243"/>
                      <a:pt x="1371" y="1236"/>
                      <a:pt x="1371" y="1221"/>
                    </a:cubicBezTo>
                    <a:cubicBezTo>
                      <a:pt x="1371" y="1214"/>
                      <a:pt x="1363" y="1200"/>
                      <a:pt x="1356" y="1193"/>
                    </a:cubicBezTo>
                    <a:cubicBezTo>
                      <a:pt x="1356" y="1185"/>
                      <a:pt x="1349" y="1185"/>
                      <a:pt x="1349" y="1185"/>
                    </a:cubicBezTo>
                    <a:cubicBezTo>
                      <a:pt x="1320" y="1157"/>
                      <a:pt x="1286" y="1135"/>
                      <a:pt x="1257" y="1115"/>
                    </a:cubicBezTo>
                    <a:cubicBezTo>
                      <a:pt x="1200" y="1065"/>
                      <a:pt x="1149" y="1022"/>
                      <a:pt x="1092" y="979"/>
                    </a:cubicBezTo>
                    <a:cubicBezTo>
                      <a:pt x="1006" y="907"/>
                      <a:pt x="921" y="828"/>
                      <a:pt x="835" y="756"/>
                    </a:cubicBezTo>
                    <a:cubicBezTo>
                      <a:pt x="749" y="679"/>
                      <a:pt x="670" y="600"/>
                      <a:pt x="585" y="528"/>
                    </a:cubicBezTo>
                    <a:cubicBezTo>
                      <a:pt x="506" y="450"/>
                      <a:pt x="420" y="371"/>
                      <a:pt x="343" y="294"/>
                    </a:cubicBezTo>
                    <a:cubicBezTo>
                      <a:pt x="264" y="208"/>
                      <a:pt x="185" y="129"/>
                      <a:pt x="107" y="43"/>
                    </a:cubicBezTo>
                    <a:cubicBezTo>
                      <a:pt x="100" y="36"/>
                      <a:pt x="86" y="28"/>
                      <a:pt x="77" y="14"/>
                    </a:cubicBezTo>
                    <a:cubicBezTo>
                      <a:pt x="71" y="7"/>
                      <a:pt x="57" y="0"/>
                      <a:pt x="5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8" name="Google Shape;888;p28"/>
              <p:cNvSpPr/>
              <p:nvPr/>
            </p:nvSpPr>
            <p:spPr>
              <a:xfrm>
                <a:off x="3413007" y="1340975"/>
                <a:ext cx="27833" cy="10268"/>
              </a:xfrm>
              <a:custGeom>
                <a:avLst/>
                <a:gdLst/>
                <a:ahLst/>
                <a:cxnLst/>
                <a:rect l="l" t="t" r="r" b="b"/>
                <a:pathLst>
                  <a:path w="1415" h="522" extrusionOk="0">
                    <a:moveTo>
                      <a:pt x="50" y="1"/>
                    </a:moveTo>
                    <a:cubicBezTo>
                      <a:pt x="35" y="1"/>
                      <a:pt x="14" y="8"/>
                      <a:pt x="8" y="21"/>
                    </a:cubicBezTo>
                    <a:cubicBezTo>
                      <a:pt x="1" y="44"/>
                      <a:pt x="8" y="64"/>
                      <a:pt x="28" y="78"/>
                    </a:cubicBezTo>
                    <a:cubicBezTo>
                      <a:pt x="107" y="129"/>
                      <a:pt x="186" y="164"/>
                      <a:pt x="271" y="206"/>
                    </a:cubicBezTo>
                    <a:cubicBezTo>
                      <a:pt x="357" y="249"/>
                      <a:pt x="443" y="285"/>
                      <a:pt x="529" y="314"/>
                    </a:cubicBezTo>
                    <a:cubicBezTo>
                      <a:pt x="614" y="350"/>
                      <a:pt x="700" y="378"/>
                      <a:pt x="792" y="407"/>
                    </a:cubicBezTo>
                    <a:cubicBezTo>
                      <a:pt x="878" y="429"/>
                      <a:pt x="964" y="450"/>
                      <a:pt x="1056" y="472"/>
                    </a:cubicBezTo>
                    <a:cubicBezTo>
                      <a:pt x="1149" y="493"/>
                      <a:pt x="1243" y="506"/>
                      <a:pt x="1336" y="522"/>
                    </a:cubicBezTo>
                    <a:lnTo>
                      <a:pt x="1372" y="522"/>
                    </a:lnTo>
                    <a:cubicBezTo>
                      <a:pt x="1379" y="522"/>
                      <a:pt x="1392" y="515"/>
                      <a:pt x="1399" y="506"/>
                    </a:cubicBezTo>
                    <a:cubicBezTo>
                      <a:pt x="1406" y="499"/>
                      <a:pt x="1415" y="493"/>
                      <a:pt x="1415" y="479"/>
                    </a:cubicBezTo>
                    <a:cubicBezTo>
                      <a:pt x="1415" y="472"/>
                      <a:pt x="1406" y="457"/>
                      <a:pt x="1399" y="450"/>
                    </a:cubicBezTo>
                    <a:cubicBezTo>
                      <a:pt x="1392" y="443"/>
                      <a:pt x="1379" y="436"/>
                      <a:pt x="1372" y="436"/>
                    </a:cubicBezTo>
                    <a:cubicBezTo>
                      <a:pt x="1349" y="436"/>
                      <a:pt x="1336" y="436"/>
                      <a:pt x="1320" y="429"/>
                    </a:cubicBezTo>
                    <a:cubicBezTo>
                      <a:pt x="1200" y="414"/>
                      <a:pt x="1086" y="393"/>
                      <a:pt x="971" y="364"/>
                    </a:cubicBezTo>
                    <a:cubicBezTo>
                      <a:pt x="849" y="335"/>
                      <a:pt x="736" y="301"/>
                      <a:pt x="621" y="265"/>
                    </a:cubicBezTo>
                    <a:cubicBezTo>
                      <a:pt x="565" y="236"/>
                      <a:pt x="499" y="215"/>
                      <a:pt x="436" y="186"/>
                    </a:cubicBezTo>
                    <a:cubicBezTo>
                      <a:pt x="343" y="150"/>
                      <a:pt x="242" y="100"/>
                      <a:pt x="150" y="50"/>
                    </a:cubicBezTo>
                    <a:cubicBezTo>
                      <a:pt x="121" y="35"/>
                      <a:pt x="93" y="21"/>
                      <a:pt x="71" y="8"/>
                    </a:cubicBezTo>
                    <a:cubicBezTo>
                      <a:pt x="64" y="1"/>
                      <a:pt x="57" y="1"/>
                      <a:pt x="5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89" name="Google Shape;889;p28"/>
              <p:cNvSpPr/>
              <p:nvPr/>
            </p:nvSpPr>
            <p:spPr>
              <a:xfrm>
                <a:off x="3451206" y="1283086"/>
                <a:ext cx="11684" cy="6280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193" extrusionOk="0">
                    <a:moveTo>
                      <a:pt x="50" y="1"/>
                    </a:moveTo>
                    <a:cubicBezTo>
                      <a:pt x="43" y="1"/>
                      <a:pt x="36" y="8"/>
                      <a:pt x="30" y="8"/>
                    </a:cubicBezTo>
                    <a:cubicBezTo>
                      <a:pt x="7" y="22"/>
                      <a:pt x="0" y="51"/>
                      <a:pt x="14" y="64"/>
                    </a:cubicBezTo>
                    <a:cubicBezTo>
                      <a:pt x="122" y="244"/>
                      <a:pt x="208" y="423"/>
                      <a:pt x="278" y="615"/>
                    </a:cubicBezTo>
                    <a:cubicBezTo>
                      <a:pt x="350" y="808"/>
                      <a:pt x="400" y="1007"/>
                      <a:pt x="436" y="1208"/>
                    </a:cubicBezTo>
                    <a:cubicBezTo>
                      <a:pt x="472" y="1415"/>
                      <a:pt x="492" y="1615"/>
                      <a:pt x="501" y="1821"/>
                    </a:cubicBezTo>
                    <a:cubicBezTo>
                      <a:pt x="508" y="2029"/>
                      <a:pt x="501" y="2243"/>
                      <a:pt x="486" y="2450"/>
                    </a:cubicBezTo>
                    <a:cubicBezTo>
                      <a:pt x="465" y="2658"/>
                      <a:pt x="436" y="2858"/>
                      <a:pt x="400" y="3064"/>
                    </a:cubicBezTo>
                    <a:cubicBezTo>
                      <a:pt x="393" y="3086"/>
                      <a:pt x="386" y="3115"/>
                      <a:pt x="379" y="3143"/>
                    </a:cubicBezTo>
                    <a:cubicBezTo>
                      <a:pt x="379" y="3165"/>
                      <a:pt x="386" y="3185"/>
                      <a:pt x="415" y="3192"/>
                    </a:cubicBezTo>
                    <a:lnTo>
                      <a:pt x="422" y="3192"/>
                    </a:lnTo>
                    <a:cubicBezTo>
                      <a:pt x="443" y="3192"/>
                      <a:pt x="465" y="3179"/>
                      <a:pt x="465" y="3165"/>
                    </a:cubicBezTo>
                    <a:cubicBezTo>
                      <a:pt x="508" y="2957"/>
                      <a:pt x="535" y="2743"/>
                      <a:pt x="557" y="2536"/>
                    </a:cubicBezTo>
                    <a:cubicBezTo>
                      <a:pt x="578" y="2322"/>
                      <a:pt x="593" y="2107"/>
                      <a:pt x="587" y="1900"/>
                    </a:cubicBezTo>
                    <a:cubicBezTo>
                      <a:pt x="587" y="1686"/>
                      <a:pt x="564" y="1472"/>
                      <a:pt x="535" y="1264"/>
                    </a:cubicBezTo>
                    <a:cubicBezTo>
                      <a:pt x="501" y="1058"/>
                      <a:pt x="450" y="858"/>
                      <a:pt x="386" y="657"/>
                    </a:cubicBezTo>
                    <a:cubicBezTo>
                      <a:pt x="314" y="465"/>
                      <a:pt x="228" y="272"/>
                      <a:pt x="129" y="94"/>
                    </a:cubicBezTo>
                    <a:cubicBezTo>
                      <a:pt x="115" y="64"/>
                      <a:pt x="100" y="44"/>
                      <a:pt x="86" y="22"/>
                    </a:cubicBezTo>
                    <a:cubicBezTo>
                      <a:pt x="79" y="8"/>
                      <a:pt x="64" y="1"/>
                      <a:pt x="5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0" name="Google Shape;890;p28"/>
              <p:cNvSpPr/>
              <p:nvPr/>
            </p:nvSpPr>
            <p:spPr>
              <a:xfrm>
                <a:off x="3390248" y="1352068"/>
                <a:ext cx="3541" cy="1849"/>
              </a:xfrm>
              <a:custGeom>
                <a:avLst/>
                <a:gdLst/>
                <a:ahLst/>
                <a:cxnLst/>
                <a:rect l="l" t="t" r="r" b="b"/>
                <a:pathLst>
                  <a:path w="180" h="94" extrusionOk="0">
                    <a:moveTo>
                      <a:pt x="100" y="1"/>
                    </a:moveTo>
                    <a:cubicBezTo>
                      <a:pt x="78" y="1"/>
                      <a:pt x="64" y="7"/>
                      <a:pt x="50" y="7"/>
                    </a:cubicBezTo>
                    <a:cubicBezTo>
                      <a:pt x="28" y="7"/>
                      <a:pt x="1" y="21"/>
                      <a:pt x="8" y="50"/>
                    </a:cubicBezTo>
                    <a:cubicBezTo>
                      <a:pt x="8" y="71"/>
                      <a:pt x="21" y="93"/>
                      <a:pt x="44" y="93"/>
                    </a:cubicBezTo>
                    <a:lnTo>
                      <a:pt x="50" y="93"/>
                    </a:lnTo>
                    <a:cubicBezTo>
                      <a:pt x="93" y="86"/>
                      <a:pt x="136" y="86"/>
                      <a:pt x="179" y="79"/>
                    </a:cubicBezTo>
                    <a:cubicBezTo>
                      <a:pt x="150" y="50"/>
                      <a:pt x="121" y="28"/>
                      <a:pt x="10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1" name="Google Shape;891;p28"/>
              <p:cNvSpPr/>
              <p:nvPr/>
            </p:nvSpPr>
            <p:spPr>
              <a:xfrm>
                <a:off x="3392215" y="1351498"/>
                <a:ext cx="40028" cy="5350"/>
              </a:xfrm>
              <a:custGeom>
                <a:avLst/>
                <a:gdLst/>
                <a:ahLst/>
                <a:cxnLst/>
                <a:rect l="l" t="t" r="r" b="b"/>
                <a:pathLst>
                  <a:path w="2035" h="272" extrusionOk="0">
                    <a:moveTo>
                      <a:pt x="550" y="0"/>
                    </a:moveTo>
                    <a:cubicBezTo>
                      <a:pt x="501" y="0"/>
                      <a:pt x="449" y="0"/>
                      <a:pt x="400" y="7"/>
                    </a:cubicBezTo>
                    <a:cubicBezTo>
                      <a:pt x="264" y="7"/>
                      <a:pt x="129" y="14"/>
                      <a:pt x="0" y="30"/>
                    </a:cubicBezTo>
                    <a:cubicBezTo>
                      <a:pt x="21" y="57"/>
                      <a:pt x="50" y="79"/>
                      <a:pt x="79" y="108"/>
                    </a:cubicBezTo>
                    <a:cubicBezTo>
                      <a:pt x="172" y="100"/>
                      <a:pt x="257" y="93"/>
                      <a:pt x="350" y="93"/>
                    </a:cubicBezTo>
                    <a:cubicBezTo>
                      <a:pt x="415" y="93"/>
                      <a:pt x="478" y="86"/>
                      <a:pt x="550" y="86"/>
                    </a:cubicBezTo>
                    <a:cubicBezTo>
                      <a:pt x="614" y="86"/>
                      <a:pt x="679" y="93"/>
                      <a:pt x="749" y="93"/>
                    </a:cubicBezTo>
                    <a:cubicBezTo>
                      <a:pt x="878" y="100"/>
                      <a:pt x="1015" y="108"/>
                      <a:pt x="1150" y="122"/>
                    </a:cubicBezTo>
                    <a:cubicBezTo>
                      <a:pt x="1178" y="122"/>
                      <a:pt x="1214" y="129"/>
                      <a:pt x="1250" y="129"/>
                    </a:cubicBezTo>
                    <a:cubicBezTo>
                      <a:pt x="1263" y="136"/>
                      <a:pt x="1279" y="136"/>
                      <a:pt x="1299" y="136"/>
                    </a:cubicBezTo>
                    <a:lnTo>
                      <a:pt x="1306" y="136"/>
                    </a:lnTo>
                    <a:cubicBezTo>
                      <a:pt x="1315" y="136"/>
                      <a:pt x="1315" y="143"/>
                      <a:pt x="1315" y="143"/>
                    </a:cubicBezTo>
                    <a:lnTo>
                      <a:pt x="1315" y="136"/>
                    </a:lnTo>
                    <a:cubicBezTo>
                      <a:pt x="1322" y="143"/>
                      <a:pt x="1328" y="143"/>
                      <a:pt x="1335" y="143"/>
                    </a:cubicBezTo>
                    <a:cubicBezTo>
                      <a:pt x="1407" y="151"/>
                      <a:pt x="1471" y="165"/>
                      <a:pt x="1536" y="172"/>
                    </a:cubicBezTo>
                    <a:cubicBezTo>
                      <a:pt x="1671" y="201"/>
                      <a:pt x="1800" y="222"/>
                      <a:pt x="1928" y="258"/>
                    </a:cubicBezTo>
                    <a:cubicBezTo>
                      <a:pt x="1942" y="258"/>
                      <a:pt x="1964" y="264"/>
                      <a:pt x="1978" y="271"/>
                    </a:cubicBezTo>
                    <a:lnTo>
                      <a:pt x="1985" y="271"/>
                    </a:lnTo>
                    <a:cubicBezTo>
                      <a:pt x="2007" y="271"/>
                      <a:pt x="2028" y="258"/>
                      <a:pt x="2028" y="237"/>
                    </a:cubicBezTo>
                    <a:cubicBezTo>
                      <a:pt x="2035" y="215"/>
                      <a:pt x="2021" y="194"/>
                      <a:pt x="2000" y="186"/>
                    </a:cubicBezTo>
                    <a:cubicBezTo>
                      <a:pt x="1872" y="151"/>
                      <a:pt x="1735" y="122"/>
                      <a:pt x="1606" y="100"/>
                    </a:cubicBezTo>
                    <a:cubicBezTo>
                      <a:pt x="1471" y="79"/>
                      <a:pt x="1335" y="57"/>
                      <a:pt x="1200" y="43"/>
                    </a:cubicBezTo>
                    <a:cubicBezTo>
                      <a:pt x="1071" y="23"/>
                      <a:pt x="936" y="14"/>
                      <a:pt x="801" y="7"/>
                    </a:cubicBezTo>
                    <a:cubicBezTo>
                      <a:pt x="715" y="7"/>
                      <a:pt x="636" y="0"/>
                      <a:pt x="55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2" name="Google Shape;892;p28"/>
              <p:cNvSpPr/>
              <p:nvPr/>
            </p:nvSpPr>
            <p:spPr>
              <a:xfrm>
                <a:off x="3382675" y="1364854"/>
                <a:ext cx="42153" cy="14752"/>
              </a:xfrm>
              <a:custGeom>
                <a:avLst/>
                <a:gdLst/>
                <a:ahLst/>
                <a:cxnLst/>
                <a:rect l="l" t="t" r="r" b="b"/>
                <a:pathLst>
                  <a:path w="2143" h="750" extrusionOk="0">
                    <a:moveTo>
                      <a:pt x="1834" y="0"/>
                    </a:moveTo>
                    <a:cubicBezTo>
                      <a:pt x="1714" y="29"/>
                      <a:pt x="1599" y="50"/>
                      <a:pt x="1478" y="86"/>
                    </a:cubicBezTo>
                    <a:cubicBezTo>
                      <a:pt x="1320" y="129"/>
                      <a:pt x="1157" y="178"/>
                      <a:pt x="999" y="228"/>
                    </a:cubicBezTo>
                    <a:cubicBezTo>
                      <a:pt x="842" y="286"/>
                      <a:pt x="686" y="350"/>
                      <a:pt x="528" y="422"/>
                    </a:cubicBezTo>
                    <a:cubicBezTo>
                      <a:pt x="377" y="485"/>
                      <a:pt x="228" y="557"/>
                      <a:pt x="77" y="636"/>
                    </a:cubicBezTo>
                    <a:cubicBezTo>
                      <a:pt x="64" y="650"/>
                      <a:pt x="43" y="657"/>
                      <a:pt x="28" y="672"/>
                    </a:cubicBezTo>
                    <a:cubicBezTo>
                      <a:pt x="7" y="679"/>
                      <a:pt x="0" y="706"/>
                      <a:pt x="14" y="729"/>
                    </a:cubicBezTo>
                    <a:cubicBezTo>
                      <a:pt x="21" y="742"/>
                      <a:pt x="34" y="749"/>
                      <a:pt x="50" y="749"/>
                    </a:cubicBezTo>
                    <a:cubicBezTo>
                      <a:pt x="57" y="749"/>
                      <a:pt x="64" y="742"/>
                      <a:pt x="70" y="742"/>
                    </a:cubicBezTo>
                    <a:cubicBezTo>
                      <a:pt x="214" y="663"/>
                      <a:pt x="364" y="586"/>
                      <a:pt x="514" y="521"/>
                    </a:cubicBezTo>
                    <a:cubicBezTo>
                      <a:pt x="549" y="501"/>
                      <a:pt x="591" y="485"/>
                      <a:pt x="627" y="471"/>
                    </a:cubicBezTo>
                    <a:cubicBezTo>
                      <a:pt x="634" y="465"/>
                      <a:pt x="650" y="465"/>
                      <a:pt x="657" y="458"/>
                    </a:cubicBezTo>
                    <a:lnTo>
                      <a:pt x="663" y="458"/>
                    </a:lnTo>
                    <a:cubicBezTo>
                      <a:pt x="670" y="449"/>
                      <a:pt x="670" y="449"/>
                      <a:pt x="677" y="449"/>
                    </a:cubicBezTo>
                    <a:cubicBezTo>
                      <a:pt x="699" y="442"/>
                      <a:pt x="713" y="429"/>
                      <a:pt x="735" y="422"/>
                    </a:cubicBezTo>
                    <a:cubicBezTo>
                      <a:pt x="814" y="393"/>
                      <a:pt x="891" y="364"/>
                      <a:pt x="970" y="336"/>
                    </a:cubicBezTo>
                    <a:cubicBezTo>
                      <a:pt x="1128" y="278"/>
                      <a:pt x="1286" y="228"/>
                      <a:pt x="1442" y="185"/>
                    </a:cubicBezTo>
                    <a:cubicBezTo>
                      <a:pt x="1599" y="142"/>
                      <a:pt x="1764" y="100"/>
                      <a:pt x="1928" y="72"/>
                    </a:cubicBezTo>
                    <a:cubicBezTo>
                      <a:pt x="1999" y="57"/>
                      <a:pt x="2071" y="43"/>
                      <a:pt x="2143" y="29"/>
                    </a:cubicBezTo>
                    <a:cubicBezTo>
                      <a:pt x="2035" y="29"/>
                      <a:pt x="1935" y="14"/>
                      <a:pt x="1834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3" name="Google Shape;893;p28"/>
              <p:cNvSpPr/>
              <p:nvPr/>
            </p:nvSpPr>
            <p:spPr>
              <a:xfrm>
                <a:off x="3418750" y="1362887"/>
                <a:ext cx="13356" cy="2557"/>
              </a:xfrm>
              <a:custGeom>
                <a:avLst/>
                <a:gdLst/>
                <a:ahLst/>
                <a:cxnLst/>
                <a:rect l="l" t="t" r="r" b="b"/>
                <a:pathLst>
                  <a:path w="679" h="130" extrusionOk="0">
                    <a:moveTo>
                      <a:pt x="636" y="1"/>
                    </a:moveTo>
                    <a:cubicBezTo>
                      <a:pt x="471" y="21"/>
                      <a:pt x="300" y="44"/>
                      <a:pt x="137" y="71"/>
                    </a:cubicBezTo>
                    <a:cubicBezTo>
                      <a:pt x="94" y="86"/>
                      <a:pt x="43" y="93"/>
                      <a:pt x="0" y="100"/>
                    </a:cubicBezTo>
                    <a:cubicBezTo>
                      <a:pt x="101" y="114"/>
                      <a:pt x="201" y="129"/>
                      <a:pt x="309" y="129"/>
                    </a:cubicBezTo>
                    <a:lnTo>
                      <a:pt x="336" y="129"/>
                    </a:lnTo>
                    <a:cubicBezTo>
                      <a:pt x="379" y="121"/>
                      <a:pt x="422" y="114"/>
                      <a:pt x="458" y="107"/>
                    </a:cubicBezTo>
                    <a:lnTo>
                      <a:pt x="487" y="107"/>
                    </a:lnTo>
                    <a:cubicBezTo>
                      <a:pt x="494" y="107"/>
                      <a:pt x="507" y="100"/>
                      <a:pt x="514" y="100"/>
                    </a:cubicBezTo>
                    <a:cubicBezTo>
                      <a:pt x="536" y="100"/>
                      <a:pt x="557" y="93"/>
                      <a:pt x="579" y="93"/>
                    </a:cubicBezTo>
                    <a:cubicBezTo>
                      <a:pt x="600" y="93"/>
                      <a:pt x="615" y="86"/>
                      <a:pt x="636" y="86"/>
                    </a:cubicBezTo>
                    <a:cubicBezTo>
                      <a:pt x="658" y="86"/>
                      <a:pt x="679" y="71"/>
                      <a:pt x="679" y="44"/>
                    </a:cubicBezTo>
                    <a:cubicBezTo>
                      <a:pt x="679" y="21"/>
                      <a:pt x="665" y="1"/>
                      <a:pt x="643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4" name="Google Shape;894;p28"/>
              <p:cNvSpPr/>
              <p:nvPr/>
            </p:nvSpPr>
            <p:spPr>
              <a:xfrm>
                <a:off x="3380984" y="1376656"/>
                <a:ext cx="50414" cy="21794"/>
              </a:xfrm>
              <a:custGeom>
                <a:avLst/>
                <a:gdLst/>
                <a:ahLst/>
                <a:cxnLst/>
                <a:rect l="l" t="t" r="r" b="b"/>
                <a:pathLst>
                  <a:path w="2563" h="1108" extrusionOk="0">
                    <a:moveTo>
                      <a:pt x="2513" y="0"/>
                    </a:moveTo>
                    <a:cubicBezTo>
                      <a:pt x="2506" y="0"/>
                      <a:pt x="2499" y="0"/>
                      <a:pt x="2492" y="7"/>
                    </a:cubicBezTo>
                    <a:cubicBezTo>
                      <a:pt x="2391" y="57"/>
                      <a:pt x="2292" y="106"/>
                      <a:pt x="2193" y="149"/>
                    </a:cubicBezTo>
                    <a:cubicBezTo>
                      <a:pt x="2134" y="178"/>
                      <a:pt x="2078" y="207"/>
                      <a:pt x="2028" y="235"/>
                    </a:cubicBezTo>
                    <a:cubicBezTo>
                      <a:pt x="1870" y="307"/>
                      <a:pt x="1706" y="379"/>
                      <a:pt x="1550" y="442"/>
                    </a:cubicBezTo>
                    <a:cubicBezTo>
                      <a:pt x="1392" y="514"/>
                      <a:pt x="1234" y="578"/>
                      <a:pt x="1078" y="643"/>
                    </a:cubicBezTo>
                    <a:cubicBezTo>
                      <a:pt x="914" y="706"/>
                      <a:pt x="749" y="771"/>
                      <a:pt x="592" y="828"/>
                    </a:cubicBezTo>
                    <a:cubicBezTo>
                      <a:pt x="429" y="886"/>
                      <a:pt x="264" y="943"/>
                      <a:pt x="100" y="999"/>
                    </a:cubicBezTo>
                    <a:cubicBezTo>
                      <a:pt x="78" y="1006"/>
                      <a:pt x="57" y="1015"/>
                      <a:pt x="35" y="1022"/>
                    </a:cubicBezTo>
                    <a:cubicBezTo>
                      <a:pt x="14" y="1028"/>
                      <a:pt x="0" y="1049"/>
                      <a:pt x="7" y="1071"/>
                    </a:cubicBezTo>
                    <a:cubicBezTo>
                      <a:pt x="14" y="1092"/>
                      <a:pt x="28" y="1107"/>
                      <a:pt x="50" y="1107"/>
                    </a:cubicBezTo>
                    <a:lnTo>
                      <a:pt x="57" y="1107"/>
                    </a:lnTo>
                    <a:cubicBezTo>
                      <a:pt x="228" y="1049"/>
                      <a:pt x="386" y="992"/>
                      <a:pt x="549" y="936"/>
                    </a:cubicBezTo>
                    <a:cubicBezTo>
                      <a:pt x="713" y="871"/>
                      <a:pt x="878" y="814"/>
                      <a:pt x="1043" y="749"/>
                    </a:cubicBezTo>
                    <a:cubicBezTo>
                      <a:pt x="1207" y="686"/>
                      <a:pt x="1372" y="614"/>
                      <a:pt x="1528" y="550"/>
                    </a:cubicBezTo>
                    <a:cubicBezTo>
                      <a:pt x="1685" y="478"/>
                      <a:pt x="1850" y="406"/>
                      <a:pt x="1999" y="336"/>
                    </a:cubicBezTo>
                    <a:lnTo>
                      <a:pt x="2006" y="336"/>
                    </a:lnTo>
                    <a:cubicBezTo>
                      <a:pt x="2085" y="300"/>
                      <a:pt x="2163" y="264"/>
                      <a:pt x="2242" y="221"/>
                    </a:cubicBezTo>
                    <a:cubicBezTo>
                      <a:pt x="2321" y="185"/>
                      <a:pt x="2400" y="149"/>
                      <a:pt x="2477" y="106"/>
                    </a:cubicBezTo>
                    <a:cubicBezTo>
                      <a:pt x="2499" y="99"/>
                      <a:pt x="2520" y="93"/>
                      <a:pt x="2535" y="79"/>
                    </a:cubicBezTo>
                    <a:cubicBezTo>
                      <a:pt x="2556" y="72"/>
                      <a:pt x="2563" y="43"/>
                      <a:pt x="2549" y="21"/>
                    </a:cubicBezTo>
                    <a:cubicBezTo>
                      <a:pt x="2542" y="14"/>
                      <a:pt x="2535" y="7"/>
                      <a:pt x="2528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5" name="Google Shape;895;p28"/>
              <p:cNvSpPr/>
              <p:nvPr/>
            </p:nvSpPr>
            <p:spPr>
              <a:xfrm>
                <a:off x="3421701" y="1336745"/>
                <a:ext cx="55391" cy="51555"/>
              </a:xfrm>
              <a:custGeom>
                <a:avLst/>
                <a:gdLst/>
                <a:ahLst/>
                <a:cxnLst/>
                <a:rect l="l" t="t" r="r" b="b"/>
                <a:pathLst>
                  <a:path w="2816" h="2621" extrusionOk="0">
                    <a:moveTo>
                      <a:pt x="1744" y="1"/>
                    </a:moveTo>
                    <a:cubicBezTo>
                      <a:pt x="1210" y="1"/>
                      <a:pt x="779" y="337"/>
                      <a:pt x="443" y="843"/>
                    </a:cubicBezTo>
                    <a:cubicBezTo>
                      <a:pt x="258" y="1150"/>
                      <a:pt x="1" y="1643"/>
                      <a:pt x="87" y="1993"/>
                    </a:cubicBezTo>
                    <a:cubicBezTo>
                      <a:pt x="178" y="2383"/>
                      <a:pt x="594" y="2620"/>
                      <a:pt x="994" y="2620"/>
                    </a:cubicBezTo>
                    <a:cubicBezTo>
                      <a:pt x="1027" y="2620"/>
                      <a:pt x="1060" y="2618"/>
                      <a:pt x="1093" y="2615"/>
                    </a:cubicBezTo>
                    <a:cubicBezTo>
                      <a:pt x="1521" y="2564"/>
                      <a:pt x="1893" y="2300"/>
                      <a:pt x="2200" y="2000"/>
                    </a:cubicBezTo>
                    <a:cubicBezTo>
                      <a:pt x="2407" y="1793"/>
                      <a:pt x="2608" y="1558"/>
                      <a:pt x="2707" y="1287"/>
                    </a:cubicBezTo>
                    <a:cubicBezTo>
                      <a:pt x="2815" y="1008"/>
                      <a:pt x="2815" y="678"/>
                      <a:pt x="2657" y="430"/>
                    </a:cubicBezTo>
                    <a:cubicBezTo>
                      <a:pt x="2493" y="173"/>
                      <a:pt x="2186" y="36"/>
                      <a:pt x="1886" y="8"/>
                    </a:cubicBezTo>
                    <a:cubicBezTo>
                      <a:pt x="1838" y="3"/>
                      <a:pt x="1791" y="1"/>
                      <a:pt x="174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896" name="Google Shape;896;p28"/>
            <p:cNvGrpSpPr/>
            <p:nvPr/>
          </p:nvGrpSpPr>
          <p:grpSpPr>
            <a:xfrm>
              <a:off x="4075134" y="4208807"/>
              <a:ext cx="206512" cy="232014"/>
              <a:chOff x="4587306" y="1817677"/>
              <a:chExt cx="123764" cy="139047"/>
            </a:xfrm>
          </p:grpSpPr>
          <p:sp>
            <p:nvSpPr>
              <p:cNvPr id="897" name="Google Shape;897;p28"/>
              <p:cNvSpPr/>
              <p:nvPr/>
            </p:nvSpPr>
            <p:spPr>
              <a:xfrm>
                <a:off x="4657527" y="1887368"/>
                <a:ext cx="53542" cy="60721"/>
              </a:xfrm>
              <a:custGeom>
                <a:avLst/>
                <a:gdLst/>
                <a:ahLst/>
                <a:cxnLst/>
                <a:rect l="l" t="t" r="r" b="b"/>
                <a:pathLst>
                  <a:path w="2722" h="3087" extrusionOk="0">
                    <a:moveTo>
                      <a:pt x="715" y="0"/>
                    </a:moveTo>
                    <a:cubicBezTo>
                      <a:pt x="522" y="0"/>
                      <a:pt x="333" y="40"/>
                      <a:pt x="165" y="137"/>
                    </a:cubicBezTo>
                    <a:lnTo>
                      <a:pt x="0" y="894"/>
                    </a:lnTo>
                    <a:cubicBezTo>
                      <a:pt x="16" y="1580"/>
                      <a:pt x="316" y="2259"/>
                      <a:pt x="814" y="2730"/>
                    </a:cubicBezTo>
                    <a:cubicBezTo>
                      <a:pt x="1025" y="2918"/>
                      <a:pt x="1282" y="3087"/>
                      <a:pt x="1562" y="3087"/>
                    </a:cubicBezTo>
                    <a:cubicBezTo>
                      <a:pt x="1568" y="3087"/>
                      <a:pt x="1573" y="3087"/>
                      <a:pt x="1579" y="3086"/>
                    </a:cubicBezTo>
                    <a:cubicBezTo>
                      <a:pt x="1892" y="3080"/>
                      <a:pt x="2172" y="2858"/>
                      <a:pt x="2343" y="2593"/>
                    </a:cubicBezTo>
                    <a:cubicBezTo>
                      <a:pt x="2722" y="2022"/>
                      <a:pt x="2664" y="1194"/>
                      <a:pt x="2208" y="673"/>
                    </a:cubicBezTo>
                    <a:cubicBezTo>
                      <a:pt x="1994" y="430"/>
                      <a:pt x="1707" y="258"/>
                      <a:pt x="1407" y="144"/>
                    </a:cubicBezTo>
                    <a:cubicBezTo>
                      <a:pt x="1189" y="58"/>
                      <a:pt x="949" y="0"/>
                      <a:pt x="715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28"/>
              <p:cNvSpPr/>
              <p:nvPr/>
            </p:nvSpPr>
            <p:spPr>
              <a:xfrm>
                <a:off x="4607664" y="1880208"/>
                <a:ext cx="63809" cy="76516"/>
              </a:xfrm>
              <a:custGeom>
                <a:avLst/>
                <a:gdLst/>
                <a:ahLst/>
                <a:cxnLst/>
                <a:rect l="l" t="t" r="r" b="b"/>
                <a:pathLst>
                  <a:path w="3244" h="3890" extrusionOk="0">
                    <a:moveTo>
                      <a:pt x="1665" y="0"/>
                    </a:moveTo>
                    <a:cubicBezTo>
                      <a:pt x="1151" y="59"/>
                      <a:pt x="666" y="352"/>
                      <a:pt x="379" y="772"/>
                    </a:cubicBezTo>
                    <a:cubicBezTo>
                      <a:pt x="86" y="1200"/>
                      <a:pt x="1" y="1757"/>
                      <a:pt x="136" y="2251"/>
                    </a:cubicBezTo>
                    <a:cubicBezTo>
                      <a:pt x="222" y="2557"/>
                      <a:pt x="386" y="2828"/>
                      <a:pt x="580" y="3085"/>
                    </a:cubicBezTo>
                    <a:cubicBezTo>
                      <a:pt x="743" y="3315"/>
                      <a:pt x="936" y="3529"/>
                      <a:pt x="1171" y="3685"/>
                    </a:cubicBezTo>
                    <a:cubicBezTo>
                      <a:pt x="1372" y="3810"/>
                      <a:pt x="1602" y="3890"/>
                      <a:pt x="1833" y="3890"/>
                    </a:cubicBezTo>
                    <a:cubicBezTo>
                      <a:pt x="1881" y="3890"/>
                      <a:pt x="1930" y="3886"/>
                      <a:pt x="1978" y="3879"/>
                    </a:cubicBezTo>
                    <a:cubicBezTo>
                      <a:pt x="2436" y="3814"/>
                      <a:pt x="2786" y="3414"/>
                      <a:pt x="2950" y="2979"/>
                    </a:cubicBezTo>
                    <a:cubicBezTo>
                      <a:pt x="3243" y="2215"/>
                      <a:pt x="3056" y="1286"/>
                      <a:pt x="2493" y="694"/>
                    </a:cubicBezTo>
                    <a:lnTo>
                      <a:pt x="1665" y="0"/>
                    </a:ln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28"/>
              <p:cNvSpPr/>
              <p:nvPr/>
            </p:nvSpPr>
            <p:spPr>
              <a:xfrm>
                <a:off x="4587306" y="1830207"/>
                <a:ext cx="64911" cy="61488"/>
              </a:xfrm>
              <a:custGeom>
                <a:avLst/>
                <a:gdLst/>
                <a:ahLst/>
                <a:cxnLst/>
                <a:rect l="l" t="t" r="r" b="b"/>
                <a:pathLst>
                  <a:path w="3300" h="3126" extrusionOk="0">
                    <a:moveTo>
                      <a:pt x="1497" y="0"/>
                    </a:moveTo>
                    <a:cubicBezTo>
                      <a:pt x="1385" y="0"/>
                      <a:pt x="1274" y="12"/>
                      <a:pt x="1164" y="37"/>
                    </a:cubicBezTo>
                    <a:cubicBezTo>
                      <a:pt x="686" y="151"/>
                      <a:pt x="264" y="522"/>
                      <a:pt x="136" y="993"/>
                    </a:cubicBezTo>
                    <a:cubicBezTo>
                      <a:pt x="0" y="1487"/>
                      <a:pt x="179" y="2028"/>
                      <a:pt x="501" y="2429"/>
                    </a:cubicBezTo>
                    <a:cubicBezTo>
                      <a:pt x="792" y="2786"/>
                      <a:pt x="1200" y="3050"/>
                      <a:pt x="1658" y="3115"/>
                    </a:cubicBezTo>
                    <a:cubicBezTo>
                      <a:pt x="1715" y="3122"/>
                      <a:pt x="1774" y="3126"/>
                      <a:pt x="1833" y="3126"/>
                    </a:cubicBezTo>
                    <a:cubicBezTo>
                      <a:pt x="2230" y="3126"/>
                      <a:pt x="2636" y="2960"/>
                      <a:pt x="2878" y="2643"/>
                    </a:cubicBezTo>
                    <a:lnTo>
                      <a:pt x="3300" y="1593"/>
                    </a:lnTo>
                    <a:cubicBezTo>
                      <a:pt x="3200" y="1115"/>
                      <a:pt x="2935" y="666"/>
                      <a:pt x="2549" y="366"/>
                    </a:cubicBezTo>
                    <a:cubicBezTo>
                      <a:pt x="2252" y="134"/>
                      <a:pt x="1874" y="0"/>
                      <a:pt x="1497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28"/>
              <p:cNvSpPr/>
              <p:nvPr/>
            </p:nvSpPr>
            <p:spPr>
              <a:xfrm>
                <a:off x="4632547" y="1817677"/>
                <a:ext cx="45536" cy="58912"/>
              </a:xfrm>
              <a:custGeom>
                <a:avLst/>
                <a:gdLst/>
                <a:ahLst/>
                <a:cxnLst/>
                <a:rect l="l" t="t" r="r" b="b"/>
                <a:pathLst>
                  <a:path w="2315" h="2995" extrusionOk="0">
                    <a:moveTo>
                      <a:pt x="1027" y="0"/>
                    </a:moveTo>
                    <a:cubicBezTo>
                      <a:pt x="946" y="0"/>
                      <a:pt x="864" y="12"/>
                      <a:pt x="785" y="38"/>
                    </a:cubicBezTo>
                    <a:cubicBezTo>
                      <a:pt x="515" y="117"/>
                      <a:pt x="314" y="351"/>
                      <a:pt x="199" y="609"/>
                    </a:cubicBezTo>
                    <a:cubicBezTo>
                      <a:pt x="14" y="1003"/>
                      <a:pt x="0" y="1452"/>
                      <a:pt x="86" y="1873"/>
                    </a:cubicBezTo>
                    <a:cubicBezTo>
                      <a:pt x="163" y="2252"/>
                      <a:pt x="350" y="2638"/>
                      <a:pt x="700" y="2787"/>
                    </a:cubicBezTo>
                    <a:lnTo>
                      <a:pt x="1457" y="2994"/>
                    </a:lnTo>
                    <a:cubicBezTo>
                      <a:pt x="1749" y="2938"/>
                      <a:pt x="1999" y="2723"/>
                      <a:pt x="2134" y="2466"/>
                    </a:cubicBezTo>
                    <a:cubicBezTo>
                      <a:pt x="2278" y="2202"/>
                      <a:pt x="2314" y="1894"/>
                      <a:pt x="2292" y="1603"/>
                    </a:cubicBezTo>
                    <a:cubicBezTo>
                      <a:pt x="2271" y="1287"/>
                      <a:pt x="2177" y="974"/>
                      <a:pt x="2021" y="694"/>
                    </a:cubicBezTo>
                    <a:cubicBezTo>
                      <a:pt x="1893" y="473"/>
                      <a:pt x="1728" y="274"/>
                      <a:pt x="1514" y="146"/>
                    </a:cubicBezTo>
                    <a:cubicBezTo>
                      <a:pt x="1369" y="53"/>
                      <a:pt x="1198" y="0"/>
                      <a:pt x="1027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28"/>
              <p:cNvSpPr/>
              <p:nvPr/>
            </p:nvSpPr>
            <p:spPr>
              <a:xfrm>
                <a:off x="4652472" y="1843327"/>
                <a:ext cx="56925" cy="64773"/>
              </a:xfrm>
              <a:custGeom>
                <a:avLst/>
                <a:gdLst/>
                <a:ahLst/>
                <a:cxnLst/>
                <a:rect l="l" t="t" r="r" b="b"/>
                <a:pathLst>
                  <a:path w="2894" h="3293" extrusionOk="0">
                    <a:moveTo>
                      <a:pt x="1199" y="1"/>
                    </a:moveTo>
                    <a:cubicBezTo>
                      <a:pt x="1147" y="1"/>
                      <a:pt x="1096" y="4"/>
                      <a:pt x="1044" y="12"/>
                    </a:cubicBezTo>
                    <a:cubicBezTo>
                      <a:pt x="650" y="76"/>
                      <a:pt x="329" y="398"/>
                      <a:pt x="179" y="761"/>
                    </a:cubicBezTo>
                    <a:cubicBezTo>
                      <a:pt x="23" y="1133"/>
                      <a:pt x="0" y="1548"/>
                      <a:pt x="7" y="1947"/>
                    </a:cubicBezTo>
                    <a:lnTo>
                      <a:pt x="778" y="2926"/>
                    </a:lnTo>
                    <a:cubicBezTo>
                      <a:pt x="1075" y="3111"/>
                      <a:pt x="1410" y="3292"/>
                      <a:pt x="1743" y="3292"/>
                    </a:cubicBezTo>
                    <a:cubicBezTo>
                      <a:pt x="1819" y="3292"/>
                      <a:pt x="1896" y="3283"/>
                      <a:pt x="1971" y="3262"/>
                    </a:cubicBezTo>
                    <a:cubicBezTo>
                      <a:pt x="2278" y="3176"/>
                      <a:pt x="2508" y="2919"/>
                      <a:pt x="2643" y="2640"/>
                    </a:cubicBezTo>
                    <a:cubicBezTo>
                      <a:pt x="2864" y="2191"/>
                      <a:pt x="2893" y="1654"/>
                      <a:pt x="2722" y="1190"/>
                    </a:cubicBezTo>
                    <a:cubicBezTo>
                      <a:pt x="2551" y="718"/>
                      <a:pt x="2185" y="326"/>
                      <a:pt x="1736" y="127"/>
                    </a:cubicBezTo>
                    <a:cubicBezTo>
                      <a:pt x="1564" y="48"/>
                      <a:pt x="1382" y="1"/>
                      <a:pt x="1199" y="1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28"/>
              <p:cNvSpPr/>
              <p:nvPr/>
            </p:nvSpPr>
            <p:spPr>
              <a:xfrm>
                <a:off x="4653888" y="1894705"/>
                <a:ext cx="4799" cy="44946"/>
              </a:xfrm>
              <a:custGeom>
                <a:avLst/>
                <a:gdLst/>
                <a:ahLst/>
                <a:cxnLst/>
                <a:rect l="l" t="t" r="r" b="b"/>
                <a:pathLst>
                  <a:path w="244" h="2285" extrusionOk="0">
                    <a:moveTo>
                      <a:pt x="93" y="0"/>
                    </a:moveTo>
                    <a:cubicBezTo>
                      <a:pt x="86" y="0"/>
                      <a:pt x="86" y="0"/>
                      <a:pt x="79" y="7"/>
                    </a:cubicBezTo>
                    <a:cubicBezTo>
                      <a:pt x="64" y="7"/>
                      <a:pt x="64" y="21"/>
                      <a:pt x="64" y="35"/>
                    </a:cubicBezTo>
                    <a:cubicBezTo>
                      <a:pt x="107" y="179"/>
                      <a:pt x="143" y="321"/>
                      <a:pt x="165" y="463"/>
                    </a:cubicBezTo>
                    <a:cubicBezTo>
                      <a:pt x="179" y="607"/>
                      <a:pt x="192" y="749"/>
                      <a:pt x="192" y="900"/>
                    </a:cubicBezTo>
                    <a:cubicBezTo>
                      <a:pt x="192" y="1042"/>
                      <a:pt x="185" y="1185"/>
                      <a:pt x="172" y="1329"/>
                    </a:cubicBezTo>
                    <a:cubicBezTo>
                      <a:pt x="158" y="1471"/>
                      <a:pt x="136" y="1613"/>
                      <a:pt x="107" y="1764"/>
                    </a:cubicBezTo>
                    <a:cubicBezTo>
                      <a:pt x="79" y="1906"/>
                      <a:pt x="50" y="2057"/>
                      <a:pt x="21" y="2199"/>
                    </a:cubicBezTo>
                    <a:cubicBezTo>
                      <a:pt x="14" y="2220"/>
                      <a:pt x="7" y="2235"/>
                      <a:pt x="7" y="2256"/>
                    </a:cubicBezTo>
                    <a:cubicBezTo>
                      <a:pt x="0" y="2271"/>
                      <a:pt x="14" y="2285"/>
                      <a:pt x="29" y="2285"/>
                    </a:cubicBezTo>
                    <a:lnTo>
                      <a:pt x="36" y="2285"/>
                    </a:lnTo>
                    <a:cubicBezTo>
                      <a:pt x="43" y="2285"/>
                      <a:pt x="57" y="2271"/>
                      <a:pt x="57" y="2263"/>
                    </a:cubicBezTo>
                    <a:cubicBezTo>
                      <a:pt x="93" y="2114"/>
                      <a:pt x="122" y="1963"/>
                      <a:pt x="149" y="1820"/>
                    </a:cubicBezTo>
                    <a:cubicBezTo>
                      <a:pt x="179" y="1671"/>
                      <a:pt x="201" y="1527"/>
                      <a:pt x="214" y="1385"/>
                    </a:cubicBezTo>
                    <a:cubicBezTo>
                      <a:pt x="235" y="1234"/>
                      <a:pt x="244" y="1092"/>
                      <a:pt x="244" y="943"/>
                    </a:cubicBezTo>
                    <a:cubicBezTo>
                      <a:pt x="244" y="799"/>
                      <a:pt x="235" y="650"/>
                      <a:pt x="221" y="506"/>
                    </a:cubicBezTo>
                    <a:cubicBezTo>
                      <a:pt x="201" y="364"/>
                      <a:pt x="172" y="215"/>
                      <a:pt x="129" y="71"/>
                    </a:cubicBezTo>
                    <a:cubicBezTo>
                      <a:pt x="129" y="57"/>
                      <a:pt x="122" y="35"/>
                      <a:pt x="115" y="21"/>
                    </a:cubicBezTo>
                    <a:cubicBezTo>
                      <a:pt x="115" y="7"/>
                      <a:pt x="100" y="0"/>
                      <a:pt x="93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28"/>
              <p:cNvSpPr/>
              <p:nvPr/>
            </p:nvSpPr>
            <p:spPr>
              <a:xfrm>
                <a:off x="4636048" y="1892856"/>
                <a:ext cx="12353" cy="32200"/>
              </a:xfrm>
              <a:custGeom>
                <a:avLst/>
                <a:gdLst/>
                <a:ahLst/>
                <a:cxnLst/>
                <a:rect l="l" t="t" r="r" b="b"/>
                <a:pathLst>
                  <a:path w="628" h="1637" extrusionOk="0">
                    <a:moveTo>
                      <a:pt x="600" y="0"/>
                    </a:moveTo>
                    <a:cubicBezTo>
                      <a:pt x="585" y="0"/>
                      <a:pt x="571" y="15"/>
                      <a:pt x="571" y="29"/>
                    </a:cubicBezTo>
                    <a:cubicBezTo>
                      <a:pt x="558" y="137"/>
                      <a:pt x="535" y="243"/>
                      <a:pt x="508" y="351"/>
                    </a:cubicBezTo>
                    <a:cubicBezTo>
                      <a:pt x="486" y="458"/>
                      <a:pt x="457" y="557"/>
                      <a:pt x="422" y="665"/>
                    </a:cubicBezTo>
                    <a:cubicBezTo>
                      <a:pt x="393" y="764"/>
                      <a:pt x="357" y="872"/>
                      <a:pt x="314" y="972"/>
                    </a:cubicBezTo>
                    <a:cubicBezTo>
                      <a:pt x="271" y="1071"/>
                      <a:pt x="229" y="1172"/>
                      <a:pt x="179" y="1272"/>
                    </a:cubicBezTo>
                    <a:cubicBezTo>
                      <a:pt x="129" y="1371"/>
                      <a:pt x="79" y="1465"/>
                      <a:pt x="21" y="1558"/>
                    </a:cubicBezTo>
                    <a:cubicBezTo>
                      <a:pt x="21" y="1572"/>
                      <a:pt x="14" y="1579"/>
                      <a:pt x="7" y="1594"/>
                    </a:cubicBezTo>
                    <a:cubicBezTo>
                      <a:pt x="1" y="1601"/>
                      <a:pt x="1" y="1621"/>
                      <a:pt x="7" y="1628"/>
                    </a:cubicBezTo>
                    <a:cubicBezTo>
                      <a:pt x="14" y="1637"/>
                      <a:pt x="21" y="1637"/>
                      <a:pt x="28" y="1637"/>
                    </a:cubicBezTo>
                    <a:cubicBezTo>
                      <a:pt x="37" y="1637"/>
                      <a:pt x="43" y="1628"/>
                      <a:pt x="43" y="1621"/>
                    </a:cubicBezTo>
                    <a:cubicBezTo>
                      <a:pt x="107" y="1529"/>
                      <a:pt x="157" y="1429"/>
                      <a:pt x="208" y="1328"/>
                    </a:cubicBezTo>
                    <a:cubicBezTo>
                      <a:pt x="258" y="1236"/>
                      <a:pt x="307" y="1130"/>
                      <a:pt x="343" y="1028"/>
                    </a:cubicBezTo>
                    <a:cubicBezTo>
                      <a:pt x="386" y="929"/>
                      <a:pt x="429" y="823"/>
                      <a:pt x="457" y="722"/>
                    </a:cubicBezTo>
                    <a:cubicBezTo>
                      <a:pt x="493" y="615"/>
                      <a:pt x="528" y="507"/>
                      <a:pt x="551" y="401"/>
                    </a:cubicBezTo>
                    <a:cubicBezTo>
                      <a:pt x="578" y="293"/>
                      <a:pt x="600" y="180"/>
                      <a:pt x="621" y="72"/>
                    </a:cubicBezTo>
                    <a:cubicBezTo>
                      <a:pt x="621" y="58"/>
                      <a:pt x="621" y="43"/>
                      <a:pt x="628" y="36"/>
                    </a:cubicBezTo>
                    <a:cubicBezTo>
                      <a:pt x="628" y="22"/>
                      <a:pt x="614" y="9"/>
                      <a:pt x="60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28"/>
              <p:cNvSpPr/>
              <p:nvPr/>
            </p:nvSpPr>
            <p:spPr>
              <a:xfrm>
                <a:off x="4622692" y="1887958"/>
                <a:ext cx="24883" cy="16169"/>
              </a:xfrm>
              <a:custGeom>
                <a:avLst/>
                <a:gdLst/>
                <a:ahLst/>
                <a:cxnLst/>
                <a:rect l="l" t="t" r="r" b="b"/>
                <a:pathLst>
                  <a:path w="1265" h="822" extrusionOk="0">
                    <a:moveTo>
                      <a:pt x="1237" y="1"/>
                    </a:moveTo>
                    <a:cubicBezTo>
                      <a:pt x="1237" y="1"/>
                      <a:pt x="1230" y="7"/>
                      <a:pt x="1221" y="7"/>
                    </a:cubicBezTo>
                    <a:cubicBezTo>
                      <a:pt x="1144" y="57"/>
                      <a:pt x="1065" y="107"/>
                      <a:pt x="986" y="157"/>
                    </a:cubicBezTo>
                    <a:cubicBezTo>
                      <a:pt x="908" y="206"/>
                      <a:pt x="829" y="258"/>
                      <a:pt x="750" y="307"/>
                    </a:cubicBezTo>
                    <a:cubicBezTo>
                      <a:pt x="673" y="357"/>
                      <a:pt x="594" y="407"/>
                      <a:pt x="515" y="456"/>
                    </a:cubicBezTo>
                    <a:cubicBezTo>
                      <a:pt x="436" y="506"/>
                      <a:pt x="357" y="558"/>
                      <a:pt x="279" y="607"/>
                    </a:cubicBezTo>
                    <a:cubicBezTo>
                      <a:pt x="201" y="657"/>
                      <a:pt x="123" y="707"/>
                      <a:pt x="44" y="756"/>
                    </a:cubicBezTo>
                    <a:cubicBezTo>
                      <a:pt x="37" y="763"/>
                      <a:pt x="21" y="763"/>
                      <a:pt x="15" y="772"/>
                    </a:cubicBezTo>
                    <a:cubicBezTo>
                      <a:pt x="1" y="779"/>
                      <a:pt x="1" y="799"/>
                      <a:pt x="8" y="806"/>
                    </a:cubicBezTo>
                    <a:cubicBezTo>
                      <a:pt x="15" y="815"/>
                      <a:pt x="21" y="821"/>
                      <a:pt x="30" y="821"/>
                    </a:cubicBezTo>
                    <a:cubicBezTo>
                      <a:pt x="37" y="821"/>
                      <a:pt x="44" y="821"/>
                      <a:pt x="44" y="815"/>
                    </a:cubicBezTo>
                    <a:cubicBezTo>
                      <a:pt x="123" y="763"/>
                      <a:pt x="201" y="714"/>
                      <a:pt x="279" y="664"/>
                    </a:cubicBezTo>
                    <a:cubicBezTo>
                      <a:pt x="357" y="614"/>
                      <a:pt x="436" y="564"/>
                      <a:pt x="515" y="515"/>
                    </a:cubicBezTo>
                    <a:cubicBezTo>
                      <a:pt x="594" y="463"/>
                      <a:pt x="673" y="414"/>
                      <a:pt x="750" y="364"/>
                    </a:cubicBezTo>
                    <a:cubicBezTo>
                      <a:pt x="829" y="314"/>
                      <a:pt x="908" y="264"/>
                      <a:pt x="986" y="215"/>
                    </a:cubicBezTo>
                    <a:cubicBezTo>
                      <a:pt x="1065" y="163"/>
                      <a:pt x="1144" y="121"/>
                      <a:pt x="1221" y="71"/>
                    </a:cubicBezTo>
                    <a:cubicBezTo>
                      <a:pt x="1237" y="64"/>
                      <a:pt x="1243" y="57"/>
                      <a:pt x="1257" y="50"/>
                    </a:cubicBezTo>
                    <a:cubicBezTo>
                      <a:pt x="1264" y="43"/>
                      <a:pt x="1264" y="21"/>
                      <a:pt x="1257" y="14"/>
                    </a:cubicBezTo>
                    <a:cubicBezTo>
                      <a:pt x="1250" y="7"/>
                      <a:pt x="1243" y="1"/>
                      <a:pt x="1237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28"/>
              <p:cNvSpPr/>
              <p:nvPr/>
            </p:nvSpPr>
            <p:spPr>
              <a:xfrm>
                <a:off x="4619899" y="1844133"/>
                <a:ext cx="14359" cy="10405"/>
              </a:xfrm>
              <a:custGeom>
                <a:avLst/>
                <a:gdLst/>
                <a:ahLst/>
                <a:cxnLst/>
                <a:rect l="l" t="t" r="r" b="b"/>
                <a:pathLst>
                  <a:path w="730" h="529" extrusionOk="0">
                    <a:moveTo>
                      <a:pt x="28" y="0"/>
                    </a:moveTo>
                    <a:cubicBezTo>
                      <a:pt x="21" y="0"/>
                      <a:pt x="14" y="0"/>
                      <a:pt x="8" y="7"/>
                    </a:cubicBezTo>
                    <a:cubicBezTo>
                      <a:pt x="1" y="14"/>
                      <a:pt x="1" y="35"/>
                      <a:pt x="14" y="43"/>
                    </a:cubicBezTo>
                    <a:cubicBezTo>
                      <a:pt x="129" y="114"/>
                      <a:pt x="242" y="186"/>
                      <a:pt x="357" y="264"/>
                    </a:cubicBezTo>
                    <a:cubicBezTo>
                      <a:pt x="472" y="335"/>
                      <a:pt x="585" y="414"/>
                      <a:pt x="693" y="499"/>
                    </a:cubicBezTo>
                    <a:cubicBezTo>
                      <a:pt x="707" y="515"/>
                      <a:pt x="720" y="522"/>
                      <a:pt x="729" y="528"/>
                    </a:cubicBezTo>
                    <a:cubicBezTo>
                      <a:pt x="729" y="506"/>
                      <a:pt x="720" y="479"/>
                      <a:pt x="714" y="450"/>
                    </a:cubicBezTo>
                    <a:cubicBezTo>
                      <a:pt x="628" y="378"/>
                      <a:pt x="529" y="314"/>
                      <a:pt x="436" y="249"/>
                    </a:cubicBezTo>
                    <a:cubicBezTo>
                      <a:pt x="321" y="172"/>
                      <a:pt x="206" y="100"/>
                      <a:pt x="93" y="28"/>
                    </a:cubicBezTo>
                    <a:cubicBezTo>
                      <a:pt x="78" y="21"/>
                      <a:pt x="64" y="14"/>
                      <a:pt x="5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28"/>
              <p:cNvSpPr/>
              <p:nvPr/>
            </p:nvSpPr>
            <p:spPr>
              <a:xfrm>
                <a:off x="4633923" y="1852965"/>
                <a:ext cx="14654" cy="1856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94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" y="30"/>
                      <a:pt x="16" y="57"/>
                      <a:pt x="16" y="79"/>
                    </a:cubicBezTo>
                    <a:cubicBezTo>
                      <a:pt x="59" y="115"/>
                      <a:pt x="93" y="143"/>
                      <a:pt x="129" y="179"/>
                    </a:cubicBezTo>
                    <a:cubicBezTo>
                      <a:pt x="158" y="201"/>
                      <a:pt x="179" y="222"/>
                      <a:pt x="201" y="244"/>
                    </a:cubicBezTo>
                    <a:cubicBezTo>
                      <a:pt x="208" y="251"/>
                      <a:pt x="222" y="258"/>
                      <a:pt x="230" y="271"/>
                    </a:cubicBezTo>
                    <a:cubicBezTo>
                      <a:pt x="237" y="280"/>
                      <a:pt x="244" y="280"/>
                      <a:pt x="251" y="287"/>
                    </a:cubicBezTo>
                    <a:lnTo>
                      <a:pt x="258" y="294"/>
                    </a:lnTo>
                    <a:lnTo>
                      <a:pt x="258" y="300"/>
                    </a:lnTo>
                    <a:cubicBezTo>
                      <a:pt x="343" y="386"/>
                      <a:pt x="422" y="479"/>
                      <a:pt x="494" y="580"/>
                    </a:cubicBezTo>
                    <a:cubicBezTo>
                      <a:pt x="501" y="587"/>
                      <a:pt x="508" y="600"/>
                      <a:pt x="515" y="607"/>
                    </a:cubicBezTo>
                    <a:cubicBezTo>
                      <a:pt x="501" y="558"/>
                      <a:pt x="487" y="508"/>
                      <a:pt x="465" y="458"/>
                    </a:cubicBezTo>
                    <a:lnTo>
                      <a:pt x="465" y="451"/>
                    </a:lnTo>
                    <a:cubicBezTo>
                      <a:pt x="422" y="400"/>
                      <a:pt x="379" y="350"/>
                      <a:pt x="337" y="300"/>
                    </a:cubicBezTo>
                    <a:cubicBezTo>
                      <a:pt x="244" y="208"/>
                      <a:pt x="151" y="122"/>
                      <a:pt x="50" y="43"/>
                    </a:cubicBezTo>
                    <a:cubicBezTo>
                      <a:pt x="37" y="30"/>
                      <a:pt x="23" y="14"/>
                      <a:pt x="1" y="1"/>
                    </a:cubicBezTo>
                    <a:close/>
                    <a:moveTo>
                      <a:pt x="565" y="587"/>
                    </a:moveTo>
                    <a:lnTo>
                      <a:pt x="630" y="779"/>
                    </a:lnTo>
                    <a:lnTo>
                      <a:pt x="630" y="801"/>
                    </a:lnTo>
                    <a:cubicBezTo>
                      <a:pt x="643" y="828"/>
                      <a:pt x="659" y="857"/>
                      <a:pt x="672" y="887"/>
                    </a:cubicBezTo>
                    <a:cubicBezTo>
                      <a:pt x="672" y="900"/>
                      <a:pt x="679" y="914"/>
                      <a:pt x="686" y="929"/>
                    </a:cubicBezTo>
                    <a:cubicBezTo>
                      <a:pt x="693" y="936"/>
                      <a:pt x="702" y="943"/>
                      <a:pt x="708" y="943"/>
                    </a:cubicBezTo>
                    <a:lnTo>
                      <a:pt x="722" y="943"/>
                    </a:lnTo>
                    <a:cubicBezTo>
                      <a:pt x="736" y="936"/>
                      <a:pt x="744" y="923"/>
                      <a:pt x="736" y="907"/>
                    </a:cubicBezTo>
                    <a:cubicBezTo>
                      <a:pt x="686" y="794"/>
                      <a:pt x="630" y="686"/>
                      <a:pt x="565" y="587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28"/>
              <p:cNvSpPr/>
              <p:nvPr/>
            </p:nvSpPr>
            <p:spPr>
              <a:xfrm>
                <a:off x="4615827" y="1859574"/>
                <a:ext cx="27695" cy="16031"/>
              </a:xfrm>
              <a:custGeom>
                <a:avLst/>
                <a:gdLst/>
                <a:ahLst/>
                <a:cxnLst/>
                <a:rect l="l" t="t" r="r" b="b"/>
                <a:pathLst>
                  <a:path w="1408" h="815" extrusionOk="0">
                    <a:moveTo>
                      <a:pt x="28" y="0"/>
                    </a:moveTo>
                    <a:cubicBezTo>
                      <a:pt x="14" y="0"/>
                      <a:pt x="7" y="0"/>
                      <a:pt x="0" y="14"/>
                    </a:cubicBezTo>
                    <a:cubicBezTo>
                      <a:pt x="0" y="30"/>
                      <a:pt x="0" y="43"/>
                      <a:pt x="14" y="50"/>
                    </a:cubicBezTo>
                    <a:cubicBezTo>
                      <a:pt x="122" y="79"/>
                      <a:pt x="221" y="122"/>
                      <a:pt x="328" y="158"/>
                    </a:cubicBezTo>
                    <a:cubicBezTo>
                      <a:pt x="429" y="201"/>
                      <a:pt x="528" y="244"/>
                      <a:pt x="628" y="287"/>
                    </a:cubicBezTo>
                    <a:cubicBezTo>
                      <a:pt x="729" y="336"/>
                      <a:pt x="821" y="379"/>
                      <a:pt x="921" y="436"/>
                    </a:cubicBezTo>
                    <a:cubicBezTo>
                      <a:pt x="943" y="443"/>
                      <a:pt x="963" y="458"/>
                      <a:pt x="986" y="472"/>
                    </a:cubicBezTo>
                    <a:cubicBezTo>
                      <a:pt x="986" y="472"/>
                      <a:pt x="993" y="472"/>
                      <a:pt x="999" y="479"/>
                    </a:cubicBezTo>
                    <a:lnTo>
                      <a:pt x="1006" y="479"/>
                    </a:lnTo>
                    <a:lnTo>
                      <a:pt x="1006" y="485"/>
                    </a:lnTo>
                    <a:cubicBezTo>
                      <a:pt x="1022" y="492"/>
                      <a:pt x="1029" y="492"/>
                      <a:pt x="1035" y="501"/>
                    </a:cubicBezTo>
                    <a:cubicBezTo>
                      <a:pt x="1078" y="528"/>
                      <a:pt x="1114" y="551"/>
                      <a:pt x="1150" y="578"/>
                    </a:cubicBezTo>
                    <a:cubicBezTo>
                      <a:pt x="1171" y="593"/>
                      <a:pt x="1185" y="607"/>
                      <a:pt x="1207" y="621"/>
                    </a:cubicBezTo>
                    <a:cubicBezTo>
                      <a:pt x="1214" y="629"/>
                      <a:pt x="1221" y="636"/>
                      <a:pt x="1227" y="650"/>
                    </a:cubicBezTo>
                    <a:cubicBezTo>
                      <a:pt x="1236" y="650"/>
                      <a:pt x="1236" y="657"/>
                      <a:pt x="1243" y="657"/>
                    </a:cubicBezTo>
                    <a:lnTo>
                      <a:pt x="1243" y="664"/>
                    </a:lnTo>
                    <a:lnTo>
                      <a:pt x="1250" y="664"/>
                    </a:lnTo>
                    <a:cubicBezTo>
                      <a:pt x="1286" y="700"/>
                      <a:pt x="1313" y="736"/>
                      <a:pt x="1335" y="772"/>
                    </a:cubicBezTo>
                    <a:cubicBezTo>
                      <a:pt x="1335" y="779"/>
                      <a:pt x="1335" y="779"/>
                      <a:pt x="1342" y="779"/>
                    </a:cubicBezTo>
                    <a:lnTo>
                      <a:pt x="1342" y="785"/>
                    </a:lnTo>
                    <a:lnTo>
                      <a:pt x="1342" y="792"/>
                    </a:lnTo>
                    <a:cubicBezTo>
                      <a:pt x="1349" y="792"/>
                      <a:pt x="1349" y="801"/>
                      <a:pt x="1349" y="801"/>
                    </a:cubicBezTo>
                    <a:cubicBezTo>
                      <a:pt x="1356" y="808"/>
                      <a:pt x="1365" y="815"/>
                      <a:pt x="1371" y="815"/>
                    </a:cubicBezTo>
                    <a:lnTo>
                      <a:pt x="1385" y="815"/>
                    </a:lnTo>
                    <a:cubicBezTo>
                      <a:pt x="1399" y="808"/>
                      <a:pt x="1407" y="792"/>
                      <a:pt x="1399" y="779"/>
                    </a:cubicBezTo>
                    <a:cubicBezTo>
                      <a:pt x="1356" y="693"/>
                      <a:pt x="1293" y="621"/>
                      <a:pt x="1214" y="564"/>
                    </a:cubicBezTo>
                    <a:cubicBezTo>
                      <a:pt x="1142" y="501"/>
                      <a:pt x="1065" y="449"/>
                      <a:pt x="979" y="407"/>
                    </a:cubicBezTo>
                    <a:cubicBezTo>
                      <a:pt x="885" y="357"/>
                      <a:pt x="785" y="307"/>
                      <a:pt x="693" y="258"/>
                    </a:cubicBezTo>
                    <a:cubicBezTo>
                      <a:pt x="593" y="208"/>
                      <a:pt x="492" y="165"/>
                      <a:pt x="386" y="129"/>
                    </a:cubicBezTo>
                    <a:cubicBezTo>
                      <a:pt x="285" y="86"/>
                      <a:pt x="179" y="50"/>
                      <a:pt x="79" y="14"/>
                    </a:cubicBezTo>
                    <a:cubicBezTo>
                      <a:pt x="64" y="7"/>
                      <a:pt x="50" y="7"/>
                      <a:pt x="36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28"/>
              <p:cNvSpPr/>
              <p:nvPr/>
            </p:nvSpPr>
            <p:spPr>
              <a:xfrm>
                <a:off x="4620312" y="1879087"/>
                <a:ext cx="21362" cy="1849"/>
              </a:xfrm>
              <a:custGeom>
                <a:avLst/>
                <a:gdLst/>
                <a:ahLst/>
                <a:cxnLst/>
                <a:rect l="l" t="t" r="r" b="b"/>
                <a:pathLst>
                  <a:path w="1086" h="94" extrusionOk="0">
                    <a:moveTo>
                      <a:pt x="29" y="1"/>
                    </a:moveTo>
                    <a:cubicBezTo>
                      <a:pt x="14" y="1"/>
                      <a:pt x="0" y="15"/>
                      <a:pt x="0" y="30"/>
                    </a:cubicBezTo>
                    <a:cubicBezTo>
                      <a:pt x="0" y="44"/>
                      <a:pt x="7" y="57"/>
                      <a:pt x="23" y="57"/>
                    </a:cubicBezTo>
                    <a:cubicBezTo>
                      <a:pt x="93" y="66"/>
                      <a:pt x="158" y="73"/>
                      <a:pt x="221" y="80"/>
                    </a:cubicBezTo>
                    <a:cubicBezTo>
                      <a:pt x="293" y="86"/>
                      <a:pt x="357" y="86"/>
                      <a:pt x="422" y="93"/>
                    </a:cubicBezTo>
                    <a:lnTo>
                      <a:pt x="837" y="93"/>
                    </a:lnTo>
                    <a:cubicBezTo>
                      <a:pt x="900" y="86"/>
                      <a:pt x="965" y="86"/>
                      <a:pt x="1035" y="80"/>
                    </a:cubicBezTo>
                    <a:lnTo>
                      <a:pt x="1058" y="80"/>
                    </a:lnTo>
                    <a:cubicBezTo>
                      <a:pt x="1071" y="80"/>
                      <a:pt x="1085" y="66"/>
                      <a:pt x="1078" y="50"/>
                    </a:cubicBezTo>
                    <a:cubicBezTo>
                      <a:pt x="1078" y="37"/>
                      <a:pt x="1071" y="30"/>
                      <a:pt x="1058" y="30"/>
                    </a:cubicBezTo>
                    <a:lnTo>
                      <a:pt x="1051" y="30"/>
                    </a:lnTo>
                    <a:cubicBezTo>
                      <a:pt x="986" y="30"/>
                      <a:pt x="922" y="37"/>
                      <a:pt x="850" y="37"/>
                    </a:cubicBezTo>
                    <a:cubicBezTo>
                      <a:pt x="785" y="44"/>
                      <a:pt x="715" y="44"/>
                      <a:pt x="650" y="44"/>
                    </a:cubicBezTo>
                    <a:lnTo>
                      <a:pt x="557" y="44"/>
                    </a:lnTo>
                    <a:cubicBezTo>
                      <a:pt x="521" y="44"/>
                      <a:pt x="485" y="44"/>
                      <a:pt x="458" y="37"/>
                    </a:cubicBezTo>
                    <a:cubicBezTo>
                      <a:pt x="386" y="37"/>
                      <a:pt x="322" y="30"/>
                      <a:pt x="257" y="30"/>
                    </a:cubicBezTo>
                    <a:cubicBezTo>
                      <a:pt x="185" y="23"/>
                      <a:pt x="122" y="15"/>
                      <a:pt x="57" y="8"/>
                    </a:cubicBezTo>
                    <a:cubicBezTo>
                      <a:pt x="43" y="8"/>
                      <a:pt x="36" y="8"/>
                      <a:pt x="29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28"/>
              <p:cNvSpPr/>
              <p:nvPr/>
            </p:nvSpPr>
            <p:spPr>
              <a:xfrm>
                <a:off x="4686049" y="1908021"/>
                <a:ext cx="17841" cy="19847"/>
              </a:xfrm>
              <a:custGeom>
                <a:avLst/>
                <a:gdLst/>
                <a:ahLst/>
                <a:cxnLst/>
                <a:rect l="l" t="t" r="r" b="b"/>
                <a:pathLst>
                  <a:path w="907" h="1009" extrusionOk="0">
                    <a:moveTo>
                      <a:pt x="0" y="0"/>
                    </a:moveTo>
                    <a:cubicBezTo>
                      <a:pt x="65" y="59"/>
                      <a:pt x="122" y="115"/>
                      <a:pt x="179" y="172"/>
                    </a:cubicBezTo>
                    <a:cubicBezTo>
                      <a:pt x="300" y="293"/>
                      <a:pt x="422" y="415"/>
                      <a:pt x="528" y="550"/>
                    </a:cubicBezTo>
                    <a:cubicBezTo>
                      <a:pt x="636" y="679"/>
                      <a:pt x="736" y="808"/>
                      <a:pt x="828" y="943"/>
                    </a:cubicBezTo>
                    <a:cubicBezTo>
                      <a:pt x="837" y="958"/>
                      <a:pt x="850" y="979"/>
                      <a:pt x="857" y="994"/>
                    </a:cubicBezTo>
                    <a:cubicBezTo>
                      <a:pt x="864" y="1001"/>
                      <a:pt x="871" y="1008"/>
                      <a:pt x="880" y="1008"/>
                    </a:cubicBezTo>
                    <a:cubicBezTo>
                      <a:pt x="886" y="1008"/>
                      <a:pt x="893" y="1001"/>
                      <a:pt x="893" y="1001"/>
                    </a:cubicBezTo>
                    <a:cubicBezTo>
                      <a:pt x="907" y="994"/>
                      <a:pt x="907" y="972"/>
                      <a:pt x="900" y="965"/>
                    </a:cubicBezTo>
                    <a:cubicBezTo>
                      <a:pt x="814" y="823"/>
                      <a:pt x="715" y="694"/>
                      <a:pt x="607" y="566"/>
                    </a:cubicBezTo>
                    <a:cubicBezTo>
                      <a:pt x="501" y="429"/>
                      <a:pt x="386" y="300"/>
                      <a:pt x="264" y="180"/>
                    </a:cubicBezTo>
                    <a:cubicBezTo>
                      <a:pt x="201" y="122"/>
                      <a:pt x="143" y="59"/>
                      <a:pt x="79" y="0"/>
                    </a:cubicBezTo>
                    <a:cubicBezTo>
                      <a:pt x="65" y="0"/>
                      <a:pt x="50" y="9"/>
                      <a:pt x="36" y="9"/>
                    </a:cubicBezTo>
                    <a:cubicBezTo>
                      <a:pt x="23" y="9"/>
                      <a:pt x="14" y="0"/>
                      <a:pt x="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28"/>
              <p:cNvSpPr/>
              <p:nvPr/>
            </p:nvSpPr>
            <p:spPr>
              <a:xfrm>
                <a:off x="4665553" y="1892010"/>
                <a:ext cx="22070" cy="16188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823" extrusionOk="0">
                    <a:moveTo>
                      <a:pt x="28" y="0"/>
                    </a:moveTo>
                    <a:cubicBezTo>
                      <a:pt x="21" y="0"/>
                      <a:pt x="14" y="0"/>
                      <a:pt x="7" y="9"/>
                    </a:cubicBezTo>
                    <a:cubicBezTo>
                      <a:pt x="0" y="16"/>
                      <a:pt x="0" y="36"/>
                      <a:pt x="14" y="43"/>
                    </a:cubicBezTo>
                    <a:cubicBezTo>
                      <a:pt x="156" y="129"/>
                      <a:pt x="293" y="223"/>
                      <a:pt x="429" y="316"/>
                    </a:cubicBezTo>
                    <a:cubicBezTo>
                      <a:pt x="564" y="415"/>
                      <a:pt x="706" y="523"/>
                      <a:pt x="835" y="636"/>
                    </a:cubicBezTo>
                    <a:cubicBezTo>
                      <a:pt x="907" y="694"/>
                      <a:pt x="979" y="758"/>
                      <a:pt x="1042" y="814"/>
                    </a:cubicBezTo>
                    <a:cubicBezTo>
                      <a:pt x="1056" y="814"/>
                      <a:pt x="1065" y="823"/>
                      <a:pt x="1078" y="823"/>
                    </a:cubicBezTo>
                    <a:cubicBezTo>
                      <a:pt x="1092" y="823"/>
                      <a:pt x="1107" y="814"/>
                      <a:pt x="1121" y="814"/>
                    </a:cubicBezTo>
                    <a:cubicBezTo>
                      <a:pt x="1056" y="758"/>
                      <a:pt x="986" y="694"/>
                      <a:pt x="921" y="636"/>
                    </a:cubicBezTo>
                    <a:cubicBezTo>
                      <a:pt x="785" y="523"/>
                      <a:pt x="650" y="415"/>
                      <a:pt x="514" y="316"/>
                    </a:cubicBezTo>
                    <a:cubicBezTo>
                      <a:pt x="379" y="214"/>
                      <a:pt x="242" y="122"/>
                      <a:pt x="100" y="36"/>
                    </a:cubicBezTo>
                    <a:cubicBezTo>
                      <a:pt x="79" y="22"/>
                      <a:pt x="64" y="16"/>
                      <a:pt x="5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28"/>
              <p:cNvSpPr/>
              <p:nvPr/>
            </p:nvSpPr>
            <p:spPr>
              <a:xfrm>
                <a:off x="4657960" y="1890181"/>
                <a:ext cx="2419" cy="2990"/>
              </a:xfrm>
              <a:custGeom>
                <a:avLst/>
                <a:gdLst/>
                <a:ahLst/>
                <a:cxnLst/>
                <a:rect l="l" t="t" r="r" b="b"/>
                <a:pathLst>
                  <a:path w="123" h="152" extrusionOk="0">
                    <a:moveTo>
                      <a:pt x="14" y="1"/>
                    </a:moveTo>
                    <a:cubicBezTo>
                      <a:pt x="1" y="16"/>
                      <a:pt x="1" y="30"/>
                      <a:pt x="7" y="44"/>
                    </a:cubicBezTo>
                    <a:cubicBezTo>
                      <a:pt x="43" y="79"/>
                      <a:pt x="79" y="115"/>
                      <a:pt x="114" y="151"/>
                    </a:cubicBezTo>
                    <a:lnTo>
                      <a:pt x="122" y="86"/>
                    </a:lnTo>
                    <a:cubicBezTo>
                      <a:pt x="107" y="73"/>
                      <a:pt x="93" y="59"/>
                      <a:pt x="79" y="37"/>
                    </a:cubicBezTo>
                    <a:cubicBezTo>
                      <a:pt x="64" y="30"/>
                      <a:pt x="57" y="16"/>
                      <a:pt x="50" y="8"/>
                    </a:cubicBezTo>
                    <a:cubicBezTo>
                      <a:pt x="43" y="1"/>
                      <a:pt x="37" y="1"/>
                      <a:pt x="28" y="1"/>
                    </a:cubicBezTo>
                    <a:close/>
                  </a:path>
                </a:pathLst>
              </a:custGeom>
              <a:solidFill>
                <a:srgbClr val="FBEE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28"/>
              <p:cNvSpPr/>
              <p:nvPr/>
            </p:nvSpPr>
            <p:spPr>
              <a:xfrm>
                <a:off x="4660183" y="1891872"/>
                <a:ext cx="20968" cy="28266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1437" extrusionOk="0">
                    <a:moveTo>
                      <a:pt x="9" y="0"/>
                    </a:moveTo>
                    <a:lnTo>
                      <a:pt x="1" y="65"/>
                    </a:lnTo>
                    <a:cubicBezTo>
                      <a:pt x="44" y="115"/>
                      <a:pt x="86" y="158"/>
                      <a:pt x="129" y="208"/>
                    </a:cubicBezTo>
                    <a:cubicBezTo>
                      <a:pt x="215" y="300"/>
                      <a:pt x="301" y="393"/>
                      <a:pt x="386" y="487"/>
                    </a:cubicBezTo>
                    <a:cubicBezTo>
                      <a:pt x="472" y="580"/>
                      <a:pt x="551" y="672"/>
                      <a:pt x="630" y="772"/>
                    </a:cubicBezTo>
                    <a:cubicBezTo>
                      <a:pt x="709" y="873"/>
                      <a:pt x="781" y="972"/>
                      <a:pt x="844" y="1078"/>
                    </a:cubicBezTo>
                    <a:cubicBezTo>
                      <a:pt x="851" y="1087"/>
                      <a:pt x="858" y="1101"/>
                      <a:pt x="866" y="1114"/>
                    </a:cubicBezTo>
                    <a:lnTo>
                      <a:pt x="873" y="1121"/>
                    </a:lnTo>
                    <a:lnTo>
                      <a:pt x="873" y="1130"/>
                    </a:lnTo>
                    <a:cubicBezTo>
                      <a:pt x="880" y="1137"/>
                      <a:pt x="880" y="1144"/>
                      <a:pt x="887" y="1150"/>
                    </a:cubicBezTo>
                    <a:cubicBezTo>
                      <a:pt x="901" y="1173"/>
                      <a:pt x="916" y="1200"/>
                      <a:pt x="930" y="1222"/>
                    </a:cubicBezTo>
                    <a:cubicBezTo>
                      <a:pt x="952" y="1279"/>
                      <a:pt x="973" y="1329"/>
                      <a:pt x="995" y="1378"/>
                    </a:cubicBezTo>
                    <a:cubicBezTo>
                      <a:pt x="1002" y="1394"/>
                      <a:pt x="1002" y="1407"/>
                      <a:pt x="1009" y="1414"/>
                    </a:cubicBezTo>
                    <a:cubicBezTo>
                      <a:pt x="1009" y="1430"/>
                      <a:pt x="1022" y="1437"/>
                      <a:pt x="1029" y="1437"/>
                    </a:cubicBezTo>
                    <a:cubicBezTo>
                      <a:pt x="1038" y="1437"/>
                      <a:pt x="1038" y="1437"/>
                      <a:pt x="1045" y="1430"/>
                    </a:cubicBezTo>
                    <a:cubicBezTo>
                      <a:pt x="1058" y="1430"/>
                      <a:pt x="1065" y="1414"/>
                      <a:pt x="1058" y="1401"/>
                    </a:cubicBezTo>
                    <a:cubicBezTo>
                      <a:pt x="1022" y="1286"/>
                      <a:pt x="966" y="1186"/>
                      <a:pt x="909" y="1087"/>
                    </a:cubicBezTo>
                    <a:cubicBezTo>
                      <a:pt x="851" y="979"/>
                      <a:pt x="781" y="880"/>
                      <a:pt x="702" y="778"/>
                    </a:cubicBezTo>
                    <a:cubicBezTo>
                      <a:pt x="637" y="693"/>
                      <a:pt x="566" y="607"/>
                      <a:pt x="494" y="521"/>
                    </a:cubicBezTo>
                    <a:cubicBezTo>
                      <a:pt x="458" y="501"/>
                      <a:pt x="422" y="479"/>
                      <a:pt x="386" y="458"/>
                    </a:cubicBezTo>
                    <a:lnTo>
                      <a:pt x="129" y="129"/>
                    </a:lnTo>
                    <a:cubicBezTo>
                      <a:pt x="95" y="86"/>
                      <a:pt x="52" y="43"/>
                      <a:pt x="9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28"/>
              <p:cNvSpPr/>
              <p:nvPr/>
            </p:nvSpPr>
            <p:spPr>
              <a:xfrm>
                <a:off x="4662720" y="1894390"/>
                <a:ext cx="7199" cy="775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94" extrusionOk="0">
                    <a:moveTo>
                      <a:pt x="0" y="1"/>
                    </a:moveTo>
                    <a:lnTo>
                      <a:pt x="257" y="330"/>
                    </a:lnTo>
                    <a:cubicBezTo>
                      <a:pt x="293" y="351"/>
                      <a:pt x="329" y="373"/>
                      <a:pt x="365" y="393"/>
                    </a:cubicBezTo>
                    <a:lnTo>
                      <a:pt x="329" y="359"/>
                    </a:lnTo>
                    <a:cubicBezTo>
                      <a:pt x="251" y="265"/>
                      <a:pt x="165" y="172"/>
                      <a:pt x="79" y="80"/>
                    </a:cubicBezTo>
                    <a:cubicBezTo>
                      <a:pt x="52" y="59"/>
                      <a:pt x="29" y="30"/>
                      <a:pt x="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28"/>
              <p:cNvSpPr/>
              <p:nvPr/>
            </p:nvSpPr>
            <p:spPr>
              <a:xfrm>
                <a:off x="4660498" y="1878123"/>
                <a:ext cx="24312" cy="6314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321" extrusionOk="0">
                    <a:moveTo>
                      <a:pt x="28" y="257"/>
                    </a:moveTo>
                    <a:cubicBezTo>
                      <a:pt x="14" y="257"/>
                      <a:pt x="0" y="264"/>
                      <a:pt x="0" y="278"/>
                    </a:cubicBezTo>
                    <a:cubicBezTo>
                      <a:pt x="0" y="293"/>
                      <a:pt x="7" y="307"/>
                      <a:pt x="21" y="307"/>
                    </a:cubicBezTo>
                    <a:lnTo>
                      <a:pt x="28" y="307"/>
                    </a:lnTo>
                    <a:cubicBezTo>
                      <a:pt x="21" y="307"/>
                      <a:pt x="21" y="300"/>
                      <a:pt x="21" y="293"/>
                    </a:cubicBezTo>
                    <a:cubicBezTo>
                      <a:pt x="21" y="286"/>
                      <a:pt x="28" y="278"/>
                      <a:pt x="36" y="278"/>
                    </a:cubicBezTo>
                    <a:cubicBezTo>
                      <a:pt x="43" y="271"/>
                      <a:pt x="50" y="264"/>
                      <a:pt x="50" y="257"/>
                    </a:cubicBezTo>
                    <a:close/>
                    <a:moveTo>
                      <a:pt x="1214" y="0"/>
                    </a:moveTo>
                    <a:cubicBezTo>
                      <a:pt x="1207" y="0"/>
                      <a:pt x="1200" y="0"/>
                      <a:pt x="1193" y="7"/>
                    </a:cubicBezTo>
                    <a:cubicBezTo>
                      <a:pt x="1193" y="7"/>
                      <a:pt x="1184" y="7"/>
                      <a:pt x="1184" y="14"/>
                    </a:cubicBezTo>
                    <a:lnTo>
                      <a:pt x="1171" y="14"/>
                    </a:lnTo>
                    <a:cubicBezTo>
                      <a:pt x="1164" y="21"/>
                      <a:pt x="1157" y="29"/>
                      <a:pt x="1150" y="29"/>
                    </a:cubicBezTo>
                    <a:cubicBezTo>
                      <a:pt x="1128" y="43"/>
                      <a:pt x="1114" y="50"/>
                      <a:pt x="1092" y="57"/>
                    </a:cubicBezTo>
                    <a:cubicBezTo>
                      <a:pt x="1056" y="79"/>
                      <a:pt x="1022" y="93"/>
                      <a:pt x="986" y="115"/>
                    </a:cubicBezTo>
                    <a:cubicBezTo>
                      <a:pt x="914" y="142"/>
                      <a:pt x="835" y="171"/>
                      <a:pt x="756" y="192"/>
                    </a:cubicBezTo>
                    <a:cubicBezTo>
                      <a:pt x="749" y="192"/>
                      <a:pt x="742" y="201"/>
                      <a:pt x="729" y="201"/>
                    </a:cubicBezTo>
                    <a:lnTo>
                      <a:pt x="722" y="201"/>
                    </a:lnTo>
                    <a:cubicBezTo>
                      <a:pt x="713" y="207"/>
                      <a:pt x="713" y="207"/>
                      <a:pt x="706" y="207"/>
                    </a:cubicBezTo>
                    <a:cubicBezTo>
                      <a:pt x="686" y="214"/>
                      <a:pt x="670" y="214"/>
                      <a:pt x="650" y="221"/>
                    </a:cubicBezTo>
                    <a:cubicBezTo>
                      <a:pt x="607" y="228"/>
                      <a:pt x="571" y="235"/>
                      <a:pt x="528" y="243"/>
                    </a:cubicBezTo>
                    <a:cubicBezTo>
                      <a:pt x="449" y="257"/>
                      <a:pt x="370" y="264"/>
                      <a:pt x="293" y="264"/>
                    </a:cubicBezTo>
                    <a:lnTo>
                      <a:pt x="122" y="264"/>
                    </a:lnTo>
                    <a:cubicBezTo>
                      <a:pt x="106" y="278"/>
                      <a:pt x="93" y="300"/>
                      <a:pt x="70" y="314"/>
                    </a:cubicBezTo>
                    <a:cubicBezTo>
                      <a:pt x="122" y="314"/>
                      <a:pt x="178" y="321"/>
                      <a:pt x="228" y="321"/>
                    </a:cubicBezTo>
                    <a:lnTo>
                      <a:pt x="271" y="321"/>
                    </a:lnTo>
                    <a:cubicBezTo>
                      <a:pt x="350" y="321"/>
                      <a:pt x="429" y="314"/>
                      <a:pt x="507" y="300"/>
                    </a:cubicBezTo>
                    <a:cubicBezTo>
                      <a:pt x="593" y="286"/>
                      <a:pt x="670" y="271"/>
                      <a:pt x="749" y="250"/>
                    </a:cubicBezTo>
                    <a:cubicBezTo>
                      <a:pt x="828" y="228"/>
                      <a:pt x="907" y="201"/>
                      <a:pt x="979" y="171"/>
                    </a:cubicBezTo>
                    <a:cubicBezTo>
                      <a:pt x="1056" y="142"/>
                      <a:pt x="1128" y="106"/>
                      <a:pt x="1200" y="64"/>
                    </a:cubicBezTo>
                    <a:cubicBezTo>
                      <a:pt x="1207" y="57"/>
                      <a:pt x="1220" y="50"/>
                      <a:pt x="1227" y="50"/>
                    </a:cubicBezTo>
                    <a:cubicBezTo>
                      <a:pt x="1236" y="43"/>
                      <a:pt x="1236" y="36"/>
                      <a:pt x="1236" y="29"/>
                    </a:cubicBezTo>
                    <a:lnTo>
                      <a:pt x="1236" y="7"/>
                    </a:lnTo>
                    <a:cubicBezTo>
                      <a:pt x="1227" y="7"/>
                      <a:pt x="1220" y="0"/>
                      <a:pt x="1214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28"/>
              <p:cNvSpPr/>
              <p:nvPr/>
            </p:nvSpPr>
            <p:spPr>
              <a:xfrm>
                <a:off x="4660891" y="1869960"/>
                <a:ext cx="17447" cy="14477"/>
              </a:xfrm>
              <a:custGeom>
                <a:avLst/>
                <a:gdLst/>
                <a:ahLst/>
                <a:cxnLst/>
                <a:rect l="l" t="t" r="r" b="b"/>
                <a:pathLst>
                  <a:path w="887" h="736" extrusionOk="0">
                    <a:moveTo>
                      <a:pt x="844" y="0"/>
                    </a:moveTo>
                    <a:cubicBezTo>
                      <a:pt x="787" y="43"/>
                      <a:pt x="729" y="86"/>
                      <a:pt x="673" y="129"/>
                    </a:cubicBezTo>
                    <a:cubicBezTo>
                      <a:pt x="616" y="172"/>
                      <a:pt x="558" y="215"/>
                      <a:pt x="508" y="257"/>
                    </a:cubicBezTo>
                    <a:cubicBezTo>
                      <a:pt x="452" y="300"/>
                      <a:pt x="402" y="343"/>
                      <a:pt x="344" y="393"/>
                    </a:cubicBezTo>
                    <a:cubicBezTo>
                      <a:pt x="294" y="436"/>
                      <a:pt x="237" y="487"/>
                      <a:pt x="188" y="530"/>
                    </a:cubicBezTo>
                    <a:cubicBezTo>
                      <a:pt x="136" y="580"/>
                      <a:pt x="86" y="622"/>
                      <a:pt x="30" y="672"/>
                    </a:cubicBezTo>
                    <a:cubicBezTo>
                      <a:pt x="30" y="679"/>
                      <a:pt x="23" y="686"/>
                      <a:pt x="16" y="693"/>
                    </a:cubicBezTo>
                    <a:cubicBezTo>
                      <a:pt x="8" y="693"/>
                      <a:pt x="1" y="701"/>
                      <a:pt x="1" y="708"/>
                    </a:cubicBezTo>
                    <a:cubicBezTo>
                      <a:pt x="1" y="715"/>
                      <a:pt x="1" y="722"/>
                      <a:pt x="8" y="722"/>
                    </a:cubicBezTo>
                    <a:lnTo>
                      <a:pt x="8" y="729"/>
                    </a:lnTo>
                    <a:cubicBezTo>
                      <a:pt x="16" y="736"/>
                      <a:pt x="23" y="736"/>
                      <a:pt x="30" y="736"/>
                    </a:cubicBezTo>
                    <a:lnTo>
                      <a:pt x="44" y="736"/>
                    </a:lnTo>
                    <a:lnTo>
                      <a:pt x="50" y="729"/>
                    </a:lnTo>
                    <a:cubicBezTo>
                      <a:pt x="73" y="715"/>
                      <a:pt x="86" y="693"/>
                      <a:pt x="102" y="679"/>
                    </a:cubicBezTo>
                    <a:cubicBezTo>
                      <a:pt x="136" y="650"/>
                      <a:pt x="165" y="622"/>
                      <a:pt x="201" y="593"/>
                    </a:cubicBezTo>
                    <a:cubicBezTo>
                      <a:pt x="251" y="544"/>
                      <a:pt x="301" y="494"/>
                      <a:pt x="359" y="451"/>
                    </a:cubicBezTo>
                    <a:cubicBezTo>
                      <a:pt x="409" y="408"/>
                      <a:pt x="465" y="359"/>
                      <a:pt x="515" y="316"/>
                    </a:cubicBezTo>
                    <a:cubicBezTo>
                      <a:pt x="573" y="273"/>
                      <a:pt x="630" y="230"/>
                      <a:pt x="686" y="187"/>
                    </a:cubicBezTo>
                    <a:cubicBezTo>
                      <a:pt x="736" y="144"/>
                      <a:pt x="794" y="101"/>
                      <a:pt x="851" y="59"/>
                    </a:cubicBezTo>
                    <a:cubicBezTo>
                      <a:pt x="858" y="59"/>
                      <a:pt x="865" y="50"/>
                      <a:pt x="873" y="43"/>
                    </a:cubicBezTo>
                    <a:cubicBezTo>
                      <a:pt x="887" y="36"/>
                      <a:pt x="887" y="23"/>
                      <a:pt x="880" y="7"/>
                    </a:cubicBezTo>
                    <a:cubicBezTo>
                      <a:pt x="873" y="0"/>
                      <a:pt x="865" y="0"/>
                      <a:pt x="858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28"/>
              <p:cNvSpPr/>
              <p:nvPr/>
            </p:nvSpPr>
            <p:spPr>
              <a:xfrm>
                <a:off x="4661206" y="1860813"/>
                <a:ext cx="8438" cy="16346"/>
              </a:xfrm>
              <a:custGeom>
                <a:avLst/>
                <a:gdLst/>
                <a:ahLst/>
                <a:cxnLst/>
                <a:rect l="l" t="t" r="r" b="b"/>
                <a:pathLst>
                  <a:path w="429" h="831" extrusionOk="0">
                    <a:moveTo>
                      <a:pt x="400" y="1"/>
                    </a:moveTo>
                    <a:cubicBezTo>
                      <a:pt x="393" y="1"/>
                      <a:pt x="386" y="1"/>
                      <a:pt x="377" y="9"/>
                    </a:cubicBezTo>
                    <a:cubicBezTo>
                      <a:pt x="350" y="59"/>
                      <a:pt x="314" y="102"/>
                      <a:pt x="285" y="152"/>
                    </a:cubicBezTo>
                    <a:cubicBezTo>
                      <a:pt x="249" y="201"/>
                      <a:pt x="221" y="251"/>
                      <a:pt x="192" y="301"/>
                    </a:cubicBezTo>
                    <a:cubicBezTo>
                      <a:pt x="163" y="352"/>
                      <a:pt x="142" y="402"/>
                      <a:pt x="120" y="452"/>
                    </a:cubicBezTo>
                    <a:cubicBezTo>
                      <a:pt x="93" y="508"/>
                      <a:pt x="70" y="558"/>
                      <a:pt x="57" y="609"/>
                    </a:cubicBezTo>
                    <a:cubicBezTo>
                      <a:pt x="34" y="666"/>
                      <a:pt x="21" y="722"/>
                      <a:pt x="7" y="781"/>
                    </a:cubicBezTo>
                    <a:cubicBezTo>
                      <a:pt x="0" y="788"/>
                      <a:pt x="0" y="794"/>
                      <a:pt x="0" y="801"/>
                    </a:cubicBezTo>
                    <a:lnTo>
                      <a:pt x="0" y="815"/>
                    </a:lnTo>
                    <a:cubicBezTo>
                      <a:pt x="7" y="824"/>
                      <a:pt x="14" y="830"/>
                      <a:pt x="21" y="830"/>
                    </a:cubicBezTo>
                    <a:cubicBezTo>
                      <a:pt x="28" y="830"/>
                      <a:pt x="34" y="830"/>
                      <a:pt x="43" y="824"/>
                    </a:cubicBezTo>
                    <a:cubicBezTo>
                      <a:pt x="43" y="815"/>
                      <a:pt x="50" y="815"/>
                      <a:pt x="50" y="808"/>
                    </a:cubicBezTo>
                    <a:cubicBezTo>
                      <a:pt x="57" y="794"/>
                      <a:pt x="57" y="788"/>
                      <a:pt x="57" y="772"/>
                    </a:cubicBezTo>
                    <a:lnTo>
                      <a:pt x="57" y="781"/>
                    </a:lnTo>
                    <a:cubicBezTo>
                      <a:pt x="77" y="709"/>
                      <a:pt x="100" y="637"/>
                      <a:pt x="129" y="566"/>
                    </a:cubicBezTo>
                    <a:cubicBezTo>
                      <a:pt x="156" y="501"/>
                      <a:pt x="185" y="429"/>
                      <a:pt x="221" y="366"/>
                    </a:cubicBezTo>
                    <a:cubicBezTo>
                      <a:pt x="235" y="330"/>
                      <a:pt x="257" y="294"/>
                      <a:pt x="278" y="258"/>
                    </a:cubicBezTo>
                    <a:cubicBezTo>
                      <a:pt x="314" y="201"/>
                      <a:pt x="350" y="145"/>
                      <a:pt x="386" y="87"/>
                    </a:cubicBezTo>
                    <a:cubicBezTo>
                      <a:pt x="400" y="73"/>
                      <a:pt x="413" y="59"/>
                      <a:pt x="420" y="44"/>
                    </a:cubicBezTo>
                    <a:cubicBezTo>
                      <a:pt x="429" y="30"/>
                      <a:pt x="429" y="16"/>
                      <a:pt x="420" y="9"/>
                    </a:cubicBezTo>
                    <a:cubicBezTo>
                      <a:pt x="413" y="1"/>
                      <a:pt x="406" y="1"/>
                      <a:pt x="40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28"/>
              <p:cNvSpPr/>
              <p:nvPr/>
            </p:nvSpPr>
            <p:spPr>
              <a:xfrm>
                <a:off x="4662720" y="1888489"/>
                <a:ext cx="39360" cy="4957"/>
              </a:xfrm>
              <a:custGeom>
                <a:avLst/>
                <a:gdLst/>
                <a:ahLst/>
                <a:cxnLst/>
                <a:rect l="l" t="t" r="r" b="b"/>
                <a:pathLst>
                  <a:path w="2001" h="252" extrusionOk="0">
                    <a:moveTo>
                      <a:pt x="29" y="1"/>
                    </a:moveTo>
                    <a:cubicBezTo>
                      <a:pt x="23" y="1"/>
                      <a:pt x="9" y="8"/>
                      <a:pt x="9" y="23"/>
                    </a:cubicBezTo>
                    <a:cubicBezTo>
                      <a:pt x="0" y="30"/>
                      <a:pt x="9" y="51"/>
                      <a:pt x="23" y="51"/>
                    </a:cubicBezTo>
                    <a:cubicBezTo>
                      <a:pt x="144" y="102"/>
                      <a:pt x="273" y="136"/>
                      <a:pt x="401" y="165"/>
                    </a:cubicBezTo>
                    <a:cubicBezTo>
                      <a:pt x="530" y="195"/>
                      <a:pt x="658" y="222"/>
                      <a:pt x="787" y="237"/>
                    </a:cubicBezTo>
                    <a:cubicBezTo>
                      <a:pt x="893" y="251"/>
                      <a:pt x="1008" y="251"/>
                      <a:pt x="1114" y="251"/>
                    </a:cubicBezTo>
                    <a:lnTo>
                      <a:pt x="1179" y="251"/>
                    </a:lnTo>
                    <a:cubicBezTo>
                      <a:pt x="1308" y="251"/>
                      <a:pt x="1437" y="237"/>
                      <a:pt x="1565" y="215"/>
                    </a:cubicBezTo>
                    <a:cubicBezTo>
                      <a:pt x="1694" y="188"/>
                      <a:pt x="1815" y="152"/>
                      <a:pt x="1937" y="102"/>
                    </a:cubicBezTo>
                    <a:cubicBezTo>
                      <a:pt x="1951" y="94"/>
                      <a:pt x="1964" y="87"/>
                      <a:pt x="1980" y="80"/>
                    </a:cubicBezTo>
                    <a:cubicBezTo>
                      <a:pt x="1994" y="80"/>
                      <a:pt x="2000" y="59"/>
                      <a:pt x="1994" y="44"/>
                    </a:cubicBezTo>
                    <a:cubicBezTo>
                      <a:pt x="1987" y="37"/>
                      <a:pt x="1980" y="30"/>
                      <a:pt x="1964" y="30"/>
                    </a:cubicBezTo>
                    <a:lnTo>
                      <a:pt x="1958" y="30"/>
                    </a:lnTo>
                    <a:cubicBezTo>
                      <a:pt x="1843" y="87"/>
                      <a:pt x="1723" y="123"/>
                      <a:pt x="1601" y="152"/>
                    </a:cubicBezTo>
                    <a:cubicBezTo>
                      <a:pt x="1473" y="179"/>
                      <a:pt x="1351" y="195"/>
                      <a:pt x="1222" y="201"/>
                    </a:cubicBezTo>
                    <a:lnTo>
                      <a:pt x="1114" y="201"/>
                    </a:lnTo>
                    <a:cubicBezTo>
                      <a:pt x="1022" y="201"/>
                      <a:pt x="929" y="195"/>
                      <a:pt x="844" y="188"/>
                    </a:cubicBezTo>
                    <a:cubicBezTo>
                      <a:pt x="708" y="172"/>
                      <a:pt x="586" y="152"/>
                      <a:pt x="458" y="123"/>
                    </a:cubicBezTo>
                    <a:cubicBezTo>
                      <a:pt x="329" y="94"/>
                      <a:pt x="208" y="66"/>
                      <a:pt x="86" y="23"/>
                    </a:cubicBezTo>
                    <a:cubicBezTo>
                      <a:pt x="72" y="16"/>
                      <a:pt x="59" y="8"/>
                      <a:pt x="43" y="8"/>
                    </a:cubicBezTo>
                    <a:cubicBezTo>
                      <a:pt x="36" y="1"/>
                      <a:pt x="36" y="1"/>
                      <a:pt x="29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28"/>
              <p:cNvSpPr/>
              <p:nvPr/>
            </p:nvSpPr>
            <p:spPr>
              <a:xfrm>
                <a:off x="4663566" y="1845962"/>
                <a:ext cx="1161" cy="2105"/>
              </a:xfrm>
              <a:custGeom>
                <a:avLst/>
                <a:gdLst/>
                <a:ahLst/>
                <a:cxnLst/>
                <a:rect l="l" t="t" r="r" b="b"/>
                <a:pathLst>
                  <a:path w="59" h="107" extrusionOk="0">
                    <a:moveTo>
                      <a:pt x="29" y="0"/>
                    </a:moveTo>
                    <a:cubicBezTo>
                      <a:pt x="16" y="0"/>
                      <a:pt x="0" y="7"/>
                      <a:pt x="0" y="21"/>
                    </a:cubicBezTo>
                    <a:lnTo>
                      <a:pt x="0" y="106"/>
                    </a:lnTo>
                    <a:cubicBezTo>
                      <a:pt x="16" y="86"/>
                      <a:pt x="36" y="70"/>
                      <a:pt x="52" y="63"/>
                    </a:cubicBezTo>
                    <a:lnTo>
                      <a:pt x="52" y="57"/>
                    </a:lnTo>
                    <a:lnTo>
                      <a:pt x="52" y="27"/>
                    </a:lnTo>
                    <a:cubicBezTo>
                      <a:pt x="58" y="14"/>
                      <a:pt x="43" y="0"/>
                      <a:pt x="29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28"/>
              <p:cNvSpPr/>
              <p:nvPr/>
            </p:nvSpPr>
            <p:spPr>
              <a:xfrm>
                <a:off x="4658373" y="1847202"/>
                <a:ext cx="6216" cy="24194"/>
              </a:xfrm>
              <a:custGeom>
                <a:avLst/>
                <a:gdLst/>
                <a:ahLst/>
                <a:cxnLst/>
                <a:rect l="l" t="t" r="r" b="b"/>
                <a:pathLst>
                  <a:path w="316" h="1230" extrusionOk="0">
                    <a:moveTo>
                      <a:pt x="316" y="0"/>
                    </a:moveTo>
                    <a:lnTo>
                      <a:pt x="316" y="0"/>
                    </a:lnTo>
                    <a:cubicBezTo>
                      <a:pt x="300" y="7"/>
                      <a:pt x="280" y="23"/>
                      <a:pt x="264" y="43"/>
                    </a:cubicBezTo>
                    <a:cubicBezTo>
                      <a:pt x="257" y="93"/>
                      <a:pt x="257" y="151"/>
                      <a:pt x="250" y="208"/>
                    </a:cubicBezTo>
                    <a:cubicBezTo>
                      <a:pt x="244" y="287"/>
                      <a:pt x="230" y="372"/>
                      <a:pt x="214" y="451"/>
                    </a:cubicBezTo>
                    <a:cubicBezTo>
                      <a:pt x="201" y="537"/>
                      <a:pt x="187" y="616"/>
                      <a:pt x="165" y="693"/>
                    </a:cubicBezTo>
                    <a:cubicBezTo>
                      <a:pt x="158" y="715"/>
                      <a:pt x="158" y="736"/>
                      <a:pt x="151" y="758"/>
                    </a:cubicBezTo>
                    <a:cubicBezTo>
                      <a:pt x="151" y="765"/>
                      <a:pt x="144" y="779"/>
                      <a:pt x="144" y="787"/>
                    </a:cubicBezTo>
                    <a:lnTo>
                      <a:pt x="144" y="794"/>
                    </a:lnTo>
                    <a:cubicBezTo>
                      <a:pt x="136" y="794"/>
                      <a:pt x="136" y="801"/>
                      <a:pt x="136" y="801"/>
                    </a:cubicBezTo>
                    <a:lnTo>
                      <a:pt x="136" y="808"/>
                    </a:lnTo>
                    <a:cubicBezTo>
                      <a:pt x="122" y="851"/>
                      <a:pt x="115" y="893"/>
                      <a:pt x="101" y="929"/>
                    </a:cubicBezTo>
                    <a:cubicBezTo>
                      <a:pt x="72" y="1008"/>
                      <a:pt x="50" y="1087"/>
                      <a:pt x="16" y="1164"/>
                    </a:cubicBezTo>
                    <a:cubicBezTo>
                      <a:pt x="16" y="1173"/>
                      <a:pt x="7" y="1180"/>
                      <a:pt x="7" y="1193"/>
                    </a:cubicBezTo>
                    <a:cubicBezTo>
                      <a:pt x="0" y="1207"/>
                      <a:pt x="7" y="1222"/>
                      <a:pt x="22" y="1229"/>
                    </a:cubicBezTo>
                    <a:lnTo>
                      <a:pt x="29" y="1229"/>
                    </a:lnTo>
                    <a:cubicBezTo>
                      <a:pt x="43" y="1229"/>
                      <a:pt x="50" y="1222"/>
                      <a:pt x="58" y="1216"/>
                    </a:cubicBezTo>
                    <a:cubicBezTo>
                      <a:pt x="86" y="1137"/>
                      <a:pt x="115" y="1058"/>
                      <a:pt x="144" y="979"/>
                    </a:cubicBezTo>
                    <a:cubicBezTo>
                      <a:pt x="165" y="900"/>
                      <a:pt x="187" y="815"/>
                      <a:pt x="208" y="736"/>
                    </a:cubicBezTo>
                    <a:cubicBezTo>
                      <a:pt x="230" y="659"/>
                      <a:pt x="250" y="573"/>
                      <a:pt x="264" y="494"/>
                    </a:cubicBezTo>
                    <a:cubicBezTo>
                      <a:pt x="280" y="408"/>
                      <a:pt x="286" y="330"/>
                      <a:pt x="300" y="244"/>
                    </a:cubicBezTo>
                    <a:cubicBezTo>
                      <a:pt x="307" y="165"/>
                      <a:pt x="316" y="79"/>
                      <a:pt x="316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28"/>
              <p:cNvSpPr/>
              <p:nvPr/>
            </p:nvSpPr>
            <p:spPr>
              <a:xfrm>
                <a:off x="4648381" y="1839216"/>
                <a:ext cx="6235" cy="26850"/>
              </a:xfrm>
              <a:custGeom>
                <a:avLst/>
                <a:gdLst/>
                <a:ahLst/>
                <a:cxnLst/>
                <a:rect l="l" t="t" r="r" b="b"/>
                <a:pathLst>
                  <a:path w="317" h="1365" extrusionOk="0">
                    <a:moveTo>
                      <a:pt x="16" y="0"/>
                    </a:moveTo>
                    <a:cubicBezTo>
                      <a:pt x="9" y="7"/>
                      <a:pt x="1" y="21"/>
                      <a:pt x="1" y="36"/>
                    </a:cubicBezTo>
                    <a:cubicBezTo>
                      <a:pt x="44" y="129"/>
                      <a:pt x="73" y="228"/>
                      <a:pt x="102" y="328"/>
                    </a:cubicBezTo>
                    <a:cubicBezTo>
                      <a:pt x="109" y="350"/>
                      <a:pt x="116" y="379"/>
                      <a:pt x="123" y="400"/>
                    </a:cubicBezTo>
                    <a:cubicBezTo>
                      <a:pt x="129" y="406"/>
                      <a:pt x="129" y="413"/>
                      <a:pt x="129" y="413"/>
                    </a:cubicBezTo>
                    <a:lnTo>
                      <a:pt x="129" y="422"/>
                    </a:lnTo>
                    <a:cubicBezTo>
                      <a:pt x="129" y="429"/>
                      <a:pt x="138" y="429"/>
                      <a:pt x="138" y="436"/>
                    </a:cubicBezTo>
                    <a:cubicBezTo>
                      <a:pt x="138" y="442"/>
                      <a:pt x="145" y="456"/>
                      <a:pt x="145" y="472"/>
                    </a:cubicBezTo>
                    <a:cubicBezTo>
                      <a:pt x="159" y="521"/>
                      <a:pt x="172" y="571"/>
                      <a:pt x="181" y="621"/>
                    </a:cubicBezTo>
                    <a:cubicBezTo>
                      <a:pt x="201" y="722"/>
                      <a:pt x="224" y="821"/>
                      <a:pt x="237" y="921"/>
                    </a:cubicBezTo>
                    <a:cubicBezTo>
                      <a:pt x="244" y="1022"/>
                      <a:pt x="258" y="1128"/>
                      <a:pt x="267" y="1227"/>
                    </a:cubicBezTo>
                    <a:cubicBezTo>
                      <a:pt x="267" y="1270"/>
                      <a:pt x="267" y="1322"/>
                      <a:pt x="273" y="1365"/>
                    </a:cubicBezTo>
                    <a:cubicBezTo>
                      <a:pt x="280" y="1299"/>
                      <a:pt x="294" y="1243"/>
                      <a:pt x="316" y="1178"/>
                    </a:cubicBezTo>
                    <a:cubicBezTo>
                      <a:pt x="309" y="1107"/>
                      <a:pt x="301" y="1029"/>
                      <a:pt x="294" y="957"/>
                    </a:cubicBezTo>
                    <a:cubicBezTo>
                      <a:pt x="280" y="850"/>
                      <a:pt x="258" y="749"/>
                      <a:pt x="237" y="650"/>
                    </a:cubicBezTo>
                    <a:cubicBezTo>
                      <a:pt x="224" y="550"/>
                      <a:pt x="195" y="442"/>
                      <a:pt x="165" y="343"/>
                    </a:cubicBezTo>
                    <a:cubicBezTo>
                      <a:pt x="138" y="242"/>
                      <a:pt x="102" y="143"/>
                      <a:pt x="66" y="50"/>
                    </a:cubicBezTo>
                    <a:cubicBezTo>
                      <a:pt x="66" y="36"/>
                      <a:pt x="59" y="28"/>
                      <a:pt x="52" y="14"/>
                    </a:cubicBezTo>
                    <a:cubicBezTo>
                      <a:pt x="52" y="0"/>
                      <a:pt x="37" y="0"/>
                      <a:pt x="3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28"/>
              <p:cNvSpPr/>
              <p:nvPr/>
            </p:nvSpPr>
            <p:spPr>
              <a:xfrm>
                <a:off x="4653613" y="1862367"/>
                <a:ext cx="1141" cy="8320"/>
              </a:xfrm>
              <a:custGeom>
                <a:avLst/>
                <a:gdLst/>
                <a:ahLst/>
                <a:cxnLst/>
                <a:rect l="l" t="t" r="r" b="b"/>
                <a:pathLst>
                  <a:path w="58" h="423" extrusionOk="0">
                    <a:moveTo>
                      <a:pt x="50" y="1"/>
                    </a:moveTo>
                    <a:cubicBezTo>
                      <a:pt x="28" y="66"/>
                      <a:pt x="14" y="122"/>
                      <a:pt x="7" y="188"/>
                    </a:cubicBezTo>
                    <a:lnTo>
                      <a:pt x="7" y="208"/>
                    </a:lnTo>
                    <a:lnTo>
                      <a:pt x="7" y="287"/>
                    </a:lnTo>
                    <a:lnTo>
                      <a:pt x="7" y="301"/>
                    </a:lnTo>
                    <a:lnTo>
                      <a:pt x="7" y="316"/>
                    </a:lnTo>
                    <a:lnTo>
                      <a:pt x="7" y="359"/>
                    </a:lnTo>
                    <a:cubicBezTo>
                      <a:pt x="7" y="373"/>
                      <a:pt x="7" y="379"/>
                      <a:pt x="1" y="393"/>
                    </a:cubicBezTo>
                    <a:cubicBezTo>
                      <a:pt x="1" y="409"/>
                      <a:pt x="14" y="422"/>
                      <a:pt x="28" y="422"/>
                    </a:cubicBezTo>
                    <a:cubicBezTo>
                      <a:pt x="43" y="422"/>
                      <a:pt x="57" y="415"/>
                      <a:pt x="57" y="402"/>
                    </a:cubicBezTo>
                    <a:cubicBezTo>
                      <a:pt x="57" y="294"/>
                      <a:pt x="57" y="194"/>
                      <a:pt x="50" y="86"/>
                    </a:cubicBezTo>
                    <a:lnTo>
                      <a:pt x="50" y="1"/>
                    </a:ln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28"/>
              <p:cNvSpPr/>
              <p:nvPr/>
            </p:nvSpPr>
            <p:spPr>
              <a:xfrm>
                <a:off x="4637031" y="1836540"/>
                <a:ext cx="9284" cy="32593"/>
              </a:xfrm>
              <a:custGeom>
                <a:avLst/>
                <a:gdLst/>
                <a:ahLst/>
                <a:cxnLst/>
                <a:rect l="l" t="t" r="r" b="b"/>
                <a:pathLst>
                  <a:path w="472" h="1657" extrusionOk="0">
                    <a:moveTo>
                      <a:pt x="21" y="1"/>
                    </a:moveTo>
                    <a:cubicBezTo>
                      <a:pt x="7" y="8"/>
                      <a:pt x="0" y="15"/>
                      <a:pt x="0" y="28"/>
                    </a:cubicBezTo>
                    <a:lnTo>
                      <a:pt x="64" y="350"/>
                    </a:lnTo>
                    <a:cubicBezTo>
                      <a:pt x="86" y="450"/>
                      <a:pt x="107" y="558"/>
                      <a:pt x="136" y="664"/>
                    </a:cubicBezTo>
                    <a:cubicBezTo>
                      <a:pt x="165" y="772"/>
                      <a:pt x="192" y="872"/>
                      <a:pt x="221" y="978"/>
                    </a:cubicBezTo>
                    <a:cubicBezTo>
                      <a:pt x="251" y="1086"/>
                      <a:pt x="278" y="1185"/>
                      <a:pt x="307" y="1286"/>
                    </a:cubicBezTo>
                    <a:lnTo>
                      <a:pt x="307" y="1293"/>
                    </a:lnTo>
                    <a:cubicBezTo>
                      <a:pt x="329" y="1343"/>
                      <a:pt x="343" y="1393"/>
                      <a:pt x="357" y="1442"/>
                    </a:cubicBezTo>
                    <a:cubicBezTo>
                      <a:pt x="372" y="1492"/>
                      <a:pt x="393" y="1550"/>
                      <a:pt x="407" y="1600"/>
                    </a:cubicBezTo>
                    <a:cubicBezTo>
                      <a:pt x="415" y="1614"/>
                      <a:pt x="415" y="1620"/>
                      <a:pt x="422" y="1636"/>
                    </a:cubicBezTo>
                    <a:cubicBezTo>
                      <a:pt x="429" y="1650"/>
                      <a:pt x="436" y="1656"/>
                      <a:pt x="449" y="1656"/>
                    </a:cubicBezTo>
                    <a:lnTo>
                      <a:pt x="458" y="1650"/>
                    </a:lnTo>
                    <a:cubicBezTo>
                      <a:pt x="465" y="1650"/>
                      <a:pt x="472" y="1643"/>
                      <a:pt x="472" y="1636"/>
                    </a:cubicBezTo>
                    <a:lnTo>
                      <a:pt x="472" y="1614"/>
                    </a:lnTo>
                    <a:lnTo>
                      <a:pt x="407" y="1422"/>
                    </a:lnTo>
                    <a:cubicBezTo>
                      <a:pt x="393" y="1386"/>
                      <a:pt x="386" y="1350"/>
                      <a:pt x="372" y="1307"/>
                    </a:cubicBezTo>
                    <a:cubicBezTo>
                      <a:pt x="336" y="1207"/>
                      <a:pt x="307" y="1106"/>
                      <a:pt x="278" y="1000"/>
                    </a:cubicBezTo>
                    <a:cubicBezTo>
                      <a:pt x="251" y="901"/>
                      <a:pt x="221" y="800"/>
                      <a:pt x="201" y="693"/>
                    </a:cubicBezTo>
                    <a:cubicBezTo>
                      <a:pt x="172" y="585"/>
                      <a:pt x="149" y="486"/>
                      <a:pt x="122" y="378"/>
                    </a:cubicBezTo>
                    <a:cubicBezTo>
                      <a:pt x="100" y="272"/>
                      <a:pt x="79" y="172"/>
                      <a:pt x="57" y="64"/>
                    </a:cubicBezTo>
                    <a:cubicBezTo>
                      <a:pt x="57" y="51"/>
                      <a:pt x="57" y="35"/>
                      <a:pt x="50" y="21"/>
                    </a:cubicBezTo>
                    <a:cubicBezTo>
                      <a:pt x="50" y="15"/>
                      <a:pt x="36" y="1"/>
                      <a:pt x="29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28"/>
              <p:cNvSpPr/>
              <p:nvPr/>
            </p:nvSpPr>
            <p:spPr>
              <a:xfrm>
                <a:off x="4638133" y="1864334"/>
                <a:ext cx="32062" cy="34501"/>
              </a:xfrm>
              <a:custGeom>
                <a:avLst/>
                <a:gdLst/>
                <a:ahLst/>
                <a:cxnLst/>
                <a:rect l="l" t="t" r="r" b="b"/>
                <a:pathLst>
                  <a:path w="1630" h="1754" extrusionOk="0">
                    <a:moveTo>
                      <a:pt x="501" y="0"/>
                    </a:moveTo>
                    <a:cubicBezTo>
                      <a:pt x="489" y="0"/>
                      <a:pt x="477" y="1"/>
                      <a:pt x="465" y="2"/>
                    </a:cubicBezTo>
                    <a:cubicBezTo>
                      <a:pt x="201" y="22"/>
                      <a:pt x="16" y="302"/>
                      <a:pt x="8" y="566"/>
                    </a:cubicBezTo>
                    <a:cubicBezTo>
                      <a:pt x="1" y="830"/>
                      <a:pt x="129" y="1080"/>
                      <a:pt x="287" y="1294"/>
                    </a:cubicBezTo>
                    <a:cubicBezTo>
                      <a:pt x="402" y="1443"/>
                      <a:pt x="522" y="1579"/>
                      <a:pt x="686" y="1673"/>
                    </a:cubicBezTo>
                    <a:cubicBezTo>
                      <a:pt x="784" y="1724"/>
                      <a:pt x="894" y="1754"/>
                      <a:pt x="1001" y="1754"/>
                    </a:cubicBezTo>
                    <a:cubicBezTo>
                      <a:pt x="1076" y="1754"/>
                      <a:pt x="1149" y="1739"/>
                      <a:pt x="1216" y="1707"/>
                    </a:cubicBezTo>
                    <a:cubicBezTo>
                      <a:pt x="1387" y="1630"/>
                      <a:pt x="1494" y="1450"/>
                      <a:pt x="1537" y="1272"/>
                    </a:cubicBezTo>
                    <a:cubicBezTo>
                      <a:pt x="1629" y="908"/>
                      <a:pt x="1458" y="586"/>
                      <a:pt x="1144" y="315"/>
                    </a:cubicBezTo>
                    <a:cubicBezTo>
                      <a:pt x="982" y="187"/>
                      <a:pt x="722" y="0"/>
                      <a:pt x="50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24" name="Google Shape;924;p28"/>
            <p:cNvGrpSpPr/>
            <p:nvPr/>
          </p:nvGrpSpPr>
          <p:grpSpPr>
            <a:xfrm>
              <a:off x="4954289" y="3837991"/>
              <a:ext cx="320153" cy="254374"/>
              <a:chOff x="3475774" y="1117523"/>
              <a:chExt cx="113240" cy="89971"/>
            </a:xfrm>
          </p:grpSpPr>
          <p:sp>
            <p:nvSpPr>
              <p:cNvPr id="925" name="Google Shape;925;p28"/>
              <p:cNvSpPr/>
              <p:nvPr/>
            </p:nvSpPr>
            <p:spPr>
              <a:xfrm>
                <a:off x="3539268" y="1141403"/>
                <a:ext cx="49745" cy="36508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1856" extrusionOk="0">
                    <a:moveTo>
                      <a:pt x="1288" y="1"/>
                    </a:moveTo>
                    <a:cubicBezTo>
                      <a:pt x="1078" y="1"/>
                      <a:pt x="867" y="55"/>
                      <a:pt x="672" y="134"/>
                    </a:cubicBezTo>
                    <a:cubicBezTo>
                      <a:pt x="379" y="263"/>
                      <a:pt x="86" y="477"/>
                      <a:pt x="0" y="791"/>
                    </a:cubicBezTo>
                    <a:lnTo>
                      <a:pt x="309" y="1291"/>
                    </a:lnTo>
                    <a:cubicBezTo>
                      <a:pt x="668" y="1643"/>
                      <a:pt x="1168" y="1856"/>
                      <a:pt x="1675" y="1856"/>
                    </a:cubicBezTo>
                    <a:cubicBezTo>
                      <a:pt x="1691" y="1856"/>
                      <a:pt x="1707" y="1855"/>
                      <a:pt x="1723" y="1855"/>
                    </a:cubicBezTo>
                    <a:cubicBezTo>
                      <a:pt x="1944" y="1855"/>
                      <a:pt x="2178" y="1805"/>
                      <a:pt x="2329" y="1648"/>
                    </a:cubicBezTo>
                    <a:cubicBezTo>
                      <a:pt x="2494" y="1476"/>
                      <a:pt x="2528" y="1212"/>
                      <a:pt x="2485" y="977"/>
                    </a:cubicBezTo>
                    <a:cubicBezTo>
                      <a:pt x="2386" y="463"/>
                      <a:pt x="1915" y="42"/>
                      <a:pt x="1394" y="6"/>
                    </a:cubicBezTo>
                    <a:cubicBezTo>
                      <a:pt x="1358" y="2"/>
                      <a:pt x="1323" y="1"/>
                      <a:pt x="1288" y="1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28"/>
              <p:cNvSpPr/>
              <p:nvPr/>
            </p:nvSpPr>
            <p:spPr>
              <a:xfrm>
                <a:off x="3515822" y="1161151"/>
                <a:ext cx="55076" cy="46343"/>
              </a:xfrm>
              <a:custGeom>
                <a:avLst/>
                <a:gdLst/>
                <a:ahLst/>
                <a:cxnLst/>
                <a:rect l="l" t="t" r="r" b="b"/>
                <a:pathLst>
                  <a:path w="2800" h="2356" extrusionOk="0">
                    <a:moveTo>
                      <a:pt x="1178" y="1"/>
                    </a:moveTo>
                    <a:lnTo>
                      <a:pt x="357" y="66"/>
                    </a:lnTo>
                    <a:cubicBezTo>
                      <a:pt x="107" y="373"/>
                      <a:pt x="1" y="788"/>
                      <a:pt x="71" y="1165"/>
                    </a:cubicBezTo>
                    <a:cubicBezTo>
                      <a:pt x="136" y="1550"/>
                      <a:pt x="387" y="1902"/>
                      <a:pt x="721" y="2100"/>
                    </a:cubicBezTo>
                    <a:cubicBezTo>
                      <a:pt x="928" y="2222"/>
                      <a:pt x="1165" y="2287"/>
                      <a:pt x="1406" y="2321"/>
                    </a:cubicBezTo>
                    <a:cubicBezTo>
                      <a:pt x="1525" y="2342"/>
                      <a:pt x="1649" y="2356"/>
                      <a:pt x="1772" y="2356"/>
                    </a:cubicBezTo>
                    <a:cubicBezTo>
                      <a:pt x="1863" y="2356"/>
                      <a:pt x="1954" y="2348"/>
                      <a:pt x="2042" y="2330"/>
                    </a:cubicBezTo>
                    <a:cubicBezTo>
                      <a:pt x="2256" y="2287"/>
                      <a:pt x="2457" y="2186"/>
                      <a:pt x="2592" y="2015"/>
                    </a:cubicBezTo>
                    <a:cubicBezTo>
                      <a:pt x="2800" y="1730"/>
                      <a:pt x="2777" y="1329"/>
                      <a:pt x="2635" y="1009"/>
                    </a:cubicBezTo>
                    <a:cubicBezTo>
                      <a:pt x="2392" y="436"/>
                      <a:pt x="1801" y="30"/>
                      <a:pt x="1178" y="1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28"/>
              <p:cNvSpPr/>
              <p:nvPr/>
            </p:nvSpPr>
            <p:spPr>
              <a:xfrm>
                <a:off x="3475774" y="1140478"/>
                <a:ext cx="50867" cy="43825"/>
              </a:xfrm>
              <a:custGeom>
                <a:avLst/>
                <a:gdLst/>
                <a:ahLst/>
                <a:cxnLst/>
                <a:rect l="l" t="t" r="r" b="b"/>
                <a:pathLst>
                  <a:path w="2586" h="2228" extrusionOk="0">
                    <a:moveTo>
                      <a:pt x="1322" y="0"/>
                    </a:moveTo>
                    <a:cubicBezTo>
                      <a:pt x="1267" y="0"/>
                      <a:pt x="1213" y="4"/>
                      <a:pt x="1158" y="10"/>
                    </a:cubicBezTo>
                    <a:cubicBezTo>
                      <a:pt x="786" y="53"/>
                      <a:pt x="436" y="253"/>
                      <a:pt x="229" y="567"/>
                    </a:cubicBezTo>
                    <a:cubicBezTo>
                      <a:pt x="30" y="880"/>
                      <a:pt x="1" y="1302"/>
                      <a:pt x="179" y="1631"/>
                    </a:cubicBezTo>
                    <a:cubicBezTo>
                      <a:pt x="366" y="1974"/>
                      <a:pt x="752" y="2173"/>
                      <a:pt x="1137" y="2216"/>
                    </a:cubicBezTo>
                    <a:cubicBezTo>
                      <a:pt x="1202" y="2224"/>
                      <a:pt x="1268" y="2228"/>
                      <a:pt x="1333" y="2228"/>
                    </a:cubicBezTo>
                    <a:cubicBezTo>
                      <a:pt x="1619" y="2228"/>
                      <a:pt x="1902" y="2150"/>
                      <a:pt x="2130" y="1981"/>
                    </a:cubicBezTo>
                    <a:cubicBezTo>
                      <a:pt x="2407" y="1773"/>
                      <a:pt x="2585" y="1424"/>
                      <a:pt x="2551" y="1074"/>
                    </a:cubicBezTo>
                    <a:lnTo>
                      <a:pt x="2222" y="281"/>
                    </a:lnTo>
                    <a:cubicBezTo>
                      <a:pt x="1955" y="104"/>
                      <a:pt x="1640" y="0"/>
                      <a:pt x="1322" y="0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28"/>
              <p:cNvSpPr/>
              <p:nvPr/>
            </p:nvSpPr>
            <p:spPr>
              <a:xfrm>
                <a:off x="3492237" y="1117858"/>
                <a:ext cx="43136" cy="38022"/>
              </a:xfrm>
              <a:custGeom>
                <a:avLst/>
                <a:gdLst/>
                <a:ahLst/>
                <a:cxnLst/>
                <a:rect l="l" t="t" r="r" b="b"/>
                <a:pathLst>
                  <a:path w="2193" h="1933" extrusionOk="0">
                    <a:moveTo>
                      <a:pt x="766" y="1"/>
                    </a:moveTo>
                    <a:cubicBezTo>
                      <a:pt x="696" y="1"/>
                      <a:pt x="625" y="8"/>
                      <a:pt x="557" y="24"/>
                    </a:cubicBezTo>
                    <a:cubicBezTo>
                      <a:pt x="370" y="66"/>
                      <a:pt x="192" y="181"/>
                      <a:pt x="100" y="353"/>
                    </a:cubicBezTo>
                    <a:cubicBezTo>
                      <a:pt x="0" y="538"/>
                      <a:pt x="14" y="774"/>
                      <a:pt x="86" y="975"/>
                    </a:cubicBezTo>
                    <a:cubicBezTo>
                      <a:pt x="192" y="1282"/>
                      <a:pt x="429" y="1539"/>
                      <a:pt x="700" y="1724"/>
                    </a:cubicBezTo>
                    <a:cubicBezTo>
                      <a:pt x="879" y="1840"/>
                      <a:pt x="1090" y="1932"/>
                      <a:pt x="1297" y="1932"/>
                    </a:cubicBezTo>
                    <a:cubicBezTo>
                      <a:pt x="1370" y="1932"/>
                      <a:pt x="1443" y="1921"/>
                      <a:pt x="1514" y="1895"/>
                    </a:cubicBezTo>
                    <a:lnTo>
                      <a:pt x="2035" y="1602"/>
                    </a:lnTo>
                    <a:cubicBezTo>
                      <a:pt x="2163" y="1417"/>
                      <a:pt x="2192" y="1174"/>
                      <a:pt x="2127" y="959"/>
                    </a:cubicBezTo>
                    <a:cubicBezTo>
                      <a:pt x="2064" y="738"/>
                      <a:pt x="1920" y="553"/>
                      <a:pt x="1757" y="402"/>
                    </a:cubicBezTo>
                    <a:cubicBezTo>
                      <a:pt x="1570" y="246"/>
                      <a:pt x="1356" y="125"/>
                      <a:pt x="1121" y="53"/>
                    </a:cubicBezTo>
                    <a:cubicBezTo>
                      <a:pt x="1009" y="21"/>
                      <a:pt x="887" y="1"/>
                      <a:pt x="766" y="1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28"/>
              <p:cNvSpPr/>
              <p:nvPr/>
            </p:nvSpPr>
            <p:spPr>
              <a:xfrm>
                <a:off x="3517651" y="1117523"/>
                <a:ext cx="49745" cy="41700"/>
              </a:xfrm>
              <a:custGeom>
                <a:avLst/>
                <a:gdLst/>
                <a:ahLst/>
                <a:cxnLst/>
                <a:rect l="l" t="t" r="r" b="b"/>
                <a:pathLst>
                  <a:path w="2529" h="2120" extrusionOk="0">
                    <a:moveTo>
                      <a:pt x="1095" y="1"/>
                    </a:moveTo>
                    <a:cubicBezTo>
                      <a:pt x="931" y="1"/>
                      <a:pt x="768" y="28"/>
                      <a:pt x="614" y="83"/>
                    </a:cubicBezTo>
                    <a:cubicBezTo>
                      <a:pt x="450" y="148"/>
                      <a:pt x="285" y="248"/>
                      <a:pt x="179" y="392"/>
                    </a:cubicBezTo>
                    <a:cubicBezTo>
                      <a:pt x="1" y="634"/>
                      <a:pt x="1" y="976"/>
                      <a:pt x="107" y="1263"/>
                    </a:cubicBezTo>
                    <a:cubicBezTo>
                      <a:pt x="222" y="1540"/>
                      <a:pt x="429" y="1777"/>
                      <a:pt x="643" y="1991"/>
                    </a:cubicBezTo>
                    <a:lnTo>
                      <a:pt x="1586" y="2119"/>
                    </a:lnTo>
                    <a:cubicBezTo>
                      <a:pt x="1900" y="2047"/>
                      <a:pt x="2249" y="1948"/>
                      <a:pt x="2414" y="1669"/>
                    </a:cubicBezTo>
                    <a:cubicBezTo>
                      <a:pt x="2529" y="1463"/>
                      <a:pt x="2522" y="1197"/>
                      <a:pt x="2443" y="969"/>
                    </a:cubicBezTo>
                    <a:cubicBezTo>
                      <a:pt x="2328" y="613"/>
                      <a:pt x="2057" y="306"/>
                      <a:pt x="1721" y="142"/>
                    </a:cubicBezTo>
                    <a:cubicBezTo>
                      <a:pt x="1526" y="48"/>
                      <a:pt x="1310" y="1"/>
                      <a:pt x="1095" y="1"/>
                    </a:cubicBezTo>
                    <a:close/>
                  </a:path>
                </a:pathLst>
              </a:custGeom>
              <a:solidFill>
                <a:srgbClr val="FDFCF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28"/>
              <p:cNvSpPr/>
              <p:nvPr/>
            </p:nvSpPr>
            <p:spPr>
              <a:xfrm>
                <a:off x="3538718" y="1162135"/>
                <a:ext cx="23486" cy="25296"/>
              </a:xfrm>
              <a:custGeom>
                <a:avLst/>
                <a:gdLst/>
                <a:ahLst/>
                <a:cxnLst/>
                <a:rect l="l" t="t" r="r" b="b"/>
                <a:pathLst>
                  <a:path w="1194" h="1286" extrusionOk="0">
                    <a:moveTo>
                      <a:pt x="21" y="1"/>
                    </a:moveTo>
                    <a:cubicBezTo>
                      <a:pt x="14" y="1"/>
                      <a:pt x="8" y="9"/>
                      <a:pt x="8" y="16"/>
                    </a:cubicBezTo>
                    <a:cubicBezTo>
                      <a:pt x="1" y="23"/>
                      <a:pt x="8" y="37"/>
                      <a:pt x="14" y="37"/>
                    </a:cubicBezTo>
                    <a:cubicBezTo>
                      <a:pt x="114" y="95"/>
                      <a:pt x="208" y="151"/>
                      <a:pt x="294" y="223"/>
                    </a:cubicBezTo>
                    <a:cubicBezTo>
                      <a:pt x="379" y="287"/>
                      <a:pt x="465" y="359"/>
                      <a:pt x="535" y="438"/>
                    </a:cubicBezTo>
                    <a:cubicBezTo>
                      <a:pt x="614" y="515"/>
                      <a:pt x="686" y="600"/>
                      <a:pt x="757" y="686"/>
                    </a:cubicBezTo>
                    <a:cubicBezTo>
                      <a:pt x="822" y="772"/>
                      <a:pt x="885" y="866"/>
                      <a:pt x="950" y="959"/>
                    </a:cubicBezTo>
                    <a:cubicBezTo>
                      <a:pt x="1014" y="1051"/>
                      <a:pt x="1079" y="1144"/>
                      <a:pt x="1135" y="1243"/>
                    </a:cubicBezTo>
                    <a:cubicBezTo>
                      <a:pt x="1142" y="1252"/>
                      <a:pt x="1151" y="1265"/>
                      <a:pt x="1158" y="1279"/>
                    </a:cubicBezTo>
                    <a:cubicBezTo>
                      <a:pt x="1158" y="1279"/>
                      <a:pt x="1164" y="1286"/>
                      <a:pt x="1171" y="1286"/>
                    </a:cubicBezTo>
                    <a:cubicBezTo>
                      <a:pt x="1178" y="1286"/>
                      <a:pt x="1178" y="1286"/>
                      <a:pt x="1185" y="1279"/>
                    </a:cubicBezTo>
                    <a:cubicBezTo>
                      <a:pt x="1194" y="1272"/>
                      <a:pt x="1194" y="1265"/>
                      <a:pt x="1194" y="1252"/>
                    </a:cubicBezTo>
                    <a:cubicBezTo>
                      <a:pt x="1128" y="1157"/>
                      <a:pt x="1072" y="1058"/>
                      <a:pt x="1007" y="965"/>
                    </a:cubicBezTo>
                    <a:cubicBezTo>
                      <a:pt x="943" y="873"/>
                      <a:pt x="878" y="780"/>
                      <a:pt x="808" y="695"/>
                    </a:cubicBezTo>
                    <a:cubicBezTo>
                      <a:pt x="743" y="600"/>
                      <a:pt x="671" y="515"/>
                      <a:pt x="594" y="438"/>
                    </a:cubicBezTo>
                    <a:cubicBezTo>
                      <a:pt x="515" y="359"/>
                      <a:pt x="436" y="280"/>
                      <a:pt x="350" y="215"/>
                    </a:cubicBezTo>
                    <a:cubicBezTo>
                      <a:pt x="258" y="145"/>
                      <a:pt x="165" y="79"/>
                      <a:pt x="71" y="23"/>
                    </a:cubicBezTo>
                    <a:cubicBezTo>
                      <a:pt x="57" y="16"/>
                      <a:pt x="44" y="9"/>
                      <a:pt x="28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28"/>
              <p:cNvSpPr/>
              <p:nvPr/>
            </p:nvSpPr>
            <p:spPr>
              <a:xfrm>
                <a:off x="3533525" y="1165243"/>
                <a:ext cx="11251" cy="23742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207" extrusionOk="0">
                    <a:moveTo>
                      <a:pt x="21" y="0"/>
                    </a:moveTo>
                    <a:cubicBezTo>
                      <a:pt x="14" y="0"/>
                      <a:pt x="14" y="7"/>
                      <a:pt x="8" y="7"/>
                    </a:cubicBezTo>
                    <a:cubicBezTo>
                      <a:pt x="1" y="14"/>
                      <a:pt x="1" y="29"/>
                      <a:pt x="8" y="36"/>
                    </a:cubicBezTo>
                    <a:cubicBezTo>
                      <a:pt x="57" y="100"/>
                      <a:pt x="100" y="172"/>
                      <a:pt x="143" y="244"/>
                    </a:cubicBezTo>
                    <a:cubicBezTo>
                      <a:pt x="186" y="314"/>
                      <a:pt x="222" y="386"/>
                      <a:pt x="265" y="458"/>
                    </a:cubicBezTo>
                    <a:cubicBezTo>
                      <a:pt x="301" y="537"/>
                      <a:pt x="335" y="607"/>
                      <a:pt x="364" y="686"/>
                    </a:cubicBezTo>
                    <a:cubicBezTo>
                      <a:pt x="393" y="765"/>
                      <a:pt x="429" y="843"/>
                      <a:pt x="450" y="922"/>
                    </a:cubicBezTo>
                    <a:cubicBezTo>
                      <a:pt x="479" y="999"/>
                      <a:pt x="500" y="1078"/>
                      <a:pt x="522" y="1164"/>
                    </a:cubicBezTo>
                    <a:cubicBezTo>
                      <a:pt x="522" y="1171"/>
                      <a:pt x="522" y="1179"/>
                      <a:pt x="529" y="1186"/>
                    </a:cubicBezTo>
                    <a:cubicBezTo>
                      <a:pt x="529" y="1200"/>
                      <a:pt x="536" y="1207"/>
                      <a:pt x="542" y="1207"/>
                    </a:cubicBezTo>
                    <a:lnTo>
                      <a:pt x="549" y="1207"/>
                    </a:lnTo>
                    <a:cubicBezTo>
                      <a:pt x="558" y="1207"/>
                      <a:pt x="572" y="1193"/>
                      <a:pt x="565" y="1186"/>
                    </a:cubicBezTo>
                    <a:cubicBezTo>
                      <a:pt x="549" y="1101"/>
                      <a:pt x="522" y="1022"/>
                      <a:pt x="500" y="943"/>
                    </a:cubicBezTo>
                    <a:cubicBezTo>
                      <a:pt x="472" y="857"/>
                      <a:pt x="443" y="778"/>
                      <a:pt x="414" y="700"/>
                    </a:cubicBezTo>
                    <a:cubicBezTo>
                      <a:pt x="386" y="622"/>
                      <a:pt x="350" y="550"/>
                      <a:pt x="314" y="472"/>
                    </a:cubicBezTo>
                    <a:cubicBezTo>
                      <a:pt x="272" y="400"/>
                      <a:pt x="236" y="322"/>
                      <a:pt x="193" y="250"/>
                    </a:cubicBezTo>
                    <a:cubicBezTo>
                      <a:pt x="150" y="178"/>
                      <a:pt x="107" y="108"/>
                      <a:pt x="57" y="36"/>
                    </a:cubicBezTo>
                    <a:cubicBezTo>
                      <a:pt x="50" y="29"/>
                      <a:pt x="44" y="23"/>
                      <a:pt x="35" y="14"/>
                    </a:cubicBezTo>
                    <a:cubicBezTo>
                      <a:pt x="35" y="7"/>
                      <a:pt x="28" y="0"/>
                      <a:pt x="21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28"/>
              <p:cNvSpPr/>
              <p:nvPr/>
            </p:nvSpPr>
            <p:spPr>
              <a:xfrm>
                <a:off x="3525499" y="1162981"/>
                <a:ext cx="5921" cy="21657"/>
              </a:xfrm>
              <a:custGeom>
                <a:avLst/>
                <a:gdLst/>
                <a:ahLst/>
                <a:cxnLst/>
                <a:rect l="l" t="t" r="r" b="b"/>
                <a:pathLst>
                  <a:path w="301" h="1101" extrusionOk="0">
                    <a:moveTo>
                      <a:pt x="272" y="0"/>
                    </a:moveTo>
                    <a:cubicBezTo>
                      <a:pt x="265" y="0"/>
                      <a:pt x="258" y="9"/>
                      <a:pt x="258" y="23"/>
                    </a:cubicBezTo>
                    <a:cubicBezTo>
                      <a:pt x="237" y="86"/>
                      <a:pt x="222" y="158"/>
                      <a:pt x="208" y="230"/>
                    </a:cubicBezTo>
                    <a:cubicBezTo>
                      <a:pt x="186" y="293"/>
                      <a:pt x="172" y="365"/>
                      <a:pt x="159" y="437"/>
                    </a:cubicBezTo>
                    <a:cubicBezTo>
                      <a:pt x="143" y="501"/>
                      <a:pt x="123" y="573"/>
                      <a:pt x="109" y="636"/>
                    </a:cubicBezTo>
                    <a:cubicBezTo>
                      <a:pt x="93" y="708"/>
                      <a:pt x="73" y="780"/>
                      <a:pt x="57" y="844"/>
                    </a:cubicBezTo>
                    <a:cubicBezTo>
                      <a:pt x="44" y="916"/>
                      <a:pt x="30" y="986"/>
                      <a:pt x="8" y="1051"/>
                    </a:cubicBezTo>
                    <a:cubicBezTo>
                      <a:pt x="8" y="1058"/>
                      <a:pt x="8" y="1072"/>
                      <a:pt x="1" y="1080"/>
                    </a:cubicBezTo>
                    <a:cubicBezTo>
                      <a:pt x="1" y="1087"/>
                      <a:pt x="8" y="1101"/>
                      <a:pt x="23" y="1101"/>
                    </a:cubicBezTo>
                    <a:cubicBezTo>
                      <a:pt x="37" y="1101"/>
                      <a:pt x="44" y="1094"/>
                      <a:pt x="44" y="1087"/>
                    </a:cubicBezTo>
                    <a:cubicBezTo>
                      <a:pt x="57" y="1015"/>
                      <a:pt x="80" y="943"/>
                      <a:pt x="93" y="880"/>
                    </a:cubicBezTo>
                    <a:cubicBezTo>
                      <a:pt x="109" y="808"/>
                      <a:pt x="123" y="737"/>
                      <a:pt x="143" y="672"/>
                    </a:cubicBezTo>
                    <a:cubicBezTo>
                      <a:pt x="159" y="600"/>
                      <a:pt x="172" y="530"/>
                      <a:pt x="195" y="465"/>
                    </a:cubicBezTo>
                    <a:cubicBezTo>
                      <a:pt x="208" y="395"/>
                      <a:pt x="222" y="329"/>
                      <a:pt x="237" y="258"/>
                    </a:cubicBezTo>
                    <a:cubicBezTo>
                      <a:pt x="258" y="187"/>
                      <a:pt x="272" y="122"/>
                      <a:pt x="287" y="52"/>
                    </a:cubicBezTo>
                    <a:cubicBezTo>
                      <a:pt x="294" y="43"/>
                      <a:pt x="294" y="36"/>
                      <a:pt x="294" y="30"/>
                    </a:cubicBezTo>
                    <a:cubicBezTo>
                      <a:pt x="301" y="16"/>
                      <a:pt x="287" y="0"/>
                      <a:pt x="28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28"/>
              <p:cNvSpPr/>
              <p:nvPr/>
            </p:nvSpPr>
            <p:spPr>
              <a:xfrm>
                <a:off x="3492768" y="1151041"/>
                <a:ext cx="13238" cy="2990"/>
              </a:xfrm>
              <a:custGeom>
                <a:avLst/>
                <a:gdLst/>
                <a:ahLst/>
                <a:cxnLst/>
                <a:rect l="l" t="t" r="r" b="b"/>
                <a:pathLst>
                  <a:path w="673" h="152" extrusionOk="0">
                    <a:moveTo>
                      <a:pt x="623" y="1"/>
                    </a:moveTo>
                    <a:cubicBezTo>
                      <a:pt x="537" y="8"/>
                      <a:pt x="451" y="23"/>
                      <a:pt x="366" y="37"/>
                    </a:cubicBezTo>
                    <a:cubicBezTo>
                      <a:pt x="258" y="59"/>
                      <a:pt x="158" y="80"/>
                      <a:pt x="59" y="102"/>
                    </a:cubicBezTo>
                    <a:cubicBezTo>
                      <a:pt x="44" y="102"/>
                      <a:pt x="30" y="109"/>
                      <a:pt x="16" y="109"/>
                    </a:cubicBezTo>
                    <a:cubicBezTo>
                      <a:pt x="8" y="109"/>
                      <a:pt x="1" y="122"/>
                      <a:pt x="1" y="129"/>
                    </a:cubicBezTo>
                    <a:cubicBezTo>
                      <a:pt x="1" y="136"/>
                      <a:pt x="8" y="152"/>
                      <a:pt x="23" y="152"/>
                    </a:cubicBezTo>
                    <a:cubicBezTo>
                      <a:pt x="122" y="129"/>
                      <a:pt x="222" y="109"/>
                      <a:pt x="330" y="86"/>
                    </a:cubicBezTo>
                    <a:cubicBezTo>
                      <a:pt x="429" y="66"/>
                      <a:pt x="530" y="50"/>
                      <a:pt x="637" y="37"/>
                    </a:cubicBezTo>
                    <a:lnTo>
                      <a:pt x="673" y="37"/>
                    </a:lnTo>
                    <a:cubicBezTo>
                      <a:pt x="650" y="23"/>
                      <a:pt x="637" y="8"/>
                      <a:pt x="623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28"/>
              <p:cNvSpPr/>
              <p:nvPr/>
            </p:nvSpPr>
            <p:spPr>
              <a:xfrm>
                <a:off x="3505003" y="1150766"/>
                <a:ext cx="17585" cy="3128"/>
              </a:xfrm>
              <a:custGeom>
                <a:avLst/>
                <a:gdLst/>
                <a:ahLst/>
                <a:cxnLst/>
                <a:rect l="l" t="t" r="r" b="b"/>
                <a:pathLst>
                  <a:path w="894" h="159" extrusionOk="0">
                    <a:moveTo>
                      <a:pt x="258" y="1"/>
                    </a:moveTo>
                    <a:cubicBezTo>
                      <a:pt x="186" y="1"/>
                      <a:pt x="114" y="1"/>
                      <a:pt x="51" y="8"/>
                    </a:cubicBezTo>
                    <a:cubicBezTo>
                      <a:pt x="28" y="8"/>
                      <a:pt x="15" y="15"/>
                      <a:pt x="1" y="15"/>
                    </a:cubicBezTo>
                    <a:cubicBezTo>
                      <a:pt x="15" y="22"/>
                      <a:pt x="28" y="37"/>
                      <a:pt x="51" y="51"/>
                    </a:cubicBezTo>
                    <a:cubicBezTo>
                      <a:pt x="87" y="44"/>
                      <a:pt x="129" y="44"/>
                      <a:pt x="165" y="44"/>
                    </a:cubicBezTo>
                    <a:cubicBezTo>
                      <a:pt x="186" y="37"/>
                      <a:pt x="208" y="37"/>
                      <a:pt x="229" y="37"/>
                    </a:cubicBezTo>
                    <a:lnTo>
                      <a:pt x="301" y="37"/>
                    </a:lnTo>
                    <a:cubicBezTo>
                      <a:pt x="386" y="44"/>
                      <a:pt x="479" y="51"/>
                      <a:pt x="572" y="64"/>
                    </a:cubicBezTo>
                    <a:cubicBezTo>
                      <a:pt x="578" y="64"/>
                      <a:pt x="594" y="73"/>
                      <a:pt x="601" y="73"/>
                    </a:cubicBezTo>
                    <a:cubicBezTo>
                      <a:pt x="565" y="51"/>
                      <a:pt x="529" y="37"/>
                      <a:pt x="493" y="15"/>
                    </a:cubicBezTo>
                    <a:cubicBezTo>
                      <a:pt x="443" y="8"/>
                      <a:pt x="386" y="1"/>
                      <a:pt x="337" y="1"/>
                    </a:cubicBezTo>
                    <a:close/>
                    <a:moveTo>
                      <a:pt x="614" y="37"/>
                    </a:moveTo>
                    <a:cubicBezTo>
                      <a:pt x="657" y="58"/>
                      <a:pt x="707" y="80"/>
                      <a:pt x="750" y="107"/>
                    </a:cubicBezTo>
                    <a:cubicBezTo>
                      <a:pt x="757" y="107"/>
                      <a:pt x="765" y="116"/>
                      <a:pt x="765" y="116"/>
                    </a:cubicBezTo>
                    <a:cubicBezTo>
                      <a:pt x="786" y="123"/>
                      <a:pt x="808" y="130"/>
                      <a:pt x="829" y="143"/>
                    </a:cubicBezTo>
                    <a:cubicBezTo>
                      <a:pt x="842" y="143"/>
                      <a:pt x="851" y="150"/>
                      <a:pt x="865" y="159"/>
                    </a:cubicBezTo>
                    <a:lnTo>
                      <a:pt x="871" y="159"/>
                    </a:lnTo>
                    <a:cubicBezTo>
                      <a:pt x="878" y="159"/>
                      <a:pt x="885" y="150"/>
                      <a:pt x="885" y="143"/>
                    </a:cubicBezTo>
                    <a:cubicBezTo>
                      <a:pt x="894" y="136"/>
                      <a:pt x="885" y="123"/>
                      <a:pt x="878" y="116"/>
                    </a:cubicBezTo>
                    <a:cubicBezTo>
                      <a:pt x="793" y="80"/>
                      <a:pt x="707" y="51"/>
                      <a:pt x="614" y="37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28"/>
              <p:cNvSpPr/>
              <p:nvPr/>
            </p:nvSpPr>
            <p:spPr>
              <a:xfrm>
                <a:off x="3498669" y="1157512"/>
                <a:ext cx="23348" cy="7042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358" extrusionOk="0">
                    <a:moveTo>
                      <a:pt x="959" y="1"/>
                    </a:moveTo>
                    <a:cubicBezTo>
                      <a:pt x="887" y="8"/>
                      <a:pt x="815" y="21"/>
                      <a:pt x="744" y="44"/>
                    </a:cubicBezTo>
                    <a:cubicBezTo>
                      <a:pt x="666" y="64"/>
                      <a:pt x="587" y="86"/>
                      <a:pt x="508" y="116"/>
                    </a:cubicBezTo>
                    <a:cubicBezTo>
                      <a:pt x="429" y="143"/>
                      <a:pt x="350" y="172"/>
                      <a:pt x="273" y="201"/>
                    </a:cubicBezTo>
                    <a:cubicBezTo>
                      <a:pt x="194" y="236"/>
                      <a:pt x="122" y="272"/>
                      <a:pt x="43" y="308"/>
                    </a:cubicBezTo>
                    <a:cubicBezTo>
                      <a:pt x="37" y="314"/>
                      <a:pt x="23" y="314"/>
                      <a:pt x="16" y="321"/>
                    </a:cubicBezTo>
                    <a:cubicBezTo>
                      <a:pt x="7" y="330"/>
                      <a:pt x="1" y="337"/>
                      <a:pt x="1" y="350"/>
                    </a:cubicBezTo>
                    <a:cubicBezTo>
                      <a:pt x="7" y="357"/>
                      <a:pt x="16" y="357"/>
                      <a:pt x="23" y="357"/>
                    </a:cubicBezTo>
                    <a:lnTo>
                      <a:pt x="30" y="357"/>
                    </a:lnTo>
                    <a:cubicBezTo>
                      <a:pt x="109" y="321"/>
                      <a:pt x="179" y="287"/>
                      <a:pt x="258" y="258"/>
                    </a:cubicBezTo>
                    <a:cubicBezTo>
                      <a:pt x="337" y="222"/>
                      <a:pt x="409" y="193"/>
                      <a:pt x="487" y="165"/>
                    </a:cubicBezTo>
                    <a:cubicBezTo>
                      <a:pt x="565" y="136"/>
                      <a:pt x="643" y="116"/>
                      <a:pt x="729" y="93"/>
                    </a:cubicBezTo>
                    <a:cubicBezTo>
                      <a:pt x="744" y="86"/>
                      <a:pt x="758" y="80"/>
                      <a:pt x="779" y="80"/>
                    </a:cubicBezTo>
                    <a:cubicBezTo>
                      <a:pt x="787" y="73"/>
                      <a:pt x="787" y="73"/>
                      <a:pt x="794" y="73"/>
                    </a:cubicBezTo>
                    <a:lnTo>
                      <a:pt x="801" y="73"/>
                    </a:lnTo>
                    <a:cubicBezTo>
                      <a:pt x="808" y="73"/>
                      <a:pt x="815" y="64"/>
                      <a:pt x="830" y="64"/>
                    </a:cubicBezTo>
                    <a:cubicBezTo>
                      <a:pt x="858" y="57"/>
                      <a:pt x="894" y="50"/>
                      <a:pt x="930" y="44"/>
                    </a:cubicBezTo>
                    <a:lnTo>
                      <a:pt x="1029" y="44"/>
                    </a:lnTo>
                    <a:cubicBezTo>
                      <a:pt x="1065" y="44"/>
                      <a:pt x="1101" y="50"/>
                      <a:pt x="1130" y="57"/>
                    </a:cubicBezTo>
                    <a:lnTo>
                      <a:pt x="1144" y="57"/>
                    </a:lnTo>
                    <a:lnTo>
                      <a:pt x="1151" y="64"/>
                    </a:lnTo>
                    <a:lnTo>
                      <a:pt x="1164" y="64"/>
                    </a:lnTo>
                    <a:cubicBezTo>
                      <a:pt x="1173" y="64"/>
                      <a:pt x="1180" y="57"/>
                      <a:pt x="1180" y="50"/>
                    </a:cubicBezTo>
                    <a:cubicBezTo>
                      <a:pt x="1187" y="44"/>
                      <a:pt x="1180" y="30"/>
                      <a:pt x="1173" y="21"/>
                    </a:cubicBezTo>
                    <a:cubicBezTo>
                      <a:pt x="1115" y="8"/>
                      <a:pt x="1065" y="1"/>
                      <a:pt x="1008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28"/>
              <p:cNvSpPr/>
              <p:nvPr/>
            </p:nvSpPr>
            <p:spPr>
              <a:xfrm>
                <a:off x="3511455" y="1161604"/>
                <a:ext cx="12254" cy="11369"/>
              </a:xfrm>
              <a:custGeom>
                <a:avLst/>
                <a:gdLst/>
                <a:ahLst/>
                <a:cxnLst/>
                <a:rect l="l" t="t" r="r" b="b"/>
                <a:pathLst>
                  <a:path w="623" h="578" extrusionOk="0">
                    <a:moveTo>
                      <a:pt x="600" y="0"/>
                    </a:moveTo>
                    <a:cubicBezTo>
                      <a:pt x="593" y="0"/>
                      <a:pt x="586" y="7"/>
                      <a:pt x="579" y="7"/>
                    </a:cubicBezTo>
                    <a:cubicBezTo>
                      <a:pt x="550" y="50"/>
                      <a:pt x="514" y="86"/>
                      <a:pt x="480" y="122"/>
                    </a:cubicBezTo>
                    <a:cubicBezTo>
                      <a:pt x="444" y="156"/>
                      <a:pt x="408" y="192"/>
                      <a:pt x="372" y="228"/>
                    </a:cubicBezTo>
                    <a:lnTo>
                      <a:pt x="372" y="235"/>
                    </a:lnTo>
                    <a:lnTo>
                      <a:pt x="365" y="242"/>
                    </a:lnTo>
                    <a:cubicBezTo>
                      <a:pt x="358" y="250"/>
                      <a:pt x="352" y="250"/>
                      <a:pt x="352" y="257"/>
                    </a:cubicBezTo>
                    <a:cubicBezTo>
                      <a:pt x="336" y="264"/>
                      <a:pt x="329" y="271"/>
                      <a:pt x="322" y="278"/>
                    </a:cubicBezTo>
                    <a:cubicBezTo>
                      <a:pt x="300" y="300"/>
                      <a:pt x="280" y="314"/>
                      <a:pt x="266" y="336"/>
                    </a:cubicBezTo>
                    <a:cubicBezTo>
                      <a:pt x="230" y="363"/>
                      <a:pt x="187" y="399"/>
                      <a:pt x="151" y="435"/>
                    </a:cubicBezTo>
                    <a:cubicBezTo>
                      <a:pt x="108" y="465"/>
                      <a:pt x="72" y="499"/>
                      <a:pt x="29" y="528"/>
                    </a:cubicBezTo>
                    <a:cubicBezTo>
                      <a:pt x="22" y="528"/>
                      <a:pt x="16" y="535"/>
                      <a:pt x="16" y="535"/>
                    </a:cubicBezTo>
                    <a:cubicBezTo>
                      <a:pt x="9" y="542"/>
                      <a:pt x="0" y="557"/>
                      <a:pt x="9" y="564"/>
                    </a:cubicBezTo>
                    <a:cubicBezTo>
                      <a:pt x="16" y="571"/>
                      <a:pt x="22" y="578"/>
                      <a:pt x="29" y="578"/>
                    </a:cubicBezTo>
                    <a:lnTo>
                      <a:pt x="36" y="571"/>
                    </a:lnTo>
                    <a:cubicBezTo>
                      <a:pt x="79" y="542"/>
                      <a:pt x="115" y="507"/>
                      <a:pt x="158" y="478"/>
                    </a:cubicBezTo>
                    <a:cubicBezTo>
                      <a:pt x="201" y="442"/>
                      <a:pt x="237" y="413"/>
                      <a:pt x="273" y="379"/>
                    </a:cubicBezTo>
                    <a:cubicBezTo>
                      <a:pt x="316" y="343"/>
                      <a:pt x="352" y="307"/>
                      <a:pt x="386" y="271"/>
                    </a:cubicBezTo>
                    <a:cubicBezTo>
                      <a:pt x="422" y="235"/>
                      <a:pt x="458" y="199"/>
                      <a:pt x="501" y="165"/>
                    </a:cubicBezTo>
                    <a:cubicBezTo>
                      <a:pt x="530" y="122"/>
                      <a:pt x="566" y="86"/>
                      <a:pt x="600" y="50"/>
                    </a:cubicBezTo>
                    <a:cubicBezTo>
                      <a:pt x="609" y="43"/>
                      <a:pt x="609" y="43"/>
                      <a:pt x="615" y="36"/>
                    </a:cubicBezTo>
                    <a:cubicBezTo>
                      <a:pt x="622" y="28"/>
                      <a:pt x="622" y="14"/>
                      <a:pt x="609" y="7"/>
                    </a:cubicBezTo>
                    <a:cubicBezTo>
                      <a:pt x="609" y="0"/>
                      <a:pt x="600" y="0"/>
                      <a:pt x="60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28"/>
              <p:cNvSpPr/>
              <p:nvPr/>
            </p:nvSpPr>
            <p:spPr>
              <a:xfrm>
                <a:off x="3562597" y="1152595"/>
                <a:ext cx="19965" cy="2557"/>
              </a:xfrm>
              <a:custGeom>
                <a:avLst/>
                <a:gdLst/>
                <a:ahLst/>
                <a:cxnLst/>
                <a:rect l="l" t="t" r="r" b="b"/>
                <a:pathLst>
                  <a:path w="1015" h="130" extrusionOk="0">
                    <a:moveTo>
                      <a:pt x="43" y="1"/>
                    </a:moveTo>
                    <a:cubicBezTo>
                      <a:pt x="29" y="14"/>
                      <a:pt x="14" y="30"/>
                      <a:pt x="0" y="43"/>
                    </a:cubicBezTo>
                    <a:cubicBezTo>
                      <a:pt x="50" y="37"/>
                      <a:pt x="100" y="37"/>
                      <a:pt x="151" y="37"/>
                    </a:cubicBezTo>
                    <a:lnTo>
                      <a:pt x="185" y="37"/>
                    </a:lnTo>
                    <a:cubicBezTo>
                      <a:pt x="314" y="43"/>
                      <a:pt x="442" y="43"/>
                      <a:pt x="571" y="57"/>
                    </a:cubicBezTo>
                    <a:cubicBezTo>
                      <a:pt x="699" y="73"/>
                      <a:pt x="821" y="93"/>
                      <a:pt x="943" y="115"/>
                    </a:cubicBezTo>
                    <a:cubicBezTo>
                      <a:pt x="957" y="122"/>
                      <a:pt x="972" y="122"/>
                      <a:pt x="992" y="129"/>
                    </a:cubicBezTo>
                    <a:cubicBezTo>
                      <a:pt x="999" y="129"/>
                      <a:pt x="1015" y="122"/>
                      <a:pt x="1015" y="109"/>
                    </a:cubicBezTo>
                    <a:cubicBezTo>
                      <a:pt x="1015" y="100"/>
                      <a:pt x="1008" y="86"/>
                      <a:pt x="992" y="86"/>
                    </a:cubicBezTo>
                    <a:cubicBezTo>
                      <a:pt x="871" y="57"/>
                      <a:pt x="751" y="37"/>
                      <a:pt x="622" y="23"/>
                    </a:cubicBezTo>
                    <a:cubicBezTo>
                      <a:pt x="494" y="7"/>
                      <a:pt x="365" y="1"/>
                      <a:pt x="228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28"/>
              <p:cNvSpPr/>
              <p:nvPr/>
            </p:nvSpPr>
            <p:spPr>
              <a:xfrm>
                <a:off x="3543065" y="1152595"/>
                <a:ext cx="20378" cy="3265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166" extrusionOk="0">
                    <a:moveTo>
                      <a:pt x="1036" y="1"/>
                    </a:moveTo>
                    <a:cubicBezTo>
                      <a:pt x="964" y="1"/>
                      <a:pt x="894" y="7"/>
                      <a:pt x="822" y="7"/>
                    </a:cubicBezTo>
                    <a:cubicBezTo>
                      <a:pt x="693" y="14"/>
                      <a:pt x="565" y="30"/>
                      <a:pt x="436" y="50"/>
                    </a:cubicBezTo>
                    <a:cubicBezTo>
                      <a:pt x="308" y="66"/>
                      <a:pt x="186" y="86"/>
                      <a:pt x="57" y="115"/>
                    </a:cubicBezTo>
                    <a:cubicBezTo>
                      <a:pt x="44" y="122"/>
                      <a:pt x="30" y="122"/>
                      <a:pt x="15" y="129"/>
                    </a:cubicBezTo>
                    <a:cubicBezTo>
                      <a:pt x="8" y="129"/>
                      <a:pt x="1" y="136"/>
                      <a:pt x="1" y="151"/>
                    </a:cubicBezTo>
                    <a:cubicBezTo>
                      <a:pt x="1" y="158"/>
                      <a:pt x="8" y="165"/>
                      <a:pt x="15" y="165"/>
                    </a:cubicBezTo>
                    <a:lnTo>
                      <a:pt x="21" y="165"/>
                    </a:lnTo>
                    <a:cubicBezTo>
                      <a:pt x="143" y="136"/>
                      <a:pt x="265" y="115"/>
                      <a:pt x="386" y="93"/>
                    </a:cubicBezTo>
                    <a:cubicBezTo>
                      <a:pt x="522" y="79"/>
                      <a:pt x="650" y="66"/>
                      <a:pt x="779" y="50"/>
                    </a:cubicBezTo>
                    <a:cubicBezTo>
                      <a:pt x="851" y="50"/>
                      <a:pt x="921" y="43"/>
                      <a:pt x="993" y="43"/>
                    </a:cubicBezTo>
                    <a:cubicBezTo>
                      <a:pt x="1007" y="30"/>
                      <a:pt x="1022" y="14"/>
                      <a:pt x="1036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28"/>
              <p:cNvSpPr/>
              <p:nvPr/>
            </p:nvSpPr>
            <p:spPr>
              <a:xfrm>
                <a:off x="3537872" y="1158083"/>
                <a:ext cx="2695" cy="1003"/>
              </a:xfrm>
              <a:custGeom>
                <a:avLst/>
                <a:gdLst/>
                <a:ahLst/>
                <a:cxnLst/>
                <a:rect l="l" t="t" r="r" b="b"/>
                <a:pathLst>
                  <a:path w="137" h="51" extrusionOk="0">
                    <a:moveTo>
                      <a:pt x="21" y="1"/>
                    </a:moveTo>
                    <a:cubicBezTo>
                      <a:pt x="15" y="1"/>
                      <a:pt x="1" y="8"/>
                      <a:pt x="1" y="21"/>
                    </a:cubicBezTo>
                    <a:cubicBezTo>
                      <a:pt x="1" y="28"/>
                      <a:pt x="8" y="44"/>
                      <a:pt x="21" y="44"/>
                    </a:cubicBezTo>
                    <a:cubicBezTo>
                      <a:pt x="57" y="44"/>
                      <a:pt x="93" y="51"/>
                      <a:pt x="136" y="51"/>
                    </a:cubicBezTo>
                    <a:lnTo>
                      <a:pt x="107" y="8"/>
                    </a:lnTo>
                    <a:lnTo>
                      <a:pt x="57" y="8"/>
                    </a:lnTo>
                    <a:cubicBezTo>
                      <a:pt x="44" y="8"/>
                      <a:pt x="37" y="1"/>
                      <a:pt x="21" y="1"/>
                    </a:cubicBezTo>
                    <a:close/>
                  </a:path>
                </a:pathLst>
              </a:custGeom>
              <a:solidFill>
                <a:srgbClr val="FBEED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28"/>
              <p:cNvSpPr/>
              <p:nvPr/>
            </p:nvSpPr>
            <p:spPr>
              <a:xfrm>
                <a:off x="3539976" y="1158221"/>
                <a:ext cx="26004" cy="4780"/>
              </a:xfrm>
              <a:custGeom>
                <a:avLst/>
                <a:gdLst/>
                <a:ahLst/>
                <a:cxnLst/>
                <a:rect l="l" t="t" r="r" b="b"/>
                <a:pathLst>
                  <a:path w="1322" h="243" extrusionOk="0">
                    <a:moveTo>
                      <a:pt x="0" y="1"/>
                    </a:moveTo>
                    <a:lnTo>
                      <a:pt x="29" y="44"/>
                    </a:lnTo>
                    <a:cubicBezTo>
                      <a:pt x="79" y="44"/>
                      <a:pt x="129" y="44"/>
                      <a:pt x="178" y="50"/>
                    </a:cubicBezTo>
                    <a:cubicBezTo>
                      <a:pt x="273" y="50"/>
                      <a:pt x="365" y="57"/>
                      <a:pt x="458" y="64"/>
                    </a:cubicBezTo>
                    <a:cubicBezTo>
                      <a:pt x="557" y="71"/>
                      <a:pt x="650" y="80"/>
                      <a:pt x="751" y="93"/>
                    </a:cubicBezTo>
                    <a:cubicBezTo>
                      <a:pt x="843" y="107"/>
                      <a:pt x="936" y="122"/>
                      <a:pt x="1022" y="143"/>
                    </a:cubicBezTo>
                    <a:cubicBezTo>
                      <a:pt x="1035" y="143"/>
                      <a:pt x="1044" y="150"/>
                      <a:pt x="1058" y="150"/>
                    </a:cubicBezTo>
                    <a:lnTo>
                      <a:pt x="1064" y="157"/>
                    </a:lnTo>
                    <a:lnTo>
                      <a:pt x="1087" y="157"/>
                    </a:lnTo>
                    <a:cubicBezTo>
                      <a:pt x="1107" y="165"/>
                      <a:pt x="1130" y="172"/>
                      <a:pt x="1150" y="179"/>
                    </a:cubicBezTo>
                    <a:cubicBezTo>
                      <a:pt x="1186" y="193"/>
                      <a:pt x="1229" y="208"/>
                      <a:pt x="1265" y="229"/>
                    </a:cubicBezTo>
                    <a:cubicBezTo>
                      <a:pt x="1279" y="236"/>
                      <a:pt x="1286" y="236"/>
                      <a:pt x="1292" y="242"/>
                    </a:cubicBezTo>
                    <a:lnTo>
                      <a:pt x="1301" y="242"/>
                    </a:lnTo>
                    <a:cubicBezTo>
                      <a:pt x="1308" y="242"/>
                      <a:pt x="1315" y="236"/>
                      <a:pt x="1322" y="229"/>
                    </a:cubicBezTo>
                    <a:cubicBezTo>
                      <a:pt x="1322" y="222"/>
                      <a:pt x="1322" y="208"/>
                      <a:pt x="1308" y="208"/>
                    </a:cubicBezTo>
                    <a:cubicBezTo>
                      <a:pt x="1229" y="165"/>
                      <a:pt x="1150" y="136"/>
                      <a:pt x="1064" y="114"/>
                    </a:cubicBezTo>
                    <a:cubicBezTo>
                      <a:pt x="972" y="86"/>
                      <a:pt x="879" y="71"/>
                      <a:pt x="794" y="57"/>
                    </a:cubicBezTo>
                    <a:cubicBezTo>
                      <a:pt x="708" y="44"/>
                      <a:pt x="622" y="37"/>
                      <a:pt x="537" y="28"/>
                    </a:cubicBezTo>
                    <a:cubicBezTo>
                      <a:pt x="507" y="37"/>
                      <a:pt x="478" y="44"/>
                      <a:pt x="451" y="50"/>
                    </a:cubicBezTo>
                    <a:lnTo>
                      <a:pt x="136" y="8"/>
                    </a:lnTo>
                    <a:cubicBezTo>
                      <a:pt x="93" y="8"/>
                      <a:pt x="43" y="1"/>
                      <a:pt x="0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28"/>
              <p:cNvSpPr/>
              <p:nvPr/>
            </p:nvSpPr>
            <p:spPr>
              <a:xfrm>
                <a:off x="3542632" y="1158358"/>
                <a:ext cx="7907" cy="86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44" extrusionOk="0">
                    <a:moveTo>
                      <a:pt x="1" y="1"/>
                    </a:moveTo>
                    <a:lnTo>
                      <a:pt x="316" y="43"/>
                    </a:lnTo>
                    <a:cubicBezTo>
                      <a:pt x="343" y="37"/>
                      <a:pt x="372" y="30"/>
                      <a:pt x="402" y="21"/>
                    </a:cubicBezTo>
                    <a:lnTo>
                      <a:pt x="366" y="21"/>
                    </a:lnTo>
                    <a:cubicBezTo>
                      <a:pt x="273" y="14"/>
                      <a:pt x="180" y="7"/>
                      <a:pt x="79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28"/>
              <p:cNvSpPr/>
              <p:nvPr/>
            </p:nvSpPr>
            <p:spPr>
              <a:xfrm>
                <a:off x="3560905" y="1161151"/>
                <a:ext cx="20" cy="157"/>
              </a:xfrm>
              <a:custGeom>
                <a:avLst/>
                <a:gdLst/>
                <a:ahLst/>
                <a:cxnLst/>
                <a:rect l="l" t="t" r="r" b="b"/>
                <a:pathLst>
                  <a:path w="1" h="8" extrusionOk="0"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0" y="8"/>
                    </a:moveTo>
                    <a:lnTo>
                      <a:pt x="0" y="8"/>
                    </a:lnTo>
                    <a:lnTo>
                      <a:pt x="0" y="8"/>
                    </a:lnTo>
                    <a:lnTo>
                      <a:pt x="0" y="8"/>
                    </a:lnTo>
                    <a:close/>
                    <a:moveTo>
                      <a:pt x="0" y="1"/>
                    </a:moveTo>
                    <a:lnTo>
                      <a:pt x="0" y="8"/>
                    </a:ln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28"/>
              <p:cNvSpPr/>
              <p:nvPr/>
            </p:nvSpPr>
            <p:spPr>
              <a:xfrm>
                <a:off x="3535492" y="1137862"/>
                <a:ext cx="10976" cy="16031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15" extrusionOk="0">
                    <a:moveTo>
                      <a:pt x="535" y="1"/>
                    </a:moveTo>
                    <a:cubicBezTo>
                      <a:pt x="528" y="1"/>
                      <a:pt x="521" y="7"/>
                      <a:pt x="521" y="7"/>
                    </a:cubicBezTo>
                    <a:cubicBezTo>
                      <a:pt x="514" y="7"/>
                      <a:pt x="514" y="14"/>
                      <a:pt x="514" y="21"/>
                    </a:cubicBezTo>
                    <a:cubicBezTo>
                      <a:pt x="514" y="21"/>
                      <a:pt x="514" y="28"/>
                      <a:pt x="508" y="28"/>
                    </a:cubicBezTo>
                    <a:lnTo>
                      <a:pt x="508" y="35"/>
                    </a:lnTo>
                    <a:cubicBezTo>
                      <a:pt x="508" y="43"/>
                      <a:pt x="508" y="50"/>
                      <a:pt x="501" y="57"/>
                    </a:cubicBezTo>
                    <a:cubicBezTo>
                      <a:pt x="501" y="71"/>
                      <a:pt x="492" y="86"/>
                      <a:pt x="485" y="100"/>
                    </a:cubicBezTo>
                    <a:cubicBezTo>
                      <a:pt x="478" y="136"/>
                      <a:pt x="465" y="157"/>
                      <a:pt x="458" y="186"/>
                    </a:cubicBezTo>
                    <a:cubicBezTo>
                      <a:pt x="429" y="242"/>
                      <a:pt x="406" y="301"/>
                      <a:pt x="379" y="350"/>
                    </a:cubicBezTo>
                    <a:cubicBezTo>
                      <a:pt x="372" y="357"/>
                      <a:pt x="364" y="364"/>
                      <a:pt x="364" y="371"/>
                    </a:cubicBezTo>
                    <a:lnTo>
                      <a:pt x="357" y="378"/>
                    </a:lnTo>
                    <a:lnTo>
                      <a:pt x="357" y="386"/>
                    </a:lnTo>
                    <a:cubicBezTo>
                      <a:pt x="343" y="400"/>
                      <a:pt x="336" y="414"/>
                      <a:pt x="329" y="429"/>
                    </a:cubicBezTo>
                    <a:cubicBezTo>
                      <a:pt x="314" y="450"/>
                      <a:pt x="293" y="479"/>
                      <a:pt x="278" y="499"/>
                    </a:cubicBezTo>
                    <a:cubicBezTo>
                      <a:pt x="244" y="549"/>
                      <a:pt x="201" y="600"/>
                      <a:pt x="158" y="643"/>
                    </a:cubicBezTo>
                    <a:cubicBezTo>
                      <a:pt x="149" y="650"/>
                      <a:pt x="136" y="664"/>
                      <a:pt x="129" y="671"/>
                    </a:cubicBezTo>
                    <a:lnTo>
                      <a:pt x="129" y="678"/>
                    </a:lnTo>
                    <a:lnTo>
                      <a:pt x="122" y="678"/>
                    </a:lnTo>
                    <a:lnTo>
                      <a:pt x="115" y="686"/>
                    </a:lnTo>
                    <a:cubicBezTo>
                      <a:pt x="106" y="693"/>
                      <a:pt x="100" y="700"/>
                      <a:pt x="100" y="700"/>
                    </a:cubicBezTo>
                    <a:cubicBezTo>
                      <a:pt x="86" y="714"/>
                      <a:pt x="79" y="720"/>
                      <a:pt x="64" y="729"/>
                    </a:cubicBezTo>
                    <a:lnTo>
                      <a:pt x="64" y="786"/>
                    </a:lnTo>
                    <a:cubicBezTo>
                      <a:pt x="100" y="750"/>
                      <a:pt x="142" y="714"/>
                      <a:pt x="172" y="686"/>
                    </a:cubicBezTo>
                    <a:cubicBezTo>
                      <a:pt x="221" y="635"/>
                      <a:pt x="257" y="592"/>
                      <a:pt x="293" y="542"/>
                    </a:cubicBezTo>
                    <a:cubicBezTo>
                      <a:pt x="336" y="492"/>
                      <a:pt x="372" y="443"/>
                      <a:pt x="400" y="386"/>
                    </a:cubicBezTo>
                    <a:cubicBezTo>
                      <a:pt x="429" y="335"/>
                      <a:pt x="458" y="278"/>
                      <a:pt x="485" y="222"/>
                    </a:cubicBezTo>
                    <a:cubicBezTo>
                      <a:pt x="508" y="172"/>
                      <a:pt x="528" y="107"/>
                      <a:pt x="543" y="50"/>
                    </a:cubicBezTo>
                    <a:cubicBezTo>
                      <a:pt x="550" y="43"/>
                      <a:pt x="550" y="35"/>
                      <a:pt x="550" y="28"/>
                    </a:cubicBezTo>
                    <a:cubicBezTo>
                      <a:pt x="557" y="21"/>
                      <a:pt x="550" y="14"/>
                      <a:pt x="550" y="7"/>
                    </a:cubicBezTo>
                    <a:cubicBezTo>
                      <a:pt x="543" y="7"/>
                      <a:pt x="543" y="1"/>
                      <a:pt x="535" y="1"/>
                    </a:cubicBezTo>
                    <a:close/>
                    <a:moveTo>
                      <a:pt x="29" y="763"/>
                    </a:moveTo>
                    <a:cubicBezTo>
                      <a:pt x="21" y="763"/>
                      <a:pt x="14" y="772"/>
                      <a:pt x="7" y="772"/>
                    </a:cubicBezTo>
                    <a:cubicBezTo>
                      <a:pt x="0" y="779"/>
                      <a:pt x="0" y="792"/>
                      <a:pt x="7" y="799"/>
                    </a:cubicBezTo>
                    <a:cubicBezTo>
                      <a:pt x="7" y="806"/>
                      <a:pt x="14" y="815"/>
                      <a:pt x="21" y="815"/>
                    </a:cubicBezTo>
                    <a:cubicBezTo>
                      <a:pt x="29" y="815"/>
                      <a:pt x="29" y="806"/>
                      <a:pt x="36" y="806"/>
                    </a:cubicBezTo>
                    <a:lnTo>
                      <a:pt x="29" y="799"/>
                    </a:lnTo>
                    <a:cubicBezTo>
                      <a:pt x="29" y="792"/>
                      <a:pt x="21" y="786"/>
                      <a:pt x="21" y="786"/>
                    </a:cubicBezTo>
                    <a:cubicBezTo>
                      <a:pt x="21" y="779"/>
                      <a:pt x="29" y="772"/>
                      <a:pt x="29" y="763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4" name="Google Shape;944;p28"/>
              <p:cNvSpPr/>
              <p:nvPr/>
            </p:nvSpPr>
            <p:spPr>
              <a:xfrm>
                <a:off x="3535885" y="1136859"/>
                <a:ext cx="2557" cy="16877"/>
              </a:xfrm>
              <a:custGeom>
                <a:avLst/>
                <a:gdLst/>
                <a:ahLst/>
                <a:cxnLst/>
                <a:rect l="l" t="t" r="r" b="b"/>
                <a:pathLst>
                  <a:path w="130" h="858" extrusionOk="0">
                    <a:moveTo>
                      <a:pt x="109" y="0"/>
                    </a:moveTo>
                    <a:cubicBezTo>
                      <a:pt x="102" y="0"/>
                      <a:pt x="95" y="9"/>
                      <a:pt x="86" y="22"/>
                    </a:cubicBezTo>
                    <a:cubicBezTo>
                      <a:pt x="80" y="72"/>
                      <a:pt x="73" y="122"/>
                      <a:pt x="66" y="180"/>
                    </a:cubicBezTo>
                    <a:cubicBezTo>
                      <a:pt x="59" y="230"/>
                      <a:pt x="52" y="286"/>
                      <a:pt x="44" y="336"/>
                    </a:cubicBezTo>
                    <a:cubicBezTo>
                      <a:pt x="37" y="386"/>
                      <a:pt x="30" y="444"/>
                      <a:pt x="23" y="494"/>
                    </a:cubicBezTo>
                    <a:cubicBezTo>
                      <a:pt x="23" y="550"/>
                      <a:pt x="16" y="600"/>
                      <a:pt x="16" y="658"/>
                    </a:cubicBezTo>
                    <a:cubicBezTo>
                      <a:pt x="9" y="708"/>
                      <a:pt x="9" y="758"/>
                      <a:pt x="9" y="814"/>
                    </a:cubicBezTo>
                    <a:cubicBezTo>
                      <a:pt x="9" y="823"/>
                      <a:pt x="1" y="830"/>
                      <a:pt x="1" y="837"/>
                    </a:cubicBezTo>
                    <a:cubicBezTo>
                      <a:pt x="1" y="837"/>
                      <a:pt x="9" y="843"/>
                      <a:pt x="9" y="850"/>
                    </a:cubicBezTo>
                    <a:lnTo>
                      <a:pt x="16" y="857"/>
                    </a:lnTo>
                    <a:lnTo>
                      <a:pt x="23" y="857"/>
                    </a:lnTo>
                    <a:cubicBezTo>
                      <a:pt x="30" y="857"/>
                      <a:pt x="30" y="857"/>
                      <a:pt x="37" y="850"/>
                    </a:cubicBezTo>
                    <a:lnTo>
                      <a:pt x="44" y="843"/>
                    </a:lnTo>
                    <a:lnTo>
                      <a:pt x="44" y="837"/>
                    </a:lnTo>
                    <a:lnTo>
                      <a:pt x="44" y="780"/>
                    </a:lnTo>
                    <a:cubicBezTo>
                      <a:pt x="52" y="744"/>
                      <a:pt x="52" y="715"/>
                      <a:pt x="52" y="679"/>
                    </a:cubicBezTo>
                    <a:cubicBezTo>
                      <a:pt x="59" y="629"/>
                      <a:pt x="59" y="573"/>
                      <a:pt x="66" y="523"/>
                    </a:cubicBezTo>
                    <a:cubicBezTo>
                      <a:pt x="66" y="465"/>
                      <a:pt x="73" y="415"/>
                      <a:pt x="80" y="365"/>
                    </a:cubicBezTo>
                    <a:cubicBezTo>
                      <a:pt x="86" y="309"/>
                      <a:pt x="95" y="257"/>
                      <a:pt x="102" y="201"/>
                    </a:cubicBezTo>
                    <a:cubicBezTo>
                      <a:pt x="109" y="151"/>
                      <a:pt x="116" y="101"/>
                      <a:pt x="129" y="43"/>
                    </a:cubicBezTo>
                    <a:lnTo>
                      <a:pt x="129" y="29"/>
                    </a:lnTo>
                    <a:cubicBezTo>
                      <a:pt x="129" y="16"/>
                      <a:pt x="122" y="9"/>
                      <a:pt x="116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5" name="Google Shape;945;p28"/>
              <p:cNvSpPr/>
              <p:nvPr/>
            </p:nvSpPr>
            <p:spPr>
              <a:xfrm>
                <a:off x="3528037" y="1136584"/>
                <a:ext cx="4937" cy="13100"/>
              </a:xfrm>
              <a:custGeom>
                <a:avLst/>
                <a:gdLst/>
                <a:ahLst/>
                <a:cxnLst/>
                <a:rect l="l" t="t" r="r" b="b"/>
                <a:pathLst>
                  <a:path w="251" h="666" extrusionOk="0">
                    <a:moveTo>
                      <a:pt x="23" y="0"/>
                    </a:moveTo>
                    <a:cubicBezTo>
                      <a:pt x="14" y="0"/>
                      <a:pt x="0" y="7"/>
                      <a:pt x="7" y="23"/>
                    </a:cubicBezTo>
                    <a:cubicBezTo>
                      <a:pt x="7" y="66"/>
                      <a:pt x="14" y="108"/>
                      <a:pt x="23" y="151"/>
                    </a:cubicBezTo>
                    <a:cubicBezTo>
                      <a:pt x="36" y="194"/>
                      <a:pt x="43" y="237"/>
                      <a:pt x="57" y="280"/>
                    </a:cubicBezTo>
                    <a:cubicBezTo>
                      <a:pt x="66" y="323"/>
                      <a:pt x="79" y="357"/>
                      <a:pt x="93" y="400"/>
                    </a:cubicBezTo>
                    <a:cubicBezTo>
                      <a:pt x="108" y="443"/>
                      <a:pt x="129" y="479"/>
                      <a:pt x="143" y="521"/>
                    </a:cubicBezTo>
                    <a:cubicBezTo>
                      <a:pt x="165" y="564"/>
                      <a:pt x="186" y="600"/>
                      <a:pt x="208" y="636"/>
                    </a:cubicBezTo>
                    <a:cubicBezTo>
                      <a:pt x="208" y="643"/>
                      <a:pt x="215" y="650"/>
                      <a:pt x="215" y="650"/>
                    </a:cubicBezTo>
                    <a:cubicBezTo>
                      <a:pt x="215" y="657"/>
                      <a:pt x="222" y="657"/>
                      <a:pt x="228" y="665"/>
                    </a:cubicBezTo>
                    <a:cubicBezTo>
                      <a:pt x="237" y="665"/>
                      <a:pt x="237" y="657"/>
                      <a:pt x="244" y="657"/>
                    </a:cubicBezTo>
                    <a:cubicBezTo>
                      <a:pt x="244" y="657"/>
                      <a:pt x="251" y="650"/>
                      <a:pt x="251" y="643"/>
                    </a:cubicBezTo>
                    <a:cubicBezTo>
                      <a:pt x="251" y="636"/>
                      <a:pt x="251" y="636"/>
                      <a:pt x="244" y="629"/>
                    </a:cubicBezTo>
                    <a:cubicBezTo>
                      <a:pt x="244" y="623"/>
                      <a:pt x="237" y="614"/>
                      <a:pt x="237" y="607"/>
                    </a:cubicBezTo>
                    <a:cubicBezTo>
                      <a:pt x="208" y="564"/>
                      <a:pt x="186" y="508"/>
                      <a:pt x="165" y="458"/>
                    </a:cubicBezTo>
                    <a:cubicBezTo>
                      <a:pt x="143" y="408"/>
                      <a:pt x="122" y="350"/>
                      <a:pt x="108" y="300"/>
                    </a:cubicBezTo>
                    <a:cubicBezTo>
                      <a:pt x="93" y="264"/>
                      <a:pt x="86" y="237"/>
                      <a:pt x="79" y="208"/>
                    </a:cubicBezTo>
                    <a:cubicBezTo>
                      <a:pt x="66" y="158"/>
                      <a:pt x="57" y="108"/>
                      <a:pt x="50" y="57"/>
                    </a:cubicBezTo>
                    <a:cubicBezTo>
                      <a:pt x="50" y="43"/>
                      <a:pt x="50" y="30"/>
                      <a:pt x="43" y="14"/>
                    </a:cubicBezTo>
                    <a:cubicBezTo>
                      <a:pt x="43" y="7"/>
                      <a:pt x="36" y="0"/>
                      <a:pt x="30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6" name="Google Shape;946;p28"/>
              <p:cNvSpPr/>
              <p:nvPr/>
            </p:nvSpPr>
            <p:spPr>
              <a:xfrm>
                <a:off x="3539563" y="1134754"/>
                <a:ext cx="22070" cy="20831"/>
              </a:xfrm>
              <a:custGeom>
                <a:avLst/>
                <a:gdLst/>
                <a:ahLst/>
                <a:cxnLst/>
                <a:rect l="l" t="t" r="r" b="b"/>
                <a:pathLst>
                  <a:path w="1122" h="1059" extrusionOk="0">
                    <a:moveTo>
                      <a:pt x="1099" y="1"/>
                    </a:moveTo>
                    <a:cubicBezTo>
                      <a:pt x="1085" y="1"/>
                      <a:pt x="1079" y="8"/>
                      <a:pt x="1079" y="15"/>
                    </a:cubicBezTo>
                    <a:cubicBezTo>
                      <a:pt x="1043" y="107"/>
                      <a:pt x="1000" y="193"/>
                      <a:pt x="943" y="272"/>
                    </a:cubicBezTo>
                    <a:cubicBezTo>
                      <a:pt x="894" y="351"/>
                      <a:pt x="828" y="429"/>
                      <a:pt x="765" y="493"/>
                    </a:cubicBezTo>
                    <a:cubicBezTo>
                      <a:pt x="700" y="565"/>
                      <a:pt x="628" y="630"/>
                      <a:pt x="551" y="693"/>
                    </a:cubicBezTo>
                    <a:cubicBezTo>
                      <a:pt x="472" y="750"/>
                      <a:pt x="393" y="808"/>
                      <a:pt x="307" y="865"/>
                    </a:cubicBezTo>
                    <a:cubicBezTo>
                      <a:pt x="222" y="914"/>
                      <a:pt x="143" y="957"/>
                      <a:pt x="50" y="1000"/>
                    </a:cubicBezTo>
                    <a:cubicBezTo>
                      <a:pt x="43" y="1007"/>
                      <a:pt x="28" y="1016"/>
                      <a:pt x="21" y="1016"/>
                    </a:cubicBezTo>
                    <a:cubicBezTo>
                      <a:pt x="7" y="1022"/>
                      <a:pt x="1" y="1029"/>
                      <a:pt x="7" y="1043"/>
                    </a:cubicBezTo>
                    <a:cubicBezTo>
                      <a:pt x="7" y="1050"/>
                      <a:pt x="21" y="1058"/>
                      <a:pt x="28" y="1058"/>
                    </a:cubicBezTo>
                    <a:lnTo>
                      <a:pt x="37" y="1058"/>
                    </a:lnTo>
                    <a:cubicBezTo>
                      <a:pt x="122" y="1016"/>
                      <a:pt x="215" y="964"/>
                      <a:pt x="301" y="914"/>
                    </a:cubicBezTo>
                    <a:cubicBezTo>
                      <a:pt x="386" y="865"/>
                      <a:pt x="465" y="808"/>
                      <a:pt x="551" y="743"/>
                    </a:cubicBezTo>
                    <a:cubicBezTo>
                      <a:pt x="628" y="686"/>
                      <a:pt x="700" y="621"/>
                      <a:pt x="772" y="551"/>
                    </a:cubicBezTo>
                    <a:cubicBezTo>
                      <a:pt x="835" y="479"/>
                      <a:pt x="900" y="400"/>
                      <a:pt x="957" y="321"/>
                    </a:cubicBezTo>
                    <a:cubicBezTo>
                      <a:pt x="1013" y="244"/>
                      <a:pt x="1065" y="159"/>
                      <a:pt x="1099" y="64"/>
                    </a:cubicBezTo>
                    <a:cubicBezTo>
                      <a:pt x="1108" y="51"/>
                      <a:pt x="1108" y="44"/>
                      <a:pt x="1115" y="30"/>
                    </a:cubicBezTo>
                    <a:cubicBezTo>
                      <a:pt x="1121" y="21"/>
                      <a:pt x="1115" y="8"/>
                      <a:pt x="1108" y="8"/>
                    </a:cubicBezTo>
                    <a:lnTo>
                      <a:pt x="1099" y="1"/>
                    </a:ln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7" name="Google Shape;947;p28"/>
              <p:cNvSpPr/>
              <p:nvPr/>
            </p:nvSpPr>
            <p:spPr>
              <a:xfrm>
                <a:off x="3517513" y="1131115"/>
                <a:ext cx="1003" cy="1534"/>
              </a:xfrm>
              <a:custGeom>
                <a:avLst/>
                <a:gdLst/>
                <a:ahLst/>
                <a:cxnLst/>
                <a:rect l="l" t="t" r="r" b="b"/>
                <a:pathLst>
                  <a:path w="51" h="78" extrusionOk="0">
                    <a:moveTo>
                      <a:pt x="8" y="1"/>
                    </a:moveTo>
                    <a:cubicBezTo>
                      <a:pt x="1" y="8"/>
                      <a:pt x="1" y="21"/>
                      <a:pt x="8" y="28"/>
                    </a:cubicBezTo>
                    <a:cubicBezTo>
                      <a:pt x="21" y="51"/>
                      <a:pt x="35" y="64"/>
                      <a:pt x="44" y="78"/>
                    </a:cubicBezTo>
                    <a:cubicBezTo>
                      <a:pt x="50" y="57"/>
                      <a:pt x="50" y="44"/>
                      <a:pt x="50" y="28"/>
                    </a:cubicBezTo>
                    <a:lnTo>
                      <a:pt x="50" y="21"/>
                    </a:lnTo>
                    <a:cubicBezTo>
                      <a:pt x="50" y="21"/>
                      <a:pt x="44" y="15"/>
                      <a:pt x="35" y="8"/>
                    </a:cubicBezTo>
                    <a:cubicBezTo>
                      <a:pt x="35" y="1"/>
                      <a:pt x="28" y="1"/>
                      <a:pt x="21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8" name="Google Shape;948;p28"/>
              <p:cNvSpPr/>
              <p:nvPr/>
            </p:nvSpPr>
            <p:spPr>
              <a:xfrm>
                <a:off x="3518359" y="1131666"/>
                <a:ext cx="10130" cy="16326"/>
              </a:xfrm>
              <a:custGeom>
                <a:avLst/>
                <a:gdLst/>
                <a:ahLst/>
                <a:cxnLst/>
                <a:rect l="l" t="t" r="r" b="b"/>
                <a:pathLst>
                  <a:path w="515" h="830" extrusionOk="0">
                    <a:moveTo>
                      <a:pt x="7" y="0"/>
                    </a:moveTo>
                    <a:cubicBezTo>
                      <a:pt x="7" y="16"/>
                      <a:pt x="7" y="29"/>
                      <a:pt x="1" y="50"/>
                    </a:cubicBezTo>
                    <a:cubicBezTo>
                      <a:pt x="28" y="79"/>
                      <a:pt x="57" y="115"/>
                      <a:pt x="86" y="144"/>
                    </a:cubicBezTo>
                    <a:cubicBezTo>
                      <a:pt x="121" y="194"/>
                      <a:pt x="163" y="244"/>
                      <a:pt x="199" y="300"/>
                    </a:cubicBezTo>
                    <a:cubicBezTo>
                      <a:pt x="235" y="350"/>
                      <a:pt x="264" y="401"/>
                      <a:pt x="300" y="458"/>
                    </a:cubicBezTo>
                    <a:cubicBezTo>
                      <a:pt x="307" y="472"/>
                      <a:pt x="314" y="487"/>
                      <a:pt x="321" y="501"/>
                    </a:cubicBezTo>
                    <a:cubicBezTo>
                      <a:pt x="328" y="508"/>
                      <a:pt x="328" y="514"/>
                      <a:pt x="335" y="521"/>
                    </a:cubicBezTo>
                    <a:cubicBezTo>
                      <a:pt x="335" y="530"/>
                      <a:pt x="343" y="530"/>
                      <a:pt x="343" y="537"/>
                    </a:cubicBezTo>
                    <a:cubicBezTo>
                      <a:pt x="357" y="564"/>
                      <a:pt x="371" y="593"/>
                      <a:pt x="386" y="622"/>
                    </a:cubicBezTo>
                    <a:cubicBezTo>
                      <a:pt x="414" y="679"/>
                      <a:pt x="443" y="735"/>
                      <a:pt x="463" y="794"/>
                    </a:cubicBezTo>
                    <a:cubicBezTo>
                      <a:pt x="472" y="801"/>
                      <a:pt x="472" y="807"/>
                      <a:pt x="472" y="814"/>
                    </a:cubicBezTo>
                    <a:cubicBezTo>
                      <a:pt x="479" y="821"/>
                      <a:pt x="486" y="830"/>
                      <a:pt x="492" y="830"/>
                    </a:cubicBezTo>
                    <a:lnTo>
                      <a:pt x="499" y="821"/>
                    </a:lnTo>
                    <a:cubicBezTo>
                      <a:pt x="506" y="821"/>
                      <a:pt x="515" y="807"/>
                      <a:pt x="515" y="801"/>
                    </a:cubicBezTo>
                    <a:cubicBezTo>
                      <a:pt x="486" y="744"/>
                      <a:pt x="463" y="679"/>
                      <a:pt x="436" y="622"/>
                    </a:cubicBezTo>
                    <a:cubicBezTo>
                      <a:pt x="407" y="564"/>
                      <a:pt x="378" y="508"/>
                      <a:pt x="343" y="458"/>
                    </a:cubicBezTo>
                    <a:cubicBezTo>
                      <a:pt x="314" y="401"/>
                      <a:pt x="278" y="350"/>
                      <a:pt x="242" y="293"/>
                    </a:cubicBezTo>
                    <a:cubicBezTo>
                      <a:pt x="206" y="244"/>
                      <a:pt x="172" y="194"/>
                      <a:pt x="129" y="144"/>
                    </a:cubicBezTo>
                    <a:cubicBezTo>
                      <a:pt x="93" y="93"/>
                      <a:pt x="50" y="43"/>
                      <a:pt x="7" y="0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49" name="Google Shape;949;p28"/>
              <p:cNvSpPr/>
              <p:nvPr/>
            </p:nvSpPr>
            <p:spPr>
              <a:xfrm>
                <a:off x="3505554" y="1135462"/>
                <a:ext cx="17034" cy="12235"/>
              </a:xfrm>
              <a:custGeom>
                <a:avLst/>
                <a:gdLst/>
                <a:ahLst/>
                <a:cxnLst/>
                <a:rect l="l" t="t" r="r" b="b"/>
                <a:pathLst>
                  <a:path w="866" h="622" extrusionOk="0">
                    <a:moveTo>
                      <a:pt x="29" y="1"/>
                    </a:moveTo>
                    <a:cubicBezTo>
                      <a:pt x="23" y="1"/>
                      <a:pt x="9" y="1"/>
                      <a:pt x="9" y="8"/>
                    </a:cubicBezTo>
                    <a:cubicBezTo>
                      <a:pt x="0" y="21"/>
                      <a:pt x="9" y="28"/>
                      <a:pt x="16" y="37"/>
                    </a:cubicBezTo>
                    <a:cubicBezTo>
                      <a:pt x="86" y="71"/>
                      <a:pt x="158" y="107"/>
                      <a:pt x="230" y="143"/>
                    </a:cubicBezTo>
                    <a:cubicBezTo>
                      <a:pt x="244" y="150"/>
                      <a:pt x="266" y="165"/>
                      <a:pt x="280" y="172"/>
                    </a:cubicBezTo>
                    <a:cubicBezTo>
                      <a:pt x="280" y="172"/>
                      <a:pt x="286" y="179"/>
                      <a:pt x="293" y="179"/>
                    </a:cubicBezTo>
                    <a:lnTo>
                      <a:pt x="300" y="186"/>
                    </a:lnTo>
                    <a:cubicBezTo>
                      <a:pt x="309" y="193"/>
                      <a:pt x="316" y="193"/>
                      <a:pt x="322" y="200"/>
                    </a:cubicBezTo>
                    <a:cubicBezTo>
                      <a:pt x="358" y="222"/>
                      <a:pt x="394" y="243"/>
                      <a:pt x="422" y="265"/>
                    </a:cubicBezTo>
                    <a:cubicBezTo>
                      <a:pt x="487" y="308"/>
                      <a:pt x="550" y="351"/>
                      <a:pt x="616" y="400"/>
                    </a:cubicBezTo>
                    <a:cubicBezTo>
                      <a:pt x="679" y="450"/>
                      <a:pt x="737" y="500"/>
                      <a:pt x="794" y="551"/>
                    </a:cubicBezTo>
                    <a:cubicBezTo>
                      <a:pt x="823" y="572"/>
                      <a:pt x="843" y="601"/>
                      <a:pt x="866" y="621"/>
                    </a:cubicBezTo>
                    <a:cubicBezTo>
                      <a:pt x="843" y="578"/>
                      <a:pt x="814" y="542"/>
                      <a:pt x="794" y="500"/>
                    </a:cubicBezTo>
                    <a:cubicBezTo>
                      <a:pt x="751" y="457"/>
                      <a:pt x="708" y="423"/>
                      <a:pt x="665" y="387"/>
                    </a:cubicBezTo>
                    <a:cubicBezTo>
                      <a:pt x="600" y="337"/>
                      <a:pt x="537" y="294"/>
                      <a:pt x="472" y="251"/>
                    </a:cubicBezTo>
                    <a:cubicBezTo>
                      <a:pt x="408" y="200"/>
                      <a:pt x="336" y="157"/>
                      <a:pt x="273" y="123"/>
                    </a:cubicBezTo>
                    <a:cubicBezTo>
                      <a:pt x="201" y="80"/>
                      <a:pt x="129" y="44"/>
                      <a:pt x="59" y="15"/>
                    </a:cubicBezTo>
                    <a:cubicBezTo>
                      <a:pt x="52" y="8"/>
                      <a:pt x="43" y="8"/>
                      <a:pt x="36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0" name="Google Shape;950;p28"/>
              <p:cNvSpPr/>
              <p:nvPr/>
            </p:nvSpPr>
            <p:spPr>
              <a:xfrm>
                <a:off x="3521152" y="1145278"/>
                <a:ext cx="4367" cy="4819"/>
              </a:xfrm>
              <a:custGeom>
                <a:avLst/>
                <a:gdLst/>
                <a:ahLst/>
                <a:cxnLst/>
                <a:rect l="l" t="t" r="r" b="b"/>
                <a:pathLst>
                  <a:path w="222" h="245" extrusionOk="0">
                    <a:moveTo>
                      <a:pt x="1" y="1"/>
                    </a:moveTo>
                    <a:cubicBezTo>
                      <a:pt x="21" y="43"/>
                      <a:pt x="50" y="79"/>
                      <a:pt x="73" y="122"/>
                    </a:cubicBezTo>
                    <a:cubicBezTo>
                      <a:pt x="80" y="122"/>
                      <a:pt x="80" y="129"/>
                      <a:pt x="86" y="129"/>
                    </a:cubicBezTo>
                    <a:cubicBezTo>
                      <a:pt x="100" y="145"/>
                      <a:pt x="116" y="158"/>
                      <a:pt x="129" y="172"/>
                    </a:cubicBezTo>
                    <a:lnTo>
                      <a:pt x="129" y="181"/>
                    </a:lnTo>
                    <a:lnTo>
                      <a:pt x="136" y="181"/>
                    </a:lnTo>
                    <a:cubicBezTo>
                      <a:pt x="136" y="187"/>
                      <a:pt x="143" y="187"/>
                      <a:pt x="143" y="194"/>
                    </a:cubicBezTo>
                    <a:cubicBezTo>
                      <a:pt x="150" y="201"/>
                      <a:pt x="158" y="208"/>
                      <a:pt x="165" y="215"/>
                    </a:cubicBezTo>
                    <a:cubicBezTo>
                      <a:pt x="172" y="223"/>
                      <a:pt x="179" y="230"/>
                      <a:pt x="186" y="237"/>
                    </a:cubicBezTo>
                    <a:cubicBezTo>
                      <a:pt x="186" y="244"/>
                      <a:pt x="193" y="244"/>
                      <a:pt x="201" y="244"/>
                    </a:cubicBezTo>
                    <a:cubicBezTo>
                      <a:pt x="208" y="244"/>
                      <a:pt x="208" y="244"/>
                      <a:pt x="215" y="237"/>
                    </a:cubicBezTo>
                    <a:cubicBezTo>
                      <a:pt x="222" y="237"/>
                      <a:pt x="222" y="223"/>
                      <a:pt x="215" y="208"/>
                    </a:cubicBezTo>
                    <a:cubicBezTo>
                      <a:pt x="165" y="151"/>
                      <a:pt x="107" y="95"/>
                      <a:pt x="50" y="43"/>
                    </a:cubicBezTo>
                    <a:cubicBezTo>
                      <a:pt x="30" y="30"/>
                      <a:pt x="15" y="16"/>
                      <a:pt x="1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1" name="Google Shape;951;p28"/>
              <p:cNvSpPr/>
              <p:nvPr/>
            </p:nvSpPr>
            <p:spPr>
              <a:xfrm>
                <a:off x="3497961" y="1140085"/>
                <a:ext cx="22109" cy="13513"/>
              </a:xfrm>
              <a:custGeom>
                <a:avLst/>
                <a:gdLst/>
                <a:ahLst/>
                <a:cxnLst/>
                <a:rect l="l" t="t" r="r" b="b"/>
                <a:pathLst>
                  <a:path w="1124" h="687" extrusionOk="0">
                    <a:moveTo>
                      <a:pt x="23" y="1"/>
                    </a:moveTo>
                    <a:cubicBezTo>
                      <a:pt x="23" y="1"/>
                      <a:pt x="16" y="1"/>
                      <a:pt x="9" y="8"/>
                    </a:cubicBezTo>
                    <a:cubicBezTo>
                      <a:pt x="1" y="16"/>
                      <a:pt x="1" y="30"/>
                      <a:pt x="16" y="37"/>
                    </a:cubicBezTo>
                    <a:cubicBezTo>
                      <a:pt x="79" y="80"/>
                      <a:pt x="151" y="129"/>
                      <a:pt x="215" y="172"/>
                    </a:cubicBezTo>
                    <a:cubicBezTo>
                      <a:pt x="287" y="222"/>
                      <a:pt x="352" y="265"/>
                      <a:pt x="422" y="307"/>
                    </a:cubicBezTo>
                    <a:cubicBezTo>
                      <a:pt x="494" y="350"/>
                      <a:pt x="566" y="393"/>
                      <a:pt x="636" y="436"/>
                    </a:cubicBezTo>
                    <a:cubicBezTo>
                      <a:pt x="708" y="479"/>
                      <a:pt x="780" y="515"/>
                      <a:pt x="851" y="558"/>
                    </a:cubicBezTo>
                    <a:cubicBezTo>
                      <a:pt x="887" y="580"/>
                      <a:pt x="923" y="594"/>
                      <a:pt x="959" y="616"/>
                    </a:cubicBezTo>
                    <a:cubicBezTo>
                      <a:pt x="995" y="637"/>
                      <a:pt x="1029" y="650"/>
                      <a:pt x="1065" y="673"/>
                    </a:cubicBezTo>
                    <a:cubicBezTo>
                      <a:pt x="1080" y="679"/>
                      <a:pt x="1087" y="679"/>
                      <a:pt x="1094" y="686"/>
                    </a:cubicBezTo>
                    <a:lnTo>
                      <a:pt x="1101" y="686"/>
                    </a:lnTo>
                    <a:cubicBezTo>
                      <a:pt x="1108" y="686"/>
                      <a:pt x="1115" y="679"/>
                      <a:pt x="1123" y="673"/>
                    </a:cubicBezTo>
                    <a:lnTo>
                      <a:pt x="1123" y="659"/>
                    </a:lnTo>
                    <a:cubicBezTo>
                      <a:pt x="1123" y="659"/>
                      <a:pt x="1115" y="650"/>
                      <a:pt x="1108" y="650"/>
                    </a:cubicBezTo>
                    <a:cubicBezTo>
                      <a:pt x="1065" y="623"/>
                      <a:pt x="1015" y="601"/>
                      <a:pt x="972" y="580"/>
                    </a:cubicBezTo>
                    <a:cubicBezTo>
                      <a:pt x="943" y="565"/>
                      <a:pt x="923" y="551"/>
                      <a:pt x="894" y="537"/>
                    </a:cubicBezTo>
                    <a:cubicBezTo>
                      <a:pt x="823" y="494"/>
                      <a:pt x="751" y="458"/>
                      <a:pt x="679" y="415"/>
                    </a:cubicBezTo>
                    <a:cubicBezTo>
                      <a:pt x="609" y="373"/>
                      <a:pt x="544" y="337"/>
                      <a:pt x="472" y="294"/>
                    </a:cubicBezTo>
                    <a:cubicBezTo>
                      <a:pt x="402" y="251"/>
                      <a:pt x="337" y="201"/>
                      <a:pt x="266" y="158"/>
                    </a:cubicBezTo>
                    <a:cubicBezTo>
                      <a:pt x="201" y="116"/>
                      <a:pt x="129" y="66"/>
                      <a:pt x="66" y="23"/>
                    </a:cubicBezTo>
                    <a:cubicBezTo>
                      <a:pt x="59" y="16"/>
                      <a:pt x="43" y="8"/>
                      <a:pt x="37" y="1"/>
                    </a:cubicBezTo>
                    <a:close/>
                  </a:path>
                </a:pathLst>
              </a:custGeom>
              <a:solidFill>
                <a:srgbClr val="F9EC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2" name="Google Shape;952;p28"/>
              <p:cNvSpPr/>
              <p:nvPr/>
            </p:nvSpPr>
            <p:spPr>
              <a:xfrm>
                <a:off x="3515664" y="1146399"/>
                <a:ext cx="29387" cy="19886"/>
              </a:xfrm>
              <a:custGeom>
                <a:avLst/>
                <a:gdLst/>
                <a:ahLst/>
                <a:cxnLst/>
                <a:rect l="l" t="t" r="r" b="b"/>
                <a:pathLst>
                  <a:path w="1494" h="1011" extrusionOk="0">
                    <a:moveTo>
                      <a:pt x="744" y="0"/>
                    </a:moveTo>
                    <a:cubicBezTo>
                      <a:pt x="721" y="0"/>
                      <a:pt x="697" y="1"/>
                      <a:pt x="672" y="2"/>
                    </a:cubicBezTo>
                    <a:cubicBezTo>
                      <a:pt x="501" y="16"/>
                      <a:pt x="244" y="58"/>
                      <a:pt x="129" y="187"/>
                    </a:cubicBezTo>
                    <a:cubicBezTo>
                      <a:pt x="0" y="345"/>
                      <a:pt x="43" y="595"/>
                      <a:pt x="180" y="744"/>
                    </a:cubicBezTo>
                    <a:cubicBezTo>
                      <a:pt x="316" y="895"/>
                      <a:pt x="523" y="958"/>
                      <a:pt x="722" y="987"/>
                    </a:cubicBezTo>
                    <a:cubicBezTo>
                      <a:pt x="790" y="1001"/>
                      <a:pt x="861" y="1010"/>
                      <a:pt x="932" y="1010"/>
                    </a:cubicBezTo>
                    <a:cubicBezTo>
                      <a:pt x="1001" y="1010"/>
                      <a:pt x="1070" y="1002"/>
                      <a:pt x="1137" y="981"/>
                    </a:cubicBezTo>
                    <a:cubicBezTo>
                      <a:pt x="1272" y="945"/>
                      <a:pt x="1394" y="852"/>
                      <a:pt x="1444" y="723"/>
                    </a:cubicBezTo>
                    <a:cubicBezTo>
                      <a:pt x="1493" y="586"/>
                      <a:pt x="1457" y="437"/>
                      <a:pt x="1387" y="316"/>
                    </a:cubicBezTo>
                    <a:cubicBezTo>
                      <a:pt x="1254" y="85"/>
                      <a:pt x="1020" y="0"/>
                      <a:pt x="74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953" name="Google Shape;953;p28"/>
            <p:cNvGrpSpPr/>
            <p:nvPr/>
          </p:nvGrpSpPr>
          <p:grpSpPr>
            <a:xfrm>
              <a:off x="4990136" y="4279269"/>
              <a:ext cx="726188" cy="902558"/>
              <a:chOff x="5413032" y="2915892"/>
              <a:chExt cx="344933" cy="428708"/>
            </a:xfrm>
          </p:grpSpPr>
          <p:sp>
            <p:nvSpPr>
              <p:cNvPr id="954" name="Google Shape;954;p28"/>
              <p:cNvSpPr/>
              <p:nvPr/>
            </p:nvSpPr>
            <p:spPr>
              <a:xfrm>
                <a:off x="5413032" y="3177621"/>
                <a:ext cx="196838" cy="166979"/>
              </a:xfrm>
              <a:custGeom>
                <a:avLst/>
                <a:gdLst/>
                <a:ahLst/>
                <a:cxnLst/>
                <a:rect l="l" t="t" r="r" b="b"/>
                <a:pathLst>
                  <a:path w="10007" h="8489" extrusionOk="0">
                    <a:moveTo>
                      <a:pt x="3591" y="0"/>
                    </a:moveTo>
                    <a:cubicBezTo>
                      <a:pt x="3494" y="0"/>
                      <a:pt x="3391" y="11"/>
                      <a:pt x="3282" y="35"/>
                    </a:cubicBezTo>
                    <a:cubicBezTo>
                      <a:pt x="1568" y="391"/>
                      <a:pt x="2982" y="3397"/>
                      <a:pt x="2982" y="3397"/>
                    </a:cubicBezTo>
                    <a:cubicBezTo>
                      <a:pt x="2982" y="3397"/>
                      <a:pt x="2088" y="3039"/>
                      <a:pt x="1301" y="3039"/>
                    </a:cubicBezTo>
                    <a:cubicBezTo>
                      <a:pt x="609" y="3039"/>
                      <a:pt x="1" y="3316"/>
                      <a:pt x="154" y="4354"/>
                    </a:cubicBezTo>
                    <a:cubicBezTo>
                      <a:pt x="354" y="5707"/>
                      <a:pt x="1697" y="5973"/>
                      <a:pt x="2721" y="5973"/>
                    </a:cubicBezTo>
                    <a:cubicBezTo>
                      <a:pt x="3382" y="5973"/>
                      <a:pt x="3910" y="5862"/>
                      <a:pt x="3911" y="5862"/>
                    </a:cubicBezTo>
                    <a:lnTo>
                      <a:pt x="3911" y="5862"/>
                    </a:lnTo>
                    <a:cubicBezTo>
                      <a:pt x="3911" y="5862"/>
                      <a:pt x="3453" y="8295"/>
                      <a:pt x="5645" y="8482"/>
                    </a:cubicBezTo>
                    <a:cubicBezTo>
                      <a:pt x="5695" y="8486"/>
                      <a:pt x="5743" y="8488"/>
                      <a:pt x="5788" y="8488"/>
                    </a:cubicBezTo>
                    <a:cubicBezTo>
                      <a:pt x="7743" y="8488"/>
                      <a:pt x="5710" y="4841"/>
                      <a:pt x="5710" y="4840"/>
                    </a:cubicBezTo>
                    <a:lnTo>
                      <a:pt x="5710" y="4840"/>
                    </a:lnTo>
                    <a:cubicBezTo>
                      <a:pt x="5710" y="4841"/>
                      <a:pt x="7211" y="6107"/>
                      <a:pt x="8380" y="6107"/>
                    </a:cubicBezTo>
                    <a:cubicBezTo>
                      <a:pt x="8894" y="6107"/>
                      <a:pt x="9344" y="5861"/>
                      <a:pt x="9573" y="5154"/>
                    </a:cubicBezTo>
                    <a:cubicBezTo>
                      <a:pt x="10007" y="3829"/>
                      <a:pt x="8886" y="3546"/>
                      <a:pt x="7849" y="3546"/>
                    </a:cubicBezTo>
                    <a:cubicBezTo>
                      <a:pt x="7074" y="3546"/>
                      <a:pt x="6346" y="3704"/>
                      <a:pt x="6346" y="3704"/>
                    </a:cubicBezTo>
                    <a:cubicBezTo>
                      <a:pt x="6346" y="3704"/>
                      <a:pt x="6639" y="3569"/>
                      <a:pt x="7016" y="3354"/>
                    </a:cubicBezTo>
                    <a:cubicBezTo>
                      <a:pt x="7988" y="2811"/>
                      <a:pt x="9553" y="1748"/>
                      <a:pt x="8452" y="1063"/>
                    </a:cubicBezTo>
                    <a:cubicBezTo>
                      <a:pt x="8181" y="893"/>
                      <a:pt x="7903" y="822"/>
                      <a:pt x="7628" y="822"/>
                    </a:cubicBezTo>
                    <a:cubicBezTo>
                      <a:pt x="6347" y="822"/>
                      <a:pt x="5146" y="2348"/>
                      <a:pt x="5146" y="2348"/>
                    </a:cubicBezTo>
                    <a:cubicBezTo>
                      <a:pt x="5146" y="2348"/>
                      <a:pt x="5014" y="0"/>
                      <a:pt x="359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5" name="Google Shape;955;p28"/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28"/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28"/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8" name="Google Shape;958;p28"/>
              <p:cNvSpPr/>
              <p:nvPr/>
            </p:nvSpPr>
            <p:spPr>
              <a:xfrm>
                <a:off x="5554971" y="3071246"/>
                <a:ext cx="202994" cy="171601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59" name="Google Shape;959;p28"/>
              <p:cNvSpPr/>
              <p:nvPr/>
            </p:nvSpPr>
            <p:spPr>
              <a:xfrm>
                <a:off x="5658494" y="3136590"/>
                <a:ext cx="17723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89" extrusionOk="0">
                    <a:moveTo>
                      <a:pt x="454" y="1"/>
                    </a:moveTo>
                    <a:cubicBezTo>
                      <a:pt x="372" y="1"/>
                      <a:pt x="291" y="26"/>
                      <a:pt x="222" y="78"/>
                    </a:cubicBezTo>
                    <a:cubicBezTo>
                      <a:pt x="44" y="199"/>
                      <a:pt x="1" y="449"/>
                      <a:pt x="130" y="628"/>
                    </a:cubicBezTo>
                    <a:cubicBezTo>
                      <a:pt x="207" y="732"/>
                      <a:pt x="327" y="788"/>
                      <a:pt x="449" y="788"/>
                    </a:cubicBezTo>
                    <a:cubicBezTo>
                      <a:pt x="529" y="788"/>
                      <a:pt x="609" y="764"/>
                      <a:pt x="680" y="713"/>
                    </a:cubicBezTo>
                    <a:cubicBezTo>
                      <a:pt x="858" y="592"/>
                      <a:pt x="901" y="342"/>
                      <a:pt x="772" y="163"/>
                    </a:cubicBezTo>
                    <a:cubicBezTo>
                      <a:pt x="695" y="57"/>
                      <a:pt x="575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28"/>
              <p:cNvSpPr/>
              <p:nvPr/>
            </p:nvSpPr>
            <p:spPr>
              <a:xfrm>
                <a:off x="5637703" y="3141271"/>
                <a:ext cx="17585" cy="1557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2" extrusionOk="0">
                    <a:moveTo>
                      <a:pt x="442" y="0"/>
                    </a:moveTo>
                    <a:cubicBezTo>
                      <a:pt x="364" y="0"/>
                      <a:pt x="284" y="24"/>
                      <a:pt x="215" y="74"/>
                    </a:cubicBezTo>
                    <a:cubicBezTo>
                      <a:pt x="36" y="203"/>
                      <a:pt x="1" y="446"/>
                      <a:pt x="122" y="625"/>
                    </a:cubicBezTo>
                    <a:cubicBezTo>
                      <a:pt x="200" y="733"/>
                      <a:pt x="324" y="791"/>
                      <a:pt x="449" y="791"/>
                    </a:cubicBezTo>
                    <a:cubicBezTo>
                      <a:pt x="529" y="791"/>
                      <a:pt x="610" y="767"/>
                      <a:pt x="679" y="717"/>
                    </a:cubicBezTo>
                    <a:cubicBezTo>
                      <a:pt x="851" y="589"/>
                      <a:pt x="893" y="340"/>
                      <a:pt x="765" y="169"/>
                    </a:cubicBezTo>
                    <a:cubicBezTo>
                      <a:pt x="687" y="59"/>
                      <a:pt x="565" y="0"/>
                      <a:pt x="44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28"/>
              <p:cNvSpPr/>
              <p:nvPr/>
            </p:nvSpPr>
            <p:spPr>
              <a:xfrm>
                <a:off x="5654285" y="3157283"/>
                <a:ext cx="17585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89" extrusionOk="0">
                    <a:moveTo>
                      <a:pt x="445" y="0"/>
                    </a:moveTo>
                    <a:cubicBezTo>
                      <a:pt x="365" y="0"/>
                      <a:pt x="285" y="24"/>
                      <a:pt x="215" y="74"/>
                    </a:cubicBezTo>
                    <a:cubicBezTo>
                      <a:pt x="44" y="203"/>
                      <a:pt x="1" y="446"/>
                      <a:pt x="129" y="625"/>
                    </a:cubicBezTo>
                    <a:cubicBezTo>
                      <a:pt x="207" y="733"/>
                      <a:pt x="327" y="789"/>
                      <a:pt x="450" y="789"/>
                    </a:cubicBezTo>
                    <a:cubicBezTo>
                      <a:pt x="529" y="789"/>
                      <a:pt x="609" y="765"/>
                      <a:pt x="679" y="717"/>
                    </a:cubicBezTo>
                    <a:cubicBezTo>
                      <a:pt x="858" y="589"/>
                      <a:pt x="894" y="340"/>
                      <a:pt x="772" y="169"/>
                    </a:cubicBezTo>
                    <a:cubicBezTo>
                      <a:pt x="694" y="59"/>
                      <a:pt x="570" y="0"/>
                      <a:pt x="44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962" name="Google Shape;962;p28"/>
              <p:cNvGrpSpPr/>
              <p:nvPr/>
            </p:nvGrpSpPr>
            <p:grpSpPr>
              <a:xfrm>
                <a:off x="5532921" y="2915892"/>
                <a:ext cx="167038" cy="152580"/>
                <a:chOff x="5532921" y="2915892"/>
                <a:chExt cx="167038" cy="152580"/>
              </a:xfrm>
            </p:grpSpPr>
            <p:sp>
              <p:nvSpPr>
                <p:cNvPr id="963" name="Google Shape;963;p28"/>
                <p:cNvSpPr/>
                <p:nvPr/>
              </p:nvSpPr>
              <p:spPr>
                <a:xfrm>
                  <a:off x="5532921" y="2915892"/>
                  <a:ext cx="167038" cy="152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7757" extrusionOk="0">
                      <a:moveTo>
                        <a:pt x="3480" y="1"/>
                      </a:moveTo>
                      <a:cubicBezTo>
                        <a:pt x="3373" y="1"/>
                        <a:pt x="3251" y="38"/>
                        <a:pt x="3115" y="121"/>
                      </a:cubicBezTo>
                      <a:cubicBezTo>
                        <a:pt x="1800" y="922"/>
                        <a:pt x="2842" y="3121"/>
                        <a:pt x="2842" y="3121"/>
                      </a:cubicBezTo>
                      <a:cubicBezTo>
                        <a:pt x="2842" y="3121"/>
                        <a:pt x="2198" y="2844"/>
                        <a:pt x="1561" y="2844"/>
                      </a:cubicBezTo>
                      <a:cubicBezTo>
                        <a:pt x="1050" y="2844"/>
                        <a:pt x="544" y="3022"/>
                        <a:pt x="380" y="3664"/>
                      </a:cubicBezTo>
                      <a:cubicBezTo>
                        <a:pt x="1" y="5098"/>
                        <a:pt x="2822" y="5164"/>
                        <a:pt x="2822" y="5164"/>
                      </a:cubicBezTo>
                      <a:cubicBezTo>
                        <a:pt x="2822" y="5164"/>
                        <a:pt x="664" y="7085"/>
                        <a:pt x="2479" y="7676"/>
                      </a:cubicBezTo>
                      <a:cubicBezTo>
                        <a:pt x="2648" y="7732"/>
                        <a:pt x="2809" y="7757"/>
                        <a:pt x="2960" y="7757"/>
                      </a:cubicBezTo>
                      <a:cubicBezTo>
                        <a:pt x="4426" y="7757"/>
                        <a:pt x="5043" y="5392"/>
                        <a:pt x="5043" y="5392"/>
                      </a:cubicBezTo>
                      <a:cubicBezTo>
                        <a:pt x="5043" y="5392"/>
                        <a:pt x="5675" y="5871"/>
                        <a:pt x="6388" y="5871"/>
                      </a:cubicBezTo>
                      <a:cubicBezTo>
                        <a:pt x="6836" y="5871"/>
                        <a:pt x="7316" y="5681"/>
                        <a:pt x="7691" y="5062"/>
                      </a:cubicBezTo>
                      <a:cubicBezTo>
                        <a:pt x="8491" y="3746"/>
                        <a:pt x="6114" y="3629"/>
                        <a:pt x="5250" y="3629"/>
                      </a:cubicBezTo>
                      <a:cubicBezTo>
                        <a:pt x="5064" y="3629"/>
                        <a:pt x="4949" y="3635"/>
                        <a:pt x="4949" y="3635"/>
                      </a:cubicBezTo>
                      <a:cubicBezTo>
                        <a:pt x="4949" y="3635"/>
                        <a:pt x="8119" y="2264"/>
                        <a:pt x="6649" y="814"/>
                      </a:cubicBezTo>
                      <a:cubicBezTo>
                        <a:pt x="6388" y="556"/>
                        <a:pt x="6146" y="450"/>
                        <a:pt x="5925" y="450"/>
                      </a:cubicBezTo>
                      <a:cubicBezTo>
                        <a:pt x="4901" y="450"/>
                        <a:pt x="4321" y="2721"/>
                        <a:pt x="4321" y="2721"/>
                      </a:cubicBezTo>
                      <a:cubicBezTo>
                        <a:pt x="4321" y="2721"/>
                        <a:pt x="4328" y="2449"/>
                        <a:pt x="4315" y="2079"/>
                      </a:cubicBezTo>
                      <a:cubicBezTo>
                        <a:pt x="4271" y="1274"/>
                        <a:pt x="4108" y="1"/>
                        <a:pt x="3480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4" name="Google Shape;964;p28"/>
                <p:cNvSpPr/>
                <p:nvPr/>
              </p:nvSpPr>
              <p:spPr>
                <a:xfrm>
                  <a:off x="5593741" y="2977696"/>
                  <a:ext cx="14615" cy="13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669" extrusionOk="0">
                      <a:moveTo>
                        <a:pt x="376" y="1"/>
                      </a:moveTo>
                      <a:cubicBezTo>
                        <a:pt x="295" y="1"/>
                        <a:pt x="215" y="30"/>
                        <a:pt x="151" y="87"/>
                      </a:cubicBezTo>
                      <a:cubicBezTo>
                        <a:pt x="14" y="207"/>
                        <a:pt x="1" y="421"/>
                        <a:pt x="122" y="558"/>
                      </a:cubicBezTo>
                      <a:cubicBezTo>
                        <a:pt x="188" y="631"/>
                        <a:pt x="281" y="669"/>
                        <a:pt x="373" y="669"/>
                      </a:cubicBezTo>
                      <a:cubicBezTo>
                        <a:pt x="452" y="669"/>
                        <a:pt x="531" y="641"/>
                        <a:pt x="594" y="585"/>
                      </a:cubicBezTo>
                      <a:cubicBezTo>
                        <a:pt x="736" y="464"/>
                        <a:pt x="743" y="249"/>
                        <a:pt x="623" y="114"/>
                      </a:cubicBezTo>
                      <a:cubicBezTo>
                        <a:pt x="558" y="38"/>
                        <a:pt x="467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5" name="Google Shape;965;p28"/>
                <p:cNvSpPr/>
                <p:nvPr/>
              </p:nvSpPr>
              <p:spPr>
                <a:xfrm>
                  <a:off x="5599504" y="2994887"/>
                  <a:ext cx="14753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" h="673" extrusionOk="0">
                      <a:moveTo>
                        <a:pt x="373" y="0"/>
                      </a:moveTo>
                      <a:cubicBezTo>
                        <a:pt x="295" y="0"/>
                        <a:pt x="216" y="27"/>
                        <a:pt x="150" y="83"/>
                      </a:cubicBezTo>
                      <a:cubicBezTo>
                        <a:pt x="14" y="212"/>
                        <a:pt x="1" y="419"/>
                        <a:pt x="122" y="561"/>
                      </a:cubicBezTo>
                      <a:cubicBezTo>
                        <a:pt x="191" y="634"/>
                        <a:pt x="283" y="672"/>
                        <a:pt x="375" y="672"/>
                      </a:cubicBezTo>
                      <a:cubicBezTo>
                        <a:pt x="454" y="672"/>
                        <a:pt x="534" y="643"/>
                        <a:pt x="601" y="584"/>
                      </a:cubicBezTo>
                      <a:cubicBezTo>
                        <a:pt x="736" y="462"/>
                        <a:pt x="750" y="255"/>
                        <a:pt x="621" y="112"/>
                      </a:cubicBezTo>
                      <a:cubicBezTo>
                        <a:pt x="556" y="38"/>
                        <a:pt x="466" y="0"/>
                        <a:pt x="373" y="0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66" name="Google Shape;966;p28"/>
                <p:cNvSpPr/>
                <p:nvPr/>
              </p:nvSpPr>
              <p:spPr>
                <a:xfrm>
                  <a:off x="5611581" y="2979427"/>
                  <a:ext cx="14654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673" extrusionOk="0">
                      <a:moveTo>
                        <a:pt x="371" y="1"/>
                      </a:moveTo>
                      <a:cubicBezTo>
                        <a:pt x="292" y="1"/>
                        <a:pt x="213" y="28"/>
                        <a:pt x="151" y="84"/>
                      </a:cubicBezTo>
                      <a:cubicBezTo>
                        <a:pt x="16" y="213"/>
                        <a:pt x="0" y="419"/>
                        <a:pt x="122" y="562"/>
                      </a:cubicBezTo>
                      <a:cubicBezTo>
                        <a:pt x="187" y="635"/>
                        <a:pt x="278" y="672"/>
                        <a:pt x="369" y="672"/>
                      </a:cubicBezTo>
                      <a:cubicBezTo>
                        <a:pt x="449" y="672"/>
                        <a:pt x="530" y="643"/>
                        <a:pt x="593" y="583"/>
                      </a:cubicBezTo>
                      <a:cubicBezTo>
                        <a:pt x="736" y="461"/>
                        <a:pt x="744" y="256"/>
                        <a:pt x="622" y="112"/>
                      </a:cubicBezTo>
                      <a:cubicBezTo>
                        <a:pt x="557" y="39"/>
                        <a:pt x="464" y="1"/>
                        <a:pt x="371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sp>
        <p:nvSpPr>
          <p:cNvPr id="153" name="Google Shape;12277;p44">
            <a:extLst>
              <a:ext uri="{FF2B5EF4-FFF2-40B4-BE49-F238E27FC236}">
                <a16:creationId xmlns:a16="http://schemas.microsoft.com/office/drawing/2014/main" id="{C7D7E8A3-2B1B-DD68-B7EC-02E580DA16BA}"/>
              </a:ext>
            </a:extLst>
          </p:cNvPr>
          <p:cNvSpPr txBox="1">
            <a:spLocks/>
          </p:cNvSpPr>
          <p:nvPr/>
        </p:nvSpPr>
        <p:spPr>
          <a:xfrm>
            <a:off x="2304258" y="-1274058"/>
            <a:ext cx="4586000" cy="116699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Patrick Hand"/>
              <a:buNone/>
              <a:defRPr sz="3500" b="1" i="0" u="none" strike="noStrike" cap="none">
                <a:solidFill>
                  <a:schemeClr val="accent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2"/>
              </a:buClr>
              <a:buSzPts val="3500"/>
              <a:buFont typeface="Sriracha"/>
              <a:buNone/>
              <a:defRPr sz="3500" b="0" i="0" u="none" strike="noStrike" cap="none">
                <a:solidFill>
                  <a:schemeClr val="accent2"/>
                </a:solidFill>
                <a:latin typeface="Sriracha"/>
                <a:ea typeface="Sriracha"/>
                <a:cs typeface="Sriracha"/>
                <a:sym typeface="Sriracha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C1CB"/>
              </a:buClr>
              <a:buSzPts val="3500"/>
              <a:buFont typeface="Patrick Hand"/>
              <a:buNone/>
              <a:tabLst/>
              <a:defRPr/>
            </a:pPr>
            <a:r>
              <a:rPr kumimoji="0" lang="en-US" sz="4000" b="1" i="0" u="none" strike="noStrike" kern="0" cap="none" spc="0" normalizeH="0" baseline="0" noProof="0" dirty="0">
                <a:ln>
                  <a:noFill/>
                </a:ln>
                <a:solidFill>
                  <a:srgbClr val="A8DC7F">
                    <a:lumMod val="75000"/>
                  </a:srgbClr>
                </a:solidFill>
                <a:effectLst/>
                <a:uLnTx/>
                <a:uFillTx/>
                <a:latin typeface="Arial"/>
                <a:sym typeface="Patrick Hand"/>
              </a:rPr>
              <a:t> </a:t>
            </a:r>
            <a:r>
              <a:rPr lang="en-US" sz="44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TIẾT 8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1C1CB"/>
              </a:buClr>
              <a:buSzPts val="3500"/>
              <a:buFont typeface="Patrick Hand"/>
              <a:buNone/>
              <a:tabLst/>
              <a:defRPr/>
            </a:pPr>
            <a:r>
              <a:rPr lang="en-US" sz="4400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</a:rPr>
              <a:t>VẬN DỤNG – SÁNG TẠO</a:t>
            </a:r>
          </a:p>
        </p:txBody>
      </p:sp>
      <p:grpSp>
        <p:nvGrpSpPr>
          <p:cNvPr id="154" name="Google Shape;1560;p44">
            <a:extLst>
              <a:ext uri="{FF2B5EF4-FFF2-40B4-BE49-F238E27FC236}">
                <a16:creationId xmlns:a16="http://schemas.microsoft.com/office/drawing/2014/main" id="{8DABD84B-E8DB-E608-8C07-43314C92FC45}"/>
              </a:ext>
            </a:extLst>
          </p:cNvPr>
          <p:cNvGrpSpPr/>
          <p:nvPr/>
        </p:nvGrpSpPr>
        <p:grpSpPr>
          <a:xfrm rot="8950347" flipH="1">
            <a:off x="8361251" y="-184978"/>
            <a:ext cx="813197" cy="1043071"/>
            <a:chOff x="5413032" y="2915892"/>
            <a:chExt cx="344933" cy="428708"/>
          </a:xfrm>
          <a:solidFill>
            <a:schemeClr val="accent1">
              <a:lumMod val="90000"/>
            </a:schemeClr>
          </a:solidFill>
        </p:grpSpPr>
        <p:sp>
          <p:nvSpPr>
            <p:cNvPr id="155" name="Google Shape;1561;p44">
              <a:extLst>
                <a:ext uri="{FF2B5EF4-FFF2-40B4-BE49-F238E27FC236}">
                  <a16:creationId xmlns:a16="http://schemas.microsoft.com/office/drawing/2014/main" id="{EE3D4FCE-B5C1-5B3D-D119-11096AEB4227}"/>
                </a:ext>
              </a:extLst>
            </p:cNvPr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6" name="Google Shape;1562;p44">
              <a:extLst>
                <a:ext uri="{FF2B5EF4-FFF2-40B4-BE49-F238E27FC236}">
                  <a16:creationId xmlns:a16="http://schemas.microsoft.com/office/drawing/2014/main" id="{0CEF8D65-45A2-C3D6-B1AF-4675A6E8C4FA}"/>
                </a:ext>
              </a:extLst>
            </p:cNvPr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7" name="Google Shape;1563;p44">
              <a:extLst>
                <a:ext uri="{FF2B5EF4-FFF2-40B4-BE49-F238E27FC236}">
                  <a16:creationId xmlns:a16="http://schemas.microsoft.com/office/drawing/2014/main" id="{410F9DCA-C070-D596-9342-346D2B4A5E74}"/>
                </a:ext>
              </a:extLst>
            </p:cNvPr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8" name="Google Shape;1564;p44">
              <a:extLst>
                <a:ext uri="{FF2B5EF4-FFF2-40B4-BE49-F238E27FC236}">
                  <a16:creationId xmlns:a16="http://schemas.microsoft.com/office/drawing/2014/main" id="{FB5A885B-B438-4EF6-E841-127DED2B1902}"/>
                </a:ext>
              </a:extLst>
            </p:cNvPr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59" name="Google Shape;1565;p44">
              <a:extLst>
                <a:ext uri="{FF2B5EF4-FFF2-40B4-BE49-F238E27FC236}">
                  <a16:creationId xmlns:a16="http://schemas.microsoft.com/office/drawing/2014/main" id="{ABE8E730-ABF5-80D6-3402-28688C1E948B}"/>
                </a:ext>
              </a:extLst>
            </p:cNvPr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0" name="Google Shape;1566;p44">
              <a:extLst>
                <a:ext uri="{FF2B5EF4-FFF2-40B4-BE49-F238E27FC236}">
                  <a16:creationId xmlns:a16="http://schemas.microsoft.com/office/drawing/2014/main" id="{3472A7E1-38A3-7C2D-D3F5-32E7F25FB122}"/>
                </a:ext>
              </a:extLst>
            </p:cNvPr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1" name="Google Shape;1567;p44">
              <a:extLst>
                <a:ext uri="{FF2B5EF4-FFF2-40B4-BE49-F238E27FC236}">
                  <a16:creationId xmlns:a16="http://schemas.microsoft.com/office/drawing/2014/main" id="{7788E664-DC0C-0A68-5CF2-B2FDE26250E0}"/>
                </a:ext>
              </a:extLst>
            </p:cNvPr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62" name="Google Shape;1568;p44">
              <a:extLst>
                <a:ext uri="{FF2B5EF4-FFF2-40B4-BE49-F238E27FC236}">
                  <a16:creationId xmlns:a16="http://schemas.microsoft.com/office/drawing/2014/main" id="{3B9B11E6-93C8-AD8F-CAC8-9FB8FBFE0388}"/>
                </a:ext>
              </a:extLst>
            </p:cNvPr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63" name="Google Shape;1569;p44">
              <a:extLst>
                <a:ext uri="{FF2B5EF4-FFF2-40B4-BE49-F238E27FC236}">
                  <a16:creationId xmlns:a16="http://schemas.microsoft.com/office/drawing/2014/main" id="{FF67E071-D209-6DD6-B592-C95E5E432D31}"/>
                </a:ext>
              </a:extLst>
            </p:cNvPr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  <a:grpFill/>
          </p:grpSpPr>
          <p:sp>
            <p:nvSpPr>
              <p:cNvPr id="164" name="Google Shape;1570;p44">
                <a:extLst>
                  <a:ext uri="{FF2B5EF4-FFF2-40B4-BE49-F238E27FC236}">
                    <a16:creationId xmlns:a16="http://schemas.microsoft.com/office/drawing/2014/main" id="{EC903976-6284-5B1D-4A71-C7ABA621E8A1}"/>
                  </a:ext>
                </a:extLst>
              </p:cNvPr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5" name="Google Shape;1571;p44">
                <a:extLst>
                  <a:ext uri="{FF2B5EF4-FFF2-40B4-BE49-F238E27FC236}">
                    <a16:creationId xmlns:a16="http://schemas.microsoft.com/office/drawing/2014/main" id="{85CF10C6-09FD-5F59-D8C5-61D53FD600C3}"/>
                  </a:ext>
                </a:extLst>
              </p:cNvPr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6" name="Google Shape;1572;p44">
                <a:extLst>
                  <a:ext uri="{FF2B5EF4-FFF2-40B4-BE49-F238E27FC236}">
                    <a16:creationId xmlns:a16="http://schemas.microsoft.com/office/drawing/2014/main" id="{DB2EEB35-3F9E-7C23-4982-DF889750517C}"/>
                  </a:ext>
                </a:extLst>
              </p:cNvPr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67" name="Google Shape;1573;p44">
                <a:extLst>
                  <a:ext uri="{FF2B5EF4-FFF2-40B4-BE49-F238E27FC236}">
                    <a16:creationId xmlns:a16="http://schemas.microsoft.com/office/drawing/2014/main" id="{AA631541-AA6F-766F-6828-B49CA257DA02}"/>
                  </a:ext>
                </a:extLst>
              </p:cNvPr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68" name="Google Shape;1662;p46">
            <a:extLst>
              <a:ext uri="{FF2B5EF4-FFF2-40B4-BE49-F238E27FC236}">
                <a16:creationId xmlns:a16="http://schemas.microsoft.com/office/drawing/2014/main" id="{354B7A91-7849-953C-7977-BE40D4C56ED9}"/>
              </a:ext>
            </a:extLst>
          </p:cNvPr>
          <p:cNvGrpSpPr/>
          <p:nvPr/>
        </p:nvGrpSpPr>
        <p:grpSpPr>
          <a:xfrm>
            <a:off x="0" y="4721033"/>
            <a:ext cx="531217" cy="482753"/>
            <a:chOff x="2495889" y="2567541"/>
            <a:chExt cx="371325" cy="337471"/>
          </a:xfrm>
        </p:grpSpPr>
        <p:sp>
          <p:nvSpPr>
            <p:cNvPr id="169" name="Google Shape;1663;p46">
              <a:extLst>
                <a:ext uri="{FF2B5EF4-FFF2-40B4-BE49-F238E27FC236}">
                  <a16:creationId xmlns:a16="http://schemas.microsoft.com/office/drawing/2014/main" id="{33B06C3A-C11D-D3CC-5933-9E011817F1C9}"/>
                </a:ext>
              </a:extLst>
            </p:cNvPr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rgbClr val="FFDF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</a:endParaRPr>
            </a:p>
          </p:txBody>
        </p:sp>
        <p:grpSp>
          <p:nvGrpSpPr>
            <p:cNvPr id="170" name="Google Shape;1664;p46">
              <a:extLst>
                <a:ext uri="{FF2B5EF4-FFF2-40B4-BE49-F238E27FC236}">
                  <a16:creationId xmlns:a16="http://schemas.microsoft.com/office/drawing/2014/main" id="{3578BD0E-F58D-E904-E5EB-81350DD24817}"/>
                </a:ext>
              </a:extLst>
            </p:cNvPr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171" name="Google Shape;1665;p46">
                <a:extLst>
                  <a:ext uri="{FF2B5EF4-FFF2-40B4-BE49-F238E27FC236}">
                    <a16:creationId xmlns:a16="http://schemas.microsoft.com/office/drawing/2014/main" id="{4F3E42F7-1626-3C7A-75F6-07FD610F2850}"/>
                  </a:ext>
                </a:extLst>
              </p:cNvPr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rgbClr val="FEBB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2" name="Google Shape;1666;p46">
                <a:extLst>
                  <a:ext uri="{FF2B5EF4-FFF2-40B4-BE49-F238E27FC236}">
                    <a16:creationId xmlns:a16="http://schemas.microsoft.com/office/drawing/2014/main" id="{C6F93647-B734-8167-0B9B-83524DC3623C}"/>
                  </a:ext>
                </a:extLst>
              </p:cNvPr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rgbClr val="FEBB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73" name="Google Shape;1667;p46">
                <a:extLst>
                  <a:ext uri="{FF2B5EF4-FFF2-40B4-BE49-F238E27FC236}">
                    <a16:creationId xmlns:a16="http://schemas.microsoft.com/office/drawing/2014/main" id="{57829EF0-5797-3FDE-53AB-38AD9FF77893}"/>
                  </a:ext>
                </a:extLst>
              </p:cNvPr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rgbClr val="FEBB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sz="1800" b="0" i="0" u="none" strike="noStrike" kern="0" cap="none" spc="0" normalizeH="0" baseline="0" noProof="0">
                  <a:ln>
                    <a:noFill/>
                  </a:ln>
                  <a:solidFill>
                    <a:sysClr val="windowText" lastClr="000000"/>
                  </a:solidFill>
                  <a:effectLst/>
                  <a:uLnTx/>
                  <a:uFillTx/>
                </a:endParaRPr>
              </a:p>
            </p:txBody>
          </p:sp>
        </p:grpSp>
      </p:grp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22222E-6 -7.40741E-7 L 2.22222E-6 0.38519 " pathEditMode="relative" rAng="0" ptsTypes="AA">
                                      <p:cBhvr>
                                        <p:cTn id="6" dur="1300" fill="hold"/>
                                        <p:tgtEl>
                                          <p:spTgt spid="15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9259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1754 -0.01266 L 0.00972 -0.63087 " pathEditMode="relative" rAng="0" ptsTypes="AA">
                                      <p:cBhvr>
                                        <p:cTn id="8" dur="9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399" y="-30926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3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4" name="Google Shape;1504;p42"/>
          <p:cNvGrpSpPr/>
          <p:nvPr/>
        </p:nvGrpSpPr>
        <p:grpSpPr>
          <a:xfrm>
            <a:off x="884169" y="1163040"/>
            <a:ext cx="531217" cy="482753"/>
            <a:chOff x="2495889" y="2567541"/>
            <a:chExt cx="371325" cy="337471"/>
          </a:xfrm>
        </p:grpSpPr>
        <p:sp>
          <p:nvSpPr>
            <p:cNvPr id="1505" name="Google Shape;1505;p42"/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06" name="Google Shape;1506;p42"/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1507" name="Google Shape;1507;p42"/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8" name="Google Shape;1508;p42"/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09" name="Google Shape;1509;p42"/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10" name="Google Shape;1510;p42"/>
          <p:cNvGrpSpPr/>
          <p:nvPr/>
        </p:nvGrpSpPr>
        <p:grpSpPr>
          <a:xfrm>
            <a:off x="6799444" y="633915"/>
            <a:ext cx="531217" cy="482753"/>
            <a:chOff x="2495889" y="2567541"/>
            <a:chExt cx="371325" cy="337471"/>
          </a:xfrm>
        </p:grpSpPr>
        <p:sp>
          <p:nvSpPr>
            <p:cNvPr id="1511" name="Google Shape;1511;p42"/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12" name="Google Shape;1512;p42"/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1513" name="Google Shape;1513;p42"/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4" name="Google Shape;1514;p42"/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5" name="Google Shape;1515;p42"/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516" name="Google Shape;1516;p42"/>
          <p:cNvGrpSpPr/>
          <p:nvPr/>
        </p:nvGrpSpPr>
        <p:grpSpPr>
          <a:xfrm>
            <a:off x="7282444" y="3108015"/>
            <a:ext cx="531217" cy="482753"/>
            <a:chOff x="2495889" y="2567541"/>
            <a:chExt cx="371325" cy="337471"/>
          </a:xfrm>
        </p:grpSpPr>
        <p:sp>
          <p:nvSpPr>
            <p:cNvPr id="1517" name="Google Shape;1517;p42"/>
            <p:cNvSpPr/>
            <p:nvPr/>
          </p:nvSpPr>
          <p:spPr>
            <a:xfrm rot="-918342">
              <a:off x="2525218" y="2604123"/>
              <a:ext cx="312666" cy="264306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18" name="Google Shape;1518;p42"/>
            <p:cNvGrpSpPr/>
            <p:nvPr/>
          </p:nvGrpSpPr>
          <p:grpSpPr>
            <a:xfrm rot="-918341">
              <a:off x="2640588" y="2697263"/>
              <a:ext cx="62142" cy="54351"/>
              <a:chOff x="5489372" y="3232599"/>
              <a:chExt cx="40343" cy="35288"/>
            </a:xfrm>
          </p:grpSpPr>
          <p:sp>
            <p:nvSpPr>
              <p:cNvPr id="1519" name="Google Shape;1519;p42"/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0" name="Google Shape;1520;p42"/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1" name="Google Shape;1521;p42"/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pic>
        <p:nvPicPr>
          <p:cNvPr id="117" name="Picture 116" descr="A picture containing text, toy, doll, table&#10;&#10;Description automatically generated">
            <a:extLst>
              <a:ext uri="{FF2B5EF4-FFF2-40B4-BE49-F238E27FC236}">
                <a16:creationId xmlns:a16="http://schemas.microsoft.com/office/drawing/2014/main" id="{5526E371-B283-98F1-CCE4-86CB40C74586}"/>
              </a:ext>
            </a:extLst>
          </p:cNvPr>
          <p:cNvPicPr>
            <a:picLocks noChangeAspect="1"/>
          </p:cNvPicPr>
          <p:nvPr/>
        </p:nvPicPr>
        <p:blipFill rotWithShape="1">
          <a:blip r:embed="rId4"/>
          <a:srcRect b="8695"/>
          <a:stretch/>
        </p:blipFill>
        <p:spPr>
          <a:xfrm>
            <a:off x="2449001" y="3697121"/>
            <a:ext cx="4016879" cy="1446379"/>
          </a:xfrm>
          <a:prstGeom prst="rect">
            <a:avLst/>
          </a:prstGeom>
        </p:spPr>
      </p:pic>
      <p:sp>
        <p:nvSpPr>
          <p:cNvPr id="122" name="Google Shape;400;p38">
            <a:extLst>
              <a:ext uri="{FF2B5EF4-FFF2-40B4-BE49-F238E27FC236}">
                <a16:creationId xmlns:a16="http://schemas.microsoft.com/office/drawing/2014/main" id="{ACA9396D-2305-FCE2-6762-5A82960D6E8E}"/>
              </a:ext>
            </a:extLst>
          </p:cNvPr>
          <p:cNvSpPr txBox="1">
            <a:spLocks/>
          </p:cNvSpPr>
          <p:nvPr/>
        </p:nvSpPr>
        <p:spPr>
          <a:xfrm rot="-360">
            <a:off x="2574366" y="1170632"/>
            <a:ext cx="4221024" cy="542337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7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200"/>
              <a:buFont typeface="Sue Ellen Francisco"/>
              <a:buNone/>
              <a:defRPr sz="5200" b="0" i="0" u="none" strike="noStrike" cap="none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sz="2400" b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sym typeface="Arial"/>
              </a:rPr>
              <a:t>TRÒ CHƠI ÂM NHẠC – AI NHANH HƠN</a:t>
            </a:r>
            <a:endParaRPr lang="vi-VN" sz="2400" b="1" dirty="0">
              <a:ln w="10160">
                <a:noFill/>
                <a:prstDash val="solid"/>
              </a:ln>
              <a:solidFill>
                <a:srgbClr val="194A2B"/>
              </a:solidFill>
              <a:effectLst>
                <a:outerShdw blurRad="38100" dist="22860" dir="5400000" algn="tl" rotWithShape="0">
                  <a:srgbClr val="000000">
                    <a:alpha val="30000"/>
                  </a:srgbClr>
                </a:outerShdw>
              </a:effectLst>
              <a:latin typeface="Bahnschrift Condensed" panose="020B0502040204020203" pitchFamily="34" charset="0"/>
              <a:sym typeface="Arial"/>
            </a:endParaRPr>
          </a:p>
        </p:txBody>
      </p:sp>
      <p:sp>
        <p:nvSpPr>
          <p:cNvPr id="123" name="Google Shape;1645;p37">
            <a:extLst>
              <a:ext uri="{FF2B5EF4-FFF2-40B4-BE49-F238E27FC236}">
                <a16:creationId xmlns:a16="http://schemas.microsoft.com/office/drawing/2014/main" id="{1678B3D5-709D-A54A-C751-E6EF1169F61B}"/>
              </a:ext>
            </a:extLst>
          </p:cNvPr>
          <p:cNvSpPr txBox="1">
            <a:spLocks/>
          </p:cNvSpPr>
          <p:nvPr/>
        </p:nvSpPr>
        <p:spPr>
          <a:xfrm>
            <a:off x="1188760" y="1516224"/>
            <a:ext cx="7239331" cy="224306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8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1pPr>
            <a:lvl2pPr marL="914400" marR="0" lvl="1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2pPr>
            <a:lvl3pPr marL="1371600" marR="0" lvl="2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3pPr>
            <a:lvl4pPr marL="1828800" marR="0" lvl="3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4pPr>
            <a:lvl5pPr marL="2286000" marR="0" lvl="4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5pPr>
            <a:lvl6pPr marL="2743200" marR="0" lvl="5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6pPr>
            <a:lvl7pPr marL="3200400" marR="0" lvl="6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7pPr>
            <a:lvl8pPr marL="3657600" marR="0" lvl="7" indent="-317500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8pPr>
            <a:lvl9pPr marL="4114800" marR="0" lvl="8" indent="-317500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Comfortaa"/>
              <a:buNone/>
              <a:defRPr sz="1400" b="0" i="0" u="none" strike="noStrike" cap="none">
                <a:solidFill>
                  <a:schemeClr val="dk1"/>
                </a:solidFill>
                <a:latin typeface="Comfortaa"/>
                <a:ea typeface="Comfortaa"/>
                <a:cs typeface="Comfortaa"/>
                <a:sym typeface="Comfortaa"/>
              </a:defRPr>
            </a:lvl9pPr>
          </a:lstStyle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3535"/>
              </a:buClr>
              <a:buSzPts val="1400"/>
              <a:buFont typeface="Comfortaa"/>
              <a:buNone/>
              <a:tabLst/>
              <a:defRPr/>
            </a:pP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Hướng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dẫn</a:t>
            </a:r>
            <a:endParaRPr lang="en-GB" sz="2000" dirty="0">
              <a:solidFill>
                <a:srgbClr val="01C1CB">
                  <a:lumMod val="50000"/>
                </a:srgbClr>
              </a:solidFill>
              <a:latin typeface="Arial"/>
              <a:cs typeface="Times New Roman" panose="02020603050405020304" pitchFamily="18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3535"/>
              </a:buClr>
              <a:buSzPts val="1400"/>
              <a:tabLst/>
              <a:defRPr/>
            </a:pP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- Chia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thành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2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nhóm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tham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gia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trò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chơi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3535"/>
              </a:buClr>
              <a:buSzPts val="1400"/>
              <a:tabLst/>
              <a:defRPr/>
            </a:pP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-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Đọc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câu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hỏi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và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lựa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chọn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đáp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án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.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3535"/>
              </a:buClr>
              <a:buSzPts val="1400"/>
              <a:tabLst/>
              <a:defRPr/>
            </a:pP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-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Đội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nào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trả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lời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đúng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nhiều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câu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hỏi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và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sớm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nhất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sẽ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nhận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được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phần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 </a:t>
            </a:r>
            <a:r>
              <a:rPr lang="en-GB" sz="2000" dirty="0" err="1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quà</a:t>
            </a:r>
            <a:r>
              <a: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</a:rPr>
              <a:t>.</a:t>
            </a:r>
          </a:p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1000"/>
              </a:spcBef>
              <a:spcAft>
                <a:spcPts val="0"/>
              </a:spcAft>
              <a:buClr>
                <a:srgbClr val="173535"/>
              </a:buClr>
              <a:buSzPts val="1400"/>
              <a:buFont typeface="Comfortaa"/>
              <a:buNone/>
              <a:tabLst/>
              <a:defRPr/>
            </a:pPr>
            <a:endParaRPr lang="en-GB" sz="2000" i="1" dirty="0">
              <a:solidFill>
                <a:srgbClr val="01C1CB">
                  <a:lumMod val="50000"/>
                </a:srgbClr>
              </a:solidFill>
              <a:latin typeface="Arial"/>
              <a:cs typeface="Times New Roman" panose="02020603050405020304" pitchFamily="18" charset="0"/>
              <a:sym typeface="Hind"/>
            </a:endParaRPr>
          </a:p>
        </p:txBody>
      </p:sp>
      <p:sp>
        <p:nvSpPr>
          <p:cNvPr id="124" name="TextBox 123">
            <a:extLst>
              <a:ext uri="{FF2B5EF4-FFF2-40B4-BE49-F238E27FC236}">
                <a16:creationId xmlns:a16="http://schemas.microsoft.com/office/drawing/2014/main" id="{E3DE49A3-F2CA-FCDF-90FD-D7D3ECB49BC2}"/>
              </a:ext>
            </a:extLst>
          </p:cNvPr>
          <p:cNvSpPr txBox="1"/>
          <p:nvPr/>
        </p:nvSpPr>
        <p:spPr>
          <a:xfrm>
            <a:off x="3198807" y="521157"/>
            <a:ext cx="2844872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defPPr>
            <a:lvl1pPr marL="0" indent="0" algn="ctr">
              <a:buClr>
                <a:schemeClr val="dk1"/>
              </a:buClr>
              <a:buSzPts val="1100"/>
              <a:buNone/>
              <a:defRPr sz="3200" b="1" spc="50">
                <a:ln w="0">
                  <a:solidFill>
                    <a:srgbClr val="FF0000"/>
                  </a:solidFill>
                </a:ln>
                <a:solidFill>
                  <a:schemeClr val="bg1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841F00"/>
              </a:buClr>
              <a:buSzPts val="1100"/>
              <a:buFontTx/>
              <a:buNone/>
              <a:tabLst/>
              <a:defRPr/>
            </a:pPr>
            <a:r>
              <a:rPr kumimoji="0" lang="en-US" sz="3200" b="1" i="0" u="none" strike="noStrike" kern="0" cap="none" spc="50" normalizeH="0" baseline="0" noProof="0" dirty="0">
                <a:ln w="12700">
                  <a:solidFill>
                    <a:srgbClr val="FFFBEE"/>
                  </a:solidFill>
                </a:ln>
                <a:solidFill>
                  <a:srgbClr val="FF0000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KHỞI ĐỘNG</a:t>
            </a:r>
          </a:p>
        </p:txBody>
      </p:sp>
      <p:sp>
        <p:nvSpPr>
          <p:cNvPr id="3" name="TextBox 2">
            <a:hlinkClick r:id="rId5"/>
            <a:extLst>
              <a:ext uri="{FF2B5EF4-FFF2-40B4-BE49-F238E27FC236}">
                <a16:creationId xmlns:a16="http://schemas.microsoft.com/office/drawing/2014/main" id="{2BEF7F7A-B3D5-9228-A448-BAF855BE2B29}"/>
              </a:ext>
            </a:extLst>
          </p:cNvPr>
          <p:cNvSpPr txBox="1"/>
          <p:nvPr/>
        </p:nvSpPr>
        <p:spPr>
          <a:xfrm>
            <a:off x="404433" y="4581638"/>
            <a:ext cx="2021927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dirty="0"/>
              <a:t>https://</a:t>
            </a:r>
            <a:r>
              <a:rPr lang="en-GB" dirty="0" err="1"/>
              <a:t>wordwall.net</a:t>
            </a:r>
            <a:r>
              <a:rPr lang="en-GB" dirty="0"/>
              <a:t>/resource/36252704</a:t>
            </a:r>
          </a:p>
        </p:txBody>
      </p:sp>
    </p:spTree>
    <p:custDataLst>
      <p:tags r:id="rId1"/>
    </p:custData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500"/>
                            </p:stCondLst>
                            <p:childTnLst>
                              <p:par>
                                <p:cTn id="15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" grpId="0"/>
      <p:bldP spid="123" grpId="0"/>
      <p:bldP spid="124" grpId="0"/>
      <p:bldP spid="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251E61F-F88E-4E33-A491-8A7E54D85E15}"/>
              </a:ext>
            </a:extLst>
          </p:cNvPr>
          <p:cNvPicPr>
            <a:picLocks noChangeAspect="1"/>
          </p:cNvPicPr>
          <p:nvPr/>
        </p:nvPicPr>
        <p:blipFill>
          <a:blip r:embed="rId3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295676" y="2263050"/>
            <a:ext cx="2972272" cy="2972272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92DCD190-4F84-473E-8F24-C961341ACF5A}"/>
              </a:ext>
            </a:extLst>
          </p:cNvPr>
          <p:cNvPicPr>
            <a:picLocks noChangeAspect="1"/>
          </p:cNvPicPr>
          <p:nvPr/>
        </p:nvPicPr>
        <p:blipFill>
          <a:blip r:embed="rId4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</a:blip>
          <a:stretch>
            <a:fillRect/>
          </a:stretch>
        </p:blipFill>
        <p:spPr>
          <a:xfrm>
            <a:off x="-158280" y="4330750"/>
            <a:ext cx="2697480" cy="827990"/>
          </a:xfrm>
          <a:prstGeom prst="rect">
            <a:avLst/>
          </a:prstGeom>
        </p:spPr>
      </p:pic>
      <p:sp>
        <p:nvSpPr>
          <p:cNvPr id="5" name="Google Shape;523;p41">
            <a:extLst>
              <a:ext uri="{FF2B5EF4-FFF2-40B4-BE49-F238E27FC236}">
                <a16:creationId xmlns:a16="http://schemas.microsoft.com/office/drawing/2014/main" id="{D6F415BA-C172-B965-9E80-A0D9364C6E35}"/>
              </a:ext>
            </a:extLst>
          </p:cNvPr>
          <p:cNvSpPr txBox="1">
            <a:spLocks/>
          </p:cNvSpPr>
          <p:nvPr/>
        </p:nvSpPr>
        <p:spPr>
          <a:xfrm>
            <a:off x="1959429" y="1428750"/>
            <a:ext cx="5571896" cy="979713"/>
          </a:xfrm>
          <a:prstGeom prst="rect">
            <a:avLst/>
          </a:prstGeom>
          <a:noFill/>
          <a:ln>
            <a:noFill/>
          </a:ln>
        </p:spPr>
        <p:txBody>
          <a:bodyPr lIns="68569" tIns="68569" rIns="68569" bIns="68569" anchor="ctr"/>
          <a:lstStyle>
            <a:lvl1pPr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marL="0" marR="0" lvl="0" indent="0" algn="ctr" defTabSz="685800" rtl="0" eaLnBrk="1" fontAlgn="base" latinLnBrk="0" hangingPunct="1">
              <a:lnSpc>
                <a:spcPct val="130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ts val="1100"/>
              <a:buFont typeface="Arial"/>
              <a:buNone/>
              <a:tabLst/>
              <a:defRPr/>
            </a:pPr>
            <a:r>
              <a:rPr lang="en-US" altLang="en-US" sz="3600" b="1" dirty="0">
                <a:ln w="10160">
                  <a:noFill/>
                  <a:prstDash val="solid"/>
                </a:ln>
                <a:solidFill>
                  <a:srgbClr val="194A2B"/>
                </a:solidFill>
                <a:effectLst>
                  <a:outerShdw blurRad="38100" dist="22860" dir="5400000" algn="tl" rotWithShape="0">
                    <a:srgbClr val="000000">
                      <a:alpha val="30000"/>
                    </a:srgbClr>
                  </a:outerShdw>
                </a:effectLst>
                <a:latin typeface="Bahnschrift Condensed" panose="020B0502040204020203" pitchFamily="34" charset="0"/>
                <a:cs typeface="Sue Ellen Francisco"/>
                <a:sym typeface="Arial" panose="020B0604020202020204" pitchFamily="34" charset="0"/>
              </a:rPr>
              <a:t>LUYỆN TẬP – VẬN DỤNG – SÁNG TẠO</a:t>
            </a:r>
          </a:p>
        </p:txBody>
      </p:sp>
      <p:sp>
        <p:nvSpPr>
          <p:cNvPr id="7" name="Google Shape;5887;p62">
            <a:extLst>
              <a:ext uri="{FF2B5EF4-FFF2-40B4-BE49-F238E27FC236}">
                <a16:creationId xmlns:a16="http://schemas.microsoft.com/office/drawing/2014/main" id="{D9BD750E-DCC1-FF0E-5FFF-8A552C604BBF}"/>
              </a:ext>
            </a:extLst>
          </p:cNvPr>
          <p:cNvSpPr/>
          <p:nvPr/>
        </p:nvSpPr>
        <p:spPr>
          <a:xfrm>
            <a:off x="1082181" y="3154338"/>
            <a:ext cx="233901" cy="121174"/>
          </a:xfrm>
          <a:custGeom>
            <a:avLst/>
            <a:gdLst/>
            <a:ahLst/>
            <a:cxnLst/>
            <a:rect l="l" t="t" r="r" b="b"/>
            <a:pathLst>
              <a:path w="3424" h="1465" extrusionOk="0">
                <a:moveTo>
                  <a:pt x="3040" y="0"/>
                </a:moveTo>
                <a:cubicBezTo>
                  <a:pt x="2836" y="0"/>
                  <a:pt x="2435" y="151"/>
                  <a:pt x="1863" y="170"/>
                </a:cubicBezTo>
                <a:cubicBezTo>
                  <a:pt x="1816" y="172"/>
                  <a:pt x="1771" y="173"/>
                  <a:pt x="1727" y="173"/>
                </a:cubicBezTo>
                <a:cubicBezTo>
                  <a:pt x="1270" y="173"/>
                  <a:pt x="968" y="64"/>
                  <a:pt x="707" y="64"/>
                </a:cubicBezTo>
                <a:cubicBezTo>
                  <a:pt x="592" y="64"/>
                  <a:pt x="484" y="85"/>
                  <a:pt x="375" y="146"/>
                </a:cubicBezTo>
                <a:cubicBezTo>
                  <a:pt x="0" y="339"/>
                  <a:pt x="741" y="1464"/>
                  <a:pt x="1709" y="1464"/>
                </a:cubicBezTo>
                <a:cubicBezTo>
                  <a:pt x="1756" y="1464"/>
                  <a:pt x="1804" y="1461"/>
                  <a:pt x="1851" y="1456"/>
                </a:cubicBezTo>
                <a:cubicBezTo>
                  <a:pt x="2863" y="1325"/>
                  <a:pt x="3423" y="384"/>
                  <a:pt x="3161" y="39"/>
                </a:cubicBezTo>
                <a:cubicBezTo>
                  <a:pt x="3136" y="11"/>
                  <a:pt x="3095" y="0"/>
                  <a:pt x="3040" y="0"/>
                </a:cubicBezTo>
                <a:close/>
              </a:path>
            </a:pathLst>
          </a:custGeom>
          <a:solidFill>
            <a:srgbClr val="B22E2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578A36"/>
              </a:solidFill>
              <a:effectLst/>
              <a:uLnTx/>
              <a:uFillTx/>
              <a:ea typeface="+mn-ea"/>
            </a:endParaRPr>
          </a:p>
        </p:txBody>
      </p:sp>
      <p:sp>
        <p:nvSpPr>
          <p:cNvPr id="8" name="Google Shape;5888;p62">
            <a:extLst>
              <a:ext uri="{FF2B5EF4-FFF2-40B4-BE49-F238E27FC236}">
                <a16:creationId xmlns:a16="http://schemas.microsoft.com/office/drawing/2014/main" id="{8DF418A1-23FC-ADD1-D8BB-111FEA66F291}"/>
              </a:ext>
            </a:extLst>
          </p:cNvPr>
          <p:cNvSpPr/>
          <p:nvPr/>
        </p:nvSpPr>
        <p:spPr>
          <a:xfrm rot="20031449">
            <a:off x="1138638" y="3207126"/>
            <a:ext cx="133505" cy="68291"/>
          </a:xfrm>
          <a:custGeom>
            <a:avLst/>
            <a:gdLst/>
            <a:ahLst/>
            <a:cxnLst/>
            <a:rect l="l" t="t" r="r" b="b"/>
            <a:pathLst>
              <a:path w="2085" h="1112" extrusionOk="0">
                <a:moveTo>
                  <a:pt x="268" y="0"/>
                </a:moveTo>
                <a:cubicBezTo>
                  <a:pt x="171" y="0"/>
                  <a:pt x="79" y="16"/>
                  <a:pt x="1" y="53"/>
                </a:cubicBezTo>
                <a:cubicBezTo>
                  <a:pt x="90" y="442"/>
                  <a:pt x="677" y="1112"/>
                  <a:pt x="1404" y="1112"/>
                </a:cubicBezTo>
                <a:cubicBezTo>
                  <a:pt x="1455" y="1112"/>
                  <a:pt x="1508" y="1108"/>
                  <a:pt x="1561" y="1101"/>
                </a:cubicBezTo>
                <a:cubicBezTo>
                  <a:pt x="1763" y="1065"/>
                  <a:pt x="1942" y="1030"/>
                  <a:pt x="2084" y="946"/>
                </a:cubicBezTo>
                <a:cubicBezTo>
                  <a:pt x="1799" y="613"/>
                  <a:pt x="1430" y="375"/>
                  <a:pt x="1061" y="208"/>
                </a:cubicBezTo>
                <a:cubicBezTo>
                  <a:pt x="859" y="120"/>
                  <a:pt x="541" y="0"/>
                  <a:pt x="268" y="0"/>
                </a:cubicBezTo>
                <a:close/>
              </a:path>
            </a:pathLst>
          </a:custGeom>
          <a:solidFill>
            <a:srgbClr val="FF582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sz="1800" b="0" i="0" u="none" strike="noStrike" kern="1200" cap="none" spc="0" normalizeH="0" baseline="0" noProof="0">
              <a:ln>
                <a:noFill/>
              </a:ln>
              <a:solidFill>
                <a:srgbClr val="578A36"/>
              </a:solidFill>
              <a:effectLst/>
              <a:uLnTx/>
              <a:uFillTx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6142936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</p:transition>
    </mc:Choice>
    <mc:Fallback xmlns="">
      <p:transition spd="slow">
        <p:split orient="vert"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72397B36-D592-0464-30B9-B9EDB30A8FA0}"/>
              </a:ext>
            </a:extLst>
          </p:cNvPr>
          <p:cNvGrpSpPr/>
          <p:nvPr/>
        </p:nvGrpSpPr>
        <p:grpSpPr>
          <a:xfrm>
            <a:off x="-195202" y="-174491"/>
            <a:ext cx="9339202" cy="5519594"/>
            <a:chOff x="-195202" y="-174491"/>
            <a:chExt cx="9339202" cy="5519594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7A5B3857-F70E-94E4-7B3B-AB62DC4C90A4}"/>
                </a:ext>
              </a:extLst>
            </p:cNvPr>
            <p:cNvGrpSpPr/>
            <p:nvPr/>
          </p:nvGrpSpPr>
          <p:grpSpPr>
            <a:xfrm>
              <a:off x="-18934" y="1081377"/>
              <a:ext cx="9162934" cy="4263726"/>
              <a:chOff x="-18934" y="1081377"/>
              <a:chExt cx="9162934" cy="4263726"/>
            </a:xfrm>
          </p:grpSpPr>
          <p:pic>
            <p:nvPicPr>
              <p:cNvPr id="31" name="Picture 30">
                <a:extLst>
                  <a:ext uri="{FF2B5EF4-FFF2-40B4-BE49-F238E27FC236}">
                    <a16:creationId xmlns:a16="http://schemas.microsoft.com/office/drawing/2014/main" id="{208C0867-C1E4-2AB2-55CD-7D3BCF982BF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l="38435" t="25229" r="29304" b="65063"/>
              <a:stretch/>
            </p:blipFill>
            <p:spPr>
              <a:xfrm>
                <a:off x="0" y="1081377"/>
                <a:ext cx="9144000" cy="4045834"/>
              </a:xfrm>
              <a:prstGeom prst="rect">
                <a:avLst/>
              </a:prstGeom>
            </p:spPr>
          </p:pic>
          <p:grpSp>
            <p:nvGrpSpPr>
              <p:cNvPr id="1151" name="Google Shape;1151;p30"/>
              <p:cNvGrpSpPr/>
              <p:nvPr/>
            </p:nvGrpSpPr>
            <p:grpSpPr>
              <a:xfrm rot="-1417591">
                <a:off x="-18934" y="3867300"/>
                <a:ext cx="1003843" cy="1477803"/>
                <a:chOff x="-214625" y="3943775"/>
                <a:chExt cx="458725" cy="836125"/>
              </a:xfrm>
            </p:grpSpPr>
            <p:sp>
              <p:nvSpPr>
                <p:cNvPr id="1152" name="Google Shape;1152;p30"/>
                <p:cNvSpPr/>
                <p:nvPr/>
              </p:nvSpPr>
              <p:spPr>
                <a:xfrm>
                  <a:off x="-114025" y="3943775"/>
                  <a:ext cx="195000" cy="50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0" h="20075" extrusionOk="0">
                      <a:moveTo>
                        <a:pt x="4323" y="0"/>
                      </a:moveTo>
                      <a:cubicBezTo>
                        <a:pt x="2204" y="3013"/>
                        <a:pt x="1" y="6299"/>
                        <a:pt x="84" y="9978"/>
                      </a:cubicBezTo>
                      <a:cubicBezTo>
                        <a:pt x="120" y="11918"/>
                        <a:pt x="811" y="13800"/>
                        <a:pt x="1596" y="15586"/>
                      </a:cubicBezTo>
                      <a:cubicBezTo>
                        <a:pt x="2335" y="17217"/>
                        <a:pt x="3168" y="18872"/>
                        <a:pt x="4490" y="20074"/>
                      </a:cubicBezTo>
                      <a:cubicBezTo>
                        <a:pt x="4454" y="18991"/>
                        <a:pt x="5156" y="18205"/>
                        <a:pt x="5680" y="17252"/>
                      </a:cubicBezTo>
                      <a:cubicBezTo>
                        <a:pt x="6811" y="15193"/>
                        <a:pt x="7800" y="12930"/>
                        <a:pt x="7538" y="10597"/>
                      </a:cubicBezTo>
                      <a:cubicBezTo>
                        <a:pt x="7371" y="9216"/>
                        <a:pt x="6776" y="7918"/>
                        <a:pt x="6252" y="6620"/>
                      </a:cubicBezTo>
                      <a:cubicBezTo>
                        <a:pt x="5394" y="4453"/>
                        <a:pt x="4692" y="2322"/>
                        <a:pt x="43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3" name="Google Shape;1153;p30"/>
                <p:cNvSpPr/>
                <p:nvPr/>
              </p:nvSpPr>
              <p:spPr>
                <a:xfrm>
                  <a:off x="64875" y="4296800"/>
                  <a:ext cx="179225" cy="32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9" h="13097" extrusionOk="0">
                      <a:moveTo>
                        <a:pt x="6787" y="0"/>
                      </a:moveTo>
                      <a:cubicBezTo>
                        <a:pt x="5692" y="2536"/>
                        <a:pt x="2810" y="3798"/>
                        <a:pt x="1322" y="6120"/>
                      </a:cubicBezTo>
                      <a:cubicBezTo>
                        <a:pt x="1" y="8192"/>
                        <a:pt x="12" y="11049"/>
                        <a:pt x="1358" y="13097"/>
                      </a:cubicBezTo>
                      <a:cubicBezTo>
                        <a:pt x="1703" y="12502"/>
                        <a:pt x="2287" y="12109"/>
                        <a:pt x="2846" y="11704"/>
                      </a:cubicBezTo>
                      <a:cubicBezTo>
                        <a:pt x="4680" y="10406"/>
                        <a:pt x="6299" y="8632"/>
                        <a:pt x="6751" y="6429"/>
                      </a:cubicBezTo>
                      <a:cubicBezTo>
                        <a:pt x="7168" y="4429"/>
                        <a:pt x="6561" y="2048"/>
                        <a:pt x="678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4" name="Google Shape;1154;p30"/>
                <p:cNvSpPr/>
                <p:nvPr/>
              </p:nvSpPr>
              <p:spPr>
                <a:xfrm>
                  <a:off x="-214625" y="4372100"/>
                  <a:ext cx="233975" cy="26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54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82" y="2548"/>
                        <a:pt x="810" y="5168"/>
                        <a:pt x="2168" y="7346"/>
                      </a:cubicBezTo>
                      <a:cubicBezTo>
                        <a:pt x="2620" y="8049"/>
                        <a:pt x="3156" y="8704"/>
                        <a:pt x="3846" y="9132"/>
                      </a:cubicBezTo>
                      <a:cubicBezTo>
                        <a:pt x="4596" y="9585"/>
                        <a:pt x="5477" y="9775"/>
                        <a:pt x="6323" y="9954"/>
                      </a:cubicBezTo>
                      <a:cubicBezTo>
                        <a:pt x="7024" y="10104"/>
                        <a:pt x="8138" y="10541"/>
                        <a:pt x="8942" y="10541"/>
                      </a:cubicBezTo>
                      <a:cubicBezTo>
                        <a:pt x="9094" y="10541"/>
                        <a:pt x="9234" y="10526"/>
                        <a:pt x="9359" y="10490"/>
                      </a:cubicBezTo>
                      <a:cubicBezTo>
                        <a:pt x="8180" y="8204"/>
                        <a:pt x="7037" y="5465"/>
                        <a:pt x="5299" y="3525"/>
                      </a:cubicBezTo>
                      <a:cubicBezTo>
                        <a:pt x="3870" y="1929"/>
                        <a:pt x="1906" y="953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5" name="Google Shape;1155;p30"/>
                <p:cNvSpPr/>
                <p:nvPr/>
              </p:nvSpPr>
              <p:spPr>
                <a:xfrm>
                  <a:off x="-32750" y="3943775"/>
                  <a:ext cx="219700" cy="83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8" h="33445" extrusionOk="0">
                      <a:moveTo>
                        <a:pt x="1072" y="0"/>
                      </a:moveTo>
                      <a:cubicBezTo>
                        <a:pt x="858" y="1489"/>
                        <a:pt x="679" y="2965"/>
                        <a:pt x="536" y="4453"/>
                      </a:cubicBezTo>
                      <a:cubicBezTo>
                        <a:pt x="369" y="5941"/>
                        <a:pt x="250" y="7430"/>
                        <a:pt x="167" y="8918"/>
                      </a:cubicBezTo>
                      <a:cubicBezTo>
                        <a:pt x="0" y="11906"/>
                        <a:pt x="60" y="14907"/>
                        <a:pt x="524" y="17883"/>
                      </a:cubicBezTo>
                      <a:cubicBezTo>
                        <a:pt x="1012" y="20848"/>
                        <a:pt x="1870" y="23765"/>
                        <a:pt x="3227" y="26444"/>
                      </a:cubicBezTo>
                      <a:cubicBezTo>
                        <a:pt x="3917" y="27789"/>
                        <a:pt x="4703" y="29063"/>
                        <a:pt x="5620" y="30254"/>
                      </a:cubicBezTo>
                      <a:cubicBezTo>
                        <a:pt x="6561" y="31433"/>
                        <a:pt x="7608" y="32516"/>
                        <a:pt x="8787" y="33445"/>
                      </a:cubicBezTo>
                      <a:cubicBezTo>
                        <a:pt x="7668" y="32445"/>
                        <a:pt x="6668" y="31326"/>
                        <a:pt x="5811" y="30123"/>
                      </a:cubicBezTo>
                      <a:cubicBezTo>
                        <a:pt x="4930" y="28920"/>
                        <a:pt x="4179" y="27635"/>
                        <a:pt x="3536" y="26301"/>
                      </a:cubicBezTo>
                      <a:cubicBezTo>
                        <a:pt x="2274" y="23622"/>
                        <a:pt x="1417" y="20753"/>
                        <a:pt x="965" y="17812"/>
                      </a:cubicBezTo>
                      <a:cubicBezTo>
                        <a:pt x="477" y="14883"/>
                        <a:pt x="417" y="11906"/>
                        <a:pt x="512" y="8930"/>
                      </a:cubicBezTo>
                      <a:cubicBezTo>
                        <a:pt x="548" y="7442"/>
                        <a:pt x="643" y="5953"/>
                        <a:pt x="739" y="4465"/>
                      </a:cubicBezTo>
                      <a:lnTo>
                        <a:pt x="1072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6" name="Google Shape;1156;p30"/>
                <p:cNvSpPr/>
                <p:nvPr/>
              </p:nvSpPr>
              <p:spPr>
                <a:xfrm>
                  <a:off x="-214625" y="4297375"/>
                  <a:ext cx="450675" cy="39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27" h="15837" extrusionOk="0">
                      <a:moveTo>
                        <a:pt x="17979" y="1"/>
                      </a:moveTo>
                      <a:lnTo>
                        <a:pt x="17979" y="1"/>
                      </a:lnTo>
                      <a:cubicBezTo>
                        <a:pt x="17920" y="1394"/>
                        <a:pt x="17431" y="2704"/>
                        <a:pt x="16812" y="3930"/>
                      </a:cubicBezTo>
                      <a:cubicBezTo>
                        <a:pt x="16217" y="5144"/>
                        <a:pt x="15443" y="6287"/>
                        <a:pt x="14669" y="7442"/>
                      </a:cubicBezTo>
                      <a:cubicBezTo>
                        <a:pt x="13895" y="8585"/>
                        <a:pt x="13169" y="9788"/>
                        <a:pt x="12693" y="11109"/>
                      </a:cubicBezTo>
                      <a:cubicBezTo>
                        <a:pt x="12276" y="12275"/>
                        <a:pt x="12087" y="13514"/>
                        <a:pt x="12134" y="14746"/>
                      </a:cubicBezTo>
                      <a:lnTo>
                        <a:pt x="12134" y="14746"/>
                      </a:lnTo>
                      <a:cubicBezTo>
                        <a:pt x="11083" y="13910"/>
                        <a:pt x="9889" y="13326"/>
                        <a:pt x="8752" y="12705"/>
                      </a:cubicBezTo>
                      <a:cubicBezTo>
                        <a:pt x="8097" y="12348"/>
                        <a:pt x="7466" y="11979"/>
                        <a:pt x="6871" y="11562"/>
                      </a:cubicBezTo>
                      <a:cubicBezTo>
                        <a:pt x="6275" y="11145"/>
                        <a:pt x="5739" y="10633"/>
                        <a:pt x="5239" y="10121"/>
                      </a:cubicBezTo>
                      <a:cubicBezTo>
                        <a:pt x="4227" y="9062"/>
                        <a:pt x="3358" y="7835"/>
                        <a:pt x="2537" y="6621"/>
                      </a:cubicBezTo>
                      <a:cubicBezTo>
                        <a:pt x="1703" y="5394"/>
                        <a:pt x="905" y="4132"/>
                        <a:pt x="1" y="2977"/>
                      </a:cubicBezTo>
                      <a:lnTo>
                        <a:pt x="1" y="2977"/>
                      </a:lnTo>
                      <a:cubicBezTo>
                        <a:pt x="834" y="4204"/>
                        <a:pt x="1572" y="5490"/>
                        <a:pt x="2382" y="6764"/>
                      </a:cubicBezTo>
                      <a:cubicBezTo>
                        <a:pt x="3168" y="8014"/>
                        <a:pt x="3989" y="9264"/>
                        <a:pt x="5001" y="10383"/>
                      </a:cubicBezTo>
                      <a:cubicBezTo>
                        <a:pt x="5501" y="10931"/>
                        <a:pt x="6061" y="11455"/>
                        <a:pt x="6668" y="11907"/>
                      </a:cubicBezTo>
                      <a:cubicBezTo>
                        <a:pt x="7275" y="12348"/>
                        <a:pt x="7918" y="12741"/>
                        <a:pt x="8573" y="13098"/>
                      </a:cubicBezTo>
                      <a:cubicBezTo>
                        <a:pt x="9883" y="13812"/>
                        <a:pt x="11192" y="14491"/>
                        <a:pt x="12276" y="15443"/>
                      </a:cubicBezTo>
                      <a:lnTo>
                        <a:pt x="12705" y="15836"/>
                      </a:lnTo>
                      <a:lnTo>
                        <a:pt x="12645" y="15253"/>
                      </a:lnTo>
                      <a:cubicBezTo>
                        <a:pt x="12502" y="13907"/>
                        <a:pt x="12645" y="12538"/>
                        <a:pt x="13097" y="11264"/>
                      </a:cubicBezTo>
                      <a:cubicBezTo>
                        <a:pt x="13538" y="9978"/>
                        <a:pt x="14252" y="8811"/>
                        <a:pt x="14967" y="7633"/>
                      </a:cubicBezTo>
                      <a:cubicBezTo>
                        <a:pt x="15693" y="6454"/>
                        <a:pt x="16455" y="5275"/>
                        <a:pt x="17027" y="4013"/>
                      </a:cubicBezTo>
                      <a:cubicBezTo>
                        <a:pt x="17574" y="2751"/>
                        <a:pt x="18027" y="1382"/>
                        <a:pt x="179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7" name="Google Shape;1157;p30"/>
                <p:cNvSpPr/>
                <p:nvPr/>
              </p:nvSpPr>
              <p:spPr>
                <a:xfrm>
                  <a:off x="-67875" y="4054800"/>
                  <a:ext cx="89325" cy="9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3" h="387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4" y="655"/>
                        <a:pt x="274" y="1286"/>
                        <a:pt x="512" y="1905"/>
                      </a:cubicBezTo>
                      <a:cubicBezTo>
                        <a:pt x="774" y="2513"/>
                        <a:pt x="1096" y="3096"/>
                        <a:pt x="1477" y="3644"/>
                      </a:cubicBezTo>
                      <a:lnTo>
                        <a:pt x="1632" y="3870"/>
                      </a:lnTo>
                      <a:lnTo>
                        <a:pt x="1822" y="3691"/>
                      </a:lnTo>
                      <a:cubicBezTo>
                        <a:pt x="2227" y="3298"/>
                        <a:pt x="2560" y="2870"/>
                        <a:pt x="2858" y="2405"/>
                      </a:cubicBezTo>
                      <a:cubicBezTo>
                        <a:pt x="3013" y="2179"/>
                        <a:pt x="3144" y="1929"/>
                        <a:pt x="3263" y="1691"/>
                      </a:cubicBezTo>
                      <a:cubicBezTo>
                        <a:pt x="3382" y="1441"/>
                        <a:pt x="3501" y="1191"/>
                        <a:pt x="3572" y="929"/>
                      </a:cubicBezTo>
                      <a:lnTo>
                        <a:pt x="3572" y="929"/>
                      </a:lnTo>
                      <a:lnTo>
                        <a:pt x="3096" y="1584"/>
                      </a:lnTo>
                      <a:lnTo>
                        <a:pt x="3096" y="1584"/>
                      </a:lnTo>
                      <a:cubicBezTo>
                        <a:pt x="2953" y="1798"/>
                        <a:pt x="2775" y="2001"/>
                        <a:pt x="2608" y="2215"/>
                      </a:cubicBezTo>
                      <a:cubicBezTo>
                        <a:pt x="2323" y="2549"/>
                        <a:pt x="2030" y="2867"/>
                        <a:pt x="1722" y="3169"/>
                      </a:cubicBezTo>
                      <a:lnTo>
                        <a:pt x="1722" y="3169"/>
                      </a:lnTo>
                      <a:cubicBezTo>
                        <a:pt x="1417" y="2702"/>
                        <a:pt x="1126" y="2220"/>
                        <a:pt x="870" y="1739"/>
                      </a:cubicBezTo>
                      <a:cubicBezTo>
                        <a:pt x="572" y="1167"/>
                        <a:pt x="286" y="596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8" name="Google Shape;1158;p30"/>
                <p:cNvSpPr/>
                <p:nvPr/>
              </p:nvSpPr>
              <p:spPr>
                <a:xfrm>
                  <a:off x="-90800" y="4143200"/>
                  <a:ext cx="138150" cy="1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6" h="5335" extrusionOk="0">
                      <a:moveTo>
                        <a:pt x="1" y="0"/>
                      </a:moveTo>
                      <a:cubicBezTo>
                        <a:pt x="132" y="453"/>
                        <a:pt x="310" y="882"/>
                        <a:pt x="489" y="1310"/>
                      </a:cubicBezTo>
                      <a:cubicBezTo>
                        <a:pt x="667" y="1739"/>
                        <a:pt x="846" y="2179"/>
                        <a:pt x="1060" y="2596"/>
                      </a:cubicBezTo>
                      <a:cubicBezTo>
                        <a:pt x="1453" y="3441"/>
                        <a:pt x="1918" y="4275"/>
                        <a:pt x="2406" y="5061"/>
                      </a:cubicBezTo>
                      <a:lnTo>
                        <a:pt x="2572" y="5334"/>
                      </a:lnTo>
                      <a:lnTo>
                        <a:pt x="2763" y="5096"/>
                      </a:lnTo>
                      <a:cubicBezTo>
                        <a:pt x="3322" y="4418"/>
                        <a:pt x="3858" y="3715"/>
                        <a:pt x="4311" y="2989"/>
                      </a:cubicBezTo>
                      <a:cubicBezTo>
                        <a:pt x="4549" y="2620"/>
                        <a:pt x="4763" y="2251"/>
                        <a:pt x="4966" y="1858"/>
                      </a:cubicBezTo>
                      <a:cubicBezTo>
                        <a:pt x="5168" y="1477"/>
                        <a:pt x="5358" y="1084"/>
                        <a:pt x="5525" y="679"/>
                      </a:cubicBezTo>
                      <a:lnTo>
                        <a:pt x="5525" y="679"/>
                      </a:lnTo>
                      <a:cubicBezTo>
                        <a:pt x="5287" y="1048"/>
                        <a:pt x="5049" y="1417"/>
                        <a:pt x="4787" y="1763"/>
                      </a:cubicBezTo>
                      <a:cubicBezTo>
                        <a:pt x="4537" y="2120"/>
                        <a:pt x="4287" y="2453"/>
                        <a:pt x="4037" y="2798"/>
                      </a:cubicBezTo>
                      <a:cubicBezTo>
                        <a:pt x="3578" y="3403"/>
                        <a:pt x="3110" y="3990"/>
                        <a:pt x="2633" y="4566"/>
                      </a:cubicBezTo>
                      <a:lnTo>
                        <a:pt x="2633" y="4566"/>
                      </a:lnTo>
                      <a:cubicBezTo>
                        <a:pt x="2202" y="3867"/>
                        <a:pt x="1781" y="3159"/>
                        <a:pt x="1370" y="244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59" name="Google Shape;1159;p30"/>
                <p:cNvSpPr/>
                <p:nvPr/>
              </p:nvSpPr>
              <p:spPr>
                <a:xfrm>
                  <a:off x="-80675" y="4247375"/>
                  <a:ext cx="136350" cy="11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4" h="4442" extrusionOk="0">
                      <a:moveTo>
                        <a:pt x="5453" y="1"/>
                      </a:moveTo>
                      <a:lnTo>
                        <a:pt x="5453" y="1"/>
                      </a:lnTo>
                      <a:cubicBezTo>
                        <a:pt x="4942" y="691"/>
                        <a:pt x="4430" y="1358"/>
                        <a:pt x="3894" y="2013"/>
                      </a:cubicBezTo>
                      <a:cubicBezTo>
                        <a:pt x="3632" y="2358"/>
                        <a:pt x="3358" y="2668"/>
                        <a:pt x="3096" y="2989"/>
                      </a:cubicBezTo>
                      <a:lnTo>
                        <a:pt x="2449" y="3758"/>
                      </a:lnTo>
                      <a:lnTo>
                        <a:pt x="2449" y="3758"/>
                      </a:lnTo>
                      <a:lnTo>
                        <a:pt x="1310" y="2382"/>
                      </a:lnTo>
                      <a:cubicBezTo>
                        <a:pt x="870" y="1858"/>
                        <a:pt x="441" y="1322"/>
                        <a:pt x="0" y="810"/>
                      </a:cubicBezTo>
                      <a:lnTo>
                        <a:pt x="0" y="810"/>
                      </a:lnTo>
                      <a:cubicBezTo>
                        <a:pt x="298" y="1429"/>
                        <a:pt x="655" y="2013"/>
                        <a:pt x="1036" y="2572"/>
                      </a:cubicBezTo>
                      <a:cubicBezTo>
                        <a:pt x="1405" y="3156"/>
                        <a:pt x="1822" y="3703"/>
                        <a:pt x="2263" y="4239"/>
                      </a:cubicBezTo>
                      <a:lnTo>
                        <a:pt x="2417" y="4442"/>
                      </a:lnTo>
                      <a:lnTo>
                        <a:pt x="2596" y="4239"/>
                      </a:lnTo>
                      <a:cubicBezTo>
                        <a:pt x="2894" y="3930"/>
                        <a:pt x="3167" y="3584"/>
                        <a:pt x="3429" y="3263"/>
                      </a:cubicBezTo>
                      <a:cubicBezTo>
                        <a:pt x="3703" y="2930"/>
                        <a:pt x="3953" y="2596"/>
                        <a:pt x="4191" y="2239"/>
                      </a:cubicBezTo>
                      <a:cubicBezTo>
                        <a:pt x="4680" y="1525"/>
                        <a:pt x="5120" y="786"/>
                        <a:pt x="54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0" name="Google Shape;1160;p30"/>
                <p:cNvSpPr/>
                <p:nvPr/>
              </p:nvSpPr>
              <p:spPr>
                <a:xfrm>
                  <a:off x="164900" y="4391450"/>
                  <a:ext cx="61025" cy="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1" h="3084" extrusionOk="0">
                      <a:moveTo>
                        <a:pt x="631" y="0"/>
                      </a:moveTo>
                      <a:lnTo>
                        <a:pt x="631" y="0"/>
                      </a:lnTo>
                      <a:cubicBezTo>
                        <a:pt x="441" y="441"/>
                        <a:pt x="310" y="893"/>
                        <a:pt x="191" y="1358"/>
                      </a:cubicBezTo>
                      <a:cubicBezTo>
                        <a:pt x="95" y="1810"/>
                        <a:pt x="36" y="2274"/>
                        <a:pt x="12" y="2751"/>
                      </a:cubicBezTo>
                      <a:lnTo>
                        <a:pt x="0" y="3084"/>
                      </a:lnTo>
                      <a:lnTo>
                        <a:pt x="0" y="3084"/>
                      </a:lnTo>
                      <a:lnTo>
                        <a:pt x="310" y="2989"/>
                      </a:lnTo>
                      <a:cubicBezTo>
                        <a:pt x="691" y="2870"/>
                        <a:pt x="1084" y="2739"/>
                        <a:pt x="1441" y="2548"/>
                      </a:cubicBezTo>
                      <a:cubicBezTo>
                        <a:pt x="1798" y="2346"/>
                        <a:pt x="2143" y="2120"/>
                        <a:pt x="2441" y="1846"/>
                      </a:cubicBezTo>
                      <a:lnTo>
                        <a:pt x="2441" y="1846"/>
                      </a:lnTo>
                      <a:cubicBezTo>
                        <a:pt x="2048" y="1989"/>
                        <a:pt x="1679" y="2108"/>
                        <a:pt x="1310" y="2227"/>
                      </a:cubicBezTo>
                      <a:lnTo>
                        <a:pt x="502" y="2465"/>
                      </a:lnTo>
                      <a:lnTo>
                        <a:pt x="502" y="2465"/>
                      </a:lnTo>
                      <a:cubicBezTo>
                        <a:pt x="528" y="2112"/>
                        <a:pt x="553" y="1761"/>
                        <a:pt x="572" y="1417"/>
                      </a:cubicBezTo>
                      <a:cubicBezTo>
                        <a:pt x="607" y="941"/>
                        <a:pt x="631" y="476"/>
                        <a:pt x="6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1" name="Google Shape;1161;p30"/>
                <p:cNvSpPr/>
                <p:nvPr/>
              </p:nvSpPr>
              <p:spPr>
                <a:xfrm>
                  <a:off x="119050" y="4444725"/>
                  <a:ext cx="83075" cy="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930" extrusionOk="0">
                      <a:moveTo>
                        <a:pt x="239" y="0"/>
                      </a:moveTo>
                      <a:cubicBezTo>
                        <a:pt x="108" y="596"/>
                        <a:pt x="48" y="1203"/>
                        <a:pt x="36" y="1810"/>
                      </a:cubicBezTo>
                      <a:cubicBezTo>
                        <a:pt x="1" y="2417"/>
                        <a:pt x="36" y="3013"/>
                        <a:pt x="96" y="3632"/>
                      </a:cubicBezTo>
                      <a:lnTo>
                        <a:pt x="120" y="3930"/>
                      </a:lnTo>
                      <a:lnTo>
                        <a:pt x="405" y="3822"/>
                      </a:lnTo>
                      <a:cubicBezTo>
                        <a:pt x="941" y="3632"/>
                        <a:pt x="1453" y="3394"/>
                        <a:pt x="1953" y="3108"/>
                      </a:cubicBezTo>
                      <a:cubicBezTo>
                        <a:pt x="2441" y="2822"/>
                        <a:pt x="2906" y="2477"/>
                        <a:pt x="3322" y="2096"/>
                      </a:cubicBezTo>
                      <a:lnTo>
                        <a:pt x="3322" y="2096"/>
                      </a:lnTo>
                      <a:cubicBezTo>
                        <a:pt x="2798" y="2346"/>
                        <a:pt x="2287" y="2572"/>
                        <a:pt x="1786" y="2798"/>
                      </a:cubicBezTo>
                      <a:cubicBezTo>
                        <a:pt x="1367" y="2964"/>
                        <a:pt x="947" y="3138"/>
                        <a:pt x="521" y="3294"/>
                      </a:cubicBezTo>
                      <a:lnTo>
                        <a:pt x="521" y="3294"/>
                      </a:lnTo>
                      <a:cubicBezTo>
                        <a:pt x="477" y="2795"/>
                        <a:pt x="445" y="2297"/>
                        <a:pt x="405" y="1798"/>
                      </a:cubicBezTo>
                      <a:cubicBezTo>
                        <a:pt x="358" y="1203"/>
                        <a:pt x="310" y="608"/>
                        <a:pt x="23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2" name="Google Shape;1162;p30"/>
                <p:cNvSpPr/>
                <p:nvPr/>
              </p:nvSpPr>
              <p:spPr>
                <a:xfrm>
                  <a:off x="-177425" y="4447700"/>
                  <a:ext cx="64625" cy="8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5" h="3228" extrusionOk="0">
                      <a:moveTo>
                        <a:pt x="2204" y="1"/>
                      </a:moveTo>
                      <a:lnTo>
                        <a:pt x="2168" y="1405"/>
                      </a:lnTo>
                      <a:cubicBezTo>
                        <a:pt x="2159" y="1730"/>
                        <a:pt x="2151" y="2056"/>
                        <a:pt x="2135" y="2381"/>
                      </a:cubicBezTo>
                      <a:lnTo>
                        <a:pt x="2135" y="2381"/>
                      </a:lnTo>
                      <a:cubicBezTo>
                        <a:pt x="1857" y="2192"/>
                        <a:pt x="1569" y="2007"/>
                        <a:pt x="1275" y="1822"/>
                      </a:cubicBezTo>
                      <a:cubicBezTo>
                        <a:pt x="858" y="1572"/>
                        <a:pt x="441" y="1334"/>
                        <a:pt x="1" y="1144"/>
                      </a:cubicBezTo>
                      <a:lnTo>
                        <a:pt x="1" y="1144"/>
                      </a:lnTo>
                      <a:cubicBezTo>
                        <a:pt x="322" y="1501"/>
                        <a:pt x="691" y="1810"/>
                        <a:pt x="1049" y="2108"/>
                      </a:cubicBezTo>
                      <a:cubicBezTo>
                        <a:pt x="1430" y="2406"/>
                        <a:pt x="1811" y="2691"/>
                        <a:pt x="2204" y="2977"/>
                      </a:cubicBezTo>
                      <a:lnTo>
                        <a:pt x="2561" y="3227"/>
                      </a:lnTo>
                      <a:lnTo>
                        <a:pt x="2573" y="2810"/>
                      </a:lnTo>
                      <a:cubicBezTo>
                        <a:pt x="2585" y="2334"/>
                        <a:pt x="2585" y="1858"/>
                        <a:pt x="2525" y="1382"/>
                      </a:cubicBezTo>
                      <a:cubicBezTo>
                        <a:pt x="2477" y="917"/>
                        <a:pt x="2382" y="441"/>
                        <a:pt x="22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163" name="Google Shape;1163;p30"/>
                <p:cNvSpPr/>
                <p:nvPr/>
              </p:nvSpPr>
              <p:spPr>
                <a:xfrm>
                  <a:off x="-128300" y="4497700"/>
                  <a:ext cx="77700" cy="9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8" h="3728" extrusionOk="0">
                      <a:moveTo>
                        <a:pt x="2263" y="1"/>
                      </a:moveTo>
                      <a:lnTo>
                        <a:pt x="2263" y="1"/>
                      </a:lnTo>
                      <a:cubicBezTo>
                        <a:pt x="2346" y="572"/>
                        <a:pt x="2417" y="1132"/>
                        <a:pt x="2501" y="1703"/>
                      </a:cubicBezTo>
                      <a:cubicBezTo>
                        <a:pt x="2548" y="2141"/>
                        <a:pt x="2596" y="2594"/>
                        <a:pt x="2625" y="3045"/>
                      </a:cubicBezTo>
                      <a:lnTo>
                        <a:pt x="2625" y="3045"/>
                      </a:lnTo>
                      <a:lnTo>
                        <a:pt x="1489" y="2644"/>
                      </a:lnTo>
                      <a:cubicBezTo>
                        <a:pt x="989" y="2477"/>
                        <a:pt x="500" y="2299"/>
                        <a:pt x="0" y="2144"/>
                      </a:cubicBezTo>
                      <a:lnTo>
                        <a:pt x="0" y="2144"/>
                      </a:lnTo>
                      <a:cubicBezTo>
                        <a:pt x="429" y="2465"/>
                        <a:pt x="870" y="2727"/>
                        <a:pt x="1334" y="2977"/>
                      </a:cubicBezTo>
                      <a:cubicBezTo>
                        <a:pt x="1572" y="3096"/>
                        <a:pt x="1810" y="3204"/>
                        <a:pt x="2048" y="3311"/>
                      </a:cubicBezTo>
                      <a:cubicBezTo>
                        <a:pt x="2286" y="3430"/>
                        <a:pt x="2536" y="3513"/>
                        <a:pt x="2775" y="3608"/>
                      </a:cubicBezTo>
                      <a:lnTo>
                        <a:pt x="3108" y="3727"/>
                      </a:lnTo>
                      <a:lnTo>
                        <a:pt x="3096" y="3370"/>
                      </a:lnTo>
                      <a:cubicBezTo>
                        <a:pt x="3060" y="2787"/>
                        <a:pt x="2989" y="2203"/>
                        <a:pt x="2858" y="1644"/>
                      </a:cubicBezTo>
                      <a:cubicBezTo>
                        <a:pt x="2715" y="1072"/>
                        <a:pt x="2525" y="525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  <p:grpSp>
            <p:nvGrpSpPr>
              <p:cNvPr id="97" name="Google Shape;1151;p30">
                <a:extLst>
                  <a:ext uri="{FF2B5EF4-FFF2-40B4-BE49-F238E27FC236}">
                    <a16:creationId xmlns:a16="http://schemas.microsoft.com/office/drawing/2014/main" id="{A1A861CE-A827-EE35-9F28-A49943594233}"/>
                  </a:ext>
                </a:extLst>
              </p:cNvPr>
              <p:cNvGrpSpPr/>
              <p:nvPr/>
            </p:nvGrpSpPr>
            <p:grpSpPr>
              <a:xfrm rot="1231241" flipH="1">
                <a:off x="8048344" y="3859358"/>
                <a:ext cx="1090330" cy="1477803"/>
                <a:chOff x="-214625" y="3943775"/>
                <a:chExt cx="458725" cy="836125"/>
              </a:xfrm>
            </p:grpSpPr>
            <p:sp>
              <p:nvSpPr>
                <p:cNvPr id="98" name="Google Shape;1152;p30">
                  <a:extLst>
                    <a:ext uri="{FF2B5EF4-FFF2-40B4-BE49-F238E27FC236}">
                      <a16:creationId xmlns:a16="http://schemas.microsoft.com/office/drawing/2014/main" id="{82F94763-7557-B4DD-FC3A-66F7A80E1C7B}"/>
                    </a:ext>
                  </a:extLst>
                </p:cNvPr>
                <p:cNvSpPr/>
                <p:nvPr/>
              </p:nvSpPr>
              <p:spPr>
                <a:xfrm>
                  <a:off x="-114025" y="3943775"/>
                  <a:ext cx="195000" cy="501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0" h="20075" extrusionOk="0">
                      <a:moveTo>
                        <a:pt x="4323" y="0"/>
                      </a:moveTo>
                      <a:cubicBezTo>
                        <a:pt x="2204" y="3013"/>
                        <a:pt x="1" y="6299"/>
                        <a:pt x="84" y="9978"/>
                      </a:cubicBezTo>
                      <a:cubicBezTo>
                        <a:pt x="120" y="11918"/>
                        <a:pt x="811" y="13800"/>
                        <a:pt x="1596" y="15586"/>
                      </a:cubicBezTo>
                      <a:cubicBezTo>
                        <a:pt x="2335" y="17217"/>
                        <a:pt x="3168" y="18872"/>
                        <a:pt x="4490" y="20074"/>
                      </a:cubicBezTo>
                      <a:cubicBezTo>
                        <a:pt x="4454" y="18991"/>
                        <a:pt x="5156" y="18205"/>
                        <a:pt x="5680" y="17252"/>
                      </a:cubicBezTo>
                      <a:cubicBezTo>
                        <a:pt x="6811" y="15193"/>
                        <a:pt x="7800" y="12930"/>
                        <a:pt x="7538" y="10597"/>
                      </a:cubicBezTo>
                      <a:cubicBezTo>
                        <a:pt x="7371" y="9216"/>
                        <a:pt x="6776" y="7918"/>
                        <a:pt x="6252" y="6620"/>
                      </a:cubicBezTo>
                      <a:cubicBezTo>
                        <a:pt x="5394" y="4453"/>
                        <a:pt x="4692" y="2322"/>
                        <a:pt x="4323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99" name="Google Shape;1153;p30">
                  <a:extLst>
                    <a:ext uri="{FF2B5EF4-FFF2-40B4-BE49-F238E27FC236}">
                      <a16:creationId xmlns:a16="http://schemas.microsoft.com/office/drawing/2014/main" id="{05F50D42-75D4-C07A-9798-4D83B976D099}"/>
                    </a:ext>
                  </a:extLst>
                </p:cNvPr>
                <p:cNvSpPr/>
                <p:nvPr/>
              </p:nvSpPr>
              <p:spPr>
                <a:xfrm>
                  <a:off x="64875" y="4296800"/>
                  <a:ext cx="179225" cy="327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69" h="13097" extrusionOk="0">
                      <a:moveTo>
                        <a:pt x="6787" y="0"/>
                      </a:moveTo>
                      <a:cubicBezTo>
                        <a:pt x="5692" y="2536"/>
                        <a:pt x="2810" y="3798"/>
                        <a:pt x="1322" y="6120"/>
                      </a:cubicBezTo>
                      <a:cubicBezTo>
                        <a:pt x="1" y="8192"/>
                        <a:pt x="12" y="11049"/>
                        <a:pt x="1358" y="13097"/>
                      </a:cubicBezTo>
                      <a:cubicBezTo>
                        <a:pt x="1703" y="12502"/>
                        <a:pt x="2287" y="12109"/>
                        <a:pt x="2846" y="11704"/>
                      </a:cubicBezTo>
                      <a:cubicBezTo>
                        <a:pt x="4680" y="10406"/>
                        <a:pt x="6299" y="8632"/>
                        <a:pt x="6751" y="6429"/>
                      </a:cubicBezTo>
                      <a:cubicBezTo>
                        <a:pt x="7168" y="4429"/>
                        <a:pt x="6561" y="2048"/>
                        <a:pt x="6787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0" name="Google Shape;1154;p30">
                  <a:extLst>
                    <a:ext uri="{FF2B5EF4-FFF2-40B4-BE49-F238E27FC236}">
                      <a16:creationId xmlns:a16="http://schemas.microsoft.com/office/drawing/2014/main" id="{9B9F897A-05A7-D783-029F-08A4270AB649}"/>
                    </a:ext>
                  </a:extLst>
                </p:cNvPr>
                <p:cNvSpPr/>
                <p:nvPr/>
              </p:nvSpPr>
              <p:spPr>
                <a:xfrm>
                  <a:off x="-214625" y="4372100"/>
                  <a:ext cx="233975" cy="263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59" h="10542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82" y="2548"/>
                        <a:pt x="810" y="5168"/>
                        <a:pt x="2168" y="7346"/>
                      </a:cubicBezTo>
                      <a:cubicBezTo>
                        <a:pt x="2620" y="8049"/>
                        <a:pt x="3156" y="8704"/>
                        <a:pt x="3846" y="9132"/>
                      </a:cubicBezTo>
                      <a:cubicBezTo>
                        <a:pt x="4596" y="9585"/>
                        <a:pt x="5477" y="9775"/>
                        <a:pt x="6323" y="9954"/>
                      </a:cubicBezTo>
                      <a:cubicBezTo>
                        <a:pt x="7024" y="10104"/>
                        <a:pt x="8138" y="10541"/>
                        <a:pt x="8942" y="10541"/>
                      </a:cubicBezTo>
                      <a:cubicBezTo>
                        <a:pt x="9094" y="10541"/>
                        <a:pt x="9234" y="10526"/>
                        <a:pt x="9359" y="10490"/>
                      </a:cubicBezTo>
                      <a:cubicBezTo>
                        <a:pt x="8180" y="8204"/>
                        <a:pt x="7037" y="5465"/>
                        <a:pt x="5299" y="3525"/>
                      </a:cubicBezTo>
                      <a:cubicBezTo>
                        <a:pt x="3870" y="1929"/>
                        <a:pt x="1906" y="953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1" name="Google Shape;1155;p30">
                  <a:extLst>
                    <a:ext uri="{FF2B5EF4-FFF2-40B4-BE49-F238E27FC236}">
                      <a16:creationId xmlns:a16="http://schemas.microsoft.com/office/drawing/2014/main" id="{F8110DB3-67A6-18C8-B922-43D9BEEA1A8A}"/>
                    </a:ext>
                  </a:extLst>
                </p:cNvPr>
                <p:cNvSpPr/>
                <p:nvPr/>
              </p:nvSpPr>
              <p:spPr>
                <a:xfrm>
                  <a:off x="-32750" y="3943775"/>
                  <a:ext cx="219700" cy="836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88" h="33445" extrusionOk="0">
                      <a:moveTo>
                        <a:pt x="1072" y="0"/>
                      </a:moveTo>
                      <a:cubicBezTo>
                        <a:pt x="858" y="1489"/>
                        <a:pt x="679" y="2965"/>
                        <a:pt x="536" y="4453"/>
                      </a:cubicBezTo>
                      <a:cubicBezTo>
                        <a:pt x="369" y="5941"/>
                        <a:pt x="250" y="7430"/>
                        <a:pt x="167" y="8918"/>
                      </a:cubicBezTo>
                      <a:cubicBezTo>
                        <a:pt x="0" y="11906"/>
                        <a:pt x="60" y="14907"/>
                        <a:pt x="524" y="17883"/>
                      </a:cubicBezTo>
                      <a:cubicBezTo>
                        <a:pt x="1012" y="20848"/>
                        <a:pt x="1870" y="23765"/>
                        <a:pt x="3227" y="26444"/>
                      </a:cubicBezTo>
                      <a:cubicBezTo>
                        <a:pt x="3917" y="27789"/>
                        <a:pt x="4703" y="29063"/>
                        <a:pt x="5620" y="30254"/>
                      </a:cubicBezTo>
                      <a:cubicBezTo>
                        <a:pt x="6561" y="31433"/>
                        <a:pt x="7608" y="32516"/>
                        <a:pt x="8787" y="33445"/>
                      </a:cubicBezTo>
                      <a:cubicBezTo>
                        <a:pt x="7668" y="32445"/>
                        <a:pt x="6668" y="31326"/>
                        <a:pt x="5811" y="30123"/>
                      </a:cubicBezTo>
                      <a:cubicBezTo>
                        <a:pt x="4930" y="28920"/>
                        <a:pt x="4179" y="27635"/>
                        <a:pt x="3536" y="26301"/>
                      </a:cubicBezTo>
                      <a:cubicBezTo>
                        <a:pt x="2274" y="23622"/>
                        <a:pt x="1417" y="20753"/>
                        <a:pt x="965" y="17812"/>
                      </a:cubicBezTo>
                      <a:cubicBezTo>
                        <a:pt x="477" y="14883"/>
                        <a:pt x="417" y="11906"/>
                        <a:pt x="512" y="8930"/>
                      </a:cubicBezTo>
                      <a:cubicBezTo>
                        <a:pt x="548" y="7442"/>
                        <a:pt x="643" y="5953"/>
                        <a:pt x="739" y="4465"/>
                      </a:cubicBezTo>
                      <a:lnTo>
                        <a:pt x="1072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2" name="Google Shape;1156;p30">
                  <a:extLst>
                    <a:ext uri="{FF2B5EF4-FFF2-40B4-BE49-F238E27FC236}">
                      <a16:creationId xmlns:a16="http://schemas.microsoft.com/office/drawing/2014/main" id="{0667AF1E-F6C8-269C-46A2-DDB472EE60B5}"/>
                    </a:ext>
                  </a:extLst>
                </p:cNvPr>
                <p:cNvSpPr/>
                <p:nvPr/>
              </p:nvSpPr>
              <p:spPr>
                <a:xfrm>
                  <a:off x="-214625" y="4297375"/>
                  <a:ext cx="450675" cy="3959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027" h="15837" extrusionOk="0">
                      <a:moveTo>
                        <a:pt x="17979" y="1"/>
                      </a:moveTo>
                      <a:lnTo>
                        <a:pt x="17979" y="1"/>
                      </a:lnTo>
                      <a:cubicBezTo>
                        <a:pt x="17920" y="1394"/>
                        <a:pt x="17431" y="2704"/>
                        <a:pt x="16812" y="3930"/>
                      </a:cubicBezTo>
                      <a:cubicBezTo>
                        <a:pt x="16217" y="5144"/>
                        <a:pt x="15443" y="6287"/>
                        <a:pt x="14669" y="7442"/>
                      </a:cubicBezTo>
                      <a:cubicBezTo>
                        <a:pt x="13895" y="8585"/>
                        <a:pt x="13169" y="9788"/>
                        <a:pt x="12693" y="11109"/>
                      </a:cubicBezTo>
                      <a:cubicBezTo>
                        <a:pt x="12276" y="12275"/>
                        <a:pt x="12087" y="13514"/>
                        <a:pt x="12134" y="14746"/>
                      </a:cubicBezTo>
                      <a:lnTo>
                        <a:pt x="12134" y="14746"/>
                      </a:lnTo>
                      <a:cubicBezTo>
                        <a:pt x="11083" y="13910"/>
                        <a:pt x="9889" y="13326"/>
                        <a:pt x="8752" y="12705"/>
                      </a:cubicBezTo>
                      <a:cubicBezTo>
                        <a:pt x="8097" y="12348"/>
                        <a:pt x="7466" y="11979"/>
                        <a:pt x="6871" y="11562"/>
                      </a:cubicBezTo>
                      <a:cubicBezTo>
                        <a:pt x="6275" y="11145"/>
                        <a:pt x="5739" y="10633"/>
                        <a:pt x="5239" y="10121"/>
                      </a:cubicBezTo>
                      <a:cubicBezTo>
                        <a:pt x="4227" y="9062"/>
                        <a:pt x="3358" y="7835"/>
                        <a:pt x="2537" y="6621"/>
                      </a:cubicBezTo>
                      <a:cubicBezTo>
                        <a:pt x="1703" y="5394"/>
                        <a:pt x="905" y="4132"/>
                        <a:pt x="1" y="2977"/>
                      </a:cubicBezTo>
                      <a:lnTo>
                        <a:pt x="1" y="2977"/>
                      </a:lnTo>
                      <a:cubicBezTo>
                        <a:pt x="834" y="4204"/>
                        <a:pt x="1572" y="5490"/>
                        <a:pt x="2382" y="6764"/>
                      </a:cubicBezTo>
                      <a:cubicBezTo>
                        <a:pt x="3168" y="8014"/>
                        <a:pt x="3989" y="9264"/>
                        <a:pt x="5001" y="10383"/>
                      </a:cubicBezTo>
                      <a:cubicBezTo>
                        <a:pt x="5501" y="10931"/>
                        <a:pt x="6061" y="11455"/>
                        <a:pt x="6668" y="11907"/>
                      </a:cubicBezTo>
                      <a:cubicBezTo>
                        <a:pt x="7275" y="12348"/>
                        <a:pt x="7918" y="12741"/>
                        <a:pt x="8573" y="13098"/>
                      </a:cubicBezTo>
                      <a:cubicBezTo>
                        <a:pt x="9883" y="13812"/>
                        <a:pt x="11192" y="14491"/>
                        <a:pt x="12276" y="15443"/>
                      </a:cubicBezTo>
                      <a:lnTo>
                        <a:pt x="12705" y="15836"/>
                      </a:lnTo>
                      <a:lnTo>
                        <a:pt x="12645" y="15253"/>
                      </a:lnTo>
                      <a:cubicBezTo>
                        <a:pt x="12502" y="13907"/>
                        <a:pt x="12645" y="12538"/>
                        <a:pt x="13097" y="11264"/>
                      </a:cubicBezTo>
                      <a:cubicBezTo>
                        <a:pt x="13538" y="9978"/>
                        <a:pt x="14252" y="8811"/>
                        <a:pt x="14967" y="7633"/>
                      </a:cubicBezTo>
                      <a:cubicBezTo>
                        <a:pt x="15693" y="6454"/>
                        <a:pt x="16455" y="5275"/>
                        <a:pt x="17027" y="4013"/>
                      </a:cubicBezTo>
                      <a:cubicBezTo>
                        <a:pt x="17574" y="2751"/>
                        <a:pt x="18027" y="1382"/>
                        <a:pt x="17979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3" name="Google Shape;1157;p30">
                  <a:extLst>
                    <a:ext uri="{FF2B5EF4-FFF2-40B4-BE49-F238E27FC236}">
                      <a16:creationId xmlns:a16="http://schemas.microsoft.com/office/drawing/2014/main" id="{7ADF9B6F-A0D3-47A6-F1A4-51BE09212402}"/>
                    </a:ext>
                  </a:extLst>
                </p:cNvPr>
                <p:cNvSpPr/>
                <p:nvPr/>
              </p:nvSpPr>
              <p:spPr>
                <a:xfrm>
                  <a:off x="-67875" y="4054800"/>
                  <a:ext cx="89325" cy="96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73" h="3870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84" y="655"/>
                        <a:pt x="274" y="1286"/>
                        <a:pt x="512" y="1905"/>
                      </a:cubicBezTo>
                      <a:cubicBezTo>
                        <a:pt x="774" y="2513"/>
                        <a:pt x="1096" y="3096"/>
                        <a:pt x="1477" y="3644"/>
                      </a:cubicBezTo>
                      <a:lnTo>
                        <a:pt x="1632" y="3870"/>
                      </a:lnTo>
                      <a:lnTo>
                        <a:pt x="1822" y="3691"/>
                      </a:lnTo>
                      <a:cubicBezTo>
                        <a:pt x="2227" y="3298"/>
                        <a:pt x="2560" y="2870"/>
                        <a:pt x="2858" y="2405"/>
                      </a:cubicBezTo>
                      <a:cubicBezTo>
                        <a:pt x="3013" y="2179"/>
                        <a:pt x="3144" y="1929"/>
                        <a:pt x="3263" y="1691"/>
                      </a:cubicBezTo>
                      <a:cubicBezTo>
                        <a:pt x="3382" y="1441"/>
                        <a:pt x="3501" y="1191"/>
                        <a:pt x="3572" y="929"/>
                      </a:cubicBezTo>
                      <a:lnTo>
                        <a:pt x="3572" y="929"/>
                      </a:lnTo>
                      <a:lnTo>
                        <a:pt x="3096" y="1584"/>
                      </a:lnTo>
                      <a:lnTo>
                        <a:pt x="3096" y="1584"/>
                      </a:lnTo>
                      <a:cubicBezTo>
                        <a:pt x="2953" y="1798"/>
                        <a:pt x="2775" y="2001"/>
                        <a:pt x="2608" y="2215"/>
                      </a:cubicBezTo>
                      <a:cubicBezTo>
                        <a:pt x="2323" y="2549"/>
                        <a:pt x="2030" y="2867"/>
                        <a:pt x="1722" y="3169"/>
                      </a:cubicBezTo>
                      <a:lnTo>
                        <a:pt x="1722" y="3169"/>
                      </a:lnTo>
                      <a:cubicBezTo>
                        <a:pt x="1417" y="2702"/>
                        <a:pt x="1126" y="2220"/>
                        <a:pt x="870" y="1739"/>
                      </a:cubicBezTo>
                      <a:cubicBezTo>
                        <a:pt x="572" y="1167"/>
                        <a:pt x="286" y="596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4" name="Google Shape;1158;p30">
                  <a:extLst>
                    <a:ext uri="{FF2B5EF4-FFF2-40B4-BE49-F238E27FC236}">
                      <a16:creationId xmlns:a16="http://schemas.microsoft.com/office/drawing/2014/main" id="{0662262D-594A-E896-CC2B-DBC13F4BABCB}"/>
                    </a:ext>
                  </a:extLst>
                </p:cNvPr>
                <p:cNvSpPr/>
                <p:nvPr/>
              </p:nvSpPr>
              <p:spPr>
                <a:xfrm>
                  <a:off x="-90800" y="4143200"/>
                  <a:ext cx="138150" cy="13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26" h="5335" extrusionOk="0">
                      <a:moveTo>
                        <a:pt x="1" y="0"/>
                      </a:moveTo>
                      <a:cubicBezTo>
                        <a:pt x="132" y="453"/>
                        <a:pt x="310" y="882"/>
                        <a:pt x="489" y="1310"/>
                      </a:cubicBezTo>
                      <a:cubicBezTo>
                        <a:pt x="667" y="1739"/>
                        <a:pt x="846" y="2179"/>
                        <a:pt x="1060" y="2596"/>
                      </a:cubicBezTo>
                      <a:cubicBezTo>
                        <a:pt x="1453" y="3441"/>
                        <a:pt x="1918" y="4275"/>
                        <a:pt x="2406" y="5061"/>
                      </a:cubicBezTo>
                      <a:lnTo>
                        <a:pt x="2572" y="5334"/>
                      </a:lnTo>
                      <a:lnTo>
                        <a:pt x="2763" y="5096"/>
                      </a:lnTo>
                      <a:cubicBezTo>
                        <a:pt x="3322" y="4418"/>
                        <a:pt x="3858" y="3715"/>
                        <a:pt x="4311" y="2989"/>
                      </a:cubicBezTo>
                      <a:cubicBezTo>
                        <a:pt x="4549" y="2620"/>
                        <a:pt x="4763" y="2251"/>
                        <a:pt x="4966" y="1858"/>
                      </a:cubicBezTo>
                      <a:cubicBezTo>
                        <a:pt x="5168" y="1477"/>
                        <a:pt x="5358" y="1084"/>
                        <a:pt x="5525" y="679"/>
                      </a:cubicBezTo>
                      <a:lnTo>
                        <a:pt x="5525" y="679"/>
                      </a:lnTo>
                      <a:cubicBezTo>
                        <a:pt x="5287" y="1048"/>
                        <a:pt x="5049" y="1417"/>
                        <a:pt x="4787" y="1763"/>
                      </a:cubicBezTo>
                      <a:cubicBezTo>
                        <a:pt x="4537" y="2120"/>
                        <a:pt x="4287" y="2453"/>
                        <a:pt x="4037" y="2798"/>
                      </a:cubicBezTo>
                      <a:cubicBezTo>
                        <a:pt x="3578" y="3403"/>
                        <a:pt x="3110" y="3990"/>
                        <a:pt x="2633" y="4566"/>
                      </a:cubicBezTo>
                      <a:lnTo>
                        <a:pt x="2633" y="4566"/>
                      </a:lnTo>
                      <a:cubicBezTo>
                        <a:pt x="2202" y="3867"/>
                        <a:pt x="1781" y="3159"/>
                        <a:pt x="1370" y="2441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5" name="Google Shape;1159;p30">
                  <a:extLst>
                    <a:ext uri="{FF2B5EF4-FFF2-40B4-BE49-F238E27FC236}">
                      <a16:creationId xmlns:a16="http://schemas.microsoft.com/office/drawing/2014/main" id="{73BFA6AE-6305-56AB-DEEF-FD2B16B4033C}"/>
                    </a:ext>
                  </a:extLst>
                </p:cNvPr>
                <p:cNvSpPr/>
                <p:nvPr/>
              </p:nvSpPr>
              <p:spPr>
                <a:xfrm>
                  <a:off x="-80675" y="4247375"/>
                  <a:ext cx="136350" cy="111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54" h="4442" extrusionOk="0">
                      <a:moveTo>
                        <a:pt x="5453" y="1"/>
                      </a:moveTo>
                      <a:lnTo>
                        <a:pt x="5453" y="1"/>
                      </a:lnTo>
                      <a:cubicBezTo>
                        <a:pt x="4942" y="691"/>
                        <a:pt x="4430" y="1358"/>
                        <a:pt x="3894" y="2013"/>
                      </a:cubicBezTo>
                      <a:cubicBezTo>
                        <a:pt x="3632" y="2358"/>
                        <a:pt x="3358" y="2668"/>
                        <a:pt x="3096" y="2989"/>
                      </a:cubicBezTo>
                      <a:lnTo>
                        <a:pt x="2449" y="3758"/>
                      </a:lnTo>
                      <a:lnTo>
                        <a:pt x="2449" y="3758"/>
                      </a:lnTo>
                      <a:lnTo>
                        <a:pt x="1310" y="2382"/>
                      </a:lnTo>
                      <a:cubicBezTo>
                        <a:pt x="870" y="1858"/>
                        <a:pt x="441" y="1322"/>
                        <a:pt x="0" y="810"/>
                      </a:cubicBezTo>
                      <a:lnTo>
                        <a:pt x="0" y="810"/>
                      </a:lnTo>
                      <a:cubicBezTo>
                        <a:pt x="298" y="1429"/>
                        <a:pt x="655" y="2013"/>
                        <a:pt x="1036" y="2572"/>
                      </a:cubicBezTo>
                      <a:cubicBezTo>
                        <a:pt x="1405" y="3156"/>
                        <a:pt x="1822" y="3703"/>
                        <a:pt x="2263" y="4239"/>
                      </a:cubicBezTo>
                      <a:lnTo>
                        <a:pt x="2417" y="4442"/>
                      </a:lnTo>
                      <a:lnTo>
                        <a:pt x="2596" y="4239"/>
                      </a:lnTo>
                      <a:cubicBezTo>
                        <a:pt x="2894" y="3930"/>
                        <a:pt x="3167" y="3584"/>
                        <a:pt x="3429" y="3263"/>
                      </a:cubicBezTo>
                      <a:cubicBezTo>
                        <a:pt x="3703" y="2930"/>
                        <a:pt x="3953" y="2596"/>
                        <a:pt x="4191" y="2239"/>
                      </a:cubicBezTo>
                      <a:cubicBezTo>
                        <a:pt x="4680" y="1525"/>
                        <a:pt x="5120" y="786"/>
                        <a:pt x="545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6" name="Google Shape;1160;p30">
                  <a:extLst>
                    <a:ext uri="{FF2B5EF4-FFF2-40B4-BE49-F238E27FC236}">
                      <a16:creationId xmlns:a16="http://schemas.microsoft.com/office/drawing/2014/main" id="{A4AEE0AB-3EFA-7B22-DA69-86C1CA3B4EDB}"/>
                    </a:ext>
                  </a:extLst>
                </p:cNvPr>
                <p:cNvSpPr/>
                <p:nvPr/>
              </p:nvSpPr>
              <p:spPr>
                <a:xfrm>
                  <a:off x="164900" y="4391450"/>
                  <a:ext cx="61025" cy="77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41" h="3084" extrusionOk="0">
                      <a:moveTo>
                        <a:pt x="631" y="0"/>
                      </a:moveTo>
                      <a:lnTo>
                        <a:pt x="631" y="0"/>
                      </a:lnTo>
                      <a:cubicBezTo>
                        <a:pt x="441" y="441"/>
                        <a:pt x="310" y="893"/>
                        <a:pt x="191" y="1358"/>
                      </a:cubicBezTo>
                      <a:cubicBezTo>
                        <a:pt x="95" y="1810"/>
                        <a:pt x="36" y="2274"/>
                        <a:pt x="12" y="2751"/>
                      </a:cubicBezTo>
                      <a:lnTo>
                        <a:pt x="0" y="3084"/>
                      </a:lnTo>
                      <a:lnTo>
                        <a:pt x="0" y="3084"/>
                      </a:lnTo>
                      <a:lnTo>
                        <a:pt x="310" y="2989"/>
                      </a:lnTo>
                      <a:cubicBezTo>
                        <a:pt x="691" y="2870"/>
                        <a:pt x="1084" y="2739"/>
                        <a:pt x="1441" y="2548"/>
                      </a:cubicBezTo>
                      <a:cubicBezTo>
                        <a:pt x="1798" y="2346"/>
                        <a:pt x="2143" y="2120"/>
                        <a:pt x="2441" y="1846"/>
                      </a:cubicBezTo>
                      <a:lnTo>
                        <a:pt x="2441" y="1846"/>
                      </a:lnTo>
                      <a:cubicBezTo>
                        <a:pt x="2048" y="1989"/>
                        <a:pt x="1679" y="2108"/>
                        <a:pt x="1310" y="2227"/>
                      </a:cubicBezTo>
                      <a:lnTo>
                        <a:pt x="502" y="2465"/>
                      </a:lnTo>
                      <a:lnTo>
                        <a:pt x="502" y="2465"/>
                      </a:lnTo>
                      <a:cubicBezTo>
                        <a:pt x="528" y="2112"/>
                        <a:pt x="553" y="1761"/>
                        <a:pt x="572" y="1417"/>
                      </a:cubicBezTo>
                      <a:cubicBezTo>
                        <a:pt x="607" y="941"/>
                        <a:pt x="631" y="476"/>
                        <a:pt x="631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7" name="Google Shape;1161;p30">
                  <a:extLst>
                    <a:ext uri="{FF2B5EF4-FFF2-40B4-BE49-F238E27FC236}">
                      <a16:creationId xmlns:a16="http://schemas.microsoft.com/office/drawing/2014/main" id="{E37C9E01-6BAC-B64E-040A-67F48FEFDA90}"/>
                    </a:ext>
                  </a:extLst>
                </p:cNvPr>
                <p:cNvSpPr/>
                <p:nvPr/>
              </p:nvSpPr>
              <p:spPr>
                <a:xfrm>
                  <a:off x="119050" y="4444725"/>
                  <a:ext cx="83075" cy="98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23" h="3930" extrusionOk="0">
                      <a:moveTo>
                        <a:pt x="239" y="0"/>
                      </a:moveTo>
                      <a:cubicBezTo>
                        <a:pt x="108" y="596"/>
                        <a:pt x="48" y="1203"/>
                        <a:pt x="36" y="1810"/>
                      </a:cubicBezTo>
                      <a:cubicBezTo>
                        <a:pt x="1" y="2417"/>
                        <a:pt x="36" y="3013"/>
                        <a:pt x="96" y="3632"/>
                      </a:cubicBezTo>
                      <a:lnTo>
                        <a:pt x="120" y="3930"/>
                      </a:lnTo>
                      <a:lnTo>
                        <a:pt x="405" y="3822"/>
                      </a:lnTo>
                      <a:cubicBezTo>
                        <a:pt x="941" y="3632"/>
                        <a:pt x="1453" y="3394"/>
                        <a:pt x="1953" y="3108"/>
                      </a:cubicBezTo>
                      <a:cubicBezTo>
                        <a:pt x="2441" y="2822"/>
                        <a:pt x="2906" y="2477"/>
                        <a:pt x="3322" y="2096"/>
                      </a:cubicBezTo>
                      <a:lnTo>
                        <a:pt x="3322" y="2096"/>
                      </a:lnTo>
                      <a:cubicBezTo>
                        <a:pt x="2798" y="2346"/>
                        <a:pt x="2287" y="2572"/>
                        <a:pt x="1786" y="2798"/>
                      </a:cubicBezTo>
                      <a:cubicBezTo>
                        <a:pt x="1367" y="2964"/>
                        <a:pt x="947" y="3138"/>
                        <a:pt x="521" y="3294"/>
                      </a:cubicBezTo>
                      <a:lnTo>
                        <a:pt x="521" y="3294"/>
                      </a:lnTo>
                      <a:cubicBezTo>
                        <a:pt x="477" y="2795"/>
                        <a:pt x="445" y="2297"/>
                        <a:pt x="405" y="1798"/>
                      </a:cubicBezTo>
                      <a:cubicBezTo>
                        <a:pt x="358" y="1203"/>
                        <a:pt x="310" y="608"/>
                        <a:pt x="239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8" name="Google Shape;1162;p30">
                  <a:extLst>
                    <a:ext uri="{FF2B5EF4-FFF2-40B4-BE49-F238E27FC236}">
                      <a16:creationId xmlns:a16="http://schemas.microsoft.com/office/drawing/2014/main" id="{B0BE8034-7C63-7164-6A13-9FACA444D97F}"/>
                    </a:ext>
                  </a:extLst>
                </p:cNvPr>
                <p:cNvSpPr/>
                <p:nvPr/>
              </p:nvSpPr>
              <p:spPr>
                <a:xfrm>
                  <a:off x="-177425" y="4447700"/>
                  <a:ext cx="64625" cy="80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5" h="3228" extrusionOk="0">
                      <a:moveTo>
                        <a:pt x="2204" y="1"/>
                      </a:moveTo>
                      <a:lnTo>
                        <a:pt x="2168" y="1405"/>
                      </a:lnTo>
                      <a:cubicBezTo>
                        <a:pt x="2159" y="1730"/>
                        <a:pt x="2151" y="2056"/>
                        <a:pt x="2135" y="2381"/>
                      </a:cubicBezTo>
                      <a:lnTo>
                        <a:pt x="2135" y="2381"/>
                      </a:lnTo>
                      <a:cubicBezTo>
                        <a:pt x="1857" y="2192"/>
                        <a:pt x="1569" y="2007"/>
                        <a:pt x="1275" y="1822"/>
                      </a:cubicBezTo>
                      <a:cubicBezTo>
                        <a:pt x="858" y="1572"/>
                        <a:pt x="441" y="1334"/>
                        <a:pt x="1" y="1144"/>
                      </a:cubicBezTo>
                      <a:lnTo>
                        <a:pt x="1" y="1144"/>
                      </a:lnTo>
                      <a:cubicBezTo>
                        <a:pt x="322" y="1501"/>
                        <a:pt x="691" y="1810"/>
                        <a:pt x="1049" y="2108"/>
                      </a:cubicBezTo>
                      <a:cubicBezTo>
                        <a:pt x="1430" y="2406"/>
                        <a:pt x="1811" y="2691"/>
                        <a:pt x="2204" y="2977"/>
                      </a:cubicBezTo>
                      <a:lnTo>
                        <a:pt x="2561" y="3227"/>
                      </a:lnTo>
                      <a:lnTo>
                        <a:pt x="2573" y="2810"/>
                      </a:lnTo>
                      <a:cubicBezTo>
                        <a:pt x="2585" y="2334"/>
                        <a:pt x="2585" y="1858"/>
                        <a:pt x="2525" y="1382"/>
                      </a:cubicBezTo>
                      <a:cubicBezTo>
                        <a:pt x="2477" y="917"/>
                        <a:pt x="2382" y="441"/>
                        <a:pt x="2204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109" name="Google Shape;1163;p30">
                  <a:extLst>
                    <a:ext uri="{FF2B5EF4-FFF2-40B4-BE49-F238E27FC236}">
                      <a16:creationId xmlns:a16="http://schemas.microsoft.com/office/drawing/2014/main" id="{0ADCCD96-0A89-682E-9901-31AD9EDFF0D1}"/>
                    </a:ext>
                  </a:extLst>
                </p:cNvPr>
                <p:cNvSpPr/>
                <p:nvPr/>
              </p:nvSpPr>
              <p:spPr>
                <a:xfrm>
                  <a:off x="-128300" y="4497700"/>
                  <a:ext cx="77700" cy="93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8" h="3728" extrusionOk="0">
                      <a:moveTo>
                        <a:pt x="2263" y="1"/>
                      </a:moveTo>
                      <a:lnTo>
                        <a:pt x="2263" y="1"/>
                      </a:lnTo>
                      <a:cubicBezTo>
                        <a:pt x="2346" y="572"/>
                        <a:pt x="2417" y="1132"/>
                        <a:pt x="2501" y="1703"/>
                      </a:cubicBezTo>
                      <a:cubicBezTo>
                        <a:pt x="2548" y="2141"/>
                        <a:pt x="2596" y="2594"/>
                        <a:pt x="2625" y="3045"/>
                      </a:cubicBezTo>
                      <a:lnTo>
                        <a:pt x="2625" y="3045"/>
                      </a:lnTo>
                      <a:lnTo>
                        <a:pt x="1489" y="2644"/>
                      </a:lnTo>
                      <a:cubicBezTo>
                        <a:pt x="989" y="2477"/>
                        <a:pt x="500" y="2299"/>
                        <a:pt x="0" y="2144"/>
                      </a:cubicBezTo>
                      <a:lnTo>
                        <a:pt x="0" y="2144"/>
                      </a:lnTo>
                      <a:cubicBezTo>
                        <a:pt x="429" y="2465"/>
                        <a:pt x="870" y="2727"/>
                        <a:pt x="1334" y="2977"/>
                      </a:cubicBezTo>
                      <a:cubicBezTo>
                        <a:pt x="1572" y="3096"/>
                        <a:pt x="1810" y="3204"/>
                        <a:pt x="2048" y="3311"/>
                      </a:cubicBezTo>
                      <a:cubicBezTo>
                        <a:pt x="2286" y="3430"/>
                        <a:pt x="2536" y="3513"/>
                        <a:pt x="2775" y="3608"/>
                      </a:cubicBezTo>
                      <a:lnTo>
                        <a:pt x="3108" y="3727"/>
                      </a:lnTo>
                      <a:lnTo>
                        <a:pt x="3096" y="3370"/>
                      </a:lnTo>
                      <a:cubicBezTo>
                        <a:pt x="3060" y="2787"/>
                        <a:pt x="2989" y="2203"/>
                        <a:pt x="2858" y="1644"/>
                      </a:cubicBezTo>
                      <a:cubicBezTo>
                        <a:pt x="2715" y="1072"/>
                        <a:pt x="2525" y="525"/>
                        <a:pt x="2263" y="1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33" name="Google Shape;2201;p52">
              <a:extLst>
                <a:ext uri="{FF2B5EF4-FFF2-40B4-BE49-F238E27FC236}">
                  <a16:creationId xmlns:a16="http://schemas.microsoft.com/office/drawing/2014/main" id="{6838CFC8-C978-6A11-3EF4-5663AC5E08B8}"/>
                </a:ext>
              </a:extLst>
            </p:cNvPr>
            <p:cNvGrpSpPr/>
            <p:nvPr/>
          </p:nvGrpSpPr>
          <p:grpSpPr>
            <a:xfrm>
              <a:off x="7867210" y="3708511"/>
              <a:ext cx="950597" cy="927079"/>
              <a:chOff x="3440878" y="3961281"/>
              <a:chExt cx="82245" cy="80210"/>
            </a:xfrm>
          </p:grpSpPr>
          <p:sp>
            <p:nvSpPr>
              <p:cNvPr id="34" name="Google Shape;2202;p52">
                <a:extLst>
                  <a:ext uri="{FF2B5EF4-FFF2-40B4-BE49-F238E27FC236}">
                    <a16:creationId xmlns:a16="http://schemas.microsoft.com/office/drawing/2014/main" id="{8B41D81F-C552-4140-B2E6-DCBD4E71D64E}"/>
                  </a:ext>
                </a:extLst>
              </p:cNvPr>
              <p:cNvSpPr/>
              <p:nvPr/>
            </p:nvSpPr>
            <p:spPr>
              <a:xfrm>
                <a:off x="3482027" y="3968124"/>
                <a:ext cx="31199" cy="30708"/>
              </a:xfrm>
              <a:custGeom>
                <a:avLst/>
                <a:gdLst/>
                <a:ahLst/>
                <a:cxnLst/>
                <a:rect l="l" t="t" r="r" b="b"/>
                <a:pathLst>
                  <a:path w="1778" h="1750" extrusionOk="0">
                    <a:moveTo>
                      <a:pt x="1166" y="0"/>
                    </a:moveTo>
                    <a:cubicBezTo>
                      <a:pt x="1068" y="0"/>
                      <a:pt x="972" y="21"/>
                      <a:pt x="889" y="58"/>
                    </a:cubicBezTo>
                    <a:cubicBezTo>
                      <a:pt x="676" y="161"/>
                      <a:pt x="530" y="351"/>
                      <a:pt x="396" y="542"/>
                    </a:cubicBezTo>
                    <a:cubicBezTo>
                      <a:pt x="210" y="814"/>
                      <a:pt x="32" y="1107"/>
                      <a:pt x="5" y="1444"/>
                    </a:cubicBezTo>
                    <a:cubicBezTo>
                      <a:pt x="1" y="1502"/>
                      <a:pt x="1" y="1555"/>
                      <a:pt x="23" y="1608"/>
                    </a:cubicBezTo>
                    <a:cubicBezTo>
                      <a:pt x="59" y="1684"/>
                      <a:pt x="143" y="1733"/>
                      <a:pt x="227" y="1747"/>
                    </a:cubicBezTo>
                    <a:cubicBezTo>
                      <a:pt x="236" y="1749"/>
                      <a:pt x="245" y="1750"/>
                      <a:pt x="255" y="1750"/>
                    </a:cubicBezTo>
                    <a:cubicBezTo>
                      <a:pt x="331" y="1750"/>
                      <a:pt x="423" y="1697"/>
                      <a:pt x="493" y="1688"/>
                    </a:cubicBezTo>
                    <a:lnTo>
                      <a:pt x="907" y="1524"/>
                    </a:lnTo>
                    <a:cubicBezTo>
                      <a:pt x="1378" y="1320"/>
                      <a:pt x="1493" y="1342"/>
                      <a:pt x="1684" y="872"/>
                    </a:cubicBezTo>
                    <a:cubicBezTo>
                      <a:pt x="1778" y="649"/>
                      <a:pt x="1773" y="356"/>
                      <a:pt x="1586" y="165"/>
                    </a:cubicBezTo>
                    <a:cubicBezTo>
                      <a:pt x="1475" y="51"/>
                      <a:pt x="1319" y="0"/>
                      <a:pt x="116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2203;p52">
                <a:extLst>
                  <a:ext uri="{FF2B5EF4-FFF2-40B4-BE49-F238E27FC236}">
                    <a16:creationId xmlns:a16="http://schemas.microsoft.com/office/drawing/2014/main" id="{F5F19FE6-06D0-342B-BE54-1DCE67BAD800}"/>
                  </a:ext>
                </a:extLst>
              </p:cNvPr>
              <p:cNvSpPr/>
              <p:nvPr/>
            </p:nvSpPr>
            <p:spPr>
              <a:xfrm>
                <a:off x="3485624" y="3997709"/>
                <a:ext cx="37499" cy="20987"/>
              </a:xfrm>
              <a:custGeom>
                <a:avLst/>
                <a:gdLst/>
                <a:ahLst/>
                <a:cxnLst/>
                <a:rect l="l" t="t" r="r" b="b"/>
                <a:pathLst>
                  <a:path w="2137" h="1196" extrusionOk="0">
                    <a:moveTo>
                      <a:pt x="706" y="1"/>
                    </a:moveTo>
                    <a:cubicBezTo>
                      <a:pt x="526" y="1"/>
                      <a:pt x="349" y="22"/>
                      <a:pt x="182" y="82"/>
                    </a:cubicBezTo>
                    <a:cubicBezTo>
                      <a:pt x="134" y="100"/>
                      <a:pt x="85" y="123"/>
                      <a:pt x="49" y="162"/>
                    </a:cubicBezTo>
                    <a:cubicBezTo>
                      <a:pt x="5" y="221"/>
                      <a:pt x="1" y="305"/>
                      <a:pt x="27" y="375"/>
                    </a:cubicBezTo>
                    <a:cubicBezTo>
                      <a:pt x="54" y="447"/>
                      <a:pt x="165" y="509"/>
                      <a:pt x="214" y="567"/>
                    </a:cubicBezTo>
                    <a:lnTo>
                      <a:pt x="555" y="828"/>
                    </a:lnTo>
                    <a:cubicBezTo>
                      <a:pt x="913" y="1085"/>
                      <a:pt x="985" y="1195"/>
                      <a:pt x="1334" y="1195"/>
                    </a:cubicBezTo>
                    <a:cubicBezTo>
                      <a:pt x="1383" y="1195"/>
                      <a:pt x="1439" y="1193"/>
                      <a:pt x="1502" y="1189"/>
                    </a:cubicBezTo>
                    <a:cubicBezTo>
                      <a:pt x="1741" y="1175"/>
                      <a:pt x="1994" y="1055"/>
                      <a:pt x="2065" y="828"/>
                    </a:cubicBezTo>
                    <a:cubicBezTo>
                      <a:pt x="2137" y="611"/>
                      <a:pt x="2008" y="367"/>
                      <a:pt x="1817" y="238"/>
                    </a:cubicBezTo>
                    <a:cubicBezTo>
                      <a:pt x="1626" y="105"/>
                      <a:pt x="1391" y="65"/>
                      <a:pt x="1159" y="34"/>
                    </a:cubicBezTo>
                    <a:cubicBezTo>
                      <a:pt x="1010" y="16"/>
                      <a:pt x="857" y="1"/>
                      <a:pt x="7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6" name="Google Shape;2204;p52">
                <a:extLst>
                  <a:ext uri="{FF2B5EF4-FFF2-40B4-BE49-F238E27FC236}">
                    <a16:creationId xmlns:a16="http://schemas.microsoft.com/office/drawing/2014/main" id="{D81B0D4B-F1D5-50F4-41D5-88A2D8DB3139}"/>
                  </a:ext>
                </a:extLst>
              </p:cNvPr>
              <p:cNvSpPr/>
              <p:nvPr/>
            </p:nvSpPr>
            <p:spPr>
              <a:xfrm>
                <a:off x="3457864" y="3961281"/>
                <a:ext cx="25672" cy="35937"/>
              </a:xfrm>
              <a:custGeom>
                <a:avLst/>
                <a:gdLst/>
                <a:ahLst/>
                <a:cxnLst/>
                <a:rect l="l" t="t" r="r" b="b"/>
                <a:pathLst>
                  <a:path w="1463" h="2048" extrusionOk="0">
                    <a:moveTo>
                      <a:pt x="603" y="0"/>
                    </a:moveTo>
                    <a:cubicBezTo>
                      <a:pt x="533" y="0"/>
                      <a:pt x="461" y="12"/>
                      <a:pt x="392" y="40"/>
                    </a:cubicBezTo>
                    <a:cubicBezTo>
                      <a:pt x="144" y="138"/>
                      <a:pt x="1" y="413"/>
                      <a:pt x="1" y="649"/>
                    </a:cubicBezTo>
                    <a:cubicBezTo>
                      <a:pt x="5" y="889"/>
                      <a:pt x="125" y="1097"/>
                      <a:pt x="250" y="1297"/>
                    </a:cubicBezTo>
                    <a:cubicBezTo>
                      <a:pt x="427" y="1572"/>
                      <a:pt x="632" y="1848"/>
                      <a:pt x="938" y="2004"/>
                    </a:cubicBezTo>
                    <a:cubicBezTo>
                      <a:pt x="983" y="2028"/>
                      <a:pt x="1031" y="2048"/>
                      <a:pt x="1083" y="2048"/>
                    </a:cubicBezTo>
                    <a:cubicBezTo>
                      <a:pt x="1088" y="2048"/>
                      <a:pt x="1093" y="2048"/>
                      <a:pt x="1098" y="2047"/>
                    </a:cubicBezTo>
                    <a:cubicBezTo>
                      <a:pt x="1187" y="2043"/>
                      <a:pt x="1267" y="1985"/>
                      <a:pt x="1316" y="1914"/>
                    </a:cubicBezTo>
                    <a:cubicBezTo>
                      <a:pt x="1364" y="1844"/>
                      <a:pt x="1347" y="1719"/>
                      <a:pt x="1369" y="1639"/>
                    </a:cubicBezTo>
                    <a:lnTo>
                      <a:pt x="1391" y="1194"/>
                    </a:lnTo>
                    <a:cubicBezTo>
                      <a:pt x="1396" y="675"/>
                      <a:pt x="1462" y="577"/>
                      <a:pt x="1103" y="218"/>
                    </a:cubicBezTo>
                    <a:cubicBezTo>
                      <a:pt x="976" y="91"/>
                      <a:pt x="793" y="0"/>
                      <a:pt x="60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7" name="Google Shape;2205;p52">
                <a:extLst>
                  <a:ext uri="{FF2B5EF4-FFF2-40B4-BE49-F238E27FC236}">
                    <a16:creationId xmlns:a16="http://schemas.microsoft.com/office/drawing/2014/main" id="{8B542D0F-52DD-E7DF-F7F6-10A472D07245}"/>
                  </a:ext>
                </a:extLst>
              </p:cNvPr>
              <p:cNvSpPr/>
              <p:nvPr/>
            </p:nvSpPr>
            <p:spPr>
              <a:xfrm>
                <a:off x="3440878" y="3993147"/>
                <a:ext cx="38131" cy="24479"/>
              </a:xfrm>
              <a:custGeom>
                <a:avLst/>
                <a:gdLst/>
                <a:ahLst/>
                <a:cxnLst/>
                <a:rect l="l" t="t" r="r" b="b"/>
                <a:pathLst>
                  <a:path w="2173" h="1395" extrusionOk="0">
                    <a:moveTo>
                      <a:pt x="834" y="1"/>
                    </a:moveTo>
                    <a:cubicBezTo>
                      <a:pt x="695" y="1"/>
                      <a:pt x="568" y="51"/>
                      <a:pt x="356" y="196"/>
                    </a:cubicBezTo>
                    <a:cubicBezTo>
                      <a:pt x="161" y="334"/>
                      <a:pt x="1" y="592"/>
                      <a:pt x="54" y="867"/>
                    </a:cubicBezTo>
                    <a:cubicBezTo>
                      <a:pt x="103" y="1142"/>
                      <a:pt x="347" y="1338"/>
                      <a:pt x="583" y="1381"/>
                    </a:cubicBezTo>
                    <a:cubicBezTo>
                      <a:pt x="630" y="1391"/>
                      <a:pt x="678" y="1395"/>
                      <a:pt x="725" y="1395"/>
                    </a:cubicBezTo>
                    <a:cubicBezTo>
                      <a:pt x="908" y="1395"/>
                      <a:pt x="1089" y="1333"/>
                      <a:pt x="1262" y="1266"/>
                    </a:cubicBezTo>
                    <a:cubicBezTo>
                      <a:pt x="1569" y="1147"/>
                      <a:pt x="1875" y="996"/>
                      <a:pt x="2088" y="721"/>
                    </a:cubicBezTo>
                    <a:cubicBezTo>
                      <a:pt x="2124" y="676"/>
                      <a:pt x="2155" y="627"/>
                      <a:pt x="2159" y="569"/>
                    </a:cubicBezTo>
                    <a:cubicBezTo>
                      <a:pt x="2172" y="481"/>
                      <a:pt x="2129" y="387"/>
                      <a:pt x="2071" y="325"/>
                    </a:cubicBezTo>
                    <a:cubicBezTo>
                      <a:pt x="2008" y="262"/>
                      <a:pt x="1884" y="254"/>
                      <a:pt x="1809" y="214"/>
                    </a:cubicBezTo>
                    <a:lnTo>
                      <a:pt x="1373" y="102"/>
                    </a:lnTo>
                    <a:cubicBezTo>
                      <a:pt x="1119" y="49"/>
                      <a:pt x="971" y="1"/>
                      <a:pt x="83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2206;p52">
                <a:extLst>
                  <a:ext uri="{FF2B5EF4-FFF2-40B4-BE49-F238E27FC236}">
                    <a16:creationId xmlns:a16="http://schemas.microsoft.com/office/drawing/2014/main" id="{A73C5968-42E4-1F76-FDDE-46E48156018A}"/>
                  </a:ext>
                </a:extLst>
              </p:cNvPr>
              <p:cNvSpPr/>
              <p:nvPr/>
            </p:nvSpPr>
            <p:spPr>
              <a:xfrm>
                <a:off x="3468796" y="4003956"/>
                <a:ext cx="25497" cy="37534"/>
              </a:xfrm>
              <a:custGeom>
                <a:avLst/>
                <a:gdLst/>
                <a:ahLst/>
                <a:cxnLst/>
                <a:rect l="l" t="t" r="r" b="b"/>
                <a:pathLst>
                  <a:path w="1453" h="2139" extrusionOk="0">
                    <a:moveTo>
                      <a:pt x="763" y="1"/>
                    </a:moveTo>
                    <a:cubicBezTo>
                      <a:pt x="699" y="1"/>
                      <a:pt x="631" y="27"/>
                      <a:pt x="581" y="64"/>
                    </a:cubicBezTo>
                    <a:cubicBezTo>
                      <a:pt x="515" y="113"/>
                      <a:pt x="484" y="238"/>
                      <a:pt x="439" y="304"/>
                    </a:cubicBezTo>
                    <a:lnTo>
                      <a:pt x="271" y="712"/>
                    </a:lnTo>
                    <a:cubicBezTo>
                      <a:pt x="97" y="1201"/>
                      <a:pt x="0" y="1268"/>
                      <a:pt x="218" y="1730"/>
                    </a:cubicBezTo>
                    <a:cubicBezTo>
                      <a:pt x="318" y="1943"/>
                      <a:pt x="529" y="2139"/>
                      <a:pt x="796" y="2139"/>
                    </a:cubicBezTo>
                    <a:cubicBezTo>
                      <a:pt x="801" y="2139"/>
                      <a:pt x="807" y="2139"/>
                      <a:pt x="813" y="2138"/>
                    </a:cubicBezTo>
                    <a:cubicBezTo>
                      <a:pt x="1079" y="2130"/>
                      <a:pt x="1301" y="1925"/>
                      <a:pt x="1376" y="1698"/>
                    </a:cubicBezTo>
                    <a:cubicBezTo>
                      <a:pt x="1452" y="1472"/>
                      <a:pt x="1413" y="1237"/>
                      <a:pt x="1364" y="1011"/>
                    </a:cubicBezTo>
                    <a:cubicBezTo>
                      <a:pt x="1292" y="686"/>
                      <a:pt x="1194" y="357"/>
                      <a:pt x="960" y="105"/>
                    </a:cubicBezTo>
                    <a:cubicBezTo>
                      <a:pt x="923" y="64"/>
                      <a:pt x="884" y="29"/>
                      <a:pt x="826" y="11"/>
                    </a:cubicBezTo>
                    <a:cubicBezTo>
                      <a:pt x="806" y="4"/>
                      <a:pt x="785" y="1"/>
                      <a:pt x="76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9" name="Google Shape;2207;p52">
                <a:extLst>
                  <a:ext uri="{FF2B5EF4-FFF2-40B4-BE49-F238E27FC236}">
                    <a16:creationId xmlns:a16="http://schemas.microsoft.com/office/drawing/2014/main" id="{E7D96106-2CCC-91FA-7F7D-CA507772A37D}"/>
                  </a:ext>
                </a:extLst>
              </p:cNvPr>
              <p:cNvSpPr/>
              <p:nvPr/>
            </p:nvSpPr>
            <p:spPr>
              <a:xfrm>
                <a:off x="3474867" y="3994463"/>
                <a:ext cx="12880" cy="11564"/>
              </a:xfrm>
              <a:custGeom>
                <a:avLst/>
                <a:gdLst/>
                <a:ahLst/>
                <a:cxnLst/>
                <a:rect l="l" t="t" r="r" b="b"/>
                <a:pathLst>
                  <a:path w="734" h="659" extrusionOk="0">
                    <a:moveTo>
                      <a:pt x="369" y="1"/>
                    </a:moveTo>
                    <a:cubicBezTo>
                      <a:pt x="275" y="1"/>
                      <a:pt x="180" y="42"/>
                      <a:pt x="116" y="121"/>
                    </a:cubicBezTo>
                    <a:cubicBezTo>
                      <a:pt x="1" y="259"/>
                      <a:pt x="18" y="468"/>
                      <a:pt x="155" y="583"/>
                    </a:cubicBezTo>
                    <a:cubicBezTo>
                      <a:pt x="218" y="634"/>
                      <a:pt x="293" y="659"/>
                      <a:pt x="367" y="659"/>
                    </a:cubicBezTo>
                    <a:cubicBezTo>
                      <a:pt x="460" y="659"/>
                      <a:pt x="553" y="618"/>
                      <a:pt x="618" y="539"/>
                    </a:cubicBezTo>
                    <a:cubicBezTo>
                      <a:pt x="733" y="400"/>
                      <a:pt x="715" y="193"/>
                      <a:pt x="577" y="76"/>
                    </a:cubicBezTo>
                    <a:cubicBezTo>
                      <a:pt x="517" y="26"/>
                      <a:pt x="443" y="1"/>
                      <a:pt x="369" y="1"/>
                    </a:cubicBezTo>
                    <a:close/>
                  </a:path>
                </a:pathLst>
              </a:custGeom>
              <a:solidFill>
                <a:srgbClr val="92D050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0" name="Google Shape;2211;p52">
              <a:extLst>
                <a:ext uri="{FF2B5EF4-FFF2-40B4-BE49-F238E27FC236}">
                  <a16:creationId xmlns:a16="http://schemas.microsoft.com/office/drawing/2014/main" id="{30C93FFB-30E6-6777-6766-525C2329AD13}"/>
                </a:ext>
              </a:extLst>
            </p:cNvPr>
            <p:cNvGrpSpPr/>
            <p:nvPr/>
          </p:nvGrpSpPr>
          <p:grpSpPr>
            <a:xfrm>
              <a:off x="-195202" y="-174491"/>
              <a:ext cx="811633" cy="827693"/>
              <a:chOff x="3274264" y="3320323"/>
              <a:chExt cx="203183" cy="207218"/>
            </a:xfrm>
          </p:grpSpPr>
          <p:sp>
            <p:nvSpPr>
              <p:cNvPr id="41" name="Google Shape;2212;p52">
                <a:extLst>
                  <a:ext uri="{FF2B5EF4-FFF2-40B4-BE49-F238E27FC236}">
                    <a16:creationId xmlns:a16="http://schemas.microsoft.com/office/drawing/2014/main" id="{B41FA4E3-70A5-71C2-2658-5C66652D362F}"/>
                  </a:ext>
                </a:extLst>
              </p:cNvPr>
              <p:cNvSpPr/>
              <p:nvPr/>
            </p:nvSpPr>
            <p:spPr>
              <a:xfrm>
                <a:off x="3274264" y="3320323"/>
                <a:ext cx="203183" cy="207218"/>
              </a:xfrm>
              <a:custGeom>
                <a:avLst/>
                <a:gdLst/>
                <a:ahLst/>
                <a:cxnLst/>
                <a:rect l="l" t="t" r="r" b="b"/>
                <a:pathLst>
                  <a:path w="11579" h="11809" extrusionOk="0">
                    <a:moveTo>
                      <a:pt x="6208" y="0"/>
                    </a:moveTo>
                    <a:cubicBezTo>
                      <a:pt x="5934" y="0"/>
                      <a:pt x="5712" y="277"/>
                      <a:pt x="5578" y="533"/>
                    </a:cubicBezTo>
                    <a:cubicBezTo>
                      <a:pt x="5312" y="1056"/>
                      <a:pt x="5152" y="1634"/>
                      <a:pt x="5099" y="2216"/>
                    </a:cubicBezTo>
                    <a:cubicBezTo>
                      <a:pt x="5005" y="1754"/>
                      <a:pt x="4859" y="1301"/>
                      <a:pt x="4654" y="879"/>
                    </a:cubicBezTo>
                    <a:cubicBezTo>
                      <a:pt x="4494" y="551"/>
                      <a:pt x="4198" y="199"/>
                      <a:pt x="3867" y="199"/>
                    </a:cubicBezTo>
                    <a:cubicBezTo>
                      <a:pt x="3812" y="199"/>
                      <a:pt x="3756" y="208"/>
                      <a:pt x="3699" y="230"/>
                    </a:cubicBezTo>
                    <a:cubicBezTo>
                      <a:pt x="3353" y="363"/>
                      <a:pt x="3295" y="826"/>
                      <a:pt x="3326" y="1199"/>
                    </a:cubicBezTo>
                    <a:cubicBezTo>
                      <a:pt x="3402" y="2140"/>
                      <a:pt x="3664" y="3064"/>
                      <a:pt x="4099" y="3908"/>
                    </a:cubicBezTo>
                    <a:cubicBezTo>
                      <a:pt x="3411" y="2975"/>
                      <a:pt x="2665" y="1998"/>
                      <a:pt x="1581" y="1603"/>
                    </a:cubicBezTo>
                    <a:cubicBezTo>
                      <a:pt x="1499" y="1573"/>
                      <a:pt x="1406" y="1548"/>
                      <a:pt x="1319" y="1548"/>
                    </a:cubicBezTo>
                    <a:cubicBezTo>
                      <a:pt x="1240" y="1548"/>
                      <a:pt x="1165" y="1568"/>
                      <a:pt x="1106" y="1621"/>
                    </a:cubicBezTo>
                    <a:cubicBezTo>
                      <a:pt x="1030" y="1691"/>
                      <a:pt x="1003" y="1802"/>
                      <a:pt x="995" y="1905"/>
                    </a:cubicBezTo>
                    <a:cubicBezTo>
                      <a:pt x="923" y="2518"/>
                      <a:pt x="1177" y="3130"/>
                      <a:pt x="1559" y="3614"/>
                    </a:cubicBezTo>
                    <a:cubicBezTo>
                      <a:pt x="1936" y="4099"/>
                      <a:pt x="2434" y="4477"/>
                      <a:pt x="2926" y="4846"/>
                    </a:cubicBezTo>
                    <a:cubicBezTo>
                      <a:pt x="2461" y="4684"/>
                      <a:pt x="1968" y="4602"/>
                      <a:pt x="1476" y="4602"/>
                    </a:cubicBezTo>
                    <a:cubicBezTo>
                      <a:pt x="1198" y="4602"/>
                      <a:pt x="921" y="4628"/>
                      <a:pt x="648" y="4680"/>
                    </a:cubicBezTo>
                    <a:cubicBezTo>
                      <a:pt x="408" y="4729"/>
                      <a:pt x="133" y="4832"/>
                      <a:pt x="66" y="5067"/>
                    </a:cubicBezTo>
                    <a:cubicBezTo>
                      <a:pt x="0" y="5293"/>
                      <a:pt x="164" y="5525"/>
                      <a:pt x="347" y="5680"/>
                    </a:cubicBezTo>
                    <a:cubicBezTo>
                      <a:pt x="963" y="6197"/>
                      <a:pt x="1797" y="6299"/>
                      <a:pt x="2621" y="6299"/>
                    </a:cubicBezTo>
                    <a:cubicBezTo>
                      <a:pt x="2830" y="6299"/>
                      <a:pt x="3038" y="6293"/>
                      <a:pt x="3242" y="6285"/>
                    </a:cubicBezTo>
                    <a:lnTo>
                      <a:pt x="3242" y="6285"/>
                    </a:lnTo>
                    <a:cubicBezTo>
                      <a:pt x="2260" y="6675"/>
                      <a:pt x="1247" y="7164"/>
                      <a:pt x="688" y="8056"/>
                    </a:cubicBezTo>
                    <a:cubicBezTo>
                      <a:pt x="506" y="8350"/>
                      <a:pt x="395" y="8772"/>
                      <a:pt x="648" y="9007"/>
                    </a:cubicBezTo>
                    <a:cubicBezTo>
                      <a:pt x="755" y="9109"/>
                      <a:pt x="894" y="9145"/>
                      <a:pt x="1042" y="9145"/>
                    </a:cubicBezTo>
                    <a:cubicBezTo>
                      <a:pt x="1183" y="9145"/>
                      <a:pt x="1331" y="9112"/>
                      <a:pt x="1466" y="9073"/>
                    </a:cubicBezTo>
                    <a:cubicBezTo>
                      <a:pt x="2540" y="8767"/>
                      <a:pt x="3545" y="8212"/>
                      <a:pt x="4383" y="7470"/>
                    </a:cubicBezTo>
                    <a:lnTo>
                      <a:pt x="4383" y="7470"/>
                    </a:lnTo>
                    <a:cubicBezTo>
                      <a:pt x="3655" y="8363"/>
                      <a:pt x="3299" y="9553"/>
                      <a:pt x="3424" y="10703"/>
                    </a:cubicBezTo>
                    <a:cubicBezTo>
                      <a:pt x="3438" y="10824"/>
                      <a:pt x="3465" y="10961"/>
                      <a:pt x="3571" y="11019"/>
                    </a:cubicBezTo>
                    <a:cubicBezTo>
                      <a:pt x="3603" y="11036"/>
                      <a:pt x="3637" y="11043"/>
                      <a:pt x="3671" y="11043"/>
                    </a:cubicBezTo>
                    <a:cubicBezTo>
                      <a:pt x="3764" y="11043"/>
                      <a:pt x="3862" y="10989"/>
                      <a:pt x="3944" y="10930"/>
                    </a:cubicBezTo>
                    <a:cubicBezTo>
                      <a:pt x="4734" y="10366"/>
                      <a:pt x="5111" y="9397"/>
                      <a:pt x="5454" y="8483"/>
                    </a:cubicBezTo>
                    <a:cubicBezTo>
                      <a:pt x="5517" y="9434"/>
                      <a:pt x="5738" y="10375"/>
                      <a:pt x="6103" y="11254"/>
                    </a:cubicBezTo>
                    <a:cubicBezTo>
                      <a:pt x="6211" y="11514"/>
                      <a:pt x="6403" y="11809"/>
                      <a:pt x="6670" y="11809"/>
                    </a:cubicBezTo>
                    <a:cubicBezTo>
                      <a:pt x="6687" y="11809"/>
                      <a:pt x="6703" y="11808"/>
                      <a:pt x="6720" y="11805"/>
                    </a:cubicBezTo>
                    <a:cubicBezTo>
                      <a:pt x="6964" y="11769"/>
                      <a:pt x="7097" y="11503"/>
                      <a:pt x="7173" y="11263"/>
                    </a:cubicBezTo>
                    <a:cubicBezTo>
                      <a:pt x="7506" y="10180"/>
                      <a:pt x="7462" y="8985"/>
                      <a:pt x="7040" y="7927"/>
                    </a:cubicBezTo>
                    <a:lnTo>
                      <a:pt x="7040" y="7927"/>
                    </a:lnTo>
                    <a:cubicBezTo>
                      <a:pt x="7879" y="8630"/>
                      <a:pt x="8772" y="9354"/>
                      <a:pt x="9842" y="9567"/>
                    </a:cubicBezTo>
                    <a:cubicBezTo>
                      <a:pt x="9913" y="9581"/>
                      <a:pt x="9985" y="9593"/>
                      <a:pt x="10056" y="9593"/>
                    </a:cubicBezTo>
                    <a:cubicBezTo>
                      <a:pt x="10096" y="9593"/>
                      <a:pt x="10136" y="9589"/>
                      <a:pt x="10175" y="9580"/>
                    </a:cubicBezTo>
                    <a:cubicBezTo>
                      <a:pt x="10384" y="9522"/>
                      <a:pt x="10521" y="9313"/>
                      <a:pt x="10548" y="9100"/>
                    </a:cubicBezTo>
                    <a:cubicBezTo>
                      <a:pt x="10615" y="8554"/>
                      <a:pt x="10122" y="8124"/>
                      <a:pt x="9678" y="7804"/>
                    </a:cubicBezTo>
                    <a:cubicBezTo>
                      <a:pt x="9172" y="7435"/>
                      <a:pt x="8665" y="7066"/>
                      <a:pt x="8155" y="6697"/>
                    </a:cubicBezTo>
                    <a:lnTo>
                      <a:pt x="8155" y="6697"/>
                    </a:lnTo>
                    <a:cubicBezTo>
                      <a:pt x="8777" y="6964"/>
                      <a:pt x="9454" y="7101"/>
                      <a:pt x="10130" y="7101"/>
                    </a:cubicBezTo>
                    <a:cubicBezTo>
                      <a:pt x="10265" y="7101"/>
                      <a:pt x="10400" y="7095"/>
                      <a:pt x="10535" y="7084"/>
                    </a:cubicBezTo>
                    <a:cubicBezTo>
                      <a:pt x="10863" y="7058"/>
                      <a:pt x="11241" y="6951"/>
                      <a:pt x="11419" y="6697"/>
                    </a:cubicBezTo>
                    <a:cubicBezTo>
                      <a:pt x="11486" y="6605"/>
                      <a:pt x="11468" y="6462"/>
                      <a:pt x="11384" y="6382"/>
                    </a:cubicBezTo>
                    <a:cubicBezTo>
                      <a:pt x="10911" y="5942"/>
                      <a:pt x="10263" y="5696"/>
                      <a:pt x="9619" y="5696"/>
                    </a:cubicBezTo>
                    <a:cubicBezTo>
                      <a:pt x="9385" y="5696"/>
                      <a:pt x="9152" y="5728"/>
                      <a:pt x="8928" y="5795"/>
                    </a:cubicBezTo>
                    <a:cubicBezTo>
                      <a:pt x="9798" y="5502"/>
                      <a:pt x="10713" y="5183"/>
                      <a:pt x="11308" y="4490"/>
                    </a:cubicBezTo>
                    <a:cubicBezTo>
                      <a:pt x="11450" y="4321"/>
                      <a:pt x="11579" y="4108"/>
                      <a:pt x="11534" y="3891"/>
                    </a:cubicBezTo>
                    <a:cubicBezTo>
                      <a:pt x="11471" y="3582"/>
                      <a:pt x="11130" y="3467"/>
                      <a:pt x="10795" y="3467"/>
                    </a:cubicBezTo>
                    <a:cubicBezTo>
                      <a:pt x="10705" y="3467"/>
                      <a:pt x="10615" y="3476"/>
                      <a:pt x="10531" y="3491"/>
                    </a:cubicBezTo>
                    <a:cubicBezTo>
                      <a:pt x="9776" y="3626"/>
                      <a:pt x="9059" y="3971"/>
                      <a:pt x="8480" y="4474"/>
                    </a:cubicBezTo>
                    <a:lnTo>
                      <a:pt x="8480" y="4474"/>
                    </a:lnTo>
                    <a:cubicBezTo>
                      <a:pt x="9043" y="3907"/>
                      <a:pt x="9531" y="3267"/>
                      <a:pt x="9931" y="2575"/>
                    </a:cubicBezTo>
                    <a:cubicBezTo>
                      <a:pt x="10055" y="2362"/>
                      <a:pt x="10175" y="2132"/>
                      <a:pt x="10189" y="1882"/>
                    </a:cubicBezTo>
                    <a:cubicBezTo>
                      <a:pt x="10202" y="1634"/>
                      <a:pt x="10082" y="1363"/>
                      <a:pt x="9851" y="1275"/>
                    </a:cubicBezTo>
                    <a:cubicBezTo>
                      <a:pt x="9787" y="1248"/>
                      <a:pt x="9720" y="1237"/>
                      <a:pt x="9651" y="1237"/>
                    </a:cubicBezTo>
                    <a:cubicBezTo>
                      <a:pt x="9556" y="1237"/>
                      <a:pt x="9459" y="1257"/>
                      <a:pt x="9367" y="1283"/>
                    </a:cubicBezTo>
                    <a:cubicBezTo>
                      <a:pt x="8555" y="1509"/>
                      <a:pt x="7537" y="2447"/>
                      <a:pt x="6876" y="3198"/>
                    </a:cubicBezTo>
                    <a:cubicBezTo>
                      <a:pt x="6956" y="2367"/>
                      <a:pt x="6924" y="1523"/>
                      <a:pt x="6764" y="705"/>
                    </a:cubicBezTo>
                    <a:cubicBezTo>
                      <a:pt x="6706" y="412"/>
                      <a:pt x="6583" y="66"/>
                      <a:pt x="6289" y="8"/>
                    </a:cubicBezTo>
                    <a:cubicBezTo>
                      <a:pt x="6262" y="3"/>
                      <a:pt x="6235" y="0"/>
                      <a:pt x="620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solidFill>
                  <a:schemeClr val="accent1">
                    <a:lumMod val="50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2213;p52">
                <a:extLst>
                  <a:ext uri="{FF2B5EF4-FFF2-40B4-BE49-F238E27FC236}">
                    <a16:creationId xmlns:a16="http://schemas.microsoft.com/office/drawing/2014/main" id="{EBADA566-ED85-A4AF-7DAF-B5F3770B5C72}"/>
                  </a:ext>
                </a:extLst>
              </p:cNvPr>
              <p:cNvSpPr/>
              <p:nvPr/>
            </p:nvSpPr>
            <p:spPr>
              <a:xfrm>
                <a:off x="3354228" y="3403814"/>
                <a:ext cx="50519" cy="40166"/>
              </a:xfrm>
              <a:custGeom>
                <a:avLst/>
                <a:gdLst/>
                <a:ahLst/>
                <a:cxnLst/>
                <a:rect l="l" t="t" r="r" b="b"/>
                <a:pathLst>
                  <a:path w="2879" h="2289" extrusionOk="0">
                    <a:moveTo>
                      <a:pt x="1342" y="0"/>
                    </a:moveTo>
                    <a:cubicBezTo>
                      <a:pt x="1099" y="0"/>
                      <a:pt x="815" y="57"/>
                      <a:pt x="542" y="242"/>
                    </a:cubicBezTo>
                    <a:cubicBezTo>
                      <a:pt x="200" y="474"/>
                      <a:pt x="0" y="914"/>
                      <a:pt x="93" y="1314"/>
                    </a:cubicBezTo>
                    <a:cubicBezTo>
                      <a:pt x="173" y="1638"/>
                      <a:pt x="431" y="1894"/>
                      <a:pt x="724" y="2060"/>
                    </a:cubicBezTo>
                    <a:cubicBezTo>
                      <a:pt x="983" y="2203"/>
                      <a:pt x="1281" y="2289"/>
                      <a:pt x="1575" y="2289"/>
                    </a:cubicBezTo>
                    <a:cubicBezTo>
                      <a:pt x="1761" y="2289"/>
                      <a:pt x="1946" y="2255"/>
                      <a:pt x="2118" y="2179"/>
                    </a:cubicBezTo>
                    <a:cubicBezTo>
                      <a:pt x="2563" y="1984"/>
                      <a:pt x="2878" y="1482"/>
                      <a:pt x="2780" y="1007"/>
                    </a:cubicBezTo>
                    <a:cubicBezTo>
                      <a:pt x="2700" y="607"/>
                      <a:pt x="2362" y="301"/>
                      <a:pt x="1989" y="131"/>
                    </a:cubicBezTo>
                    <a:cubicBezTo>
                      <a:pt x="1933" y="106"/>
                      <a:pt x="1675" y="0"/>
                      <a:pt x="1342" y="0"/>
                    </a:cubicBezTo>
                    <a:close/>
                  </a:path>
                </a:pathLst>
              </a:custGeom>
              <a:solidFill>
                <a:srgbClr val="92D050"/>
              </a:solidFill>
              <a:ln>
                <a:solidFill>
                  <a:schemeClr val="accent2">
                    <a:lumMod val="75000"/>
                  </a:schemeClr>
                </a:solidFill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43" name="Google Shape;1846;p50">
              <a:extLst>
                <a:ext uri="{FF2B5EF4-FFF2-40B4-BE49-F238E27FC236}">
                  <a16:creationId xmlns:a16="http://schemas.microsoft.com/office/drawing/2014/main" id="{011C118E-A172-BC99-2AC7-AB9C797AA3F5}"/>
                </a:ext>
              </a:extLst>
            </p:cNvPr>
            <p:cNvGrpSpPr/>
            <p:nvPr/>
          </p:nvGrpSpPr>
          <p:grpSpPr>
            <a:xfrm rot="9255612">
              <a:off x="380280" y="4422106"/>
              <a:ext cx="650567" cy="808541"/>
              <a:chOff x="5413032" y="2915892"/>
              <a:chExt cx="344933" cy="428708"/>
            </a:xfrm>
          </p:grpSpPr>
          <p:sp>
            <p:nvSpPr>
              <p:cNvPr id="44" name="Google Shape;1847;p50">
                <a:extLst>
                  <a:ext uri="{FF2B5EF4-FFF2-40B4-BE49-F238E27FC236}">
                    <a16:creationId xmlns:a16="http://schemas.microsoft.com/office/drawing/2014/main" id="{15A3CF74-422D-EAE3-A0C2-EC1A7728BF5F}"/>
                  </a:ext>
                </a:extLst>
              </p:cNvPr>
              <p:cNvSpPr/>
              <p:nvPr/>
            </p:nvSpPr>
            <p:spPr>
              <a:xfrm>
                <a:off x="5413032" y="3177621"/>
                <a:ext cx="196838" cy="166979"/>
              </a:xfrm>
              <a:custGeom>
                <a:avLst/>
                <a:gdLst/>
                <a:ahLst/>
                <a:cxnLst/>
                <a:rect l="l" t="t" r="r" b="b"/>
                <a:pathLst>
                  <a:path w="10007" h="8489" extrusionOk="0">
                    <a:moveTo>
                      <a:pt x="3591" y="0"/>
                    </a:moveTo>
                    <a:cubicBezTo>
                      <a:pt x="3494" y="0"/>
                      <a:pt x="3391" y="11"/>
                      <a:pt x="3282" y="35"/>
                    </a:cubicBezTo>
                    <a:cubicBezTo>
                      <a:pt x="1568" y="391"/>
                      <a:pt x="2982" y="3397"/>
                      <a:pt x="2982" y="3397"/>
                    </a:cubicBezTo>
                    <a:cubicBezTo>
                      <a:pt x="2982" y="3397"/>
                      <a:pt x="2088" y="3039"/>
                      <a:pt x="1301" y="3039"/>
                    </a:cubicBezTo>
                    <a:cubicBezTo>
                      <a:pt x="609" y="3039"/>
                      <a:pt x="1" y="3316"/>
                      <a:pt x="154" y="4354"/>
                    </a:cubicBezTo>
                    <a:cubicBezTo>
                      <a:pt x="354" y="5707"/>
                      <a:pt x="1697" y="5973"/>
                      <a:pt x="2721" y="5973"/>
                    </a:cubicBezTo>
                    <a:cubicBezTo>
                      <a:pt x="3382" y="5973"/>
                      <a:pt x="3910" y="5862"/>
                      <a:pt x="3911" y="5862"/>
                    </a:cubicBezTo>
                    <a:lnTo>
                      <a:pt x="3911" y="5862"/>
                    </a:lnTo>
                    <a:cubicBezTo>
                      <a:pt x="3911" y="5862"/>
                      <a:pt x="3453" y="8295"/>
                      <a:pt x="5645" y="8482"/>
                    </a:cubicBezTo>
                    <a:cubicBezTo>
                      <a:pt x="5695" y="8486"/>
                      <a:pt x="5743" y="8488"/>
                      <a:pt x="5788" y="8488"/>
                    </a:cubicBezTo>
                    <a:cubicBezTo>
                      <a:pt x="7743" y="8488"/>
                      <a:pt x="5710" y="4841"/>
                      <a:pt x="5710" y="4840"/>
                    </a:cubicBezTo>
                    <a:lnTo>
                      <a:pt x="5710" y="4840"/>
                    </a:lnTo>
                    <a:cubicBezTo>
                      <a:pt x="5710" y="4841"/>
                      <a:pt x="7211" y="6107"/>
                      <a:pt x="8380" y="6107"/>
                    </a:cubicBezTo>
                    <a:cubicBezTo>
                      <a:pt x="8894" y="6107"/>
                      <a:pt x="9344" y="5861"/>
                      <a:pt x="9573" y="5154"/>
                    </a:cubicBezTo>
                    <a:cubicBezTo>
                      <a:pt x="10007" y="3829"/>
                      <a:pt x="8886" y="3546"/>
                      <a:pt x="7849" y="3546"/>
                    </a:cubicBezTo>
                    <a:cubicBezTo>
                      <a:pt x="7074" y="3546"/>
                      <a:pt x="6346" y="3704"/>
                      <a:pt x="6346" y="3704"/>
                    </a:cubicBezTo>
                    <a:cubicBezTo>
                      <a:pt x="6346" y="3704"/>
                      <a:pt x="6639" y="3569"/>
                      <a:pt x="7016" y="3354"/>
                    </a:cubicBezTo>
                    <a:cubicBezTo>
                      <a:pt x="7988" y="2811"/>
                      <a:pt x="9553" y="1748"/>
                      <a:pt x="8452" y="1063"/>
                    </a:cubicBezTo>
                    <a:cubicBezTo>
                      <a:pt x="8181" y="893"/>
                      <a:pt x="7903" y="822"/>
                      <a:pt x="7628" y="822"/>
                    </a:cubicBezTo>
                    <a:cubicBezTo>
                      <a:pt x="6347" y="822"/>
                      <a:pt x="5146" y="2348"/>
                      <a:pt x="5146" y="2348"/>
                    </a:cubicBezTo>
                    <a:cubicBezTo>
                      <a:pt x="5146" y="2348"/>
                      <a:pt x="5014" y="0"/>
                      <a:pt x="359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5" name="Google Shape;1848;p50">
                <a:extLst>
                  <a:ext uri="{FF2B5EF4-FFF2-40B4-BE49-F238E27FC236}">
                    <a16:creationId xmlns:a16="http://schemas.microsoft.com/office/drawing/2014/main" id="{29914FB9-2DA7-7C84-0F45-B911EDFEEA33}"/>
                  </a:ext>
                </a:extLst>
              </p:cNvPr>
              <p:cNvSpPr/>
              <p:nvPr/>
            </p:nvSpPr>
            <p:spPr>
              <a:xfrm>
                <a:off x="5504537" y="3232599"/>
                <a:ext cx="17585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1" extrusionOk="0">
                    <a:moveTo>
                      <a:pt x="445" y="1"/>
                    </a:moveTo>
                    <a:cubicBezTo>
                      <a:pt x="290" y="1"/>
                      <a:pt x="144" y="96"/>
                      <a:pt x="80" y="253"/>
                    </a:cubicBezTo>
                    <a:cubicBezTo>
                      <a:pt x="1" y="453"/>
                      <a:pt x="102" y="681"/>
                      <a:pt x="301" y="760"/>
                    </a:cubicBezTo>
                    <a:cubicBezTo>
                      <a:pt x="349" y="781"/>
                      <a:pt x="400" y="791"/>
                      <a:pt x="450" y="791"/>
                    </a:cubicBezTo>
                    <a:cubicBezTo>
                      <a:pt x="604" y="791"/>
                      <a:pt x="750" y="696"/>
                      <a:pt x="815" y="546"/>
                    </a:cubicBezTo>
                    <a:cubicBezTo>
                      <a:pt x="894" y="338"/>
                      <a:pt x="794" y="110"/>
                      <a:pt x="594" y="31"/>
                    </a:cubicBezTo>
                    <a:cubicBezTo>
                      <a:pt x="545" y="11"/>
                      <a:pt x="494" y="1"/>
                      <a:pt x="44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6" name="Google Shape;1849;p50">
                <a:extLst>
                  <a:ext uri="{FF2B5EF4-FFF2-40B4-BE49-F238E27FC236}">
                    <a16:creationId xmlns:a16="http://schemas.microsoft.com/office/drawing/2014/main" id="{E9AD8FE6-E6F3-30DC-2EC4-563DBB0AA692}"/>
                  </a:ext>
                </a:extLst>
              </p:cNvPr>
              <p:cNvSpPr/>
              <p:nvPr/>
            </p:nvSpPr>
            <p:spPr>
              <a:xfrm>
                <a:off x="5489372" y="3247765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47" y="1"/>
                    </a:moveTo>
                    <a:cubicBezTo>
                      <a:pt x="290" y="1"/>
                      <a:pt x="146" y="95"/>
                      <a:pt x="86" y="246"/>
                    </a:cubicBezTo>
                    <a:cubicBezTo>
                      <a:pt x="0" y="453"/>
                      <a:pt x="102" y="681"/>
                      <a:pt x="307" y="760"/>
                    </a:cubicBezTo>
                    <a:cubicBezTo>
                      <a:pt x="356" y="781"/>
                      <a:pt x="406" y="791"/>
                      <a:pt x="456" y="791"/>
                    </a:cubicBezTo>
                    <a:cubicBezTo>
                      <a:pt x="610" y="791"/>
                      <a:pt x="755" y="696"/>
                      <a:pt x="815" y="546"/>
                    </a:cubicBezTo>
                    <a:cubicBezTo>
                      <a:pt x="900" y="338"/>
                      <a:pt x="801" y="111"/>
                      <a:pt x="600" y="32"/>
                    </a:cubicBezTo>
                    <a:cubicBezTo>
                      <a:pt x="549" y="11"/>
                      <a:pt x="497" y="1"/>
                      <a:pt x="44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1850;p50">
                <a:extLst>
                  <a:ext uri="{FF2B5EF4-FFF2-40B4-BE49-F238E27FC236}">
                    <a16:creationId xmlns:a16="http://schemas.microsoft.com/office/drawing/2014/main" id="{0C8187BB-9F9F-9E99-6C8C-105C2E5C59E1}"/>
                  </a:ext>
                </a:extLst>
              </p:cNvPr>
              <p:cNvSpPr/>
              <p:nvPr/>
            </p:nvSpPr>
            <p:spPr>
              <a:xfrm>
                <a:off x="5511992" y="3252328"/>
                <a:ext cx="17723" cy="15559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91" extrusionOk="0">
                    <a:moveTo>
                      <a:pt x="455" y="1"/>
                    </a:moveTo>
                    <a:cubicBezTo>
                      <a:pt x="295" y="1"/>
                      <a:pt x="147" y="96"/>
                      <a:pt x="86" y="249"/>
                    </a:cubicBezTo>
                    <a:cubicBezTo>
                      <a:pt x="0" y="449"/>
                      <a:pt x="100" y="684"/>
                      <a:pt x="300" y="763"/>
                    </a:cubicBezTo>
                    <a:cubicBezTo>
                      <a:pt x="350" y="782"/>
                      <a:pt x="401" y="791"/>
                      <a:pt x="451" y="791"/>
                    </a:cubicBezTo>
                    <a:cubicBezTo>
                      <a:pt x="608" y="791"/>
                      <a:pt x="755" y="700"/>
                      <a:pt x="815" y="542"/>
                    </a:cubicBezTo>
                    <a:cubicBezTo>
                      <a:pt x="900" y="341"/>
                      <a:pt x="801" y="113"/>
                      <a:pt x="600" y="28"/>
                    </a:cubicBezTo>
                    <a:cubicBezTo>
                      <a:pt x="552" y="9"/>
                      <a:pt x="503" y="1"/>
                      <a:pt x="45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1851;p50">
                <a:extLst>
                  <a:ext uri="{FF2B5EF4-FFF2-40B4-BE49-F238E27FC236}">
                    <a16:creationId xmlns:a16="http://schemas.microsoft.com/office/drawing/2014/main" id="{2784078A-67A3-0169-62E6-14392C15DAE0}"/>
                  </a:ext>
                </a:extLst>
              </p:cNvPr>
              <p:cNvSpPr/>
              <p:nvPr/>
            </p:nvSpPr>
            <p:spPr>
              <a:xfrm>
                <a:off x="5554971" y="3071246"/>
                <a:ext cx="202994" cy="171601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9" name="Google Shape;1852;p50">
                <a:extLst>
                  <a:ext uri="{FF2B5EF4-FFF2-40B4-BE49-F238E27FC236}">
                    <a16:creationId xmlns:a16="http://schemas.microsoft.com/office/drawing/2014/main" id="{1459C9B7-4539-BD1D-9C3F-DAE94DF011F6}"/>
                  </a:ext>
                </a:extLst>
              </p:cNvPr>
              <p:cNvSpPr/>
              <p:nvPr/>
            </p:nvSpPr>
            <p:spPr>
              <a:xfrm>
                <a:off x="5658494" y="3136590"/>
                <a:ext cx="17723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901" h="789" extrusionOk="0">
                    <a:moveTo>
                      <a:pt x="454" y="1"/>
                    </a:moveTo>
                    <a:cubicBezTo>
                      <a:pt x="372" y="1"/>
                      <a:pt x="291" y="26"/>
                      <a:pt x="222" y="78"/>
                    </a:cubicBezTo>
                    <a:cubicBezTo>
                      <a:pt x="44" y="199"/>
                      <a:pt x="1" y="449"/>
                      <a:pt x="130" y="628"/>
                    </a:cubicBezTo>
                    <a:cubicBezTo>
                      <a:pt x="207" y="732"/>
                      <a:pt x="327" y="788"/>
                      <a:pt x="449" y="788"/>
                    </a:cubicBezTo>
                    <a:cubicBezTo>
                      <a:pt x="529" y="788"/>
                      <a:pt x="609" y="764"/>
                      <a:pt x="680" y="713"/>
                    </a:cubicBezTo>
                    <a:cubicBezTo>
                      <a:pt x="858" y="592"/>
                      <a:pt x="901" y="342"/>
                      <a:pt x="772" y="163"/>
                    </a:cubicBezTo>
                    <a:cubicBezTo>
                      <a:pt x="695" y="57"/>
                      <a:pt x="575" y="1"/>
                      <a:pt x="4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0" name="Google Shape;1853;p50">
                <a:extLst>
                  <a:ext uri="{FF2B5EF4-FFF2-40B4-BE49-F238E27FC236}">
                    <a16:creationId xmlns:a16="http://schemas.microsoft.com/office/drawing/2014/main" id="{C7AA4CA9-4C91-4303-3644-0805F19BB8BF}"/>
                  </a:ext>
                </a:extLst>
              </p:cNvPr>
              <p:cNvSpPr/>
              <p:nvPr/>
            </p:nvSpPr>
            <p:spPr>
              <a:xfrm>
                <a:off x="5637703" y="3141271"/>
                <a:ext cx="17585" cy="15579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92" extrusionOk="0">
                    <a:moveTo>
                      <a:pt x="442" y="0"/>
                    </a:moveTo>
                    <a:cubicBezTo>
                      <a:pt x="364" y="0"/>
                      <a:pt x="284" y="24"/>
                      <a:pt x="215" y="74"/>
                    </a:cubicBezTo>
                    <a:cubicBezTo>
                      <a:pt x="36" y="203"/>
                      <a:pt x="1" y="446"/>
                      <a:pt x="122" y="625"/>
                    </a:cubicBezTo>
                    <a:cubicBezTo>
                      <a:pt x="200" y="733"/>
                      <a:pt x="324" y="791"/>
                      <a:pt x="449" y="791"/>
                    </a:cubicBezTo>
                    <a:cubicBezTo>
                      <a:pt x="529" y="791"/>
                      <a:pt x="610" y="767"/>
                      <a:pt x="679" y="717"/>
                    </a:cubicBezTo>
                    <a:cubicBezTo>
                      <a:pt x="851" y="589"/>
                      <a:pt x="893" y="340"/>
                      <a:pt x="765" y="169"/>
                    </a:cubicBezTo>
                    <a:cubicBezTo>
                      <a:pt x="687" y="59"/>
                      <a:pt x="565" y="0"/>
                      <a:pt x="44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" name="Google Shape;1854;p50">
                <a:extLst>
                  <a:ext uri="{FF2B5EF4-FFF2-40B4-BE49-F238E27FC236}">
                    <a16:creationId xmlns:a16="http://schemas.microsoft.com/office/drawing/2014/main" id="{62925F49-93B7-3C4D-FF53-46D9F7BAB363}"/>
                  </a:ext>
                </a:extLst>
              </p:cNvPr>
              <p:cNvSpPr/>
              <p:nvPr/>
            </p:nvSpPr>
            <p:spPr>
              <a:xfrm>
                <a:off x="5654285" y="3157283"/>
                <a:ext cx="17585" cy="15520"/>
              </a:xfrm>
              <a:custGeom>
                <a:avLst/>
                <a:gdLst/>
                <a:ahLst/>
                <a:cxnLst/>
                <a:rect l="l" t="t" r="r" b="b"/>
                <a:pathLst>
                  <a:path w="894" h="789" extrusionOk="0">
                    <a:moveTo>
                      <a:pt x="445" y="0"/>
                    </a:moveTo>
                    <a:cubicBezTo>
                      <a:pt x="365" y="0"/>
                      <a:pt x="285" y="24"/>
                      <a:pt x="215" y="74"/>
                    </a:cubicBezTo>
                    <a:cubicBezTo>
                      <a:pt x="44" y="203"/>
                      <a:pt x="1" y="446"/>
                      <a:pt x="129" y="625"/>
                    </a:cubicBezTo>
                    <a:cubicBezTo>
                      <a:pt x="207" y="733"/>
                      <a:pt x="327" y="789"/>
                      <a:pt x="450" y="789"/>
                    </a:cubicBezTo>
                    <a:cubicBezTo>
                      <a:pt x="529" y="789"/>
                      <a:pt x="609" y="765"/>
                      <a:pt x="679" y="717"/>
                    </a:cubicBezTo>
                    <a:cubicBezTo>
                      <a:pt x="858" y="589"/>
                      <a:pt x="894" y="340"/>
                      <a:pt x="772" y="169"/>
                    </a:cubicBezTo>
                    <a:cubicBezTo>
                      <a:pt x="694" y="59"/>
                      <a:pt x="570" y="0"/>
                      <a:pt x="44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52" name="Google Shape;1855;p50">
                <a:extLst>
                  <a:ext uri="{FF2B5EF4-FFF2-40B4-BE49-F238E27FC236}">
                    <a16:creationId xmlns:a16="http://schemas.microsoft.com/office/drawing/2014/main" id="{6DA01CE1-81EE-5158-AF5F-D6B09E38EE19}"/>
                  </a:ext>
                </a:extLst>
              </p:cNvPr>
              <p:cNvGrpSpPr/>
              <p:nvPr/>
            </p:nvGrpSpPr>
            <p:grpSpPr>
              <a:xfrm>
                <a:off x="5532921" y="2915892"/>
                <a:ext cx="167038" cy="152580"/>
                <a:chOff x="5532921" y="2915892"/>
                <a:chExt cx="167038" cy="152580"/>
              </a:xfrm>
            </p:grpSpPr>
            <p:sp>
              <p:nvSpPr>
                <p:cNvPr id="53" name="Google Shape;1856;p50">
                  <a:extLst>
                    <a:ext uri="{FF2B5EF4-FFF2-40B4-BE49-F238E27FC236}">
                      <a16:creationId xmlns:a16="http://schemas.microsoft.com/office/drawing/2014/main" id="{A5F85BB2-2958-0005-6482-D841D769C896}"/>
                    </a:ext>
                  </a:extLst>
                </p:cNvPr>
                <p:cNvSpPr/>
                <p:nvPr/>
              </p:nvSpPr>
              <p:spPr>
                <a:xfrm>
                  <a:off x="5532921" y="2915892"/>
                  <a:ext cx="167038" cy="15258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92" h="7757" extrusionOk="0">
                      <a:moveTo>
                        <a:pt x="3480" y="1"/>
                      </a:moveTo>
                      <a:cubicBezTo>
                        <a:pt x="3373" y="1"/>
                        <a:pt x="3251" y="38"/>
                        <a:pt x="3115" y="121"/>
                      </a:cubicBezTo>
                      <a:cubicBezTo>
                        <a:pt x="1800" y="922"/>
                        <a:pt x="2842" y="3121"/>
                        <a:pt x="2842" y="3121"/>
                      </a:cubicBezTo>
                      <a:cubicBezTo>
                        <a:pt x="2842" y="3121"/>
                        <a:pt x="2198" y="2844"/>
                        <a:pt x="1561" y="2844"/>
                      </a:cubicBezTo>
                      <a:cubicBezTo>
                        <a:pt x="1050" y="2844"/>
                        <a:pt x="544" y="3022"/>
                        <a:pt x="380" y="3664"/>
                      </a:cubicBezTo>
                      <a:cubicBezTo>
                        <a:pt x="1" y="5098"/>
                        <a:pt x="2822" y="5164"/>
                        <a:pt x="2822" y="5164"/>
                      </a:cubicBezTo>
                      <a:cubicBezTo>
                        <a:pt x="2822" y="5164"/>
                        <a:pt x="664" y="7085"/>
                        <a:pt x="2479" y="7676"/>
                      </a:cubicBezTo>
                      <a:cubicBezTo>
                        <a:pt x="2648" y="7732"/>
                        <a:pt x="2809" y="7757"/>
                        <a:pt x="2960" y="7757"/>
                      </a:cubicBezTo>
                      <a:cubicBezTo>
                        <a:pt x="4426" y="7757"/>
                        <a:pt x="5043" y="5392"/>
                        <a:pt x="5043" y="5392"/>
                      </a:cubicBezTo>
                      <a:cubicBezTo>
                        <a:pt x="5043" y="5392"/>
                        <a:pt x="5675" y="5871"/>
                        <a:pt x="6388" y="5871"/>
                      </a:cubicBezTo>
                      <a:cubicBezTo>
                        <a:pt x="6836" y="5871"/>
                        <a:pt x="7316" y="5681"/>
                        <a:pt x="7691" y="5062"/>
                      </a:cubicBezTo>
                      <a:cubicBezTo>
                        <a:pt x="8491" y="3746"/>
                        <a:pt x="6114" y="3629"/>
                        <a:pt x="5250" y="3629"/>
                      </a:cubicBezTo>
                      <a:cubicBezTo>
                        <a:pt x="5064" y="3629"/>
                        <a:pt x="4949" y="3635"/>
                        <a:pt x="4949" y="3635"/>
                      </a:cubicBezTo>
                      <a:cubicBezTo>
                        <a:pt x="4949" y="3635"/>
                        <a:pt x="8119" y="2264"/>
                        <a:pt x="6649" y="814"/>
                      </a:cubicBezTo>
                      <a:cubicBezTo>
                        <a:pt x="6388" y="556"/>
                        <a:pt x="6146" y="450"/>
                        <a:pt x="5925" y="450"/>
                      </a:cubicBezTo>
                      <a:cubicBezTo>
                        <a:pt x="4901" y="450"/>
                        <a:pt x="4321" y="2721"/>
                        <a:pt x="4321" y="2721"/>
                      </a:cubicBezTo>
                      <a:cubicBezTo>
                        <a:pt x="4321" y="2721"/>
                        <a:pt x="4328" y="2449"/>
                        <a:pt x="4315" y="2079"/>
                      </a:cubicBezTo>
                      <a:cubicBezTo>
                        <a:pt x="4271" y="1274"/>
                        <a:pt x="4108" y="1"/>
                        <a:pt x="3480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4" name="Google Shape;1857;p50">
                  <a:extLst>
                    <a:ext uri="{FF2B5EF4-FFF2-40B4-BE49-F238E27FC236}">
                      <a16:creationId xmlns:a16="http://schemas.microsoft.com/office/drawing/2014/main" id="{EA2549F2-D8C0-BA8E-ECF5-0492ECE25F65}"/>
                    </a:ext>
                  </a:extLst>
                </p:cNvPr>
                <p:cNvSpPr/>
                <p:nvPr/>
              </p:nvSpPr>
              <p:spPr>
                <a:xfrm>
                  <a:off x="5593741" y="2977696"/>
                  <a:ext cx="14615" cy="131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3" h="669" extrusionOk="0">
                      <a:moveTo>
                        <a:pt x="376" y="1"/>
                      </a:moveTo>
                      <a:cubicBezTo>
                        <a:pt x="295" y="1"/>
                        <a:pt x="215" y="30"/>
                        <a:pt x="151" y="87"/>
                      </a:cubicBezTo>
                      <a:cubicBezTo>
                        <a:pt x="14" y="207"/>
                        <a:pt x="1" y="421"/>
                        <a:pt x="122" y="558"/>
                      </a:cubicBezTo>
                      <a:cubicBezTo>
                        <a:pt x="188" y="631"/>
                        <a:pt x="281" y="669"/>
                        <a:pt x="373" y="669"/>
                      </a:cubicBezTo>
                      <a:cubicBezTo>
                        <a:pt x="452" y="669"/>
                        <a:pt x="531" y="641"/>
                        <a:pt x="594" y="585"/>
                      </a:cubicBezTo>
                      <a:cubicBezTo>
                        <a:pt x="736" y="464"/>
                        <a:pt x="743" y="249"/>
                        <a:pt x="623" y="114"/>
                      </a:cubicBezTo>
                      <a:cubicBezTo>
                        <a:pt x="558" y="38"/>
                        <a:pt x="467" y="1"/>
                        <a:pt x="376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5" name="Google Shape;1858;p50">
                  <a:extLst>
                    <a:ext uri="{FF2B5EF4-FFF2-40B4-BE49-F238E27FC236}">
                      <a16:creationId xmlns:a16="http://schemas.microsoft.com/office/drawing/2014/main" id="{B362402D-1A3D-AD16-ADD1-DF43173D2C76}"/>
                    </a:ext>
                  </a:extLst>
                </p:cNvPr>
                <p:cNvSpPr/>
                <p:nvPr/>
              </p:nvSpPr>
              <p:spPr>
                <a:xfrm>
                  <a:off x="5599504" y="2994887"/>
                  <a:ext cx="14753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0" h="673" extrusionOk="0">
                      <a:moveTo>
                        <a:pt x="373" y="0"/>
                      </a:moveTo>
                      <a:cubicBezTo>
                        <a:pt x="295" y="0"/>
                        <a:pt x="216" y="27"/>
                        <a:pt x="150" y="83"/>
                      </a:cubicBezTo>
                      <a:cubicBezTo>
                        <a:pt x="14" y="212"/>
                        <a:pt x="1" y="419"/>
                        <a:pt x="122" y="561"/>
                      </a:cubicBezTo>
                      <a:cubicBezTo>
                        <a:pt x="191" y="634"/>
                        <a:pt x="283" y="672"/>
                        <a:pt x="375" y="672"/>
                      </a:cubicBezTo>
                      <a:cubicBezTo>
                        <a:pt x="454" y="672"/>
                        <a:pt x="534" y="643"/>
                        <a:pt x="601" y="584"/>
                      </a:cubicBezTo>
                      <a:cubicBezTo>
                        <a:pt x="736" y="462"/>
                        <a:pt x="750" y="255"/>
                        <a:pt x="621" y="112"/>
                      </a:cubicBezTo>
                      <a:cubicBezTo>
                        <a:pt x="556" y="38"/>
                        <a:pt x="466" y="0"/>
                        <a:pt x="373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56" name="Google Shape;1859;p50">
                  <a:extLst>
                    <a:ext uri="{FF2B5EF4-FFF2-40B4-BE49-F238E27FC236}">
                      <a16:creationId xmlns:a16="http://schemas.microsoft.com/office/drawing/2014/main" id="{DB201198-DD61-5368-5378-926B76423D2A}"/>
                    </a:ext>
                  </a:extLst>
                </p:cNvPr>
                <p:cNvSpPr/>
                <p:nvPr/>
              </p:nvSpPr>
              <p:spPr>
                <a:xfrm>
                  <a:off x="5611581" y="2979427"/>
                  <a:ext cx="14654" cy="132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5" h="673" extrusionOk="0">
                      <a:moveTo>
                        <a:pt x="371" y="1"/>
                      </a:moveTo>
                      <a:cubicBezTo>
                        <a:pt x="292" y="1"/>
                        <a:pt x="213" y="28"/>
                        <a:pt x="151" y="84"/>
                      </a:cubicBezTo>
                      <a:cubicBezTo>
                        <a:pt x="16" y="213"/>
                        <a:pt x="0" y="419"/>
                        <a:pt x="122" y="562"/>
                      </a:cubicBezTo>
                      <a:cubicBezTo>
                        <a:pt x="187" y="635"/>
                        <a:pt x="278" y="672"/>
                        <a:pt x="369" y="672"/>
                      </a:cubicBezTo>
                      <a:cubicBezTo>
                        <a:pt x="449" y="672"/>
                        <a:pt x="530" y="643"/>
                        <a:pt x="593" y="583"/>
                      </a:cubicBezTo>
                      <a:cubicBezTo>
                        <a:pt x="736" y="461"/>
                        <a:pt x="744" y="256"/>
                        <a:pt x="622" y="112"/>
                      </a:cubicBezTo>
                      <a:cubicBezTo>
                        <a:pt x="557" y="39"/>
                        <a:pt x="464" y="1"/>
                        <a:pt x="371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E8A630E6-439D-2C84-39F7-B9F584574C34}"/>
              </a:ext>
            </a:extLst>
          </p:cNvPr>
          <p:cNvGrpSpPr/>
          <p:nvPr/>
        </p:nvGrpSpPr>
        <p:grpSpPr>
          <a:xfrm>
            <a:off x="1328453" y="232675"/>
            <a:ext cx="6567039" cy="4910824"/>
            <a:chOff x="1328453" y="232675"/>
            <a:chExt cx="6567039" cy="4910824"/>
          </a:xfrm>
        </p:grpSpPr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6DFCDE2B-D20E-BE75-586C-1AE00F5A2B80}"/>
                </a:ext>
              </a:extLst>
            </p:cNvPr>
            <p:cNvSpPr txBox="1"/>
            <p:nvPr/>
          </p:nvSpPr>
          <p:spPr>
            <a:xfrm>
              <a:off x="2636351" y="232675"/>
              <a:ext cx="3871297" cy="40011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Đọc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lời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theo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âm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hình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tiết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tấu</a:t>
              </a:r>
              <a:endParaRPr kumimoji="0" lang="en-GB" sz="2000" b="1" i="0" u="none" strike="noStrike" kern="0" cap="none" spc="0" normalizeH="0" baseline="0" noProof="0" dirty="0">
                <a:ln>
                  <a:noFill/>
                </a:ln>
                <a:solidFill>
                  <a:srgbClr val="194A2B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Comfortaa"/>
              </a:endParaRPr>
            </a:p>
          </p:txBody>
        </p:sp>
        <p:pic>
          <p:nvPicPr>
            <p:cNvPr id="58" name="Picture 57" descr="Timeline&#10;&#10;Description automatically generated with low confidence">
              <a:extLst>
                <a:ext uri="{FF2B5EF4-FFF2-40B4-BE49-F238E27FC236}">
                  <a16:creationId xmlns:a16="http://schemas.microsoft.com/office/drawing/2014/main" id="{99800B29-3F8A-024D-31AB-DB5911A33556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4"/>
            <a:srcRect l="17109" t="16092" r="15828" b="65671"/>
            <a:stretch/>
          </p:blipFill>
          <p:spPr>
            <a:xfrm>
              <a:off x="1328453" y="730765"/>
              <a:ext cx="6567039" cy="2488782"/>
            </a:xfrm>
            <a:prstGeom prst="rect">
              <a:avLst/>
            </a:prstGeom>
          </p:spPr>
        </p:pic>
        <p:pic>
          <p:nvPicPr>
            <p:cNvPr id="8" name="Picture 7" descr="A picture containing text, vector graphics&#10;&#10;Description automatically generated">
              <a:extLst>
                <a:ext uri="{FF2B5EF4-FFF2-40B4-BE49-F238E27FC236}">
                  <a16:creationId xmlns:a16="http://schemas.microsoft.com/office/drawing/2014/main" id="{3B6C06C4-E508-2A0C-F36E-7554DC5383D7}"/>
                </a:ext>
              </a:extLst>
            </p:cNvPr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2272275" y="2758420"/>
              <a:ext cx="3568849" cy="238507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81266326"/>
      </p:ext>
    </p:extLst>
  </p:cSld>
  <p:clrMapOvr>
    <a:masterClrMapping/>
  </p:clrMapOvr>
  <p:transition spd="slow">
    <p:wipe/>
  </p:transition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1" name="Picture 90">
            <a:extLst>
              <a:ext uri="{FF2B5EF4-FFF2-40B4-BE49-F238E27FC236}">
                <a16:creationId xmlns:a16="http://schemas.microsoft.com/office/drawing/2014/main" id="{72148980-203C-BBDA-98A6-8E16B657A6AE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44174" t="38356" r="30782" b="36309"/>
          <a:stretch/>
        </p:blipFill>
        <p:spPr>
          <a:xfrm>
            <a:off x="0" y="2154802"/>
            <a:ext cx="7529886" cy="2988697"/>
          </a:xfrm>
          <a:prstGeom prst="rect">
            <a:avLst/>
          </a:prstGeom>
        </p:spPr>
      </p:pic>
      <p:grpSp>
        <p:nvGrpSpPr>
          <p:cNvPr id="92" name="Google Shape;2734;p82">
            <a:extLst>
              <a:ext uri="{FF2B5EF4-FFF2-40B4-BE49-F238E27FC236}">
                <a16:creationId xmlns:a16="http://schemas.microsoft.com/office/drawing/2014/main" id="{29AE796E-DA4B-6885-1F00-DADFCBC009E3}"/>
              </a:ext>
            </a:extLst>
          </p:cNvPr>
          <p:cNvGrpSpPr/>
          <p:nvPr/>
        </p:nvGrpSpPr>
        <p:grpSpPr>
          <a:xfrm rot="816303">
            <a:off x="-171163" y="4276241"/>
            <a:ext cx="830321" cy="897984"/>
            <a:chOff x="4326425" y="5583250"/>
            <a:chExt cx="744150" cy="981100"/>
          </a:xfrm>
        </p:grpSpPr>
        <p:sp>
          <p:nvSpPr>
            <p:cNvPr id="93" name="Google Shape;2735;p82">
              <a:extLst>
                <a:ext uri="{FF2B5EF4-FFF2-40B4-BE49-F238E27FC236}">
                  <a16:creationId xmlns:a16="http://schemas.microsoft.com/office/drawing/2014/main" id="{B2DE2499-6E0B-BE91-EA84-CF40767AFDF4}"/>
                </a:ext>
              </a:extLst>
            </p:cNvPr>
            <p:cNvSpPr/>
            <p:nvPr/>
          </p:nvSpPr>
          <p:spPr>
            <a:xfrm>
              <a:off x="4939300" y="6115475"/>
              <a:ext cx="90500" cy="306300"/>
            </a:xfrm>
            <a:custGeom>
              <a:avLst/>
              <a:gdLst/>
              <a:ahLst/>
              <a:cxnLst/>
              <a:rect l="l" t="t" r="r" b="b"/>
              <a:pathLst>
                <a:path w="3620" h="12252" extrusionOk="0">
                  <a:moveTo>
                    <a:pt x="3239" y="0"/>
                  </a:moveTo>
                  <a:lnTo>
                    <a:pt x="3239" y="0"/>
                  </a:lnTo>
                  <a:cubicBezTo>
                    <a:pt x="143" y="4024"/>
                    <a:pt x="0" y="8180"/>
                    <a:pt x="1334" y="12252"/>
                  </a:cubicBezTo>
                  <a:cubicBezTo>
                    <a:pt x="2096" y="9930"/>
                    <a:pt x="2524" y="7608"/>
                    <a:pt x="2977" y="5215"/>
                  </a:cubicBezTo>
                  <a:cubicBezTo>
                    <a:pt x="3286" y="3501"/>
                    <a:pt x="3620" y="1703"/>
                    <a:pt x="32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2736;p82">
              <a:extLst>
                <a:ext uri="{FF2B5EF4-FFF2-40B4-BE49-F238E27FC236}">
                  <a16:creationId xmlns:a16="http://schemas.microsoft.com/office/drawing/2014/main" id="{094D45B9-9752-72C0-2003-8C2E7A3D1D5F}"/>
                </a:ext>
              </a:extLst>
            </p:cNvPr>
            <p:cNvSpPr/>
            <p:nvPr/>
          </p:nvSpPr>
          <p:spPr>
            <a:xfrm>
              <a:off x="4965500" y="6115175"/>
              <a:ext cx="54775" cy="305125"/>
            </a:xfrm>
            <a:custGeom>
              <a:avLst/>
              <a:gdLst/>
              <a:ahLst/>
              <a:cxnLst/>
              <a:rect l="l" t="t" r="r" b="b"/>
              <a:pathLst>
                <a:path w="2191" h="12205" extrusionOk="0">
                  <a:moveTo>
                    <a:pt x="2191" y="0"/>
                  </a:moveTo>
                  <a:lnTo>
                    <a:pt x="2191" y="0"/>
                  </a:lnTo>
                  <a:cubicBezTo>
                    <a:pt x="1334" y="1905"/>
                    <a:pt x="667" y="3905"/>
                    <a:pt x="333" y="5953"/>
                  </a:cubicBezTo>
                  <a:cubicBezTo>
                    <a:pt x="0" y="8037"/>
                    <a:pt x="48" y="10132"/>
                    <a:pt x="274" y="12204"/>
                  </a:cubicBezTo>
                  <a:cubicBezTo>
                    <a:pt x="405" y="10120"/>
                    <a:pt x="441" y="8049"/>
                    <a:pt x="786" y="6025"/>
                  </a:cubicBezTo>
                  <a:cubicBezTo>
                    <a:pt x="1107" y="4001"/>
                    <a:pt x="1691" y="2024"/>
                    <a:pt x="2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2737;p82">
              <a:extLst>
                <a:ext uri="{FF2B5EF4-FFF2-40B4-BE49-F238E27FC236}">
                  <a16:creationId xmlns:a16="http://schemas.microsoft.com/office/drawing/2014/main" id="{AB4D6A81-3023-050F-8F6F-92B3DFBA03E2}"/>
                </a:ext>
              </a:extLst>
            </p:cNvPr>
            <p:cNvSpPr/>
            <p:nvPr/>
          </p:nvSpPr>
          <p:spPr>
            <a:xfrm>
              <a:off x="4799100" y="6040150"/>
              <a:ext cx="81875" cy="309000"/>
            </a:xfrm>
            <a:custGeom>
              <a:avLst/>
              <a:gdLst/>
              <a:ahLst/>
              <a:cxnLst/>
              <a:rect l="l" t="t" r="r" b="b"/>
              <a:pathLst>
                <a:path w="3275" h="12360" extrusionOk="0">
                  <a:moveTo>
                    <a:pt x="2084" y="1"/>
                  </a:moveTo>
                  <a:lnTo>
                    <a:pt x="2084" y="1"/>
                  </a:lnTo>
                  <a:cubicBezTo>
                    <a:pt x="0" y="4620"/>
                    <a:pt x="810" y="8704"/>
                    <a:pt x="3060" y="12359"/>
                  </a:cubicBezTo>
                  <a:cubicBezTo>
                    <a:pt x="3275" y="9919"/>
                    <a:pt x="3156" y="7573"/>
                    <a:pt x="3013" y="5120"/>
                  </a:cubicBezTo>
                  <a:cubicBezTo>
                    <a:pt x="2929" y="3394"/>
                    <a:pt x="2834" y="1561"/>
                    <a:pt x="20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2738;p82">
              <a:extLst>
                <a:ext uri="{FF2B5EF4-FFF2-40B4-BE49-F238E27FC236}">
                  <a16:creationId xmlns:a16="http://schemas.microsoft.com/office/drawing/2014/main" id="{5B77DF4C-3E92-05A3-65E2-78D6F1A2687F}"/>
                </a:ext>
              </a:extLst>
            </p:cNvPr>
            <p:cNvSpPr/>
            <p:nvPr/>
          </p:nvSpPr>
          <p:spPr>
            <a:xfrm>
              <a:off x="4836600" y="6040150"/>
              <a:ext cx="37825" cy="307500"/>
            </a:xfrm>
            <a:custGeom>
              <a:avLst/>
              <a:gdLst/>
              <a:ahLst/>
              <a:cxnLst/>
              <a:rect l="l" t="t" r="r" b="b"/>
              <a:pathLst>
                <a:path w="1513" h="12300" extrusionOk="0">
                  <a:moveTo>
                    <a:pt x="584" y="1"/>
                  </a:moveTo>
                  <a:lnTo>
                    <a:pt x="584" y="1"/>
                  </a:lnTo>
                  <a:cubicBezTo>
                    <a:pt x="191" y="2037"/>
                    <a:pt x="1" y="4132"/>
                    <a:pt x="132" y="6216"/>
                  </a:cubicBezTo>
                  <a:cubicBezTo>
                    <a:pt x="286" y="8311"/>
                    <a:pt x="810" y="10335"/>
                    <a:pt x="1513" y="12300"/>
                  </a:cubicBezTo>
                  <a:cubicBezTo>
                    <a:pt x="1179" y="10252"/>
                    <a:pt x="727" y="8240"/>
                    <a:pt x="596" y="6192"/>
                  </a:cubicBezTo>
                  <a:cubicBezTo>
                    <a:pt x="441" y="4144"/>
                    <a:pt x="548" y="2084"/>
                    <a:pt x="5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2739;p82">
              <a:extLst>
                <a:ext uri="{FF2B5EF4-FFF2-40B4-BE49-F238E27FC236}">
                  <a16:creationId xmlns:a16="http://schemas.microsoft.com/office/drawing/2014/main" id="{A14CB83C-F140-E39A-EDA5-B5CB8ADE78CA}"/>
                </a:ext>
              </a:extLst>
            </p:cNvPr>
            <p:cNvSpPr/>
            <p:nvPr/>
          </p:nvSpPr>
          <p:spPr>
            <a:xfrm>
              <a:off x="4717850" y="5983600"/>
              <a:ext cx="82175" cy="308700"/>
            </a:xfrm>
            <a:custGeom>
              <a:avLst/>
              <a:gdLst/>
              <a:ahLst/>
              <a:cxnLst/>
              <a:rect l="l" t="t" r="r" b="b"/>
              <a:pathLst>
                <a:path w="3287" h="12348" extrusionOk="0">
                  <a:moveTo>
                    <a:pt x="2798" y="1"/>
                  </a:moveTo>
                  <a:cubicBezTo>
                    <a:pt x="0" y="4227"/>
                    <a:pt x="155" y="8371"/>
                    <a:pt x="1774" y="12347"/>
                  </a:cubicBezTo>
                  <a:cubicBezTo>
                    <a:pt x="2369" y="9966"/>
                    <a:pt x="2619" y="7633"/>
                    <a:pt x="2893" y="5204"/>
                  </a:cubicBezTo>
                  <a:cubicBezTo>
                    <a:pt x="3084" y="3477"/>
                    <a:pt x="3286" y="1668"/>
                    <a:pt x="279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2740;p82">
              <a:extLst>
                <a:ext uri="{FF2B5EF4-FFF2-40B4-BE49-F238E27FC236}">
                  <a16:creationId xmlns:a16="http://schemas.microsoft.com/office/drawing/2014/main" id="{C78BED4F-005F-33C9-2C8A-2AFAE29C1217}"/>
                </a:ext>
              </a:extLst>
            </p:cNvPr>
            <p:cNvSpPr/>
            <p:nvPr/>
          </p:nvSpPr>
          <p:spPr>
            <a:xfrm>
              <a:off x="4747300" y="5983000"/>
              <a:ext cx="40525" cy="307800"/>
            </a:xfrm>
            <a:custGeom>
              <a:avLst/>
              <a:gdLst/>
              <a:ahLst/>
              <a:cxnLst/>
              <a:rect l="l" t="t" r="r" b="b"/>
              <a:pathLst>
                <a:path w="1621" h="12312" extrusionOk="0">
                  <a:moveTo>
                    <a:pt x="1620" y="1"/>
                  </a:moveTo>
                  <a:lnTo>
                    <a:pt x="1620" y="1"/>
                  </a:lnTo>
                  <a:cubicBezTo>
                    <a:pt x="906" y="1953"/>
                    <a:pt x="370" y="3989"/>
                    <a:pt x="179" y="6073"/>
                  </a:cubicBezTo>
                  <a:cubicBezTo>
                    <a:pt x="1" y="8180"/>
                    <a:pt x="191" y="10276"/>
                    <a:pt x="560" y="12312"/>
                  </a:cubicBezTo>
                  <a:cubicBezTo>
                    <a:pt x="560" y="10228"/>
                    <a:pt x="441" y="8157"/>
                    <a:pt x="644" y="6121"/>
                  </a:cubicBezTo>
                  <a:cubicBezTo>
                    <a:pt x="810" y="4085"/>
                    <a:pt x="1251" y="2061"/>
                    <a:pt x="16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2741;p82">
              <a:extLst>
                <a:ext uri="{FF2B5EF4-FFF2-40B4-BE49-F238E27FC236}">
                  <a16:creationId xmlns:a16="http://schemas.microsoft.com/office/drawing/2014/main" id="{F28B3F09-95C6-34AD-B628-1BA442FD35EB}"/>
                </a:ext>
              </a:extLst>
            </p:cNvPr>
            <p:cNvSpPr/>
            <p:nvPr/>
          </p:nvSpPr>
          <p:spPr>
            <a:xfrm>
              <a:off x="4627350" y="5900250"/>
              <a:ext cx="103900" cy="301250"/>
            </a:xfrm>
            <a:custGeom>
              <a:avLst/>
              <a:gdLst/>
              <a:ahLst/>
              <a:cxnLst/>
              <a:rect l="l" t="t" r="r" b="b"/>
              <a:pathLst>
                <a:path w="4156" h="12050" extrusionOk="0">
                  <a:moveTo>
                    <a:pt x="3918" y="1"/>
                  </a:moveTo>
                  <a:cubicBezTo>
                    <a:pt x="513" y="3751"/>
                    <a:pt x="1" y="7871"/>
                    <a:pt x="1001" y="12050"/>
                  </a:cubicBezTo>
                  <a:cubicBezTo>
                    <a:pt x="1953" y="9800"/>
                    <a:pt x="2560" y="7526"/>
                    <a:pt x="3203" y="5156"/>
                  </a:cubicBezTo>
                  <a:cubicBezTo>
                    <a:pt x="3668" y="3478"/>
                    <a:pt x="4156" y="1727"/>
                    <a:pt x="391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2742;p82">
              <a:extLst>
                <a:ext uri="{FF2B5EF4-FFF2-40B4-BE49-F238E27FC236}">
                  <a16:creationId xmlns:a16="http://schemas.microsoft.com/office/drawing/2014/main" id="{19440903-8CAC-33C4-BEC4-AA13CDF57AD2}"/>
                </a:ext>
              </a:extLst>
            </p:cNvPr>
            <p:cNvSpPr/>
            <p:nvPr/>
          </p:nvSpPr>
          <p:spPr>
            <a:xfrm>
              <a:off x="4650575" y="5900250"/>
              <a:ext cx="74725" cy="299775"/>
            </a:xfrm>
            <a:custGeom>
              <a:avLst/>
              <a:gdLst/>
              <a:ahLst/>
              <a:cxnLst/>
              <a:rect l="l" t="t" r="r" b="b"/>
              <a:pathLst>
                <a:path w="2989" h="11991" extrusionOk="0">
                  <a:moveTo>
                    <a:pt x="2989" y="1"/>
                  </a:moveTo>
                  <a:cubicBezTo>
                    <a:pt x="1977" y="1811"/>
                    <a:pt x="1143" y="3751"/>
                    <a:pt x="619" y="5775"/>
                  </a:cubicBezTo>
                  <a:cubicBezTo>
                    <a:pt x="119" y="7811"/>
                    <a:pt x="0" y="9907"/>
                    <a:pt x="36" y="11990"/>
                  </a:cubicBezTo>
                  <a:cubicBezTo>
                    <a:pt x="357" y="9943"/>
                    <a:pt x="560" y="7883"/>
                    <a:pt x="1072" y="5894"/>
                  </a:cubicBezTo>
                  <a:cubicBezTo>
                    <a:pt x="1560" y="3894"/>
                    <a:pt x="2310" y="1965"/>
                    <a:pt x="298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2743;p82">
              <a:extLst>
                <a:ext uri="{FF2B5EF4-FFF2-40B4-BE49-F238E27FC236}">
                  <a16:creationId xmlns:a16="http://schemas.microsoft.com/office/drawing/2014/main" id="{2D33B321-0EDB-2C0D-8BAC-1EDF6D8BA92A}"/>
                </a:ext>
              </a:extLst>
            </p:cNvPr>
            <p:cNvSpPr/>
            <p:nvPr/>
          </p:nvSpPr>
          <p:spPr>
            <a:xfrm>
              <a:off x="4565450" y="5756500"/>
              <a:ext cx="136925" cy="279525"/>
            </a:xfrm>
            <a:custGeom>
              <a:avLst/>
              <a:gdLst/>
              <a:ahLst/>
              <a:cxnLst/>
              <a:rect l="l" t="t" r="r" b="b"/>
              <a:pathLst>
                <a:path w="5477" h="11181" extrusionOk="0">
                  <a:moveTo>
                    <a:pt x="5477" y="0"/>
                  </a:moveTo>
                  <a:lnTo>
                    <a:pt x="5477" y="0"/>
                  </a:lnTo>
                  <a:cubicBezTo>
                    <a:pt x="1345" y="2953"/>
                    <a:pt x="0" y="6894"/>
                    <a:pt x="95" y="11180"/>
                  </a:cubicBezTo>
                  <a:cubicBezTo>
                    <a:pt x="1500" y="9168"/>
                    <a:pt x="2572" y="7072"/>
                    <a:pt x="3703" y="4894"/>
                  </a:cubicBezTo>
                  <a:cubicBezTo>
                    <a:pt x="4489" y="3346"/>
                    <a:pt x="5334" y="1727"/>
                    <a:pt x="547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2744;p82">
              <a:extLst>
                <a:ext uri="{FF2B5EF4-FFF2-40B4-BE49-F238E27FC236}">
                  <a16:creationId xmlns:a16="http://schemas.microsoft.com/office/drawing/2014/main" id="{24D7AE9F-4E30-E14B-8B9D-DB0E1029ED9C}"/>
                </a:ext>
              </a:extLst>
            </p:cNvPr>
            <p:cNvSpPr/>
            <p:nvPr/>
          </p:nvSpPr>
          <p:spPr>
            <a:xfrm>
              <a:off x="4567525" y="5756500"/>
              <a:ext cx="134275" cy="278025"/>
            </a:xfrm>
            <a:custGeom>
              <a:avLst/>
              <a:gdLst/>
              <a:ahLst/>
              <a:cxnLst/>
              <a:rect l="l" t="t" r="r" b="b"/>
              <a:pathLst>
                <a:path w="5371" h="11121" extrusionOk="0">
                  <a:moveTo>
                    <a:pt x="5370" y="0"/>
                  </a:moveTo>
                  <a:lnTo>
                    <a:pt x="5370" y="0"/>
                  </a:lnTo>
                  <a:cubicBezTo>
                    <a:pt x="4013" y="1560"/>
                    <a:pt x="2798" y="3274"/>
                    <a:pt x="1858" y="5156"/>
                  </a:cubicBezTo>
                  <a:cubicBezTo>
                    <a:pt x="953" y="7061"/>
                    <a:pt x="393" y="9085"/>
                    <a:pt x="0" y="11121"/>
                  </a:cubicBezTo>
                  <a:cubicBezTo>
                    <a:pt x="727" y="9168"/>
                    <a:pt x="1370" y="7203"/>
                    <a:pt x="2275" y="5358"/>
                  </a:cubicBezTo>
                  <a:cubicBezTo>
                    <a:pt x="3167" y="3513"/>
                    <a:pt x="4299" y="1786"/>
                    <a:pt x="53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2745;p82">
              <a:extLst>
                <a:ext uri="{FF2B5EF4-FFF2-40B4-BE49-F238E27FC236}">
                  <a16:creationId xmlns:a16="http://schemas.microsoft.com/office/drawing/2014/main" id="{94E71863-A61B-38CB-08B8-6E13941FB222}"/>
                </a:ext>
              </a:extLst>
            </p:cNvPr>
            <p:cNvSpPr/>
            <p:nvPr/>
          </p:nvSpPr>
          <p:spPr>
            <a:xfrm>
              <a:off x="4535075" y="5601125"/>
              <a:ext cx="136950" cy="279225"/>
            </a:xfrm>
            <a:custGeom>
              <a:avLst/>
              <a:gdLst/>
              <a:ahLst/>
              <a:cxnLst/>
              <a:rect l="l" t="t" r="r" b="b"/>
              <a:pathLst>
                <a:path w="5478" h="11169" extrusionOk="0">
                  <a:moveTo>
                    <a:pt x="5478" y="0"/>
                  </a:moveTo>
                  <a:lnTo>
                    <a:pt x="5478" y="0"/>
                  </a:lnTo>
                  <a:cubicBezTo>
                    <a:pt x="1358" y="2941"/>
                    <a:pt x="1" y="6882"/>
                    <a:pt x="108" y="11168"/>
                  </a:cubicBezTo>
                  <a:cubicBezTo>
                    <a:pt x="1513" y="9168"/>
                    <a:pt x="2596" y="7061"/>
                    <a:pt x="3703" y="4894"/>
                  </a:cubicBezTo>
                  <a:cubicBezTo>
                    <a:pt x="4501" y="3346"/>
                    <a:pt x="5347" y="1727"/>
                    <a:pt x="547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2746;p82">
              <a:extLst>
                <a:ext uri="{FF2B5EF4-FFF2-40B4-BE49-F238E27FC236}">
                  <a16:creationId xmlns:a16="http://schemas.microsoft.com/office/drawing/2014/main" id="{53DFBBED-5DD2-5615-F6D3-668495A0CE44}"/>
                </a:ext>
              </a:extLst>
            </p:cNvPr>
            <p:cNvSpPr/>
            <p:nvPr/>
          </p:nvSpPr>
          <p:spPr>
            <a:xfrm>
              <a:off x="4537750" y="5601125"/>
              <a:ext cx="134275" cy="277725"/>
            </a:xfrm>
            <a:custGeom>
              <a:avLst/>
              <a:gdLst/>
              <a:ahLst/>
              <a:cxnLst/>
              <a:rect l="l" t="t" r="r" b="b"/>
              <a:pathLst>
                <a:path w="5371" h="11109" extrusionOk="0">
                  <a:moveTo>
                    <a:pt x="5371" y="0"/>
                  </a:moveTo>
                  <a:lnTo>
                    <a:pt x="5371" y="0"/>
                  </a:lnTo>
                  <a:cubicBezTo>
                    <a:pt x="4001" y="1560"/>
                    <a:pt x="2787" y="3274"/>
                    <a:pt x="1858" y="5144"/>
                  </a:cubicBezTo>
                  <a:cubicBezTo>
                    <a:pt x="953" y="7049"/>
                    <a:pt x="394" y="9073"/>
                    <a:pt x="1" y="11109"/>
                  </a:cubicBezTo>
                  <a:cubicBezTo>
                    <a:pt x="727" y="9168"/>
                    <a:pt x="1370" y="7203"/>
                    <a:pt x="2275" y="5358"/>
                  </a:cubicBezTo>
                  <a:cubicBezTo>
                    <a:pt x="3168" y="3501"/>
                    <a:pt x="4299" y="1786"/>
                    <a:pt x="53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2747;p82">
              <a:extLst>
                <a:ext uri="{FF2B5EF4-FFF2-40B4-BE49-F238E27FC236}">
                  <a16:creationId xmlns:a16="http://schemas.microsoft.com/office/drawing/2014/main" id="{349E15AC-4817-C5BD-4D64-D33740199C67}"/>
                </a:ext>
              </a:extLst>
            </p:cNvPr>
            <p:cNvSpPr/>
            <p:nvPr/>
          </p:nvSpPr>
          <p:spPr>
            <a:xfrm>
              <a:off x="4345475" y="5636525"/>
              <a:ext cx="192000" cy="243525"/>
            </a:xfrm>
            <a:custGeom>
              <a:avLst/>
              <a:gdLst/>
              <a:ahLst/>
              <a:cxnLst/>
              <a:rect l="l" t="t" r="r" b="b"/>
              <a:pathLst>
                <a:path w="7680" h="9741" extrusionOk="0">
                  <a:moveTo>
                    <a:pt x="0" y="1"/>
                  </a:moveTo>
                  <a:cubicBezTo>
                    <a:pt x="500" y="1668"/>
                    <a:pt x="1679" y="3073"/>
                    <a:pt x="2798" y="4394"/>
                  </a:cubicBezTo>
                  <a:cubicBezTo>
                    <a:pt x="4358" y="6287"/>
                    <a:pt x="5858" y="8109"/>
                    <a:pt x="7680" y="9740"/>
                  </a:cubicBezTo>
                  <a:cubicBezTo>
                    <a:pt x="6846" y="5525"/>
                    <a:pt x="4668" y="1989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2748;p82">
              <a:extLst>
                <a:ext uri="{FF2B5EF4-FFF2-40B4-BE49-F238E27FC236}">
                  <a16:creationId xmlns:a16="http://schemas.microsoft.com/office/drawing/2014/main" id="{CBB7FB70-44ED-10BD-BBA7-99BA2CE872DB}"/>
                </a:ext>
              </a:extLst>
            </p:cNvPr>
            <p:cNvSpPr/>
            <p:nvPr/>
          </p:nvSpPr>
          <p:spPr>
            <a:xfrm>
              <a:off x="4345475" y="5636825"/>
              <a:ext cx="192000" cy="242025"/>
            </a:xfrm>
            <a:custGeom>
              <a:avLst/>
              <a:gdLst/>
              <a:ahLst/>
              <a:cxnLst/>
              <a:rect l="l" t="t" r="r" b="b"/>
              <a:pathLst>
                <a:path w="7680" h="9681" extrusionOk="0">
                  <a:moveTo>
                    <a:pt x="0" y="1"/>
                  </a:moveTo>
                  <a:lnTo>
                    <a:pt x="0" y="1"/>
                  </a:lnTo>
                  <a:cubicBezTo>
                    <a:pt x="1429" y="1501"/>
                    <a:pt x="2917" y="2942"/>
                    <a:pt x="4191" y="4561"/>
                  </a:cubicBezTo>
                  <a:cubicBezTo>
                    <a:pt x="5489" y="6156"/>
                    <a:pt x="6537" y="7942"/>
                    <a:pt x="7680" y="9681"/>
                  </a:cubicBezTo>
                  <a:cubicBezTo>
                    <a:pt x="6846" y="7764"/>
                    <a:pt x="5858" y="5918"/>
                    <a:pt x="4549" y="4263"/>
                  </a:cubicBezTo>
                  <a:cubicBezTo>
                    <a:pt x="3239" y="2632"/>
                    <a:pt x="1679" y="1227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2749;p82">
              <a:extLst>
                <a:ext uri="{FF2B5EF4-FFF2-40B4-BE49-F238E27FC236}">
                  <a16:creationId xmlns:a16="http://schemas.microsoft.com/office/drawing/2014/main" id="{435E5197-3CAC-BC38-BC4D-D89262B00402}"/>
                </a:ext>
              </a:extLst>
            </p:cNvPr>
            <p:cNvSpPr/>
            <p:nvPr/>
          </p:nvSpPr>
          <p:spPr>
            <a:xfrm>
              <a:off x="4326425" y="5838650"/>
              <a:ext cx="239625" cy="197075"/>
            </a:xfrm>
            <a:custGeom>
              <a:avLst/>
              <a:gdLst/>
              <a:ahLst/>
              <a:cxnLst/>
              <a:rect l="l" t="t" r="r" b="b"/>
              <a:pathLst>
                <a:path w="9585" h="7883" extrusionOk="0">
                  <a:moveTo>
                    <a:pt x="0" y="0"/>
                  </a:moveTo>
                  <a:cubicBezTo>
                    <a:pt x="846" y="1524"/>
                    <a:pt x="2310" y="2643"/>
                    <a:pt x="3679" y="3691"/>
                  </a:cubicBezTo>
                  <a:cubicBezTo>
                    <a:pt x="5608" y="5215"/>
                    <a:pt x="7477" y="6656"/>
                    <a:pt x="9585" y="7882"/>
                  </a:cubicBezTo>
                  <a:cubicBezTo>
                    <a:pt x="7858" y="3941"/>
                    <a:pt x="4989" y="94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2750;p82">
              <a:extLst>
                <a:ext uri="{FF2B5EF4-FFF2-40B4-BE49-F238E27FC236}">
                  <a16:creationId xmlns:a16="http://schemas.microsoft.com/office/drawing/2014/main" id="{77F1236F-B1FE-A557-760F-5113F1BB91DC}"/>
                </a:ext>
              </a:extLst>
            </p:cNvPr>
            <p:cNvSpPr/>
            <p:nvPr/>
          </p:nvSpPr>
          <p:spPr>
            <a:xfrm>
              <a:off x="4326425" y="5839250"/>
              <a:ext cx="239625" cy="195275"/>
            </a:xfrm>
            <a:custGeom>
              <a:avLst/>
              <a:gdLst/>
              <a:ahLst/>
              <a:cxnLst/>
              <a:rect l="l" t="t" r="r" b="b"/>
              <a:pathLst>
                <a:path w="9585" h="7811" extrusionOk="0">
                  <a:moveTo>
                    <a:pt x="0" y="0"/>
                  </a:moveTo>
                  <a:lnTo>
                    <a:pt x="0" y="0"/>
                  </a:lnTo>
                  <a:cubicBezTo>
                    <a:pt x="1727" y="1155"/>
                    <a:pt x="3489" y="2238"/>
                    <a:pt x="5084" y="3548"/>
                  </a:cubicBezTo>
                  <a:cubicBezTo>
                    <a:pt x="6680" y="4834"/>
                    <a:pt x="8097" y="6346"/>
                    <a:pt x="9585" y="7811"/>
                  </a:cubicBezTo>
                  <a:cubicBezTo>
                    <a:pt x="8359" y="6132"/>
                    <a:pt x="7013" y="4524"/>
                    <a:pt x="5370" y="3191"/>
                  </a:cubicBezTo>
                  <a:cubicBezTo>
                    <a:pt x="3727" y="1881"/>
                    <a:pt x="1905" y="845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2751;p82">
              <a:extLst>
                <a:ext uri="{FF2B5EF4-FFF2-40B4-BE49-F238E27FC236}">
                  <a16:creationId xmlns:a16="http://schemas.microsoft.com/office/drawing/2014/main" id="{2BF017F8-C238-A756-E348-8501B0FEA74B}"/>
                </a:ext>
              </a:extLst>
            </p:cNvPr>
            <p:cNvSpPr/>
            <p:nvPr/>
          </p:nvSpPr>
          <p:spPr>
            <a:xfrm>
              <a:off x="4371375" y="6076050"/>
              <a:ext cx="281000" cy="132600"/>
            </a:xfrm>
            <a:custGeom>
              <a:avLst/>
              <a:gdLst/>
              <a:ahLst/>
              <a:cxnLst/>
              <a:rect l="l" t="t" r="r" b="b"/>
              <a:pathLst>
                <a:path w="11240" h="5304" extrusionOk="0">
                  <a:moveTo>
                    <a:pt x="934" y="0"/>
                  </a:moveTo>
                  <a:cubicBezTo>
                    <a:pt x="628" y="0"/>
                    <a:pt x="317" y="10"/>
                    <a:pt x="0" y="29"/>
                  </a:cubicBezTo>
                  <a:cubicBezTo>
                    <a:pt x="1191" y="1291"/>
                    <a:pt x="2882" y="2006"/>
                    <a:pt x="4465" y="2708"/>
                  </a:cubicBezTo>
                  <a:cubicBezTo>
                    <a:pt x="6715" y="3696"/>
                    <a:pt x="8882" y="4649"/>
                    <a:pt x="11240" y="5304"/>
                  </a:cubicBezTo>
                  <a:cubicBezTo>
                    <a:pt x="8773" y="2134"/>
                    <a:pt x="5501" y="0"/>
                    <a:pt x="93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2752;p82">
              <a:extLst>
                <a:ext uri="{FF2B5EF4-FFF2-40B4-BE49-F238E27FC236}">
                  <a16:creationId xmlns:a16="http://schemas.microsoft.com/office/drawing/2014/main" id="{959616A4-65E8-AF66-BB47-486FFDB93BBA}"/>
                </a:ext>
              </a:extLst>
            </p:cNvPr>
            <p:cNvSpPr/>
            <p:nvPr/>
          </p:nvSpPr>
          <p:spPr>
            <a:xfrm>
              <a:off x="4371975" y="6077375"/>
              <a:ext cx="279800" cy="130100"/>
            </a:xfrm>
            <a:custGeom>
              <a:avLst/>
              <a:gdLst/>
              <a:ahLst/>
              <a:cxnLst/>
              <a:rect l="l" t="t" r="r" b="b"/>
              <a:pathLst>
                <a:path w="11192" h="5204" extrusionOk="0">
                  <a:moveTo>
                    <a:pt x="0" y="0"/>
                  </a:moveTo>
                  <a:lnTo>
                    <a:pt x="0" y="0"/>
                  </a:lnTo>
                  <a:cubicBezTo>
                    <a:pt x="1941" y="691"/>
                    <a:pt x="3929" y="1322"/>
                    <a:pt x="5786" y="2179"/>
                  </a:cubicBezTo>
                  <a:cubicBezTo>
                    <a:pt x="7644" y="3036"/>
                    <a:pt x="9382" y="4167"/>
                    <a:pt x="11192" y="5203"/>
                  </a:cubicBezTo>
                  <a:cubicBezTo>
                    <a:pt x="9608" y="3870"/>
                    <a:pt x="7882" y="2655"/>
                    <a:pt x="5977" y="1762"/>
                  </a:cubicBezTo>
                  <a:cubicBezTo>
                    <a:pt x="4072" y="905"/>
                    <a:pt x="2048" y="35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2753;p82">
              <a:extLst>
                <a:ext uri="{FF2B5EF4-FFF2-40B4-BE49-F238E27FC236}">
                  <a16:creationId xmlns:a16="http://schemas.microsoft.com/office/drawing/2014/main" id="{2511E172-8713-78CA-C23A-9DAB0FED8630}"/>
                </a:ext>
              </a:extLst>
            </p:cNvPr>
            <p:cNvSpPr/>
            <p:nvPr/>
          </p:nvSpPr>
          <p:spPr>
            <a:xfrm>
              <a:off x="4455300" y="6235750"/>
              <a:ext cx="308100" cy="61750"/>
            </a:xfrm>
            <a:custGeom>
              <a:avLst/>
              <a:gdLst/>
              <a:ahLst/>
              <a:cxnLst/>
              <a:rect l="l" t="t" r="r" b="b"/>
              <a:pathLst>
                <a:path w="12324" h="2470" extrusionOk="0">
                  <a:moveTo>
                    <a:pt x="4924" y="0"/>
                  </a:moveTo>
                  <a:cubicBezTo>
                    <a:pt x="3362" y="0"/>
                    <a:pt x="1724" y="317"/>
                    <a:pt x="1" y="1023"/>
                  </a:cubicBezTo>
                  <a:cubicBezTo>
                    <a:pt x="1525" y="1833"/>
                    <a:pt x="3358" y="1976"/>
                    <a:pt x="5085" y="2142"/>
                  </a:cubicBezTo>
                  <a:cubicBezTo>
                    <a:pt x="6989" y="2310"/>
                    <a:pt x="8843" y="2470"/>
                    <a:pt x="10725" y="2470"/>
                  </a:cubicBezTo>
                  <a:cubicBezTo>
                    <a:pt x="11255" y="2470"/>
                    <a:pt x="11787" y="2457"/>
                    <a:pt x="12324" y="2428"/>
                  </a:cubicBezTo>
                  <a:cubicBezTo>
                    <a:pt x="10053" y="932"/>
                    <a:pt x="7601" y="0"/>
                    <a:pt x="49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2754;p82">
              <a:extLst>
                <a:ext uri="{FF2B5EF4-FFF2-40B4-BE49-F238E27FC236}">
                  <a16:creationId xmlns:a16="http://schemas.microsoft.com/office/drawing/2014/main" id="{8B6C47A7-277A-DB4D-D6BB-100EC1A00A5B}"/>
                </a:ext>
              </a:extLst>
            </p:cNvPr>
            <p:cNvSpPr/>
            <p:nvPr/>
          </p:nvSpPr>
          <p:spPr>
            <a:xfrm>
              <a:off x="4455300" y="6253050"/>
              <a:ext cx="306925" cy="42525"/>
            </a:xfrm>
            <a:custGeom>
              <a:avLst/>
              <a:gdLst/>
              <a:ahLst/>
              <a:cxnLst/>
              <a:rect l="l" t="t" r="r" b="b"/>
              <a:pathLst>
                <a:path w="12277" h="1701" extrusionOk="0">
                  <a:moveTo>
                    <a:pt x="4017" y="0"/>
                  </a:moveTo>
                  <a:cubicBezTo>
                    <a:pt x="2669" y="0"/>
                    <a:pt x="1325" y="123"/>
                    <a:pt x="1" y="331"/>
                  </a:cubicBezTo>
                  <a:cubicBezTo>
                    <a:pt x="2084" y="379"/>
                    <a:pt x="4144" y="331"/>
                    <a:pt x="6192" y="569"/>
                  </a:cubicBezTo>
                  <a:cubicBezTo>
                    <a:pt x="8228" y="784"/>
                    <a:pt x="10240" y="1284"/>
                    <a:pt x="12276" y="1700"/>
                  </a:cubicBezTo>
                  <a:cubicBezTo>
                    <a:pt x="10335" y="950"/>
                    <a:pt x="8335" y="331"/>
                    <a:pt x="6228" y="117"/>
                  </a:cubicBezTo>
                  <a:cubicBezTo>
                    <a:pt x="5491" y="37"/>
                    <a:pt x="4753" y="0"/>
                    <a:pt x="401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2755;p82">
              <a:extLst>
                <a:ext uri="{FF2B5EF4-FFF2-40B4-BE49-F238E27FC236}">
                  <a16:creationId xmlns:a16="http://schemas.microsoft.com/office/drawing/2014/main" id="{E0F971BF-1EDA-8CE0-85FA-0F61AF586AC9}"/>
                </a:ext>
              </a:extLst>
            </p:cNvPr>
            <p:cNvSpPr/>
            <p:nvPr/>
          </p:nvSpPr>
          <p:spPr>
            <a:xfrm>
              <a:off x="4569000" y="6326350"/>
              <a:ext cx="307800" cy="67950"/>
            </a:xfrm>
            <a:custGeom>
              <a:avLst/>
              <a:gdLst/>
              <a:ahLst/>
              <a:cxnLst/>
              <a:rect l="l" t="t" r="r" b="b"/>
              <a:pathLst>
                <a:path w="12312" h="2718" extrusionOk="0">
                  <a:moveTo>
                    <a:pt x="7336" y="0"/>
                  </a:moveTo>
                  <a:cubicBezTo>
                    <a:pt x="4897" y="0"/>
                    <a:pt x="2438" y="734"/>
                    <a:pt x="1" y="2507"/>
                  </a:cubicBezTo>
                  <a:cubicBezTo>
                    <a:pt x="615" y="2659"/>
                    <a:pt x="1248" y="2718"/>
                    <a:pt x="1888" y="2718"/>
                  </a:cubicBezTo>
                  <a:cubicBezTo>
                    <a:pt x="2998" y="2718"/>
                    <a:pt x="4128" y="2542"/>
                    <a:pt x="5216" y="2376"/>
                  </a:cubicBezTo>
                  <a:cubicBezTo>
                    <a:pt x="7633" y="1983"/>
                    <a:pt x="9955" y="1626"/>
                    <a:pt x="12312" y="935"/>
                  </a:cubicBezTo>
                  <a:cubicBezTo>
                    <a:pt x="10671" y="345"/>
                    <a:pt x="9008" y="0"/>
                    <a:pt x="73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2756;p82">
              <a:extLst>
                <a:ext uri="{FF2B5EF4-FFF2-40B4-BE49-F238E27FC236}">
                  <a16:creationId xmlns:a16="http://schemas.microsoft.com/office/drawing/2014/main" id="{C51D8E57-43BA-F883-FE3C-4C93040ADA67}"/>
                </a:ext>
              </a:extLst>
            </p:cNvPr>
            <p:cNvSpPr/>
            <p:nvPr/>
          </p:nvSpPr>
          <p:spPr>
            <a:xfrm>
              <a:off x="4569000" y="6342000"/>
              <a:ext cx="306625" cy="46725"/>
            </a:xfrm>
            <a:custGeom>
              <a:avLst/>
              <a:gdLst/>
              <a:ahLst/>
              <a:cxnLst/>
              <a:rect l="l" t="t" r="r" b="b"/>
              <a:pathLst>
                <a:path w="12265" h="1869" extrusionOk="0">
                  <a:moveTo>
                    <a:pt x="8570" y="0"/>
                  </a:moveTo>
                  <a:cubicBezTo>
                    <a:pt x="7717" y="0"/>
                    <a:pt x="6864" y="48"/>
                    <a:pt x="6014" y="155"/>
                  </a:cubicBezTo>
                  <a:cubicBezTo>
                    <a:pt x="3930" y="452"/>
                    <a:pt x="1918" y="1059"/>
                    <a:pt x="1" y="1869"/>
                  </a:cubicBezTo>
                  <a:cubicBezTo>
                    <a:pt x="2037" y="1405"/>
                    <a:pt x="4037" y="881"/>
                    <a:pt x="6073" y="607"/>
                  </a:cubicBezTo>
                  <a:cubicBezTo>
                    <a:pt x="8109" y="321"/>
                    <a:pt x="10181" y="345"/>
                    <a:pt x="12264" y="262"/>
                  </a:cubicBezTo>
                  <a:cubicBezTo>
                    <a:pt x="11039" y="100"/>
                    <a:pt x="9805" y="0"/>
                    <a:pt x="8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2757;p82">
              <a:extLst>
                <a:ext uri="{FF2B5EF4-FFF2-40B4-BE49-F238E27FC236}">
                  <a16:creationId xmlns:a16="http://schemas.microsoft.com/office/drawing/2014/main" id="{8C19F6B2-E424-F108-088C-6ACD29F883FF}"/>
                </a:ext>
              </a:extLst>
            </p:cNvPr>
            <p:cNvSpPr/>
            <p:nvPr/>
          </p:nvSpPr>
          <p:spPr>
            <a:xfrm>
              <a:off x="4663375" y="6401875"/>
              <a:ext cx="307800" cy="68025"/>
            </a:xfrm>
            <a:custGeom>
              <a:avLst/>
              <a:gdLst/>
              <a:ahLst/>
              <a:cxnLst/>
              <a:rect l="l" t="t" r="r" b="b"/>
              <a:pathLst>
                <a:path w="12312" h="2721" extrusionOk="0">
                  <a:moveTo>
                    <a:pt x="7356" y="1"/>
                  </a:moveTo>
                  <a:cubicBezTo>
                    <a:pt x="4914" y="1"/>
                    <a:pt x="2449" y="734"/>
                    <a:pt x="0" y="2510"/>
                  </a:cubicBezTo>
                  <a:cubicBezTo>
                    <a:pt x="616" y="2662"/>
                    <a:pt x="1247" y="2720"/>
                    <a:pt x="1883" y="2720"/>
                  </a:cubicBezTo>
                  <a:cubicBezTo>
                    <a:pt x="2996" y="2720"/>
                    <a:pt x="4125" y="2541"/>
                    <a:pt x="5215" y="2367"/>
                  </a:cubicBezTo>
                  <a:cubicBezTo>
                    <a:pt x="7644" y="1986"/>
                    <a:pt x="9966" y="1629"/>
                    <a:pt x="12311" y="927"/>
                  </a:cubicBezTo>
                  <a:cubicBezTo>
                    <a:pt x="10679" y="342"/>
                    <a:pt x="9023" y="1"/>
                    <a:pt x="73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2758;p82">
              <a:extLst>
                <a:ext uri="{FF2B5EF4-FFF2-40B4-BE49-F238E27FC236}">
                  <a16:creationId xmlns:a16="http://schemas.microsoft.com/office/drawing/2014/main" id="{DE8D1A4C-190E-3EB9-FF8D-856E1BACD0CB}"/>
                </a:ext>
              </a:extLst>
            </p:cNvPr>
            <p:cNvSpPr/>
            <p:nvPr/>
          </p:nvSpPr>
          <p:spPr>
            <a:xfrm>
              <a:off x="4663675" y="6417475"/>
              <a:ext cx="306600" cy="46875"/>
            </a:xfrm>
            <a:custGeom>
              <a:avLst/>
              <a:gdLst/>
              <a:ahLst/>
              <a:cxnLst/>
              <a:rect l="l" t="t" r="r" b="b"/>
              <a:pathLst>
                <a:path w="12264" h="1875" extrusionOk="0">
                  <a:moveTo>
                    <a:pt x="8552" y="0"/>
                  </a:moveTo>
                  <a:cubicBezTo>
                    <a:pt x="7705" y="0"/>
                    <a:pt x="6858" y="49"/>
                    <a:pt x="6013" y="160"/>
                  </a:cubicBezTo>
                  <a:cubicBezTo>
                    <a:pt x="3929" y="457"/>
                    <a:pt x="1917" y="1065"/>
                    <a:pt x="0" y="1874"/>
                  </a:cubicBezTo>
                  <a:cubicBezTo>
                    <a:pt x="2036" y="1422"/>
                    <a:pt x="4024" y="886"/>
                    <a:pt x="6072" y="600"/>
                  </a:cubicBezTo>
                  <a:cubicBezTo>
                    <a:pt x="8108" y="326"/>
                    <a:pt x="10180" y="350"/>
                    <a:pt x="12264" y="267"/>
                  </a:cubicBezTo>
                  <a:cubicBezTo>
                    <a:pt x="11032" y="104"/>
                    <a:pt x="9793" y="0"/>
                    <a:pt x="855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2759;p82">
              <a:extLst>
                <a:ext uri="{FF2B5EF4-FFF2-40B4-BE49-F238E27FC236}">
                  <a16:creationId xmlns:a16="http://schemas.microsoft.com/office/drawing/2014/main" id="{46B49085-3403-E556-B4EF-813949E975D8}"/>
                </a:ext>
              </a:extLst>
            </p:cNvPr>
            <p:cNvSpPr/>
            <p:nvPr/>
          </p:nvSpPr>
          <p:spPr>
            <a:xfrm>
              <a:off x="4517225" y="5583250"/>
              <a:ext cx="553350" cy="981100"/>
            </a:xfrm>
            <a:custGeom>
              <a:avLst/>
              <a:gdLst/>
              <a:ahLst/>
              <a:cxnLst/>
              <a:rect l="l" t="t" r="r" b="b"/>
              <a:pathLst>
                <a:path w="22134" h="39244" extrusionOk="0">
                  <a:moveTo>
                    <a:pt x="226" y="1"/>
                  </a:moveTo>
                  <a:cubicBezTo>
                    <a:pt x="107" y="1"/>
                    <a:pt x="0" y="96"/>
                    <a:pt x="0" y="227"/>
                  </a:cubicBezTo>
                  <a:cubicBezTo>
                    <a:pt x="48" y="3549"/>
                    <a:pt x="96" y="6978"/>
                    <a:pt x="369" y="10323"/>
                  </a:cubicBezTo>
                  <a:cubicBezTo>
                    <a:pt x="596" y="13074"/>
                    <a:pt x="1036" y="16669"/>
                    <a:pt x="2370" y="20063"/>
                  </a:cubicBezTo>
                  <a:cubicBezTo>
                    <a:pt x="3310" y="22444"/>
                    <a:pt x="5108" y="25730"/>
                    <a:pt x="8382" y="27897"/>
                  </a:cubicBezTo>
                  <a:cubicBezTo>
                    <a:pt x="9466" y="28635"/>
                    <a:pt x="10656" y="29183"/>
                    <a:pt x="11823" y="29719"/>
                  </a:cubicBezTo>
                  <a:cubicBezTo>
                    <a:pt x="12657" y="30124"/>
                    <a:pt x="13538" y="30516"/>
                    <a:pt x="14347" y="30981"/>
                  </a:cubicBezTo>
                  <a:cubicBezTo>
                    <a:pt x="17598" y="32814"/>
                    <a:pt x="20181" y="35696"/>
                    <a:pt x="21658" y="39113"/>
                  </a:cubicBezTo>
                  <a:cubicBezTo>
                    <a:pt x="21693" y="39196"/>
                    <a:pt x="21777" y="39244"/>
                    <a:pt x="21872" y="39244"/>
                  </a:cubicBezTo>
                  <a:cubicBezTo>
                    <a:pt x="21896" y="39244"/>
                    <a:pt x="21932" y="39232"/>
                    <a:pt x="21967" y="39220"/>
                  </a:cubicBezTo>
                  <a:cubicBezTo>
                    <a:pt x="22086" y="39184"/>
                    <a:pt x="22134" y="39041"/>
                    <a:pt x="22086" y="38922"/>
                  </a:cubicBezTo>
                  <a:cubicBezTo>
                    <a:pt x="20574" y="35434"/>
                    <a:pt x="17907" y="32469"/>
                    <a:pt x="14585" y="30576"/>
                  </a:cubicBezTo>
                  <a:cubicBezTo>
                    <a:pt x="13752" y="30100"/>
                    <a:pt x="12859" y="29707"/>
                    <a:pt x="12014" y="29302"/>
                  </a:cubicBezTo>
                  <a:cubicBezTo>
                    <a:pt x="10883" y="28766"/>
                    <a:pt x="9692" y="28219"/>
                    <a:pt x="8632" y="27516"/>
                  </a:cubicBezTo>
                  <a:cubicBezTo>
                    <a:pt x="5453" y="25421"/>
                    <a:pt x="3691" y="22194"/>
                    <a:pt x="2786" y="19884"/>
                  </a:cubicBezTo>
                  <a:cubicBezTo>
                    <a:pt x="1477" y="16539"/>
                    <a:pt x="1048" y="12990"/>
                    <a:pt x="822" y="10276"/>
                  </a:cubicBezTo>
                  <a:cubicBezTo>
                    <a:pt x="560" y="6930"/>
                    <a:pt x="488" y="3525"/>
                    <a:pt x="453" y="215"/>
                  </a:cubicBezTo>
                  <a:cubicBezTo>
                    <a:pt x="453" y="96"/>
                    <a:pt x="346" y="1"/>
                    <a:pt x="2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" name="Google Shape;1560;p44">
            <a:extLst>
              <a:ext uri="{FF2B5EF4-FFF2-40B4-BE49-F238E27FC236}">
                <a16:creationId xmlns:a16="http://schemas.microsoft.com/office/drawing/2014/main" id="{4876C934-2FCF-8419-5A95-9B9F9863A492}"/>
              </a:ext>
            </a:extLst>
          </p:cNvPr>
          <p:cNvGrpSpPr/>
          <p:nvPr/>
        </p:nvGrpSpPr>
        <p:grpSpPr>
          <a:xfrm rot="2668450" flipH="1">
            <a:off x="-71794" y="-70680"/>
            <a:ext cx="813197" cy="1043071"/>
            <a:chOff x="5413032" y="2915892"/>
            <a:chExt cx="344933" cy="428708"/>
          </a:xfrm>
          <a:solidFill>
            <a:schemeClr val="accent3">
              <a:lumMod val="60000"/>
              <a:lumOff val="40000"/>
            </a:schemeClr>
          </a:solidFill>
        </p:grpSpPr>
        <p:sp>
          <p:nvSpPr>
            <p:cNvPr id="119" name="Google Shape;1561;p44">
              <a:extLst>
                <a:ext uri="{FF2B5EF4-FFF2-40B4-BE49-F238E27FC236}">
                  <a16:creationId xmlns:a16="http://schemas.microsoft.com/office/drawing/2014/main" id="{BE9747E1-BDA3-FEA4-C272-52D5B822308A}"/>
                </a:ext>
              </a:extLst>
            </p:cNvPr>
            <p:cNvSpPr/>
            <p:nvPr/>
          </p:nvSpPr>
          <p:spPr>
            <a:xfrm>
              <a:off x="5413032" y="3177621"/>
              <a:ext cx="196838" cy="166979"/>
            </a:xfrm>
            <a:custGeom>
              <a:avLst/>
              <a:gdLst/>
              <a:ahLst/>
              <a:cxnLst/>
              <a:rect l="l" t="t" r="r" b="b"/>
              <a:pathLst>
                <a:path w="10007" h="8489" extrusionOk="0">
                  <a:moveTo>
                    <a:pt x="3591" y="0"/>
                  </a:moveTo>
                  <a:cubicBezTo>
                    <a:pt x="3494" y="0"/>
                    <a:pt x="3391" y="11"/>
                    <a:pt x="3282" y="35"/>
                  </a:cubicBezTo>
                  <a:cubicBezTo>
                    <a:pt x="1568" y="391"/>
                    <a:pt x="2982" y="3397"/>
                    <a:pt x="2982" y="3397"/>
                  </a:cubicBezTo>
                  <a:cubicBezTo>
                    <a:pt x="2982" y="3397"/>
                    <a:pt x="2088" y="3039"/>
                    <a:pt x="1301" y="3039"/>
                  </a:cubicBezTo>
                  <a:cubicBezTo>
                    <a:pt x="609" y="3039"/>
                    <a:pt x="1" y="3316"/>
                    <a:pt x="154" y="4354"/>
                  </a:cubicBezTo>
                  <a:cubicBezTo>
                    <a:pt x="354" y="5707"/>
                    <a:pt x="1697" y="5973"/>
                    <a:pt x="2721" y="5973"/>
                  </a:cubicBezTo>
                  <a:cubicBezTo>
                    <a:pt x="3382" y="5973"/>
                    <a:pt x="3910" y="5862"/>
                    <a:pt x="3911" y="5862"/>
                  </a:cubicBezTo>
                  <a:lnTo>
                    <a:pt x="3911" y="5862"/>
                  </a:lnTo>
                  <a:cubicBezTo>
                    <a:pt x="3911" y="5862"/>
                    <a:pt x="3453" y="8295"/>
                    <a:pt x="5645" y="8482"/>
                  </a:cubicBezTo>
                  <a:cubicBezTo>
                    <a:pt x="5695" y="8486"/>
                    <a:pt x="5743" y="8488"/>
                    <a:pt x="5788" y="8488"/>
                  </a:cubicBezTo>
                  <a:cubicBezTo>
                    <a:pt x="7743" y="8488"/>
                    <a:pt x="5710" y="4841"/>
                    <a:pt x="5710" y="4840"/>
                  </a:cubicBezTo>
                  <a:lnTo>
                    <a:pt x="5710" y="4840"/>
                  </a:lnTo>
                  <a:cubicBezTo>
                    <a:pt x="5710" y="4841"/>
                    <a:pt x="7211" y="6107"/>
                    <a:pt x="8380" y="6107"/>
                  </a:cubicBezTo>
                  <a:cubicBezTo>
                    <a:pt x="8894" y="6107"/>
                    <a:pt x="9344" y="5861"/>
                    <a:pt x="9573" y="5154"/>
                  </a:cubicBezTo>
                  <a:cubicBezTo>
                    <a:pt x="10007" y="3829"/>
                    <a:pt x="8886" y="3546"/>
                    <a:pt x="7849" y="3546"/>
                  </a:cubicBezTo>
                  <a:cubicBezTo>
                    <a:pt x="7074" y="3546"/>
                    <a:pt x="6346" y="3704"/>
                    <a:pt x="6346" y="3704"/>
                  </a:cubicBezTo>
                  <a:cubicBezTo>
                    <a:pt x="6346" y="3704"/>
                    <a:pt x="6639" y="3569"/>
                    <a:pt x="7016" y="3354"/>
                  </a:cubicBezTo>
                  <a:cubicBezTo>
                    <a:pt x="7988" y="2811"/>
                    <a:pt x="9553" y="1748"/>
                    <a:pt x="8452" y="1063"/>
                  </a:cubicBezTo>
                  <a:cubicBezTo>
                    <a:pt x="8181" y="893"/>
                    <a:pt x="7903" y="822"/>
                    <a:pt x="7628" y="822"/>
                  </a:cubicBezTo>
                  <a:cubicBezTo>
                    <a:pt x="6347" y="822"/>
                    <a:pt x="5146" y="2348"/>
                    <a:pt x="5146" y="2348"/>
                  </a:cubicBezTo>
                  <a:cubicBezTo>
                    <a:pt x="5146" y="2348"/>
                    <a:pt x="5014" y="0"/>
                    <a:pt x="35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0" name="Google Shape;1562;p44">
              <a:extLst>
                <a:ext uri="{FF2B5EF4-FFF2-40B4-BE49-F238E27FC236}">
                  <a16:creationId xmlns:a16="http://schemas.microsoft.com/office/drawing/2014/main" id="{F7860355-9EAD-ABA6-B49E-12A9C23CE46A}"/>
                </a:ext>
              </a:extLst>
            </p:cNvPr>
            <p:cNvSpPr/>
            <p:nvPr/>
          </p:nvSpPr>
          <p:spPr>
            <a:xfrm>
              <a:off x="5504537" y="3232599"/>
              <a:ext cx="17585" cy="15559"/>
            </a:xfrm>
            <a:custGeom>
              <a:avLst/>
              <a:gdLst/>
              <a:ahLst/>
              <a:cxnLst/>
              <a:rect l="l" t="t" r="r" b="b"/>
              <a:pathLst>
                <a:path w="894" h="791" extrusionOk="0">
                  <a:moveTo>
                    <a:pt x="445" y="1"/>
                  </a:moveTo>
                  <a:cubicBezTo>
                    <a:pt x="290" y="1"/>
                    <a:pt x="144" y="96"/>
                    <a:pt x="80" y="253"/>
                  </a:cubicBezTo>
                  <a:cubicBezTo>
                    <a:pt x="1" y="453"/>
                    <a:pt x="102" y="681"/>
                    <a:pt x="301" y="760"/>
                  </a:cubicBezTo>
                  <a:cubicBezTo>
                    <a:pt x="349" y="781"/>
                    <a:pt x="400" y="791"/>
                    <a:pt x="450" y="791"/>
                  </a:cubicBezTo>
                  <a:cubicBezTo>
                    <a:pt x="604" y="791"/>
                    <a:pt x="750" y="696"/>
                    <a:pt x="815" y="546"/>
                  </a:cubicBezTo>
                  <a:cubicBezTo>
                    <a:pt x="894" y="338"/>
                    <a:pt x="794" y="110"/>
                    <a:pt x="594" y="31"/>
                  </a:cubicBezTo>
                  <a:cubicBezTo>
                    <a:pt x="545" y="11"/>
                    <a:pt x="494" y="1"/>
                    <a:pt x="4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1" name="Google Shape;1563;p44">
              <a:extLst>
                <a:ext uri="{FF2B5EF4-FFF2-40B4-BE49-F238E27FC236}">
                  <a16:creationId xmlns:a16="http://schemas.microsoft.com/office/drawing/2014/main" id="{89B6DE45-DE0B-FC49-9B72-38ECB5F0D31A}"/>
                </a:ext>
              </a:extLst>
            </p:cNvPr>
            <p:cNvSpPr/>
            <p:nvPr/>
          </p:nvSpPr>
          <p:spPr>
            <a:xfrm>
              <a:off x="5489372" y="3247765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47" y="1"/>
                  </a:moveTo>
                  <a:cubicBezTo>
                    <a:pt x="290" y="1"/>
                    <a:pt x="146" y="95"/>
                    <a:pt x="86" y="246"/>
                  </a:cubicBezTo>
                  <a:cubicBezTo>
                    <a:pt x="0" y="453"/>
                    <a:pt x="102" y="681"/>
                    <a:pt x="307" y="760"/>
                  </a:cubicBezTo>
                  <a:cubicBezTo>
                    <a:pt x="356" y="781"/>
                    <a:pt x="406" y="791"/>
                    <a:pt x="456" y="791"/>
                  </a:cubicBezTo>
                  <a:cubicBezTo>
                    <a:pt x="610" y="791"/>
                    <a:pt x="755" y="696"/>
                    <a:pt x="815" y="546"/>
                  </a:cubicBezTo>
                  <a:cubicBezTo>
                    <a:pt x="900" y="338"/>
                    <a:pt x="801" y="111"/>
                    <a:pt x="600" y="32"/>
                  </a:cubicBezTo>
                  <a:cubicBezTo>
                    <a:pt x="549" y="11"/>
                    <a:pt x="497" y="1"/>
                    <a:pt x="4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" name="Google Shape;1564;p44">
              <a:extLst>
                <a:ext uri="{FF2B5EF4-FFF2-40B4-BE49-F238E27FC236}">
                  <a16:creationId xmlns:a16="http://schemas.microsoft.com/office/drawing/2014/main" id="{47BA8C46-F847-E2C5-F47B-50A40A538C0A}"/>
                </a:ext>
              </a:extLst>
            </p:cNvPr>
            <p:cNvSpPr/>
            <p:nvPr/>
          </p:nvSpPr>
          <p:spPr>
            <a:xfrm>
              <a:off x="5511992" y="3252328"/>
              <a:ext cx="17723" cy="15559"/>
            </a:xfrm>
            <a:custGeom>
              <a:avLst/>
              <a:gdLst/>
              <a:ahLst/>
              <a:cxnLst/>
              <a:rect l="l" t="t" r="r" b="b"/>
              <a:pathLst>
                <a:path w="901" h="791" extrusionOk="0">
                  <a:moveTo>
                    <a:pt x="455" y="1"/>
                  </a:moveTo>
                  <a:cubicBezTo>
                    <a:pt x="295" y="1"/>
                    <a:pt x="147" y="96"/>
                    <a:pt x="86" y="249"/>
                  </a:cubicBezTo>
                  <a:cubicBezTo>
                    <a:pt x="0" y="449"/>
                    <a:pt x="100" y="684"/>
                    <a:pt x="300" y="763"/>
                  </a:cubicBezTo>
                  <a:cubicBezTo>
                    <a:pt x="350" y="782"/>
                    <a:pt x="401" y="791"/>
                    <a:pt x="451" y="791"/>
                  </a:cubicBezTo>
                  <a:cubicBezTo>
                    <a:pt x="608" y="791"/>
                    <a:pt x="755" y="700"/>
                    <a:pt x="815" y="542"/>
                  </a:cubicBezTo>
                  <a:cubicBezTo>
                    <a:pt x="900" y="341"/>
                    <a:pt x="801" y="113"/>
                    <a:pt x="600" y="28"/>
                  </a:cubicBezTo>
                  <a:cubicBezTo>
                    <a:pt x="552" y="9"/>
                    <a:pt x="503" y="1"/>
                    <a:pt x="4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" name="Google Shape;1565;p44">
              <a:extLst>
                <a:ext uri="{FF2B5EF4-FFF2-40B4-BE49-F238E27FC236}">
                  <a16:creationId xmlns:a16="http://schemas.microsoft.com/office/drawing/2014/main" id="{80C2F59F-76B3-74B7-21E8-4BE9DF1879D0}"/>
                </a:ext>
              </a:extLst>
            </p:cNvPr>
            <p:cNvSpPr/>
            <p:nvPr/>
          </p:nvSpPr>
          <p:spPr>
            <a:xfrm>
              <a:off x="5554971" y="3071246"/>
              <a:ext cx="202994" cy="171601"/>
            </a:xfrm>
            <a:custGeom>
              <a:avLst/>
              <a:gdLst/>
              <a:ahLst/>
              <a:cxnLst/>
              <a:rect l="l" t="t" r="r" b="b"/>
              <a:pathLst>
                <a:path w="10320" h="8724" extrusionOk="0">
                  <a:moveTo>
                    <a:pt x="5480" y="0"/>
                  </a:moveTo>
                  <a:cubicBezTo>
                    <a:pt x="4166" y="0"/>
                    <a:pt x="3814" y="2750"/>
                    <a:pt x="3814" y="2750"/>
                  </a:cubicBezTo>
                  <a:cubicBezTo>
                    <a:pt x="3814" y="2750"/>
                    <a:pt x="2759" y="1284"/>
                    <a:pt x="1833" y="1284"/>
                  </a:cubicBezTo>
                  <a:cubicBezTo>
                    <a:pt x="1489" y="1284"/>
                    <a:pt x="1162" y="1487"/>
                    <a:pt x="914" y="2042"/>
                  </a:cubicBezTo>
                  <a:cubicBezTo>
                    <a:pt x="1" y="4099"/>
                    <a:pt x="3271" y="5335"/>
                    <a:pt x="3271" y="5335"/>
                  </a:cubicBezTo>
                  <a:cubicBezTo>
                    <a:pt x="3271" y="5335"/>
                    <a:pt x="1586" y="7141"/>
                    <a:pt x="3336" y="8469"/>
                  </a:cubicBezTo>
                  <a:cubicBezTo>
                    <a:pt x="3569" y="8646"/>
                    <a:pt x="3776" y="8723"/>
                    <a:pt x="3959" y="8723"/>
                  </a:cubicBezTo>
                  <a:cubicBezTo>
                    <a:pt x="5155" y="8723"/>
                    <a:pt x="5343" y="5443"/>
                    <a:pt x="5343" y="5443"/>
                  </a:cubicBezTo>
                  <a:cubicBezTo>
                    <a:pt x="5343" y="5443"/>
                    <a:pt x="6190" y="8136"/>
                    <a:pt x="7560" y="8136"/>
                  </a:cubicBezTo>
                  <a:cubicBezTo>
                    <a:pt x="7834" y="8136"/>
                    <a:pt x="8129" y="8028"/>
                    <a:pt x="8442" y="7770"/>
                  </a:cubicBezTo>
                  <a:cubicBezTo>
                    <a:pt x="10320" y="6228"/>
                    <a:pt x="6493" y="4814"/>
                    <a:pt x="6493" y="4814"/>
                  </a:cubicBezTo>
                  <a:lnTo>
                    <a:pt x="6493" y="4814"/>
                  </a:lnTo>
                  <a:cubicBezTo>
                    <a:pt x="6493" y="4814"/>
                    <a:pt x="6807" y="4856"/>
                    <a:pt x="7249" y="4886"/>
                  </a:cubicBezTo>
                  <a:cubicBezTo>
                    <a:pt x="7415" y="4894"/>
                    <a:pt x="7599" y="4900"/>
                    <a:pt x="7789" y="4900"/>
                  </a:cubicBezTo>
                  <a:cubicBezTo>
                    <a:pt x="8867" y="4900"/>
                    <a:pt x="10157" y="4710"/>
                    <a:pt x="9684" y="3713"/>
                  </a:cubicBezTo>
                  <a:cubicBezTo>
                    <a:pt x="9324" y="2957"/>
                    <a:pt x="8551" y="2754"/>
                    <a:pt x="7825" y="2754"/>
                  </a:cubicBezTo>
                  <a:cubicBezTo>
                    <a:pt x="6981" y="2754"/>
                    <a:pt x="6200" y="3028"/>
                    <a:pt x="6200" y="3028"/>
                  </a:cubicBezTo>
                  <a:cubicBezTo>
                    <a:pt x="6200" y="3028"/>
                    <a:pt x="7513" y="693"/>
                    <a:pt x="5878" y="78"/>
                  </a:cubicBezTo>
                  <a:cubicBezTo>
                    <a:pt x="5736" y="25"/>
                    <a:pt x="5604" y="0"/>
                    <a:pt x="54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4" name="Google Shape;1566;p44">
              <a:extLst>
                <a:ext uri="{FF2B5EF4-FFF2-40B4-BE49-F238E27FC236}">
                  <a16:creationId xmlns:a16="http://schemas.microsoft.com/office/drawing/2014/main" id="{5FD75364-BF04-893D-CC56-983ECD1745AE}"/>
                </a:ext>
              </a:extLst>
            </p:cNvPr>
            <p:cNvSpPr/>
            <p:nvPr/>
          </p:nvSpPr>
          <p:spPr>
            <a:xfrm>
              <a:off x="5658494" y="3136590"/>
              <a:ext cx="17723" cy="15520"/>
            </a:xfrm>
            <a:custGeom>
              <a:avLst/>
              <a:gdLst/>
              <a:ahLst/>
              <a:cxnLst/>
              <a:rect l="l" t="t" r="r" b="b"/>
              <a:pathLst>
                <a:path w="901" h="789" extrusionOk="0">
                  <a:moveTo>
                    <a:pt x="454" y="1"/>
                  </a:moveTo>
                  <a:cubicBezTo>
                    <a:pt x="372" y="1"/>
                    <a:pt x="291" y="26"/>
                    <a:pt x="222" y="78"/>
                  </a:cubicBezTo>
                  <a:cubicBezTo>
                    <a:pt x="44" y="199"/>
                    <a:pt x="1" y="449"/>
                    <a:pt x="130" y="628"/>
                  </a:cubicBezTo>
                  <a:cubicBezTo>
                    <a:pt x="207" y="732"/>
                    <a:pt x="327" y="788"/>
                    <a:pt x="449" y="788"/>
                  </a:cubicBezTo>
                  <a:cubicBezTo>
                    <a:pt x="529" y="788"/>
                    <a:pt x="609" y="764"/>
                    <a:pt x="680" y="713"/>
                  </a:cubicBezTo>
                  <a:cubicBezTo>
                    <a:pt x="858" y="592"/>
                    <a:pt x="901" y="342"/>
                    <a:pt x="772" y="163"/>
                  </a:cubicBezTo>
                  <a:cubicBezTo>
                    <a:pt x="695" y="57"/>
                    <a:pt x="575" y="1"/>
                    <a:pt x="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5" name="Google Shape;1567;p44">
              <a:extLst>
                <a:ext uri="{FF2B5EF4-FFF2-40B4-BE49-F238E27FC236}">
                  <a16:creationId xmlns:a16="http://schemas.microsoft.com/office/drawing/2014/main" id="{B3E326B2-EDDF-20FB-195A-DEFFBF98C2F2}"/>
                </a:ext>
              </a:extLst>
            </p:cNvPr>
            <p:cNvSpPr/>
            <p:nvPr/>
          </p:nvSpPr>
          <p:spPr>
            <a:xfrm>
              <a:off x="5637703" y="3141271"/>
              <a:ext cx="17585" cy="15579"/>
            </a:xfrm>
            <a:custGeom>
              <a:avLst/>
              <a:gdLst/>
              <a:ahLst/>
              <a:cxnLst/>
              <a:rect l="l" t="t" r="r" b="b"/>
              <a:pathLst>
                <a:path w="894" h="792" extrusionOk="0">
                  <a:moveTo>
                    <a:pt x="442" y="0"/>
                  </a:moveTo>
                  <a:cubicBezTo>
                    <a:pt x="364" y="0"/>
                    <a:pt x="284" y="24"/>
                    <a:pt x="215" y="74"/>
                  </a:cubicBezTo>
                  <a:cubicBezTo>
                    <a:pt x="36" y="203"/>
                    <a:pt x="1" y="446"/>
                    <a:pt x="122" y="625"/>
                  </a:cubicBezTo>
                  <a:cubicBezTo>
                    <a:pt x="200" y="733"/>
                    <a:pt x="324" y="791"/>
                    <a:pt x="449" y="791"/>
                  </a:cubicBezTo>
                  <a:cubicBezTo>
                    <a:pt x="529" y="791"/>
                    <a:pt x="610" y="767"/>
                    <a:pt x="679" y="717"/>
                  </a:cubicBezTo>
                  <a:cubicBezTo>
                    <a:pt x="851" y="589"/>
                    <a:pt x="893" y="340"/>
                    <a:pt x="765" y="169"/>
                  </a:cubicBezTo>
                  <a:cubicBezTo>
                    <a:pt x="687" y="59"/>
                    <a:pt x="565" y="0"/>
                    <a:pt x="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26" name="Google Shape;1568;p44">
              <a:extLst>
                <a:ext uri="{FF2B5EF4-FFF2-40B4-BE49-F238E27FC236}">
                  <a16:creationId xmlns:a16="http://schemas.microsoft.com/office/drawing/2014/main" id="{F9C079BD-5AFE-CC90-12F7-357D4964FBAC}"/>
                </a:ext>
              </a:extLst>
            </p:cNvPr>
            <p:cNvSpPr/>
            <p:nvPr/>
          </p:nvSpPr>
          <p:spPr>
            <a:xfrm>
              <a:off x="5654285" y="3157283"/>
              <a:ext cx="17585" cy="15520"/>
            </a:xfrm>
            <a:custGeom>
              <a:avLst/>
              <a:gdLst/>
              <a:ahLst/>
              <a:cxnLst/>
              <a:rect l="l" t="t" r="r" b="b"/>
              <a:pathLst>
                <a:path w="894" h="789" extrusionOk="0">
                  <a:moveTo>
                    <a:pt x="445" y="0"/>
                  </a:moveTo>
                  <a:cubicBezTo>
                    <a:pt x="365" y="0"/>
                    <a:pt x="285" y="24"/>
                    <a:pt x="215" y="74"/>
                  </a:cubicBezTo>
                  <a:cubicBezTo>
                    <a:pt x="44" y="203"/>
                    <a:pt x="1" y="446"/>
                    <a:pt x="129" y="625"/>
                  </a:cubicBezTo>
                  <a:cubicBezTo>
                    <a:pt x="207" y="733"/>
                    <a:pt x="327" y="789"/>
                    <a:pt x="450" y="789"/>
                  </a:cubicBezTo>
                  <a:cubicBezTo>
                    <a:pt x="529" y="789"/>
                    <a:pt x="609" y="765"/>
                    <a:pt x="679" y="717"/>
                  </a:cubicBezTo>
                  <a:cubicBezTo>
                    <a:pt x="858" y="589"/>
                    <a:pt x="894" y="340"/>
                    <a:pt x="772" y="169"/>
                  </a:cubicBezTo>
                  <a:cubicBezTo>
                    <a:pt x="694" y="59"/>
                    <a:pt x="570" y="0"/>
                    <a:pt x="4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27" name="Google Shape;1569;p44">
              <a:extLst>
                <a:ext uri="{FF2B5EF4-FFF2-40B4-BE49-F238E27FC236}">
                  <a16:creationId xmlns:a16="http://schemas.microsoft.com/office/drawing/2014/main" id="{4C685E4D-0F9C-F8AF-9F09-30E55AC6DD34}"/>
                </a:ext>
              </a:extLst>
            </p:cNvPr>
            <p:cNvGrpSpPr/>
            <p:nvPr/>
          </p:nvGrpSpPr>
          <p:grpSpPr>
            <a:xfrm>
              <a:off x="5532921" y="2915892"/>
              <a:ext cx="167038" cy="152580"/>
              <a:chOff x="5532921" y="2915892"/>
              <a:chExt cx="167038" cy="152580"/>
            </a:xfrm>
            <a:grpFill/>
          </p:grpSpPr>
          <p:sp>
            <p:nvSpPr>
              <p:cNvPr id="128" name="Google Shape;1570;p44">
                <a:extLst>
                  <a:ext uri="{FF2B5EF4-FFF2-40B4-BE49-F238E27FC236}">
                    <a16:creationId xmlns:a16="http://schemas.microsoft.com/office/drawing/2014/main" id="{0AB675F2-FA9C-CEFB-BD3A-4472F2A8195B}"/>
                  </a:ext>
                </a:extLst>
              </p:cNvPr>
              <p:cNvSpPr/>
              <p:nvPr/>
            </p:nvSpPr>
            <p:spPr>
              <a:xfrm>
                <a:off x="5532921" y="2915892"/>
                <a:ext cx="167038" cy="152580"/>
              </a:xfrm>
              <a:custGeom>
                <a:avLst/>
                <a:gdLst/>
                <a:ahLst/>
                <a:cxnLst/>
                <a:rect l="l" t="t" r="r" b="b"/>
                <a:pathLst>
                  <a:path w="8492" h="7757" extrusionOk="0">
                    <a:moveTo>
                      <a:pt x="3480" y="1"/>
                    </a:moveTo>
                    <a:cubicBezTo>
                      <a:pt x="3373" y="1"/>
                      <a:pt x="3251" y="38"/>
                      <a:pt x="3115" y="121"/>
                    </a:cubicBezTo>
                    <a:cubicBezTo>
                      <a:pt x="1800" y="922"/>
                      <a:pt x="2842" y="3121"/>
                      <a:pt x="2842" y="3121"/>
                    </a:cubicBezTo>
                    <a:cubicBezTo>
                      <a:pt x="2842" y="3121"/>
                      <a:pt x="2198" y="2844"/>
                      <a:pt x="1561" y="2844"/>
                    </a:cubicBezTo>
                    <a:cubicBezTo>
                      <a:pt x="1050" y="2844"/>
                      <a:pt x="544" y="3022"/>
                      <a:pt x="380" y="3664"/>
                    </a:cubicBezTo>
                    <a:cubicBezTo>
                      <a:pt x="1" y="5098"/>
                      <a:pt x="2822" y="5164"/>
                      <a:pt x="2822" y="5164"/>
                    </a:cubicBezTo>
                    <a:cubicBezTo>
                      <a:pt x="2822" y="5164"/>
                      <a:pt x="664" y="7085"/>
                      <a:pt x="2479" y="7676"/>
                    </a:cubicBezTo>
                    <a:cubicBezTo>
                      <a:pt x="2648" y="7732"/>
                      <a:pt x="2809" y="7757"/>
                      <a:pt x="2960" y="7757"/>
                    </a:cubicBezTo>
                    <a:cubicBezTo>
                      <a:pt x="4426" y="7757"/>
                      <a:pt x="5043" y="5392"/>
                      <a:pt x="5043" y="5392"/>
                    </a:cubicBezTo>
                    <a:cubicBezTo>
                      <a:pt x="5043" y="5392"/>
                      <a:pt x="5675" y="5871"/>
                      <a:pt x="6388" y="5871"/>
                    </a:cubicBezTo>
                    <a:cubicBezTo>
                      <a:pt x="6836" y="5871"/>
                      <a:pt x="7316" y="5681"/>
                      <a:pt x="7691" y="5062"/>
                    </a:cubicBezTo>
                    <a:cubicBezTo>
                      <a:pt x="8491" y="3746"/>
                      <a:pt x="6114" y="3629"/>
                      <a:pt x="5250" y="3629"/>
                    </a:cubicBezTo>
                    <a:cubicBezTo>
                      <a:pt x="5064" y="3629"/>
                      <a:pt x="4949" y="3635"/>
                      <a:pt x="4949" y="3635"/>
                    </a:cubicBezTo>
                    <a:cubicBezTo>
                      <a:pt x="4949" y="3635"/>
                      <a:pt x="8119" y="2264"/>
                      <a:pt x="6649" y="814"/>
                    </a:cubicBezTo>
                    <a:cubicBezTo>
                      <a:pt x="6388" y="556"/>
                      <a:pt x="6146" y="450"/>
                      <a:pt x="5925" y="450"/>
                    </a:cubicBezTo>
                    <a:cubicBezTo>
                      <a:pt x="4901" y="450"/>
                      <a:pt x="4321" y="2721"/>
                      <a:pt x="4321" y="2721"/>
                    </a:cubicBezTo>
                    <a:cubicBezTo>
                      <a:pt x="4321" y="2721"/>
                      <a:pt x="4328" y="2449"/>
                      <a:pt x="4315" y="2079"/>
                    </a:cubicBezTo>
                    <a:cubicBezTo>
                      <a:pt x="4271" y="1274"/>
                      <a:pt x="4108" y="1"/>
                      <a:pt x="348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9" name="Google Shape;1571;p44">
                <a:extLst>
                  <a:ext uri="{FF2B5EF4-FFF2-40B4-BE49-F238E27FC236}">
                    <a16:creationId xmlns:a16="http://schemas.microsoft.com/office/drawing/2014/main" id="{A9CD5C1E-61F0-D2C0-D842-AD0A1B4006EB}"/>
                  </a:ext>
                </a:extLst>
              </p:cNvPr>
              <p:cNvSpPr/>
              <p:nvPr/>
            </p:nvSpPr>
            <p:spPr>
              <a:xfrm>
                <a:off x="5593741" y="2977696"/>
                <a:ext cx="14615" cy="13159"/>
              </a:xfrm>
              <a:custGeom>
                <a:avLst/>
                <a:gdLst/>
                <a:ahLst/>
                <a:cxnLst/>
                <a:rect l="l" t="t" r="r" b="b"/>
                <a:pathLst>
                  <a:path w="743" h="669" extrusionOk="0">
                    <a:moveTo>
                      <a:pt x="376" y="1"/>
                    </a:moveTo>
                    <a:cubicBezTo>
                      <a:pt x="295" y="1"/>
                      <a:pt x="215" y="30"/>
                      <a:pt x="151" y="87"/>
                    </a:cubicBezTo>
                    <a:cubicBezTo>
                      <a:pt x="14" y="207"/>
                      <a:pt x="1" y="421"/>
                      <a:pt x="122" y="558"/>
                    </a:cubicBezTo>
                    <a:cubicBezTo>
                      <a:pt x="188" y="631"/>
                      <a:pt x="281" y="669"/>
                      <a:pt x="373" y="669"/>
                    </a:cubicBezTo>
                    <a:cubicBezTo>
                      <a:pt x="452" y="669"/>
                      <a:pt x="531" y="641"/>
                      <a:pt x="594" y="585"/>
                    </a:cubicBezTo>
                    <a:cubicBezTo>
                      <a:pt x="736" y="464"/>
                      <a:pt x="743" y="249"/>
                      <a:pt x="623" y="114"/>
                    </a:cubicBezTo>
                    <a:cubicBezTo>
                      <a:pt x="558" y="38"/>
                      <a:pt x="467" y="1"/>
                      <a:pt x="37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0" name="Google Shape;1572;p44">
                <a:extLst>
                  <a:ext uri="{FF2B5EF4-FFF2-40B4-BE49-F238E27FC236}">
                    <a16:creationId xmlns:a16="http://schemas.microsoft.com/office/drawing/2014/main" id="{A30D09F2-C6EC-6387-E104-71BFAF2FB1E4}"/>
                  </a:ext>
                </a:extLst>
              </p:cNvPr>
              <p:cNvSpPr/>
              <p:nvPr/>
            </p:nvSpPr>
            <p:spPr>
              <a:xfrm>
                <a:off x="5599504" y="2994887"/>
                <a:ext cx="14753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50" h="673" extrusionOk="0">
                    <a:moveTo>
                      <a:pt x="373" y="0"/>
                    </a:moveTo>
                    <a:cubicBezTo>
                      <a:pt x="295" y="0"/>
                      <a:pt x="216" y="27"/>
                      <a:pt x="150" y="83"/>
                    </a:cubicBezTo>
                    <a:cubicBezTo>
                      <a:pt x="14" y="212"/>
                      <a:pt x="1" y="419"/>
                      <a:pt x="122" y="561"/>
                    </a:cubicBezTo>
                    <a:cubicBezTo>
                      <a:pt x="191" y="634"/>
                      <a:pt x="283" y="672"/>
                      <a:pt x="375" y="672"/>
                    </a:cubicBezTo>
                    <a:cubicBezTo>
                      <a:pt x="454" y="672"/>
                      <a:pt x="534" y="643"/>
                      <a:pt x="601" y="584"/>
                    </a:cubicBezTo>
                    <a:cubicBezTo>
                      <a:pt x="736" y="462"/>
                      <a:pt x="750" y="255"/>
                      <a:pt x="621" y="112"/>
                    </a:cubicBezTo>
                    <a:cubicBezTo>
                      <a:pt x="556" y="38"/>
                      <a:pt x="466" y="0"/>
                      <a:pt x="37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1" name="Google Shape;1573;p44">
                <a:extLst>
                  <a:ext uri="{FF2B5EF4-FFF2-40B4-BE49-F238E27FC236}">
                    <a16:creationId xmlns:a16="http://schemas.microsoft.com/office/drawing/2014/main" id="{D6FF5B1C-AE46-A957-A568-062C662ED2ED}"/>
                  </a:ext>
                </a:extLst>
              </p:cNvPr>
              <p:cNvSpPr/>
              <p:nvPr/>
            </p:nvSpPr>
            <p:spPr>
              <a:xfrm>
                <a:off x="5611581" y="2979427"/>
                <a:ext cx="14654" cy="13238"/>
              </a:xfrm>
              <a:custGeom>
                <a:avLst/>
                <a:gdLst/>
                <a:ahLst/>
                <a:cxnLst/>
                <a:rect l="l" t="t" r="r" b="b"/>
                <a:pathLst>
                  <a:path w="745" h="673" extrusionOk="0">
                    <a:moveTo>
                      <a:pt x="371" y="1"/>
                    </a:moveTo>
                    <a:cubicBezTo>
                      <a:pt x="292" y="1"/>
                      <a:pt x="213" y="28"/>
                      <a:pt x="151" y="84"/>
                    </a:cubicBezTo>
                    <a:cubicBezTo>
                      <a:pt x="16" y="213"/>
                      <a:pt x="0" y="419"/>
                      <a:pt x="122" y="562"/>
                    </a:cubicBezTo>
                    <a:cubicBezTo>
                      <a:pt x="187" y="635"/>
                      <a:pt x="278" y="672"/>
                      <a:pt x="369" y="672"/>
                    </a:cubicBezTo>
                    <a:cubicBezTo>
                      <a:pt x="449" y="672"/>
                      <a:pt x="530" y="643"/>
                      <a:pt x="593" y="583"/>
                    </a:cubicBezTo>
                    <a:cubicBezTo>
                      <a:pt x="736" y="461"/>
                      <a:pt x="744" y="256"/>
                      <a:pt x="622" y="112"/>
                    </a:cubicBezTo>
                    <a:cubicBezTo>
                      <a:pt x="557" y="39"/>
                      <a:pt x="464" y="1"/>
                      <a:pt x="3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64D207D-2880-1513-320B-D5814E9A0351}"/>
              </a:ext>
            </a:extLst>
          </p:cNvPr>
          <p:cNvGrpSpPr/>
          <p:nvPr/>
        </p:nvGrpSpPr>
        <p:grpSpPr>
          <a:xfrm>
            <a:off x="2025868" y="486725"/>
            <a:ext cx="5092263" cy="3775122"/>
            <a:chOff x="2025868" y="486725"/>
            <a:chExt cx="5092263" cy="3775122"/>
          </a:xfrm>
        </p:grpSpPr>
        <p:sp>
          <p:nvSpPr>
            <p:cNvPr id="45" name="TextBox 44">
              <a:extLst>
                <a:ext uri="{FF2B5EF4-FFF2-40B4-BE49-F238E27FC236}">
                  <a16:creationId xmlns:a16="http://schemas.microsoft.com/office/drawing/2014/main" id="{C4E33076-C7A0-813D-8EE9-3F492B27F489}"/>
                </a:ext>
              </a:extLst>
            </p:cNvPr>
            <p:cNvSpPr txBox="1"/>
            <p:nvPr/>
          </p:nvSpPr>
          <p:spPr>
            <a:xfrm>
              <a:off x="2025868" y="486725"/>
              <a:ext cx="5092263" cy="707886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Biểu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diễn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bài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hát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i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Vì</a:t>
              </a:r>
              <a:r>
                <a:rPr lang="en-GB" sz="2000" b="1" i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i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cuộc</a:t>
              </a:r>
              <a:r>
                <a:rPr lang="en-GB" sz="2000" b="1" i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i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sống</a:t>
              </a:r>
              <a:r>
                <a:rPr lang="en-GB" sz="2000" b="1" i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i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tươi</a:t>
              </a:r>
              <a:r>
                <a:rPr lang="en-GB" sz="2000" b="1" i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i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đẹp</a:t>
              </a:r>
              <a:r>
                <a:rPr lang="en-GB" sz="2000" b="1" i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 typeface="Arial"/>
                <a:buNone/>
                <a:tabLst/>
                <a:defRPr/>
              </a:pP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theo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các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hình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thức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khác</a:t>
              </a:r>
              <a:r>
                <a:rPr lang="en-GB" sz="2000" b="1" dirty="0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 </a:t>
              </a:r>
              <a:r>
                <a:rPr lang="en-GB" sz="2000" b="1" dirty="0" err="1">
                  <a:solidFill>
                    <a:srgbClr val="194A2B"/>
                  </a:solidFill>
                  <a:latin typeface="Arial" panose="020B0604020202020204" pitchFamily="34" charset="0"/>
                  <a:cs typeface="Arial" panose="020B0604020202020204" pitchFamily="34" charset="0"/>
                  <a:sym typeface="Comfortaa"/>
                </a:rPr>
                <a:t>nhau</a:t>
              </a:r>
              <a:endParaRPr kumimoji="0" lang="en-GB" sz="2000" b="1" i="0" u="none" strike="noStrike" kern="0" cap="none" spc="0" normalizeH="0" baseline="0" noProof="0" dirty="0">
                <a:ln>
                  <a:noFill/>
                </a:ln>
                <a:solidFill>
                  <a:srgbClr val="194A2B"/>
                </a:solidFill>
                <a:effectLst/>
                <a:uLnTx/>
                <a:uFillTx/>
                <a:latin typeface="Arial" panose="020B0604020202020204" pitchFamily="34" charset="0"/>
                <a:cs typeface="Arial" panose="020B0604020202020204" pitchFamily="34" charset="0"/>
                <a:sym typeface="Comfortaa"/>
              </a:endParaRPr>
            </a:p>
          </p:txBody>
        </p:sp>
        <p:pic>
          <p:nvPicPr>
            <p:cNvPr id="7" name="Picture 6" descr="Timeline&#10;&#10;Description automatically generated with low confidence">
              <a:extLst>
                <a:ext uri="{FF2B5EF4-FFF2-40B4-BE49-F238E27FC236}">
                  <a16:creationId xmlns:a16="http://schemas.microsoft.com/office/drawing/2014/main" id="{D3CFC114-4767-D487-A11A-CAB2E0B55337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7"/>
            <a:srcRect l="18391" t="50000" r="19244" b="22299"/>
            <a:stretch/>
          </p:blipFill>
          <p:spPr>
            <a:xfrm>
              <a:off x="2320998" y="1337169"/>
              <a:ext cx="4724788" cy="2924678"/>
            </a:xfrm>
            <a:prstGeom prst="roundRect">
              <a:avLst>
                <a:gd name="adj" fmla="val 8594"/>
              </a:avLst>
            </a:prstGeom>
            <a:solidFill>
              <a:srgbClr val="FFFFFF">
                <a:shade val="85000"/>
              </a:srgbClr>
            </a:solidFill>
            <a:ln>
              <a:noFill/>
            </a:ln>
            <a:effectLst>
              <a:reflection blurRad="12700" stA="38000" endPos="28000" dist="5000" dir="5400000" sy="-100000" algn="bl" rotWithShape="0"/>
            </a:effectLst>
          </p:spPr>
        </p:pic>
      </p:grpSp>
      <p:pic>
        <p:nvPicPr>
          <p:cNvPr id="3" name="Vi cuoc song tuoi dep (beat melody)">
            <a:hlinkClick r:id="" action="ppaction://media"/>
            <a:extLst>
              <a:ext uri="{FF2B5EF4-FFF2-40B4-BE49-F238E27FC236}">
                <a16:creationId xmlns:a16="http://schemas.microsoft.com/office/drawing/2014/main" id="{90D4F044-808C-6A5D-B86F-9562DDF7F3C9}"/>
              </a:ext>
            </a:extLst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6711731" y="4641357"/>
            <a:ext cx="406400" cy="406400"/>
          </a:xfrm>
          <a:prstGeom prst="rect">
            <a:avLst/>
          </a:prstGeom>
        </p:spPr>
      </p:pic>
      <p:sp>
        <p:nvSpPr>
          <p:cNvPr id="4" name="TextBox 3">
            <a:hlinkClick r:id="rId9"/>
            <a:extLst>
              <a:ext uri="{FF2B5EF4-FFF2-40B4-BE49-F238E27FC236}">
                <a16:creationId xmlns:a16="http://schemas.microsoft.com/office/drawing/2014/main" id="{6CCACF99-3A21-0918-B3B3-E88CBC43BBBC}"/>
              </a:ext>
            </a:extLst>
          </p:cNvPr>
          <p:cNvSpPr txBox="1"/>
          <p:nvPr/>
        </p:nvSpPr>
        <p:spPr>
          <a:xfrm>
            <a:off x="3272735" y="4438189"/>
            <a:ext cx="2245283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GB" dirty="0"/>
              <a:t>https://</a:t>
            </a:r>
            <a:r>
              <a:rPr lang="en-GB" dirty="0" err="1"/>
              <a:t>www.youtube.com</a:t>
            </a:r>
            <a:r>
              <a:rPr lang="en-GB" dirty="0"/>
              <a:t>/</a:t>
            </a:r>
            <a:r>
              <a:rPr lang="en-GB" dirty="0" err="1"/>
              <a:t>watch?v</a:t>
            </a:r>
            <a:r>
              <a:rPr lang="en-GB" dirty="0"/>
              <a:t>=</a:t>
            </a:r>
            <a:r>
              <a:rPr lang="en-GB" dirty="0" err="1"/>
              <a:t>TlGS8YFIa0g</a:t>
            </a:r>
            <a:endParaRPr lang="en-GB" dirty="0"/>
          </a:p>
        </p:txBody>
      </p:sp>
    </p:spTree>
    <p:custDataLst>
      <p:tags r:id="rId1"/>
    </p:custDataLst>
    <p:extLst>
      <p:ext uri="{BB962C8B-B14F-4D97-AF65-F5344CB8AC3E}">
        <p14:creationId xmlns:p14="http://schemas.microsoft.com/office/powerpoint/2010/main" val="32786845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350" decel="100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50" accel="100000" fill="hold">
                                          <p:stCondLst>
                                            <p:cond delay="13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236622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60" y="-20090"/>
            <a:ext cx="9130382" cy="5158846"/>
          </a:xfrm>
          <a:prstGeom prst="rect">
            <a:avLst/>
          </a:prstGeom>
        </p:spPr>
      </p:pic>
      <p:grpSp>
        <p:nvGrpSpPr>
          <p:cNvPr id="4" name="Group 3"/>
          <p:cNvGrpSpPr/>
          <p:nvPr/>
        </p:nvGrpSpPr>
        <p:grpSpPr>
          <a:xfrm>
            <a:off x="2288183" y="5143500"/>
            <a:ext cx="1458390" cy="2387620"/>
            <a:chOff x="2337878" y="2257128"/>
            <a:chExt cx="1458390" cy="2387620"/>
          </a:xfrm>
        </p:grpSpPr>
        <p:pic>
          <p:nvPicPr>
            <p:cNvPr id="88" name="Picture 87">
              <a:extLst>
                <a:ext uri="{FF2B5EF4-FFF2-40B4-BE49-F238E27FC236}">
                  <a16:creationId xmlns:a16="http://schemas.microsoft.com/office/drawing/2014/main" id="{1822547B-91B0-3434-488C-D59E3E853384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2337878" y="3469878"/>
              <a:ext cx="1458390" cy="1174870"/>
            </a:xfrm>
            <a:prstGeom prst="rect">
              <a:avLst/>
            </a:prstGeom>
          </p:spPr>
        </p:pic>
        <p:pic>
          <p:nvPicPr>
            <p:cNvPr id="173" name="Picture 172">
              <a:extLst>
                <a:ext uri="{FF2B5EF4-FFF2-40B4-BE49-F238E27FC236}">
                  <a16:creationId xmlns:a16="http://schemas.microsoft.com/office/drawing/2014/main" id="{F50DA8D4-11C6-31DF-0C60-C273DF1728CF}"/>
                </a:ext>
              </a:extLst>
            </p:cNvPr>
            <p:cNvPicPr>
              <a:picLocks noChangeAspect="1"/>
            </p:cNvPicPr>
            <p:nvPr/>
          </p:nvPicPr>
          <p:blipFill rotWithShape="1">
            <a:blip r:embed="rId5"/>
            <a:srcRect l="32689" r="32269" b="38450"/>
            <a:stretch/>
          </p:blipFill>
          <p:spPr>
            <a:xfrm>
              <a:off x="2446250" y="2257128"/>
              <a:ext cx="1241646" cy="1226757"/>
            </a:xfrm>
            <a:prstGeom prst="rect">
              <a:avLst/>
            </a:prstGeom>
          </p:spPr>
        </p:pic>
      </p:grpSp>
      <p:grpSp>
        <p:nvGrpSpPr>
          <p:cNvPr id="134" name="Google Shape;3258;p94"/>
          <p:cNvGrpSpPr/>
          <p:nvPr/>
        </p:nvGrpSpPr>
        <p:grpSpPr>
          <a:xfrm>
            <a:off x="5144454" y="5175182"/>
            <a:ext cx="1771084" cy="2632108"/>
            <a:chOff x="689356" y="1411873"/>
            <a:chExt cx="1911482" cy="2840761"/>
          </a:xfrm>
        </p:grpSpPr>
        <p:sp>
          <p:nvSpPr>
            <p:cNvPr id="135" name="Google Shape;3259;p94"/>
            <p:cNvSpPr/>
            <p:nvPr/>
          </p:nvSpPr>
          <p:spPr>
            <a:xfrm>
              <a:off x="689356" y="4054990"/>
              <a:ext cx="1911482" cy="197644"/>
            </a:xfrm>
            <a:custGeom>
              <a:avLst/>
              <a:gdLst/>
              <a:ahLst/>
              <a:cxnLst/>
              <a:rect l="l" t="t" r="r" b="b"/>
              <a:pathLst>
                <a:path w="61616" h="6371" extrusionOk="0">
                  <a:moveTo>
                    <a:pt x="30814" y="1"/>
                  </a:moveTo>
                  <a:cubicBezTo>
                    <a:pt x="13800" y="1"/>
                    <a:pt x="1" y="3191"/>
                    <a:pt x="1" y="3191"/>
                  </a:cubicBezTo>
                  <a:cubicBezTo>
                    <a:pt x="1" y="3191"/>
                    <a:pt x="13800" y="6370"/>
                    <a:pt x="30814" y="6370"/>
                  </a:cubicBezTo>
                  <a:cubicBezTo>
                    <a:pt x="47828" y="6370"/>
                    <a:pt x="61616" y="3191"/>
                    <a:pt x="61616" y="3191"/>
                  </a:cubicBezTo>
                  <a:cubicBezTo>
                    <a:pt x="61616" y="3191"/>
                    <a:pt x="47828" y="1"/>
                    <a:pt x="30814" y="1"/>
                  </a:cubicBezTo>
                  <a:close/>
                </a:path>
              </a:pathLst>
            </a:custGeom>
            <a:solidFill>
              <a:schemeClr val="accent2">
                <a:alpha val="2291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3260;p94"/>
            <p:cNvSpPr/>
            <p:nvPr/>
          </p:nvSpPr>
          <p:spPr>
            <a:xfrm>
              <a:off x="1172500" y="2296107"/>
              <a:ext cx="229753" cy="284725"/>
            </a:xfrm>
            <a:custGeom>
              <a:avLst/>
              <a:gdLst/>
              <a:ahLst/>
              <a:cxnLst/>
              <a:rect l="l" t="t" r="r" b="b"/>
              <a:pathLst>
                <a:path w="7406" h="9178" extrusionOk="0">
                  <a:moveTo>
                    <a:pt x="6620" y="0"/>
                  </a:moveTo>
                  <a:cubicBezTo>
                    <a:pt x="5084" y="381"/>
                    <a:pt x="3810" y="1631"/>
                    <a:pt x="3394" y="3167"/>
                  </a:cubicBezTo>
                  <a:cubicBezTo>
                    <a:pt x="3239" y="3703"/>
                    <a:pt x="3203" y="4286"/>
                    <a:pt x="2965" y="4786"/>
                  </a:cubicBezTo>
                  <a:cubicBezTo>
                    <a:pt x="2620" y="5525"/>
                    <a:pt x="1929" y="6013"/>
                    <a:pt x="1358" y="6560"/>
                  </a:cubicBezTo>
                  <a:cubicBezTo>
                    <a:pt x="738" y="7144"/>
                    <a:pt x="0" y="8263"/>
                    <a:pt x="179" y="9156"/>
                  </a:cubicBezTo>
                  <a:cubicBezTo>
                    <a:pt x="432" y="9171"/>
                    <a:pt x="686" y="9178"/>
                    <a:pt x="940" y="9178"/>
                  </a:cubicBezTo>
                  <a:cubicBezTo>
                    <a:pt x="2135" y="9178"/>
                    <a:pt x="3340" y="9025"/>
                    <a:pt x="4489" y="8799"/>
                  </a:cubicBezTo>
                  <a:cubicBezTo>
                    <a:pt x="4822" y="8716"/>
                    <a:pt x="5179" y="8644"/>
                    <a:pt x="5406" y="8394"/>
                  </a:cubicBezTo>
                  <a:cubicBezTo>
                    <a:pt x="5668" y="8096"/>
                    <a:pt x="5680" y="7668"/>
                    <a:pt x="5668" y="7263"/>
                  </a:cubicBezTo>
                  <a:cubicBezTo>
                    <a:pt x="5620" y="6072"/>
                    <a:pt x="5322" y="4882"/>
                    <a:pt x="5465" y="3703"/>
                  </a:cubicBezTo>
                  <a:cubicBezTo>
                    <a:pt x="5596" y="2524"/>
                    <a:pt x="6263" y="1274"/>
                    <a:pt x="7406" y="976"/>
                  </a:cubicBezTo>
                  <a:cubicBezTo>
                    <a:pt x="7156" y="655"/>
                    <a:pt x="6894" y="322"/>
                    <a:pt x="6620" y="0"/>
                  </a:cubicBezTo>
                  <a:close/>
                </a:path>
              </a:pathLst>
            </a:custGeom>
            <a:solidFill>
              <a:srgbClr val="77A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3261;p94"/>
            <p:cNvSpPr/>
            <p:nvPr/>
          </p:nvSpPr>
          <p:spPr>
            <a:xfrm>
              <a:off x="1224587" y="2138761"/>
              <a:ext cx="200591" cy="142983"/>
            </a:xfrm>
            <a:custGeom>
              <a:avLst/>
              <a:gdLst/>
              <a:ahLst/>
              <a:cxnLst/>
              <a:rect l="l" t="t" r="r" b="b"/>
              <a:pathLst>
                <a:path w="6466" h="4609" extrusionOk="0">
                  <a:moveTo>
                    <a:pt x="1715" y="0"/>
                  </a:moveTo>
                  <a:cubicBezTo>
                    <a:pt x="1488" y="48"/>
                    <a:pt x="1298" y="155"/>
                    <a:pt x="1119" y="310"/>
                  </a:cubicBezTo>
                  <a:cubicBezTo>
                    <a:pt x="1060" y="357"/>
                    <a:pt x="988" y="453"/>
                    <a:pt x="905" y="560"/>
                  </a:cubicBezTo>
                  <a:lnTo>
                    <a:pt x="429" y="369"/>
                  </a:lnTo>
                  <a:lnTo>
                    <a:pt x="214" y="750"/>
                  </a:lnTo>
                  <a:lnTo>
                    <a:pt x="0" y="1095"/>
                  </a:lnTo>
                  <a:lnTo>
                    <a:pt x="488" y="1405"/>
                  </a:lnTo>
                  <a:cubicBezTo>
                    <a:pt x="452" y="1524"/>
                    <a:pt x="417" y="1667"/>
                    <a:pt x="417" y="1750"/>
                  </a:cubicBezTo>
                  <a:cubicBezTo>
                    <a:pt x="405" y="1977"/>
                    <a:pt x="452" y="2215"/>
                    <a:pt x="536" y="2417"/>
                  </a:cubicBezTo>
                  <a:cubicBezTo>
                    <a:pt x="1024" y="2679"/>
                    <a:pt x="1548" y="2929"/>
                    <a:pt x="2024" y="3179"/>
                  </a:cubicBezTo>
                  <a:cubicBezTo>
                    <a:pt x="2155" y="3120"/>
                    <a:pt x="2262" y="2989"/>
                    <a:pt x="2393" y="2917"/>
                  </a:cubicBezTo>
                  <a:cubicBezTo>
                    <a:pt x="2667" y="3072"/>
                    <a:pt x="2989" y="3215"/>
                    <a:pt x="3262" y="3370"/>
                  </a:cubicBezTo>
                  <a:cubicBezTo>
                    <a:pt x="3346" y="3536"/>
                    <a:pt x="3405" y="3751"/>
                    <a:pt x="3500" y="3893"/>
                  </a:cubicBezTo>
                  <a:cubicBezTo>
                    <a:pt x="3858" y="4072"/>
                    <a:pt x="4167" y="4286"/>
                    <a:pt x="4524" y="4465"/>
                  </a:cubicBezTo>
                  <a:cubicBezTo>
                    <a:pt x="4679" y="4501"/>
                    <a:pt x="4858" y="4608"/>
                    <a:pt x="5060" y="4608"/>
                  </a:cubicBezTo>
                  <a:cubicBezTo>
                    <a:pt x="5070" y="4608"/>
                    <a:pt x="5080" y="4609"/>
                    <a:pt x="5089" y="4609"/>
                  </a:cubicBezTo>
                  <a:cubicBezTo>
                    <a:pt x="5330" y="4609"/>
                    <a:pt x="5568" y="4470"/>
                    <a:pt x="5751" y="4298"/>
                  </a:cubicBezTo>
                  <a:cubicBezTo>
                    <a:pt x="5929" y="4120"/>
                    <a:pt x="6048" y="3882"/>
                    <a:pt x="6167" y="3655"/>
                  </a:cubicBezTo>
                  <a:cubicBezTo>
                    <a:pt x="6167" y="3643"/>
                    <a:pt x="6179" y="3631"/>
                    <a:pt x="6179" y="3631"/>
                  </a:cubicBezTo>
                  <a:cubicBezTo>
                    <a:pt x="6287" y="3405"/>
                    <a:pt x="6382" y="3179"/>
                    <a:pt x="6418" y="2941"/>
                  </a:cubicBezTo>
                  <a:cubicBezTo>
                    <a:pt x="6465" y="2691"/>
                    <a:pt x="6418" y="2405"/>
                    <a:pt x="6251" y="2215"/>
                  </a:cubicBezTo>
                  <a:cubicBezTo>
                    <a:pt x="6120" y="2060"/>
                    <a:pt x="5941" y="1977"/>
                    <a:pt x="5763" y="1881"/>
                  </a:cubicBezTo>
                  <a:cubicBezTo>
                    <a:pt x="5405" y="1703"/>
                    <a:pt x="5048" y="1584"/>
                    <a:pt x="4691" y="1429"/>
                  </a:cubicBezTo>
                  <a:cubicBezTo>
                    <a:pt x="4513" y="1453"/>
                    <a:pt x="4298" y="1524"/>
                    <a:pt x="4120" y="1560"/>
                  </a:cubicBezTo>
                  <a:cubicBezTo>
                    <a:pt x="3822" y="1441"/>
                    <a:pt x="3524" y="1262"/>
                    <a:pt x="3227" y="1155"/>
                  </a:cubicBezTo>
                  <a:cubicBezTo>
                    <a:pt x="3203" y="1012"/>
                    <a:pt x="3250" y="857"/>
                    <a:pt x="3215" y="714"/>
                  </a:cubicBezTo>
                  <a:cubicBezTo>
                    <a:pt x="2727" y="464"/>
                    <a:pt x="2203" y="238"/>
                    <a:pt x="1715" y="0"/>
                  </a:cubicBezTo>
                  <a:close/>
                </a:path>
              </a:pathLst>
            </a:custGeom>
            <a:solidFill>
              <a:srgbClr val="77A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3262;p94"/>
            <p:cNvSpPr/>
            <p:nvPr/>
          </p:nvSpPr>
          <p:spPr>
            <a:xfrm>
              <a:off x="1230854" y="2138017"/>
              <a:ext cx="194325" cy="112674"/>
            </a:xfrm>
            <a:custGeom>
              <a:avLst/>
              <a:gdLst/>
              <a:ahLst/>
              <a:cxnLst/>
              <a:rect l="l" t="t" r="r" b="b"/>
              <a:pathLst>
                <a:path w="6264" h="3632" extrusionOk="0">
                  <a:moveTo>
                    <a:pt x="1513" y="0"/>
                  </a:moveTo>
                  <a:cubicBezTo>
                    <a:pt x="1286" y="60"/>
                    <a:pt x="1096" y="167"/>
                    <a:pt x="917" y="322"/>
                  </a:cubicBezTo>
                  <a:cubicBezTo>
                    <a:pt x="858" y="357"/>
                    <a:pt x="774" y="465"/>
                    <a:pt x="703" y="572"/>
                  </a:cubicBezTo>
                  <a:lnTo>
                    <a:pt x="227" y="381"/>
                  </a:lnTo>
                  <a:lnTo>
                    <a:pt x="0" y="762"/>
                  </a:lnTo>
                  <a:lnTo>
                    <a:pt x="870" y="1191"/>
                  </a:lnTo>
                  <a:cubicBezTo>
                    <a:pt x="870" y="1191"/>
                    <a:pt x="959" y="786"/>
                    <a:pt x="1263" y="786"/>
                  </a:cubicBezTo>
                  <a:cubicBezTo>
                    <a:pt x="1292" y="786"/>
                    <a:pt x="1324" y="790"/>
                    <a:pt x="1358" y="798"/>
                  </a:cubicBezTo>
                  <a:cubicBezTo>
                    <a:pt x="1572" y="834"/>
                    <a:pt x="1953" y="1036"/>
                    <a:pt x="2286" y="1215"/>
                  </a:cubicBezTo>
                  <a:cubicBezTo>
                    <a:pt x="2608" y="1393"/>
                    <a:pt x="2834" y="1715"/>
                    <a:pt x="2858" y="2072"/>
                  </a:cubicBezTo>
                  <a:lnTo>
                    <a:pt x="3965" y="2727"/>
                  </a:lnTo>
                  <a:cubicBezTo>
                    <a:pt x="3965" y="2727"/>
                    <a:pt x="4526" y="2072"/>
                    <a:pt x="4828" y="2072"/>
                  </a:cubicBezTo>
                  <a:cubicBezTo>
                    <a:pt x="4867" y="2072"/>
                    <a:pt x="4901" y="2083"/>
                    <a:pt x="4930" y="2108"/>
                  </a:cubicBezTo>
                  <a:cubicBezTo>
                    <a:pt x="5168" y="2286"/>
                    <a:pt x="6073" y="2822"/>
                    <a:pt x="6025" y="3251"/>
                  </a:cubicBezTo>
                  <a:cubicBezTo>
                    <a:pt x="6001" y="3334"/>
                    <a:pt x="5989" y="3477"/>
                    <a:pt x="5977" y="3632"/>
                  </a:cubicBezTo>
                  <a:cubicBezTo>
                    <a:pt x="6073" y="3417"/>
                    <a:pt x="6180" y="3191"/>
                    <a:pt x="6216" y="2953"/>
                  </a:cubicBezTo>
                  <a:cubicBezTo>
                    <a:pt x="6263" y="2703"/>
                    <a:pt x="6216" y="2417"/>
                    <a:pt x="6049" y="2227"/>
                  </a:cubicBezTo>
                  <a:cubicBezTo>
                    <a:pt x="5918" y="2072"/>
                    <a:pt x="5739" y="1989"/>
                    <a:pt x="5561" y="1893"/>
                  </a:cubicBezTo>
                  <a:cubicBezTo>
                    <a:pt x="5203" y="1715"/>
                    <a:pt x="4846" y="1596"/>
                    <a:pt x="4489" y="1429"/>
                  </a:cubicBezTo>
                  <a:cubicBezTo>
                    <a:pt x="4311" y="1465"/>
                    <a:pt x="4096" y="1536"/>
                    <a:pt x="3918" y="1572"/>
                  </a:cubicBezTo>
                  <a:cubicBezTo>
                    <a:pt x="3620" y="1453"/>
                    <a:pt x="3322" y="1274"/>
                    <a:pt x="3025" y="1167"/>
                  </a:cubicBezTo>
                  <a:cubicBezTo>
                    <a:pt x="3001" y="1012"/>
                    <a:pt x="3048" y="869"/>
                    <a:pt x="3013" y="715"/>
                  </a:cubicBezTo>
                  <a:cubicBezTo>
                    <a:pt x="2525" y="477"/>
                    <a:pt x="2001" y="238"/>
                    <a:pt x="1513" y="0"/>
                  </a:cubicBezTo>
                  <a:close/>
                </a:path>
              </a:pathLst>
            </a:custGeom>
            <a:solidFill>
              <a:srgbClr val="9AB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3263;p94"/>
            <p:cNvSpPr/>
            <p:nvPr/>
          </p:nvSpPr>
          <p:spPr>
            <a:xfrm>
              <a:off x="1575824" y="1931159"/>
              <a:ext cx="175494" cy="289254"/>
            </a:xfrm>
            <a:custGeom>
              <a:avLst/>
              <a:gdLst/>
              <a:ahLst/>
              <a:cxnLst/>
              <a:rect l="l" t="t" r="r" b="b"/>
              <a:pathLst>
                <a:path w="5657" h="9324" extrusionOk="0">
                  <a:moveTo>
                    <a:pt x="3989" y="1"/>
                  </a:moveTo>
                  <a:cubicBezTo>
                    <a:pt x="3989" y="1"/>
                    <a:pt x="2108" y="1394"/>
                    <a:pt x="1632" y="2001"/>
                  </a:cubicBezTo>
                  <a:cubicBezTo>
                    <a:pt x="1156" y="2608"/>
                    <a:pt x="1" y="8978"/>
                    <a:pt x="1" y="8978"/>
                  </a:cubicBezTo>
                  <a:lnTo>
                    <a:pt x="5656" y="9323"/>
                  </a:lnTo>
                  <a:lnTo>
                    <a:pt x="3989" y="1"/>
                  </a:lnTo>
                  <a:close/>
                </a:path>
              </a:pathLst>
            </a:custGeom>
            <a:solidFill>
              <a:srgbClr val="63C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3264;p94"/>
            <p:cNvSpPr/>
            <p:nvPr/>
          </p:nvSpPr>
          <p:spPr>
            <a:xfrm>
              <a:off x="1511576" y="3939742"/>
              <a:ext cx="351640" cy="140036"/>
            </a:xfrm>
            <a:custGeom>
              <a:avLst/>
              <a:gdLst/>
              <a:ahLst/>
              <a:cxnLst/>
              <a:rect l="l" t="t" r="r" b="b"/>
              <a:pathLst>
                <a:path w="11335" h="4514" extrusionOk="0">
                  <a:moveTo>
                    <a:pt x="5810" y="1"/>
                  </a:moveTo>
                  <a:cubicBezTo>
                    <a:pt x="5620" y="418"/>
                    <a:pt x="5108" y="1370"/>
                    <a:pt x="4548" y="1811"/>
                  </a:cubicBezTo>
                  <a:cubicBezTo>
                    <a:pt x="3822" y="2394"/>
                    <a:pt x="1107" y="3382"/>
                    <a:pt x="381" y="3704"/>
                  </a:cubicBezTo>
                  <a:cubicBezTo>
                    <a:pt x="131" y="3823"/>
                    <a:pt x="36" y="4049"/>
                    <a:pt x="0" y="4239"/>
                  </a:cubicBezTo>
                  <a:lnTo>
                    <a:pt x="11335" y="4513"/>
                  </a:lnTo>
                  <a:cubicBezTo>
                    <a:pt x="11299" y="4001"/>
                    <a:pt x="11109" y="1537"/>
                    <a:pt x="10823" y="251"/>
                  </a:cubicBezTo>
                  <a:lnTo>
                    <a:pt x="5810" y="1"/>
                  </a:lnTo>
                  <a:close/>
                </a:path>
              </a:pathLst>
            </a:custGeom>
            <a:solidFill>
              <a:srgbClr val="D9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3265;p94"/>
            <p:cNvSpPr/>
            <p:nvPr/>
          </p:nvSpPr>
          <p:spPr>
            <a:xfrm>
              <a:off x="1510832" y="4071246"/>
              <a:ext cx="352757" cy="43990"/>
            </a:xfrm>
            <a:custGeom>
              <a:avLst/>
              <a:gdLst/>
              <a:ahLst/>
              <a:cxnLst/>
              <a:rect l="l" t="t" r="r" b="b"/>
              <a:pathLst>
                <a:path w="11371" h="1418" extrusionOk="0">
                  <a:moveTo>
                    <a:pt x="24" y="0"/>
                  </a:moveTo>
                  <a:lnTo>
                    <a:pt x="0" y="1120"/>
                  </a:lnTo>
                  <a:lnTo>
                    <a:pt x="11347" y="1417"/>
                  </a:lnTo>
                  <a:lnTo>
                    <a:pt x="11371" y="29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3266;p94"/>
            <p:cNvSpPr/>
            <p:nvPr/>
          </p:nvSpPr>
          <p:spPr>
            <a:xfrm>
              <a:off x="1629586" y="3980412"/>
              <a:ext cx="55996" cy="38375"/>
            </a:xfrm>
            <a:custGeom>
              <a:avLst/>
              <a:gdLst/>
              <a:ahLst/>
              <a:cxnLst/>
              <a:rect l="l" t="t" r="r" b="b"/>
              <a:pathLst>
                <a:path w="1805" h="1237" extrusionOk="0">
                  <a:moveTo>
                    <a:pt x="379" y="1"/>
                  </a:moveTo>
                  <a:cubicBezTo>
                    <a:pt x="160" y="1"/>
                    <a:pt x="1" y="184"/>
                    <a:pt x="137" y="404"/>
                  </a:cubicBezTo>
                  <a:cubicBezTo>
                    <a:pt x="280" y="642"/>
                    <a:pt x="518" y="785"/>
                    <a:pt x="756" y="916"/>
                  </a:cubicBezTo>
                  <a:cubicBezTo>
                    <a:pt x="971" y="1047"/>
                    <a:pt x="1185" y="1154"/>
                    <a:pt x="1447" y="1214"/>
                  </a:cubicBezTo>
                  <a:cubicBezTo>
                    <a:pt x="1486" y="1227"/>
                    <a:pt x="1525" y="1237"/>
                    <a:pt x="1564" y="1237"/>
                  </a:cubicBezTo>
                  <a:cubicBezTo>
                    <a:pt x="1597" y="1237"/>
                    <a:pt x="1629" y="1230"/>
                    <a:pt x="1661" y="1214"/>
                  </a:cubicBezTo>
                  <a:cubicBezTo>
                    <a:pt x="1804" y="1154"/>
                    <a:pt x="1768" y="1012"/>
                    <a:pt x="1709" y="904"/>
                  </a:cubicBezTo>
                  <a:cubicBezTo>
                    <a:pt x="1709" y="893"/>
                    <a:pt x="1709" y="881"/>
                    <a:pt x="1697" y="857"/>
                  </a:cubicBezTo>
                  <a:cubicBezTo>
                    <a:pt x="1459" y="440"/>
                    <a:pt x="935" y="119"/>
                    <a:pt x="471" y="11"/>
                  </a:cubicBezTo>
                  <a:cubicBezTo>
                    <a:pt x="439" y="4"/>
                    <a:pt x="408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3267;p94"/>
            <p:cNvSpPr/>
            <p:nvPr/>
          </p:nvSpPr>
          <p:spPr>
            <a:xfrm>
              <a:off x="1602969" y="3998529"/>
              <a:ext cx="55623" cy="38251"/>
            </a:xfrm>
            <a:custGeom>
              <a:avLst/>
              <a:gdLst/>
              <a:ahLst/>
              <a:cxnLst/>
              <a:rect l="l" t="t" r="r" b="b"/>
              <a:pathLst>
                <a:path w="1793" h="1233" extrusionOk="0">
                  <a:moveTo>
                    <a:pt x="376" y="0"/>
                  </a:moveTo>
                  <a:cubicBezTo>
                    <a:pt x="151" y="0"/>
                    <a:pt x="0" y="182"/>
                    <a:pt x="126" y="392"/>
                  </a:cubicBezTo>
                  <a:cubicBezTo>
                    <a:pt x="281" y="630"/>
                    <a:pt x="507" y="785"/>
                    <a:pt x="757" y="916"/>
                  </a:cubicBezTo>
                  <a:cubicBezTo>
                    <a:pt x="959" y="1047"/>
                    <a:pt x="1186" y="1154"/>
                    <a:pt x="1436" y="1213"/>
                  </a:cubicBezTo>
                  <a:cubicBezTo>
                    <a:pt x="1479" y="1221"/>
                    <a:pt x="1527" y="1232"/>
                    <a:pt x="1574" y="1232"/>
                  </a:cubicBezTo>
                  <a:cubicBezTo>
                    <a:pt x="1604" y="1232"/>
                    <a:pt x="1634" y="1227"/>
                    <a:pt x="1662" y="1213"/>
                  </a:cubicBezTo>
                  <a:cubicBezTo>
                    <a:pt x="1793" y="1154"/>
                    <a:pt x="1769" y="1011"/>
                    <a:pt x="1710" y="904"/>
                  </a:cubicBezTo>
                  <a:cubicBezTo>
                    <a:pt x="1710" y="892"/>
                    <a:pt x="1710" y="868"/>
                    <a:pt x="1686" y="856"/>
                  </a:cubicBezTo>
                  <a:cubicBezTo>
                    <a:pt x="1448" y="439"/>
                    <a:pt x="924" y="94"/>
                    <a:pt x="471" y="11"/>
                  </a:cubicBezTo>
                  <a:cubicBezTo>
                    <a:pt x="438" y="4"/>
                    <a:pt x="407" y="0"/>
                    <a:pt x="37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3268;p94"/>
            <p:cNvSpPr/>
            <p:nvPr/>
          </p:nvSpPr>
          <p:spPr>
            <a:xfrm>
              <a:off x="1570085" y="4009604"/>
              <a:ext cx="55654" cy="38251"/>
            </a:xfrm>
            <a:custGeom>
              <a:avLst/>
              <a:gdLst/>
              <a:ahLst/>
              <a:cxnLst/>
              <a:rect l="l" t="t" r="r" b="b"/>
              <a:pathLst>
                <a:path w="1794" h="1233" extrusionOk="0">
                  <a:moveTo>
                    <a:pt x="376" y="1"/>
                  </a:moveTo>
                  <a:cubicBezTo>
                    <a:pt x="152" y="1"/>
                    <a:pt x="1" y="182"/>
                    <a:pt x="126" y="392"/>
                  </a:cubicBezTo>
                  <a:cubicBezTo>
                    <a:pt x="281" y="630"/>
                    <a:pt x="519" y="785"/>
                    <a:pt x="757" y="916"/>
                  </a:cubicBezTo>
                  <a:cubicBezTo>
                    <a:pt x="960" y="1047"/>
                    <a:pt x="1186" y="1154"/>
                    <a:pt x="1436" y="1214"/>
                  </a:cubicBezTo>
                  <a:cubicBezTo>
                    <a:pt x="1487" y="1221"/>
                    <a:pt x="1533" y="1232"/>
                    <a:pt x="1577" y="1232"/>
                  </a:cubicBezTo>
                  <a:cubicBezTo>
                    <a:pt x="1606" y="1232"/>
                    <a:pt x="1634" y="1228"/>
                    <a:pt x="1662" y="1214"/>
                  </a:cubicBezTo>
                  <a:cubicBezTo>
                    <a:pt x="1793" y="1154"/>
                    <a:pt x="1769" y="1011"/>
                    <a:pt x="1710" y="904"/>
                  </a:cubicBezTo>
                  <a:cubicBezTo>
                    <a:pt x="1710" y="892"/>
                    <a:pt x="1710" y="868"/>
                    <a:pt x="1686" y="856"/>
                  </a:cubicBezTo>
                  <a:cubicBezTo>
                    <a:pt x="1460" y="440"/>
                    <a:pt x="936" y="118"/>
                    <a:pt x="472" y="11"/>
                  </a:cubicBezTo>
                  <a:cubicBezTo>
                    <a:pt x="439" y="4"/>
                    <a:pt x="407" y="1"/>
                    <a:pt x="37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3269;p94"/>
            <p:cNvSpPr/>
            <p:nvPr/>
          </p:nvSpPr>
          <p:spPr>
            <a:xfrm>
              <a:off x="2016840" y="3869258"/>
              <a:ext cx="227209" cy="273401"/>
            </a:xfrm>
            <a:custGeom>
              <a:avLst/>
              <a:gdLst/>
              <a:ahLst/>
              <a:cxnLst/>
              <a:rect l="l" t="t" r="r" b="b"/>
              <a:pathLst>
                <a:path w="7324" h="8813" extrusionOk="0">
                  <a:moveTo>
                    <a:pt x="4766" y="1"/>
                  </a:moveTo>
                  <a:cubicBezTo>
                    <a:pt x="3836" y="1"/>
                    <a:pt x="834" y="689"/>
                    <a:pt x="834" y="689"/>
                  </a:cubicBezTo>
                  <a:cubicBezTo>
                    <a:pt x="834" y="689"/>
                    <a:pt x="1061" y="2701"/>
                    <a:pt x="834" y="3047"/>
                  </a:cubicBezTo>
                  <a:cubicBezTo>
                    <a:pt x="692" y="3273"/>
                    <a:pt x="370" y="4904"/>
                    <a:pt x="180" y="6142"/>
                  </a:cubicBezTo>
                  <a:cubicBezTo>
                    <a:pt x="72" y="6809"/>
                    <a:pt x="1" y="7357"/>
                    <a:pt x="1" y="7523"/>
                  </a:cubicBezTo>
                  <a:cubicBezTo>
                    <a:pt x="1" y="7961"/>
                    <a:pt x="3303" y="8812"/>
                    <a:pt x="4130" y="8812"/>
                  </a:cubicBezTo>
                  <a:cubicBezTo>
                    <a:pt x="4158" y="8812"/>
                    <a:pt x="4182" y="8811"/>
                    <a:pt x="4204" y="8809"/>
                  </a:cubicBezTo>
                  <a:cubicBezTo>
                    <a:pt x="4871" y="8750"/>
                    <a:pt x="7323" y="7023"/>
                    <a:pt x="7323" y="7023"/>
                  </a:cubicBezTo>
                  <a:cubicBezTo>
                    <a:pt x="7323" y="7023"/>
                    <a:pt x="7216" y="6666"/>
                    <a:pt x="7073" y="6107"/>
                  </a:cubicBezTo>
                  <a:cubicBezTo>
                    <a:pt x="6549" y="4249"/>
                    <a:pt x="5359" y="154"/>
                    <a:pt x="4978" y="23"/>
                  </a:cubicBezTo>
                  <a:cubicBezTo>
                    <a:pt x="4931" y="7"/>
                    <a:pt x="4859" y="1"/>
                    <a:pt x="4766" y="1"/>
                  </a:cubicBezTo>
                  <a:close/>
                </a:path>
              </a:pathLst>
            </a:custGeom>
            <a:solidFill>
              <a:srgbClr val="D945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3270;p94"/>
            <p:cNvSpPr/>
            <p:nvPr/>
          </p:nvSpPr>
          <p:spPr>
            <a:xfrm>
              <a:off x="2016840" y="4058682"/>
              <a:ext cx="227209" cy="83978"/>
            </a:xfrm>
            <a:custGeom>
              <a:avLst/>
              <a:gdLst/>
              <a:ahLst/>
              <a:cxnLst/>
              <a:rect l="l" t="t" r="r" b="b"/>
              <a:pathLst>
                <a:path w="7324" h="2707" extrusionOk="0">
                  <a:moveTo>
                    <a:pt x="7073" y="1"/>
                  </a:moveTo>
                  <a:cubicBezTo>
                    <a:pt x="6180" y="405"/>
                    <a:pt x="5133" y="882"/>
                    <a:pt x="4585" y="1072"/>
                  </a:cubicBezTo>
                  <a:cubicBezTo>
                    <a:pt x="4475" y="1113"/>
                    <a:pt x="4333" y="1132"/>
                    <a:pt x="4167" y="1132"/>
                  </a:cubicBezTo>
                  <a:cubicBezTo>
                    <a:pt x="3131" y="1132"/>
                    <a:pt x="1165" y="416"/>
                    <a:pt x="180" y="36"/>
                  </a:cubicBezTo>
                  <a:cubicBezTo>
                    <a:pt x="72" y="703"/>
                    <a:pt x="1" y="1251"/>
                    <a:pt x="1" y="1417"/>
                  </a:cubicBezTo>
                  <a:cubicBezTo>
                    <a:pt x="1" y="1855"/>
                    <a:pt x="3303" y="2706"/>
                    <a:pt x="4130" y="2706"/>
                  </a:cubicBezTo>
                  <a:cubicBezTo>
                    <a:pt x="4158" y="2706"/>
                    <a:pt x="4182" y="2705"/>
                    <a:pt x="4204" y="2703"/>
                  </a:cubicBezTo>
                  <a:cubicBezTo>
                    <a:pt x="4871" y="2644"/>
                    <a:pt x="7323" y="917"/>
                    <a:pt x="7323" y="917"/>
                  </a:cubicBezTo>
                  <a:cubicBezTo>
                    <a:pt x="7323" y="917"/>
                    <a:pt x="7216" y="560"/>
                    <a:pt x="70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3271;p94"/>
            <p:cNvSpPr/>
            <p:nvPr/>
          </p:nvSpPr>
          <p:spPr>
            <a:xfrm>
              <a:off x="1621644" y="2663228"/>
              <a:ext cx="631618" cy="1326832"/>
            </a:xfrm>
            <a:custGeom>
              <a:avLst/>
              <a:gdLst/>
              <a:ahLst/>
              <a:cxnLst/>
              <a:rect l="l" t="t" r="r" b="b"/>
              <a:pathLst>
                <a:path w="20360" h="42770" extrusionOk="0">
                  <a:moveTo>
                    <a:pt x="1762" y="1"/>
                  </a:moveTo>
                  <a:cubicBezTo>
                    <a:pt x="1762" y="1"/>
                    <a:pt x="1584" y="3287"/>
                    <a:pt x="1358" y="6668"/>
                  </a:cubicBezTo>
                  <a:cubicBezTo>
                    <a:pt x="941" y="12931"/>
                    <a:pt x="357" y="22039"/>
                    <a:pt x="417" y="22897"/>
                  </a:cubicBezTo>
                  <a:cubicBezTo>
                    <a:pt x="524" y="24230"/>
                    <a:pt x="0" y="42101"/>
                    <a:pt x="0" y="42101"/>
                  </a:cubicBezTo>
                  <a:cubicBezTo>
                    <a:pt x="0" y="42101"/>
                    <a:pt x="2345" y="42770"/>
                    <a:pt x="4987" y="42770"/>
                  </a:cubicBezTo>
                  <a:cubicBezTo>
                    <a:pt x="6043" y="42770"/>
                    <a:pt x="7147" y="42663"/>
                    <a:pt x="8168" y="42363"/>
                  </a:cubicBezTo>
                  <a:cubicBezTo>
                    <a:pt x="8442" y="42292"/>
                    <a:pt x="8692" y="42209"/>
                    <a:pt x="8942" y="42101"/>
                  </a:cubicBezTo>
                  <a:lnTo>
                    <a:pt x="7656" y="21742"/>
                  </a:lnTo>
                  <a:lnTo>
                    <a:pt x="8347" y="7407"/>
                  </a:lnTo>
                  <a:lnTo>
                    <a:pt x="8394" y="6454"/>
                  </a:lnTo>
                  <a:lnTo>
                    <a:pt x="8549" y="7395"/>
                  </a:lnTo>
                  <a:lnTo>
                    <a:pt x="11192" y="22408"/>
                  </a:lnTo>
                  <a:lnTo>
                    <a:pt x="11740" y="41673"/>
                  </a:lnTo>
                  <a:cubicBezTo>
                    <a:pt x="11740" y="41673"/>
                    <a:pt x="12996" y="42012"/>
                    <a:pt x="14863" y="42012"/>
                  </a:cubicBezTo>
                  <a:cubicBezTo>
                    <a:pt x="16257" y="42012"/>
                    <a:pt x="17993" y="41823"/>
                    <a:pt x="19800" y="41161"/>
                  </a:cubicBezTo>
                  <a:cubicBezTo>
                    <a:pt x="19884" y="41137"/>
                    <a:pt x="19955" y="41101"/>
                    <a:pt x="20050" y="41077"/>
                  </a:cubicBezTo>
                  <a:cubicBezTo>
                    <a:pt x="20360" y="40958"/>
                    <a:pt x="17684" y="21754"/>
                    <a:pt x="17681" y="21754"/>
                  </a:cubicBezTo>
                  <a:cubicBezTo>
                    <a:pt x="17681" y="21754"/>
                    <a:pt x="17681" y="21754"/>
                    <a:pt x="17681" y="21754"/>
                  </a:cubicBezTo>
                  <a:lnTo>
                    <a:pt x="17300" y="5918"/>
                  </a:lnTo>
                  <a:lnTo>
                    <a:pt x="17336" y="727"/>
                  </a:lnTo>
                  <a:lnTo>
                    <a:pt x="1762" y="1"/>
                  </a:lnTo>
                  <a:close/>
                </a:path>
              </a:pathLst>
            </a:custGeom>
            <a:solidFill>
              <a:srgbClr val="414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3272;p94"/>
            <p:cNvSpPr/>
            <p:nvPr/>
          </p:nvSpPr>
          <p:spPr>
            <a:xfrm>
              <a:off x="1670008" y="2662142"/>
              <a:ext cx="489442" cy="120367"/>
            </a:xfrm>
            <a:custGeom>
              <a:avLst/>
              <a:gdLst/>
              <a:ahLst/>
              <a:cxnLst/>
              <a:rect l="l" t="t" r="r" b="b"/>
              <a:pathLst>
                <a:path w="15777" h="3880" extrusionOk="0">
                  <a:moveTo>
                    <a:pt x="180" y="0"/>
                  </a:moveTo>
                  <a:cubicBezTo>
                    <a:pt x="180" y="0"/>
                    <a:pt x="108" y="1786"/>
                    <a:pt x="1" y="3405"/>
                  </a:cubicBezTo>
                  <a:cubicBezTo>
                    <a:pt x="1387" y="3756"/>
                    <a:pt x="3310" y="3879"/>
                    <a:pt x="5337" y="3879"/>
                  </a:cubicBezTo>
                  <a:cubicBezTo>
                    <a:pt x="10064" y="3879"/>
                    <a:pt x="15361" y="3205"/>
                    <a:pt x="15753" y="3155"/>
                  </a:cubicBezTo>
                  <a:lnTo>
                    <a:pt x="15777" y="726"/>
                  </a:lnTo>
                  <a:lnTo>
                    <a:pt x="18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3273;p94"/>
            <p:cNvSpPr/>
            <p:nvPr/>
          </p:nvSpPr>
          <p:spPr>
            <a:xfrm>
              <a:off x="2090735" y="3977899"/>
              <a:ext cx="64279" cy="23298"/>
            </a:xfrm>
            <a:custGeom>
              <a:avLst/>
              <a:gdLst/>
              <a:ahLst/>
              <a:cxnLst/>
              <a:rect l="l" t="t" r="r" b="b"/>
              <a:pathLst>
                <a:path w="2072" h="751" extrusionOk="0">
                  <a:moveTo>
                    <a:pt x="1149" y="1"/>
                  </a:moveTo>
                  <a:cubicBezTo>
                    <a:pt x="854" y="1"/>
                    <a:pt x="552" y="64"/>
                    <a:pt x="298" y="164"/>
                  </a:cubicBezTo>
                  <a:cubicBezTo>
                    <a:pt x="60" y="283"/>
                    <a:pt x="0" y="581"/>
                    <a:pt x="274" y="688"/>
                  </a:cubicBezTo>
                  <a:cubicBezTo>
                    <a:pt x="405" y="735"/>
                    <a:pt x="542" y="750"/>
                    <a:pt x="679" y="750"/>
                  </a:cubicBezTo>
                  <a:cubicBezTo>
                    <a:pt x="816" y="750"/>
                    <a:pt x="953" y="735"/>
                    <a:pt x="1084" y="723"/>
                  </a:cubicBezTo>
                  <a:cubicBezTo>
                    <a:pt x="1346" y="688"/>
                    <a:pt x="1596" y="640"/>
                    <a:pt x="1822" y="533"/>
                  </a:cubicBezTo>
                  <a:cubicBezTo>
                    <a:pt x="1893" y="509"/>
                    <a:pt x="1953" y="462"/>
                    <a:pt x="2000" y="402"/>
                  </a:cubicBezTo>
                  <a:cubicBezTo>
                    <a:pt x="2072" y="283"/>
                    <a:pt x="1953" y="188"/>
                    <a:pt x="1846" y="140"/>
                  </a:cubicBezTo>
                  <a:cubicBezTo>
                    <a:pt x="1834" y="140"/>
                    <a:pt x="1822" y="128"/>
                    <a:pt x="1798" y="128"/>
                  </a:cubicBezTo>
                  <a:cubicBezTo>
                    <a:pt x="1605" y="39"/>
                    <a:pt x="1379" y="1"/>
                    <a:pt x="11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3274;p94"/>
            <p:cNvSpPr/>
            <p:nvPr/>
          </p:nvSpPr>
          <p:spPr>
            <a:xfrm>
              <a:off x="2090735" y="4008115"/>
              <a:ext cx="64279" cy="22988"/>
            </a:xfrm>
            <a:custGeom>
              <a:avLst/>
              <a:gdLst/>
              <a:ahLst/>
              <a:cxnLst/>
              <a:rect l="l" t="t" r="r" b="b"/>
              <a:pathLst>
                <a:path w="2072" h="741" extrusionOk="0">
                  <a:moveTo>
                    <a:pt x="1155" y="0"/>
                  </a:moveTo>
                  <a:cubicBezTo>
                    <a:pt x="858" y="0"/>
                    <a:pt x="553" y="60"/>
                    <a:pt x="298" y="154"/>
                  </a:cubicBezTo>
                  <a:cubicBezTo>
                    <a:pt x="60" y="273"/>
                    <a:pt x="0" y="571"/>
                    <a:pt x="274" y="678"/>
                  </a:cubicBezTo>
                  <a:cubicBezTo>
                    <a:pt x="405" y="726"/>
                    <a:pt x="542" y="741"/>
                    <a:pt x="679" y="741"/>
                  </a:cubicBezTo>
                  <a:cubicBezTo>
                    <a:pt x="816" y="741"/>
                    <a:pt x="953" y="726"/>
                    <a:pt x="1084" y="714"/>
                  </a:cubicBezTo>
                  <a:cubicBezTo>
                    <a:pt x="1346" y="678"/>
                    <a:pt x="1596" y="642"/>
                    <a:pt x="1822" y="535"/>
                  </a:cubicBezTo>
                  <a:cubicBezTo>
                    <a:pt x="1893" y="500"/>
                    <a:pt x="1953" y="452"/>
                    <a:pt x="2000" y="404"/>
                  </a:cubicBezTo>
                  <a:cubicBezTo>
                    <a:pt x="2072" y="285"/>
                    <a:pt x="1953" y="178"/>
                    <a:pt x="1846" y="130"/>
                  </a:cubicBezTo>
                  <a:cubicBezTo>
                    <a:pt x="1834" y="130"/>
                    <a:pt x="1822" y="119"/>
                    <a:pt x="1798" y="119"/>
                  </a:cubicBezTo>
                  <a:cubicBezTo>
                    <a:pt x="1606" y="36"/>
                    <a:pt x="1383" y="0"/>
                    <a:pt x="115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3275;p94"/>
            <p:cNvSpPr/>
            <p:nvPr/>
          </p:nvSpPr>
          <p:spPr>
            <a:xfrm>
              <a:off x="2093682" y="4035570"/>
              <a:ext cx="63937" cy="23236"/>
            </a:xfrm>
            <a:custGeom>
              <a:avLst/>
              <a:gdLst/>
              <a:ahLst/>
              <a:cxnLst/>
              <a:rect l="l" t="t" r="r" b="b"/>
              <a:pathLst>
                <a:path w="2061" h="749" extrusionOk="0">
                  <a:moveTo>
                    <a:pt x="1127" y="0"/>
                  </a:moveTo>
                  <a:cubicBezTo>
                    <a:pt x="836" y="0"/>
                    <a:pt x="539" y="58"/>
                    <a:pt x="298" y="162"/>
                  </a:cubicBezTo>
                  <a:cubicBezTo>
                    <a:pt x="60" y="281"/>
                    <a:pt x="0" y="579"/>
                    <a:pt x="262" y="686"/>
                  </a:cubicBezTo>
                  <a:cubicBezTo>
                    <a:pt x="399" y="734"/>
                    <a:pt x="536" y="749"/>
                    <a:pt x="673" y="749"/>
                  </a:cubicBezTo>
                  <a:cubicBezTo>
                    <a:pt x="810" y="749"/>
                    <a:pt x="947" y="734"/>
                    <a:pt x="1084" y="722"/>
                  </a:cubicBezTo>
                  <a:cubicBezTo>
                    <a:pt x="1334" y="686"/>
                    <a:pt x="1584" y="650"/>
                    <a:pt x="1810" y="543"/>
                  </a:cubicBezTo>
                  <a:cubicBezTo>
                    <a:pt x="1882" y="508"/>
                    <a:pt x="1941" y="460"/>
                    <a:pt x="1989" y="412"/>
                  </a:cubicBezTo>
                  <a:cubicBezTo>
                    <a:pt x="2060" y="293"/>
                    <a:pt x="1941" y="186"/>
                    <a:pt x="1846" y="138"/>
                  </a:cubicBezTo>
                  <a:cubicBezTo>
                    <a:pt x="1822" y="138"/>
                    <a:pt x="1810" y="127"/>
                    <a:pt x="1798" y="127"/>
                  </a:cubicBezTo>
                  <a:cubicBezTo>
                    <a:pt x="1604" y="40"/>
                    <a:pt x="1368" y="0"/>
                    <a:pt x="112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3276;p94"/>
            <p:cNvSpPr/>
            <p:nvPr/>
          </p:nvSpPr>
          <p:spPr>
            <a:xfrm>
              <a:off x="1645283" y="1831452"/>
              <a:ext cx="568829" cy="907532"/>
            </a:xfrm>
            <a:custGeom>
              <a:avLst/>
              <a:gdLst/>
              <a:ahLst/>
              <a:cxnLst/>
              <a:rect l="l" t="t" r="r" b="b"/>
              <a:pathLst>
                <a:path w="18336" h="29254" extrusionOk="0">
                  <a:moveTo>
                    <a:pt x="11025" y="0"/>
                  </a:moveTo>
                  <a:lnTo>
                    <a:pt x="7787" y="512"/>
                  </a:lnTo>
                  <a:lnTo>
                    <a:pt x="1750" y="3191"/>
                  </a:lnTo>
                  <a:cubicBezTo>
                    <a:pt x="1750" y="3191"/>
                    <a:pt x="2489" y="13418"/>
                    <a:pt x="2703" y="14216"/>
                  </a:cubicBezTo>
                  <a:cubicBezTo>
                    <a:pt x="2941" y="15038"/>
                    <a:pt x="0" y="28135"/>
                    <a:pt x="0" y="28135"/>
                  </a:cubicBezTo>
                  <a:cubicBezTo>
                    <a:pt x="2286" y="28980"/>
                    <a:pt x="5072" y="29254"/>
                    <a:pt x="7680" y="29254"/>
                  </a:cubicBezTo>
                  <a:lnTo>
                    <a:pt x="8216" y="29254"/>
                  </a:lnTo>
                  <a:cubicBezTo>
                    <a:pt x="12395" y="29194"/>
                    <a:pt x="17371" y="28611"/>
                    <a:pt x="17371" y="28611"/>
                  </a:cubicBezTo>
                  <a:cubicBezTo>
                    <a:pt x="18336" y="20479"/>
                    <a:pt x="16574" y="2143"/>
                    <a:pt x="16502" y="1691"/>
                  </a:cubicBezTo>
                  <a:cubicBezTo>
                    <a:pt x="16383" y="1465"/>
                    <a:pt x="11025" y="0"/>
                    <a:pt x="11025" y="0"/>
                  </a:cubicBezTo>
                  <a:close/>
                </a:path>
              </a:pathLst>
            </a:custGeom>
            <a:solidFill>
              <a:srgbClr val="63C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3277;p94"/>
            <p:cNvSpPr/>
            <p:nvPr/>
          </p:nvSpPr>
          <p:spPr>
            <a:xfrm>
              <a:off x="1694764" y="1970681"/>
              <a:ext cx="24787" cy="205772"/>
            </a:xfrm>
            <a:custGeom>
              <a:avLst/>
              <a:gdLst/>
              <a:ahLst/>
              <a:cxnLst/>
              <a:rect l="l" t="t" r="r" b="b"/>
              <a:pathLst>
                <a:path w="799" h="6633" extrusionOk="0">
                  <a:moveTo>
                    <a:pt x="667" y="1"/>
                  </a:moveTo>
                  <a:lnTo>
                    <a:pt x="1" y="5871"/>
                  </a:lnTo>
                  <a:lnTo>
                    <a:pt x="798" y="6633"/>
                  </a:lnTo>
                  <a:lnTo>
                    <a:pt x="667" y="1"/>
                  </a:lnTo>
                  <a:close/>
                </a:path>
              </a:pathLst>
            </a:custGeom>
            <a:solidFill>
              <a:srgbClr val="3BA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3278;p94"/>
            <p:cNvSpPr/>
            <p:nvPr/>
          </p:nvSpPr>
          <p:spPr>
            <a:xfrm>
              <a:off x="1836227" y="1816655"/>
              <a:ext cx="215017" cy="166994"/>
            </a:xfrm>
            <a:custGeom>
              <a:avLst/>
              <a:gdLst/>
              <a:ahLst/>
              <a:cxnLst/>
              <a:rect l="l" t="t" r="r" b="b"/>
              <a:pathLst>
                <a:path w="6931" h="5383" extrusionOk="0">
                  <a:moveTo>
                    <a:pt x="4859" y="1"/>
                  </a:moveTo>
                  <a:lnTo>
                    <a:pt x="1549" y="584"/>
                  </a:lnTo>
                  <a:cubicBezTo>
                    <a:pt x="1549" y="584"/>
                    <a:pt x="346" y="1584"/>
                    <a:pt x="179" y="1656"/>
                  </a:cubicBezTo>
                  <a:cubicBezTo>
                    <a:pt x="1" y="1727"/>
                    <a:pt x="298" y="4966"/>
                    <a:pt x="298" y="4966"/>
                  </a:cubicBezTo>
                  <a:lnTo>
                    <a:pt x="1942" y="3739"/>
                  </a:lnTo>
                  <a:lnTo>
                    <a:pt x="4132" y="5382"/>
                  </a:lnTo>
                  <a:cubicBezTo>
                    <a:pt x="4847" y="4799"/>
                    <a:pt x="6930" y="1287"/>
                    <a:pt x="6775" y="941"/>
                  </a:cubicBezTo>
                  <a:cubicBezTo>
                    <a:pt x="6633" y="596"/>
                    <a:pt x="4859" y="1"/>
                    <a:pt x="4859" y="1"/>
                  </a:cubicBezTo>
                  <a:close/>
                </a:path>
              </a:pathLst>
            </a:custGeom>
            <a:solidFill>
              <a:srgbClr val="3BA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3279;p94"/>
            <p:cNvSpPr/>
            <p:nvPr/>
          </p:nvSpPr>
          <p:spPr>
            <a:xfrm>
              <a:off x="1872058" y="1729854"/>
              <a:ext cx="116769" cy="188058"/>
            </a:xfrm>
            <a:custGeom>
              <a:avLst/>
              <a:gdLst/>
              <a:ahLst/>
              <a:cxnLst/>
              <a:rect l="l" t="t" r="r" b="b"/>
              <a:pathLst>
                <a:path w="3764" h="6062" extrusionOk="0">
                  <a:moveTo>
                    <a:pt x="3370" y="1"/>
                  </a:moveTo>
                  <a:lnTo>
                    <a:pt x="1" y="977"/>
                  </a:lnTo>
                  <a:lnTo>
                    <a:pt x="370" y="3180"/>
                  </a:lnTo>
                  <a:lnTo>
                    <a:pt x="477" y="3811"/>
                  </a:lnTo>
                  <a:lnTo>
                    <a:pt x="739" y="6061"/>
                  </a:lnTo>
                  <a:lnTo>
                    <a:pt x="3692" y="4097"/>
                  </a:lnTo>
                  <a:cubicBezTo>
                    <a:pt x="3763" y="3501"/>
                    <a:pt x="3704" y="2585"/>
                    <a:pt x="3608" y="1763"/>
                  </a:cubicBezTo>
                  <a:cubicBezTo>
                    <a:pt x="3513" y="811"/>
                    <a:pt x="3370" y="1"/>
                    <a:pt x="3370" y="1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3280;p94"/>
            <p:cNvSpPr/>
            <p:nvPr/>
          </p:nvSpPr>
          <p:spPr>
            <a:xfrm>
              <a:off x="1872058" y="1729854"/>
              <a:ext cx="111960" cy="98931"/>
            </a:xfrm>
            <a:custGeom>
              <a:avLst/>
              <a:gdLst/>
              <a:ahLst/>
              <a:cxnLst/>
              <a:rect l="l" t="t" r="r" b="b"/>
              <a:pathLst>
                <a:path w="3609" h="3189" extrusionOk="0">
                  <a:moveTo>
                    <a:pt x="3370" y="1"/>
                  </a:moveTo>
                  <a:lnTo>
                    <a:pt x="1" y="977"/>
                  </a:lnTo>
                  <a:lnTo>
                    <a:pt x="370" y="3180"/>
                  </a:lnTo>
                  <a:cubicBezTo>
                    <a:pt x="440" y="3186"/>
                    <a:pt x="511" y="3188"/>
                    <a:pt x="581" y="3188"/>
                  </a:cubicBezTo>
                  <a:cubicBezTo>
                    <a:pt x="1250" y="3188"/>
                    <a:pt x="1919" y="2941"/>
                    <a:pt x="2501" y="2596"/>
                  </a:cubicBezTo>
                  <a:cubicBezTo>
                    <a:pt x="2894" y="2358"/>
                    <a:pt x="3251" y="2061"/>
                    <a:pt x="3608" y="1763"/>
                  </a:cubicBezTo>
                  <a:cubicBezTo>
                    <a:pt x="3513" y="811"/>
                    <a:pt x="3370" y="1"/>
                    <a:pt x="3370" y="1"/>
                  </a:cubicBez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3281;p94"/>
            <p:cNvSpPr/>
            <p:nvPr/>
          </p:nvSpPr>
          <p:spPr>
            <a:xfrm>
              <a:off x="1761618" y="1481457"/>
              <a:ext cx="256370" cy="335043"/>
            </a:xfrm>
            <a:custGeom>
              <a:avLst/>
              <a:gdLst/>
              <a:ahLst/>
              <a:cxnLst/>
              <a:rect l="l" t="t" r="r" b="b"/>
              <a:pathLst>
                <a:path w="8264" h="10800" extrusionOk="0">
                  <a:moveTo>
                    <a:pt x="3768" y="0"/>
                  </a:moveTo>
                  <a:cubicBezTo>
                    <a:pt x="2275" y="0"/>
                    <a:pt x="756" y="608"/>
                    <a:pt x="1" y="2686"/>
                  </a:cubicBezTo>
                  <a:cubicBezTo>
                    <a:pt x="1" y="2686"/>
                    <a:pt x="417" y="6936"/>
                    <a:pt x="584" y="8329"/>
                  </a:cubicBezTo>
                  <a:cubicBezTo>
                    <a:pt x="608" y="8544"/>
                    <a:pt x="1132" y="10687"/>
                    <a:pt x="1739" y="10794"/>
                  </a:cubicBezTo>
                  <a:cubicBezTo>
                    <a:pt x="1759" y="10797"/>
                    <a:pt x="1784" y="10799"/>
                    <a:pt x="1811" y="10799"/>
                  </a:cubicBezTo>
                  <a:cubicBezTo>
                    <a:pt x="2629" y="10799"/>
                    <a:pt x="6444" y="9296"/>
                    <a:pt x="6871" y="9008"/>
                  </a:cubicBezTo>
                  <a:cubicBezTo>
                    <a:pt x="6990" y="8937"/>
                    <a:pt x="7085" y="8865"/>
                    <a:pt x="7168" y="8782"/>
                  </a:cubicBezTo>
                  <a:cubicBezTo>
                    <a:pt x="7585" y="8448"/>
                    <a:pt x="7692" y="8175"/>
                    <a:pt x="7692" y="8175"/>
                  </a:cubicBezTo>
                  <a:cubicBezTo>
                    <a:pt x="7692" y="8175"/>
                    <a:pt x="8264" y="1614"/>
                    <a:pt x="7668" y="1138"/>
                  </a:cubicBezTo>
                  <a:cubicBezTo>
                    <a:pt x="7330" y="884"/>
                    <a:pt x="5568" y="0"/>
                    <a:pt x="3768" y="0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3282;p94"/>
            <p:cNvSpPr/>
            <p:nvPr/>
          </p:nvSpPr>
          <p:spPr>
            <a:xfrm>
              <a:off x="1813332" y="1707704"/>
              <a:ext cx="109727" cy="62603"/>
            </a:xfrm>
            <a:custGeom>
              <a:avLst/>
              <a:gdLst/>
              <a:ahLst/>
              <a:cxnLst/>
              <a:rect l="l" t="t" r="r" b="b"/>
              <a:pathLst>
                <a:path w="3537" h="2018" extrusionOk="0">
                  <a:moveTo>
                    <a:pt x="3239" y="1"/>
                  </a:moveTo>
                  <a:lnTo>
                    <a:pt x="1" y="524"/>
                  </a:lnTo>
                  <a:cubicBezTo>
                    <a:pt x="1" y="524"/>
                    <a:pt x="371" y="2018"/>
                    <a:pt x="1722" y="2018"/>
                  </a:cubicBezTo>
                  <a:cubicBezTo>
                    <a:pt x="1803" y="2018"/>
                    <a:pt x="1888" y="2012"/>
                    <a:pt x="1977" y="2001"/>
                  </a:cubicBezTo>
                  <a:cubicBezTo>
                    <a:pt x="3537" y="1786"/>
                    <a:pt x="3239" y="1"/>
                    <a:pt x="32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3283;p94"/>
            <p:cNvSpPr/>
            <p:nvPr/>
          </p:nvSpPr>
          <p:spPr>
            <a:xfrm>
              <a:off x="1780821" y="1572259"/>
              <a:ext cx="42160" cy="32046"/>
            </a:xfrm>
            <a:custGeom>
              <a:avLst/>
              <a:gdLst/>
              <a:ahLst/>
              <a:cxnLst/>
              <a:rect l="l" t="t" r="r" b="b"/>
              <a:pathLst>
                <a:path w="1359" h="1033" extrusionOk="0">
                  <a:moveTo>
                    <a:pt x="708" y="0"/>
                  </a:moveTo>
                  <a:cubicBezTo>
                    <a:pt x="246" y="0"/>
                    <a:pt x="1" y="1033"/>
                    <a:pt x="1" y="1033"/>
                  </a:cubicBezTo>
                  <a:lnTo>
                    <a:pt x="1215" y="342"/>
                  </a:lnTo>
                  <a:cubicBezTo>
                    <a:pt x="1215" y="342"/>
                    <a:pt x="1358" y="211"/>
                    <a:pt x="822" y="21"/>
                  </a:cubicBezTo>
                  <a:cubicBezTo>
                    <a:pt x="783" y="7"/>
                    <a:pt x="745" y="0"/>
                    <a:pt x="7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3284;p94"/>
            <p:cNvSpPr/>
            <p:nvPr/>
          </p:nvSpPr>
          <p:spPr>
            <a:xfrm>
              <a:off x="1883877" y="1557400"/>
              <a:ext cx="72438" cy="28075"/>
            </a:xfrm>
            <a:custGeom>
              <a:avLst/>
              <a:gdLst/>
              <a:ahLst/>
              <a:cxnLst/>
              <a:rect l="l" t="t" r="r" b="b"/>
              <a:pathLst>
                <a:path w="2335" h="905" extrusionOk="0">
                  <a:moveTo>
                    <a:pt x="652" y="0"/>
                  </a:moveTo>
                  <a:cubicBezTo>
                    <a:pt x="503" y="0"/>
                    <a:pt x="376" y="48"/>
                    <a:pt x="286" y="166"/>
                  </a:cubicBezTo>
                  <a:cubicBezTo>
                    <a:pt x="1" y="535"/>
                    <a:pt x="251" y="714"/>
                    <a:pt x="251" y="714"/>
                  </a:cubicBezTo>
                  <a:lnTo>
                    <a:pt x="2334" y="905"/>
                  </a:lnTo>
                  <a:cubicBezTo>
                    <a:pt x="2334" y="905"/>
                    <a:pt x="1296" y="0"/>
                    <a:pt x="6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3285;p94"/>
            <p:cNvSpPr/>
            <p:nvPr/>
          </p:nvSpPr>
          <p:spPr>
            <a:xfrm>
              <a:off x="1786001" y="1631574"/>
              <a:ext cx="24415" cy="36327"/>
            </a:xfrm>
            <a:custGeom>
              <a:avLst/>
              <a:gdLst/>
              <a:ahLst/>
              <a:cxnLst/>
              <a:rect l="l" t="t" r="r" b="b"/>
              <a:pathLst>
                <a:path w="787" h="1171" extrusionOk="0">
                  <a:moveTo>
                    <a:pt x="337" y="0"/>
                  </a:moveTo>
                  <a:cubicBezTo>
                    <a:pt x="328" y="0"/>
                    <a:pt x="319" y="1"/>
                    <a:pt x="310" y="2"/>
                  </a:cubicBezTo>
                  <a:cubicBezTo>
                    <a:pt x="132" y="14"/>
                    <a:pt x="1" y="300"/>
                    <a:pt x="36" y="633"/>
                  </a:cubicBezTo>
                  <a:cubicBezTo>
                    <a:pt x="70" y="940"/>
                    <a:pt x="256" y="1170"/>
                    <a:pt x="438" y="1170"/>
                  </a:cubicBezTo>
                  <a:cubicBezTo>
                    <a:pt x="447" y="1170"/>
                    <a:pt x="456" y="1170"/>
                    <a:pt x="465" y="1169"/>
                  </a:cubicBezTo>
                  <a:cubicBezTo>
                    <a:pt x="655" y="1133"/>
                    <a:pt x="786" y="871"/>
                    <a:pt x="739" y="538"/>
                  </a:cubicBezTo>
                  <a:cubicBezTo>
                    <a:pt x="705" y="231"/>
                    <a:pt x="519" y="0"/>
                    <a:pt x="337" y="0"/>
                  </a:cubicBezTo>
                  <a:close/>
                </a:path>
              </a:pathLst>
            </a:custGeom>
            <a:solidFill>
              <a:srgbClr val="16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3286;p94"/>
            <p:cNvSpPr/>
            <p:nvPr/>
          </p:nvSpPr>
          <p:spPr>
            <a:xfrm>
              <a:off x="1776384" y="1642246"/>
              <a:ext cx="24415" cy="8314"/>
            </a:xfrm>
            <a:custGeom>
              <a:avLst/>
              <a:gdLst/>
              <a:ahLst/>
              <a:cxnLst/>
              <a:rect l="l" t="t" r="r" b="b"/>
              <a:pathLst>
                <a:path w="787" h="268" extrusionOk="0">
                  <a:moveTo>
                    <a:pt x="214" y="0"/>
                  </a:moveTo>
                  <a:cubicBezTo>
                    <a:pt x="91" y="0"/>
                    <a:pt x="1" y="27"/>
                    <a:pt x="1" y="27"/>
                  </a:cubicBezTo>
                  <a:cubicBezTo>
                    <a:pt x="1" y="27"/>
                    <a:pt x="144" y="182"/>
                    <a:pt x="370" y="241"/>
                  </a:cubicBezTo>
                  <a:cubicBezTo>
                    <a:pt x="445" y="261"/>
                    <a:pt x="517" y="268"/>
                    <a:pt x="579" y="268"/>
                  </a:cubicBezTo>
                  <a:cubicBezTo>
                    <a:pt x="702" y="268"/>
                    <a:pt x="787" y="241"/>
                    <a:pt x="787" y="241"/>
                  </a:cubicBezTo>
                  <a:cubicBezTo>
                    <a:pt x="787" y="241"/>
                    <a:pt x="644" y="86"/>
                    <a:pt x="418" y="27"/>
                  </a:cubicBezTo>
                  <a:cubicBezTo>
                    <a:pt x="346" y="7"/>
                    <a:pt x="276" y="0"/>
                    <a:pt x="2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3287;p94"/>
            <p:cNvSpPr/>
            <p:nvPr/>
          </p:nvSpPr>
          <p:spPr>
            <a:xfrm>
              <a:off x="1896814" y="1610913"/>
              <a:ext cx="28851" cy="42904"/>
            </a:xfrm>
            <a:custGeom>
              <a:avLst/>
              <a:gdLst/>
              <a:ahLst/>
              <a:cxnLst/>
              <a:rect l="l" t="t" r="r" b="b"/>
              <a:pathLst>
                <a:path w="930" h="1383" extrusionOk="0">
                  <a:moveTo>
                    <a:pt x="431" y="1"/>
                  </a:moveTo>
                  <a:cubicBezTo>
                    <a:pt x="426" y="1"/>
                    <a:pt x="422" y="1"/>
                    <a:pt x="417" y="1"/>
                  </a:cubicBezTo>
                  <a:cubicBezTo>
                    <a:pt x="179" y="13"/>
                    <a:pt x="0" y="323"/>
                    <a:pt x="36" y="715"/>
                  </a:cubicBezTo>
                  <a:cubicBezTo>
                    <a:pt x="59" y="1089"/>
                    <a:pt x="266" y="1383"/>
                    <a:pt x="499" y="1383"/>
                  </a:cubicBezTo>
                  <a:cubicBezTo>
                    <a:pt x="503" y="1383"/>
                    <a:pt x="508" y="1382"/>
                    <a:pt x="512" y="1382"/>
                  </a:cubicBezTo>
                  <a:cubicBezTo>
                    <a:pt x="751" y="1370"/>
                    <a:pt x="929" y="1061"/>
                    <a:pt x="893" y="668"/>
                  </a:cubicBezTo>
                  <a:cubicBezTo>
                    <a:pt x="870" y="294"/>
                    <a:pt x="663" y="1"/>
                    <a:pt x="431" y="1"/>
                  </a:cubicBezTo>
                  <a:close/>
                </a:path>
              </a:pathLst>
            </a:custGeom>
            <a:solidFill>
              <a:srgbClr val="16181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3288;p94"/>
            <p:cNvSpPr/>
            <p:nvPr/>
          </p:nvSpPr>
          <p:spPr>
            <a:xfrm>
              <a:off x="1907889" y="1620468"/>
              <a:ext cx="27362" cy="13091"/>
            </a:xfrm>
            <a:custGeom>
              <a:avLst/>
              <a:gdLst/>
              <a:ahLst/>
              <a:cxnLst/>
              <a:rect l="l" t="t" r="r" b="b"/>
              <a:pathLst>
                <a:path w="882" h="422" extrusionOk="0">
                  <a:moveTo>
                    <a:pt x="827" y="1"/>
                  </a:moveTo>
                  <a:cubicBezTo>
                    <a:pt x="740" y="1"/>
                    <a:pt x="564" y="13"/>
                    <a:pt x="394" y="98"/>
                  </a:cubicBezTo>
                  <a:cubicBezTo>
                    <a:pt x="132" y="217"/>
                    <a:pt x="1" y="419"/>
                    <a:pt x="1" y="419"/>
                  </a:cubicBezTo>
                  <a:cubicBezTo>
                    <a:pt x="1" y="419"/>
                    <a:pt x="21" y="421"/>
                    <a:pt x="56" y="421"/>
                  </a:cubicBezTo>
                  <a:cubicBezTo>
                    <a:pt x="143" y="421"/>
                    <a:pt x="319" y="409"/>
                    <a:pt x="489" y="324"/>
                  </a:cubicBezTo>
                  <a:cubicBezTo>
                    <a:pt x="751" y="205"/>
                    <a:pt x="882" y="3"/>
                    <a:pt x="882" y="3"/>
                  </a:cubicBezTo>
                  <a:cubicBezTo>
                    <a:pt x="882" y="3"/>
                    <a:pt x="861" y="1"/>
                    <a:pt x="8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3289;p94"/>
            <p:cNvSpPr/>
            <p:nvPr/>
          </p:nvSpPr>
          <p:spPr>
            <a:xfrm>
              <a:off x="1753862" y="1678884"/>
              <a:ext cx="47309" cy="26152"/>
            </a:xfrm>
            <a:custGeom>
              <a:avLst/>
              <a:gdLst/>
              <a:ahLst/>
              <a:cxnLst/>
              <a:rect l="l" t="t" r="r" b="b"/>
              <a:pathLst>
                <a:path w="1525" h="843" extrusionOk="0">
                  <a:moveTo>
                    <a:pt x="378" y="1"/>
                  </a:moveTo>
                  <a:cubicBezTo>
                    <a:pt x="223" y="1"/>
                    <a:pt x="109" y="46"/>
                    <a:pt x="72" y="132"/>
                  </a:cubicBezTo>
                  <a:cubicBezTo>
                    <a:pt x="1" y="310"/>
                    <a:pt x="251" y="560"/>
                    <a:pt x="632" y="727"/>
                  </a:cubicBezTo>
                  <a:cubicBezTo>
                    <a:pt x="817" y="806"/>
                    <a:pt x="995" y="842"/>
                    <a:pt x="1138" y="842"/>
                  </a:cubicBezTo>
                  <a:cubicBezTo>
                    <a:pt x="1298" y="842"/>
                    <a:pt x="1416" y="797"/>
                    <a:pt x="1453" y="715"/>
                  </a:cubicBezTo>
                  <a:cubicBezTo>
                    <a:pt x="1525" y="537"/>
                    <a:pt x="1275" y="275"/>
                    <a:pt x="894" y="120"/>
                  </a:cubicBezTo>
                  <a:cubicBezTo>
                    <a:pt x="704" y="40"/>
                    <a:pt x="523" y="1"/>
                    <a:pt x="378" y="1"/>
                  </a:cubicBez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3290;p94"/>
            <p:cNvSpPr/>
            <p:nvPr/>
          </p:nvSpPr>
          <p:spPr>
            <a:xfrm>
              <a:off x="1899016" y="1661635"/>
              <a:ext cx="70235" cy="32760"/>
            </a:xfrm>
            <a:custGeom>
              <a:avLst/>
              <a:gdLst/>
              <a:ahLst/>
              <a:cxnLst/>
              <a:rect l="l" t="t" r="r" b="b"/>
              <a:pathLst>
                <a:path w="2264" h="1056" extrusionOk="0">
                  <a:moveTo>
                    <a:pt x="1528" y="1"/>
                  </a:moveTo>
                  <a:cubicBezTo>
                    <a:pt x="1377" y="1"/>
                    <a:pt x="1211" y="19"/>
                    <a:pt x="1037" y="57"/>
                  </a:cubicBezTo>
                  <a:cubicBezTo>
                    <a:pt x="441" y="200"/>
                    <a:pt x="1" y="521"/>
                    <a:pt x="60" y="771"/>
                  </a:cubicBezTo>
                  <a:cubicBezTo>
                    <a:pt x="102" y="954"/>
                    <a:pt x="370" y="1056"/>
                    <a:pt x="731" y="1056"/>
                  </a:cubicBezTo>
                  <a:cubicBezTo>
                    <a:pt x="887" y="1056"/>
                    <a:pt x="1060" y="1037"/>
                    <a:pt x="1239" y="997"/>
                  </a:cubicBezTo>
                  <a:cubicBezTo>
                    <a:pt x="1834" y="866"/>
                    <a:pt x="2263" y="533"/>
                    <a:pt x="2204" y="283"/>
                  </a:cubicBezTo>
                  <a:cubicBezTo>
                    <a:pt x="2161" y="106"/>
                    <a:pt x="1892" y="1"/>
                    <a:pt x="1528" y="1"/>
                  </a:cubicBez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3291;p94"/>
            <p:cNvSpPr/>
            <p:nvPr/>
          </p:nvSpPr>
          <p:spPr>
            <a:xfrm>
              <a:off x="1822949" y="1622764"/>
              <a:ext cx="38437" cy="80162"/>
            </a:xfrm>
            <a:custGeom>
              <a:avLst/>
              <a:gdLst/>
              <a:ahLst/>
              <a:cxnLst/>
              <a:rect l="l" t="t" r="r" b="b"/>
              <a:pathLst>
                <a:path w="1239" h="2584" extrusionOk="0">
                  <a:moveTo>
                    <a:pt x="691" y="0"/>
                  </a:moveTo>
                  <a:lnTo>
                    <a:pt x="691" y="0"/>
                  </a:lnTo>
                  <a:cubicBezTo>
                    <a:pt x="607" y="750"/>
                    <a:pt x="334" y="1548"/>
                    <a:pt x="0" y="2203"/>
                  </a:cubicBezTo>
                  <a:cubicBezTo>
                    <a:pt x="119" y="2417"/>
                    <a:pt x="357" y="2560"/>
                    <a:pt x="607" y="2584"/>
                  </a:cubicBezTo>
                  <a:cubicBezTo>
                    <a:pt x="846" y="2584"/>
                    <a:pt x="1107" y="2477"/>
                    <a:pt x="1238" y="2262"/>
                  </a:cubicBezTo>
                  <a:lnTo>
                    <a:pt x="1238" y="2262"/>
                  </a:lnTo>
                  <a:cubicBezTo>
                    <a:pt x="1109" y="2330"/>
                    <a:pt x="965" y="2361"/>
                    <a:pt x="820" y="2361"/>
                  </a:cubicBezTo>
                  <a:cubicBezTo>
                    <a:pt x="633" y="2361"/>
                    <a:pt x="442" y="2309"/>
                    <a:pt x="274" y="2215"/>
                  </a:cubicBezTo>
                  <a:cubicBezTo>
                    <a:pt x="691" y="1584"/>
                    <a:pt x="834" y="762"/>
                    <a:pt x="691" y="0"/>
                  </a:cubicBezTo>
                  <a:close/>
                </a:path>
              </a:pathLst>
            </a:custGeom>
            <a:solidFill>
              <a:srgbClr val="FC5B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3292;p94"/>
            <p:cNvSpPr/>
            <p:nvPr/>
          </p:nvSpPr>
          <p:spPr>
            <a:xfrm>
              <a:off x="1754979" y="1411873"/>
              <a:ext cx="332096" cy="270020"/>
            </a:xfrm>
            <a:custGeom>
              <a:avLst/>
              <a:gdLst/>
              <a:ahLst/>
              <a:cxnLst/>
              <a:rect l="l" t="t" r="r" b="b"/>
              <a:pathLst>
                <a:path w="10705" h="8704" extrusionOk="0">
                  <a:moveTo>
                    <a:pt x="5299" y="0"/>
                  </a:moveTo>
                  <a:cubicBezTo>
                    <a:pt x="4292" y="0"/>
                    <a:pt x="3281" y="277"/>
                    <a:pt x="2429" y="821"/>
                  </a:cubicBezTo>
                  <a:cubicBezTo>
                    <a:pt x="1298" y="1547"/>
                    <a:pt x="477" y="2738"/>
                    <a:pt x="167" y="4060"/>
                  </a:cubicBezTo>
                  <a:cubicBezTo>
                    <a:pt x="48" y="4524"/>
                    <a:pt x="0" y="5000"/>
                    <a:pt x="36" y="5488"/>
                  </a:cubicBezTo>
                  <a:cubicBezTo>
                    <a:pt x="715" y="5167"/>
                    <a:pt x="1298" y="4691"/>
                    <a:pt x="1703" y="4083"/>
                  </a:cubicBezTo>
                  <a:lnTo>
                    <a:pt x="1703" y="4083"/>
                  </a:lnTo>
                  <a:cubicBezTo>
                    <a:pt x="1703" y="4334"/>
                    <a:pt x="1643" y="4584"/>
                    <a:pt x="1513" y="4810"/>
                  </a:cubicBezTo>
                  <a:cubicBezTo>
                    <a:pt x="2048" y="4464"/>
                    <a:pt x="2501" y="4000"/>
                    <a:pt x="2834" y="3452"/>
                  </a:cubicBezTo>
                  <a:cubicBezTo>
                    <a:pt x="3715" y="3881"/>
                    <a:pt x="4698" y="4096"/>
                    <a:pt x="5683" y="4096"/>
                  </a:cubicBezTo>
                  <a:cubicBezTo>
                    <a:pt x="5710" y="4096"/>
                    <a:pt x="5736" y="4096"/>
                    <a:pt x="5763" y="4095"/>
                  </a:cubicBezTo>
                  <a:cubicBezTo>
                    <a:pt x="5358" y="3929"/>
                    <a:pt x="5049" y="3595"/>
                    <a:pt x="4894" y="3202"/>
                  </a:cubicBezTo>
                  <a:lnTo>
                    <a:pt x="4894" y="3202"/>
                  </a:lnTo>
                  <a:cubicBezTo>
                    <a:pt x="5394" y="3560"/>
                    <a:pt x="5930" y="3869"/>
                    <a:pt x="6477" y="4119"/>
                  </a:cubicBezTo>
                  <a:cubicBezTo>
                    <a:pt x="6942" y="4334"/>
                    <a:pt x="7228" y="4369"/>
                    <a:pt x="7418" y="4869"/>
                  </a:cubicBezTo>
                  <a:cubicBezTo>
                    <a:pt x="7847" y="5965"/>
                    <a:pt x="8025" y="7382"/>
                    <a:pt x="7763" y="8536"/>
                  </a:cubicBezTo>
                  <a:cubicBezTo>
                    <a:pt x="7943" y="8177"/>
                    <a:pt x="8154" y="7902"/>
                    <a:pt x="8508" y="7902"/>
                  </a:cubicBezTo>
                  <a:cubicBezTo>
                    <a:pt x="8529" y="7902"/>
                    <a:pt x="8551" y="7903"/>
                    <a:pt x="8573" y="7905"/>
                  </a:cubicBezTo>
                  <a:cubicBezTo>
                    <a:pt x="8978" y="7929"/>
                    <a:pt x="9323" y="8298"/>
                    <a:pt x="9335" y="8703"/>
                  </a:cubicBezTo>
                  <a:cubicBezTo>
                    <a:pt x="9811" y="8060"/>
                    <a:pt x="10168" y="7346"/>
                    <a:pt x="10395" y="6596"/>
                  </a:cubicBezTo>
                  <a:cubicBezTo>
                    <a:pt x="10597" y="5893"/>
                    <a:pt x="10704" y="5167"/>
                    <a:pt x="10680" y="4429"/>
                  </a:cubicBezTo>
                  <a:cubicBezTo>
                    <a:pt x="10657" y="4072"/>
                    <a:pt x="10621" y="3702"/>
                    <a:pt x="10418" y="3405"/>
                  </a:cubicBezTo>
                  <a:cubicBezTo>
                    <a:pt x="10270" y="3173"/>
                    <a:pt x="9991" y="3006"/>
                    <a:pt x="9723" y="3006"/>
                  </a:cubicBezTo>
                  <a:cubicBezTo>
                    <a:pt x="9647" y="3006"/>
                    <a:pt x="9572" y="3019"/>
                    <a:pt x="9502" y="3048"/>
                  </a:cubicBezTo>
                  <a:cubicBezTo>
                    <a:pt x="9490" y="1964"/>
                    <a:pt x="8632" y="1059"/>
                    <a:pt x="7668" y="559"/>
                  </a:cubicBezTo>
                  <a:cubicBezTo>
                    <a:pt x="6940" y="185"/>
                    <a:pt x="6121" y="0"/>
                    <a:pt x="529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3293;p94"/>
            <p:cNvSpPr/>
            <p:nvPr/>
          </p:nvSpPr>
          <p:spPr>
            <a:xfrm>
              <a:off x="1981381" y="1629806"/>
              <a:ext cx="72065" cy="109323"/>
            </a:xfrm>
            <a:custGeom>
              <a:avLst/>
              <a:gdLst/>
              <a:ahLst/>
              <a:cxnLst/>
              <a:rect l="l" t="t" r="r" b="b"/>
              <a:pathLst>
                <a:path w="2323" h="3524" extrusionOk="0">
                  <a:moveTo>
                    <a:pt x="1427" y="1"/>
                  </a:moveTo>
                  <a:cubicBezTo>
                    <a:pt x="1153" y="1"/>
                    <a:pt x="941" y="235"/>
                    <a:pt x="834" y="404"/>
                  </a:cubicBezTo>
                  <a:cubicBezTo>
                    <a:pt x="775" y="511"/>
                    <a:pt x="727" y="583"/>
                    <a:pt x="727" y="583"/>
                  </a:cubicBezTo>
                  <a:lnTo>
                    <a:pt x="1" y="3524"/>
                  </a:lnTo>
                  <a:cubicBezTo>
                    <a:pt x="834" y="3488"/>
                    <a:pt x="1442" y="3024"/>
                    <a:pt x="1787" y="2619"/>
                  </a:cubicBezTo>
                  <a:cubicBezTo>
                    <a:pt x="1858" y="2523"/>
                    <a:pt x="1918" y="2440"/>
                    <a:pt x="1965" y="2369"/>
                  </a:cubicBezTo>
                  <a:cubicBezTo>
                    <a:pt x="2216" y="1952"/>
                    <a:pt x="2323" y="464"/>
                    <a:pt x="1727" y="95"/>
                  </a:cubicBezTo>
                  <a:cubicBezTo>
                    <a:pt x="1621" y="28"/>
                    <a:pt x="1521" y="1"/>
                    <a:pt x="1427" y="1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3294;p94"/>
            <p:cNvSpPr/>
            <p:nvPr/>
          </p:nvSpPr>
          <p:spPr>
            <a:xfrm>
              <a:off x="2002073" y="1661046"/>
              <a:ext cx="38809" cy="57019"/>
            </a:xfrm>
            <a:custGeom>
              <a:avLst/>
              <a:gdLst/>
              <a:ahLst/>
              <a:cxnLst/>
              <a:rect l="l" t="t" r="r" b="b"/>
              <a:pathLst>
                <a:path w="1251" h="1838" extrusionOk="0">
                  <a:moveTo>
                    <a:pt x="959" y="0"/>
                  </a:moveTo>
                  <a:cubicBezTo>
                    <a:pt x="641" y="0"/>
                    <a:pt x="176" y="513"/>
                    <a:pt x="167" y="778"/>
                  </a:cubicBezTo>
                  <a:cubicBezTo>
                    <a:pt x="167" y="885"/>
                    <a:pt x="191" y="969"/>
                    <a:pt x="191" y="1064"/>
                  </a:cubicBezTo>
                  <a:cubicBezTo>
                    <a:pt x="215" y="1326"/>
                    <a:pt x="155" y="1600"/>
                    <a:pt x="1" y="1838"/>
                  </a:cubicBezTo>
                  <a:cubicBezTo>
                    <a:pt x="477" y="1493"/>
                    <a:pt x="1001" y="1124"/>
                    <a:pt x="1179" y="623"/>
                  </a:cubicBezTo>
                  <a:cubicBezTo>
                    <a:pt x="1227" y="516"/>
                    <a:pt x="1251" y="397"/>
                    <a:pt x="1227" y="278"/>
                  </a:cubicBezTo>
                  <a:cubicBezTo>
                    <a:pt x="1184" y="78"/>
                    <a:pt x="1082" y="0"/>
                    <a:pt x="959" y="0"/>
                  </a:cubicBezTo>
                  <a:close/>
                </a:path>
              </a:pathLst>
            </a:custGeom>
            <a:solidFill>
              <a:srgbClr val="FF7D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3295;p94"/>
            <p:cNvSpPr/>
            <p:nvPr/>
          </p:nvSpPr>
          <p:spPr>
            <a:xfrm>
              <a:off x="1378242" y="1655989"/>
              <a:ext cx="195783" cy="87577"/>
            </a:xfrm>
            <a:custGeom>
              <a:avLst/>
              <a:gdLst/>
              <a:ahLst/>
              <a:cxnLst/>
              <a:rect l="l" t="t" r="r" b="b"/>
              <a:pathLst>
                <a:path w="6311" h="2823" extrusionOk="0">
                  <a:moveTo>
                    <a:pt x="1214" y="1"/>
                  </a:moveTo>
                  <a:lnTo>
                    <a:pt x="0" y="2822"/>
                  </a:lnTo>
                  <a:lnTo>
                    <a:pt x="6310" y="2822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3296;p94"/>
            <p:cNvSpPr/>
            <p:nvPr/>
          </p:nvSpPr>
          <p:spPr>
            <a:xfrm>
              <a:off x="1496065" y="1786377"/>
              <a:ext cx="101226" cy="114535"/>
            </a:xfrm>
            <a:custGeom>
              <a:avLst/>
              <a:gdLst/>
              <a:ahLst/>
              <a:cxnLst/>
              <a:rect l="l" t="t" r="r" b="b"/>
              <a:pathLst>
                <a:path w="3263" h="3692" extrusionOk="0">
                  <a:moveTo>
                    <a:pt x="3262" y="1"/>
                  </a:moveTo>
                  <a:lnTo>
                    <a:pt x="0" y="2084"/>
                  </a:lnTo>
                  <a:lnTo>
                    <a:pt x="1250" y="3691"/>
                  </a:lnTo>
                  <a:lnTo>
                    <a:pt x="326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3297;p94"/>
            <p:cNvSpPr/>
            <p:nvPr/>
          </p:nvSpPr>
          <p:spPr>
            <a:xfrm>
              <a:off x="1517471" y="1578433"/>
              <a:ext cx="107896" cy="125238"/>
            </a:xfrm>
            <a:custGeom>
              <a:avLst/>
              <a:gdLst/>
              <a:ahLst/>
              <a:cxnLst/>
              <a:rect l="l" t="t" r="r" b="b"/>
              <a:pathLst>
                <a:path w="3478" h="4037" extrusionOk="0">
                  <a:moveTo>
                    <a:pt x="2037" y="0"/>
                  </a:moveTo>
                  <a:lnTo>
                    <a:pt x="1" y="953"/>
                  </a:lnTo>
                  <a:lnTo>
                    <a:pt x="3477" y="4037"/>
                  </a:lnTo>
                  <a:lnTo>
                    <a:pt x="20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3298;p94"/>
            <p:cNvSpPr/>
            <p:nvPr/>
          </p:nvSpPr>
          <p:spPr>
            <a:xfrm>
              <a:off x="1427722" y="2106188"/>
              <a:ext cx="150366" cy="92044"/>
            </a:xfrm>
            <a:custGeom>
              <a:avLst/>
              <a:gdLst/>
              <a:ahLst/>
              <a:cxnLst/>
              <a:rect l="l" t="t" r="r" b="b"/>
              <a:pathLst>
                <a:path w="4847" h="2967" extrusionOk="0">
                  <a:moveTo>
                    <a:pt x="4000" y="0"/>
                  </a:moveTo>
                  <a:cubicBezTo>
                    <a:pt x="3866" y="0"/>
                    <a:pt x="3748" y="42"/>
                    <a:pt x="3620" y="74"/>
                  </a:cubicBezTo>
                  <a:cubicBezTo>
                    <a:pt x="3334" y="169"/>
                    <a:pt x="3096" y="276"/>
                    <a:pt x="2810" y="360"/>
                  </a:cubicBezTo>
                  <a:cubicBezTo>
                    <a:pt x="2739" y="467"/>
                    <a:pt x="2667" y="610"/>
                    <a:pt x="2584" y="717"/>
                  </a:cubicBezTo>
                  <a:cubicBezTo>
                    <a:pt x="2382" y="812"/>
                    <a:pt x="2132" y="872"/>
                    <a:pt x="1905" y="955"/>
                  </a:cubicBezTo>
                  <a:cubicBezTo>
                    <a:pt x="1810" y="895"/>
                    <a:pt x="1751" y="788"/>
                    <a:pt x="1667" y="717"/>
                  </a:cubicBezTo>
                  <a:cubicBezTo>
                    <a:pt x="1274" y="836"/>
                    <a:pt x="882" y="967"/>
                    <a:pt x="501" y="1086"/>
                  </a:cubicBezTo>
                  <a:cubicBezTo>
                    <a:pt x="417" y="1241"/>
                    <a:pt x="370" y="1383"/>
                    <a:pt x="346" y="1550"/>
                  </a:cubicBezTo>
                  <a:cubicBezTo>
                    <a:pt x="346" y="1610"/>
                    <a:pt x="346" y="1705"/>
                    <a:pt x="358" y="1788"/>
                  </a:cubicBezTo>
                  <a:lnTo>
                    <a:pt x="0" y="1919"/>
                  </a:lnTo>
                  <a:lnTo>
                    <a:pt x="72" y="2241"/>
                  </a:lnTo>
                  <a:lnTo>
                    <a:pt x="131" y="2515"/>
                  </a:lnTo>
                  <a:lnTo>
                    <a:pt x="548" y="2443"/>
                  </a:lnTo>
                  <a:cubicBezTo>
                    <a:pt x="596" y="2538"/>
                    <a:pt x="643" y="2622"/>
                    <a:pt x="679" y="2669"/>
                  </a:cubicBezTo>
                  <a:cubicBezTo>
                    <a:pt x="786" y="2788"/>
                    <a:pt x="917" y="2896"/>
                    <a:pt x="1084" y="2967"/>
                  </a:cubicBezTo>
                  <a:cubicBezTo>
                    <a:pt x="1477" y="2848"/>
                    <a:pt x="1870" y="2729"/>
                    <a:pt x="2263" y="2622"/>
                  </a:cubicBezTo>
                  <a:cubicBezTo>
                    <a:pt x="2310" y="2515"/>
                    <a:pt x="2286" y="2396"/>
                    <a:pt x="2322" y="2300"/>
                  </a:cubicBezTo>
                  <a:cubicBezTo>
                    <a:pt x="2548" y="2253"/>
                    <a:pt x="2787" y="2157"/>
                    <a:pt x="3001" y="2098"/>
                  </a:cubicBezTo>
                  <a:cubicBezTo>
                    <a:pt x="3144" y="2145"/>
                    <a:pt x="3275" y="2217"/>
                    <a:pt x="3394" y="2265"/>
                  </a:cubicBezTo>
                  <a:cubicBezTo>
                    <a:pt x="3680" y="2181"/>
                    <a:pt x="3941" y="2134"/>
                    <a:pt x="4215" y="2062"/>
                  </a:cubicBezTo>
                  <a:cubicBezTo>
                    <a:pt x="4394" y="2015"/>
                    <a:pt x="4537" y="1967"/>
                    <a:pt x="4644" y="1884"/>
                  </a:cubicBezTo>
                  <a:cubicBezTo>
                    <a:pt x="4775" y="1764"/>
                    <a:pt x="4846" y="1550"/>
                    <a:pt x="4846" y="1372"/>
                  </a:cubicBezTo>
                  <a:cubicBezTo>
                    <a:pt x="4846" y="1181"/>
                    <a:pt x="4811" y="1002"/>
                    <a:pt x="4751" y="824"/>
                  </a:cubicBezTo>
                  <a:cubicBezTo>
                    <a:pt x="4751" y="812"/>
                    <a:pt x="4751" y="812"/>
                    <a:pt x="4727" y="788"/>
                  </a:cubicBezTo>
                  <a:cubicBezTo>
                    <a:pt x="4668" y="633"/>
                    <a:pt x="4608" y="455"/>
                    <a:pt x="4513" y="300"/>
                  </a:cubicBezTo>
                  <a:cubicBezTo>
                    <a:pt x="4406" y="157"/>
                    <a:pt x="4239" y="14"/>
                    <a:pt x="4049" y="2"/>
                  </a:cubicBezTo>
                  <a:cubicBezTo>
                    <a:pt x="4032" y="1"/>
                    <a:pt x="4016" y="0"/>
                    <a:pt x="4000" y="0"/>
                  </a:cubicBezTo>
                  <a:close/>
                </a:path>
              </a:pathLst>
            </a:custGeom>
            <a:solidFill>
              <a:srgbClr val="77AF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299;p94"/>
            <p:cNvSpPr/>
            <p:nvPr/>
          </p:nvSpPr>
          <p:spPr>
            <a:xfrm>
              <a:off x="1428095" y="2105815"/>
              <a:ext cx="147047" cy="69149"/>
            </a:xfrm>
            <a:custGeom>
              <a:avLst/>
              <a:gdLst/>
              <a:ahLst/>
              <a:cxnLst/>
              <a:rect l="l" t="t" r="r" b="b"/>
              <a:pathLst>
                <a:path w="4740" h="2229" extrusionOk="0">
                  <a:moveTo>
                    <a:pt x="3992" y="0"/>
                  </a:moveTo>
                  <a:cubicBezTo>
                    <a:pt x="3868" y="0"/>
                    <a:pt x="3744" y="33"/>
                    <a:pt x="3620" y="74"/>
                  </a:cubicBezTo>
                  <a:cubicBezTo>
                    <a:pt x="3334" y="169"/>
                    <a:pt x="3096" y="264"/>
                    <a:pt x="2822" y="360"/>
                  </a:cubicBezTo>
                  <a:cubicBezTo>
                    <a:pt x="2739" y="467"/>
                    <a:pt x="2667" y="610"/>
                    <a:pt x="2596" y="717"/>
                  </a:cubicBezTo>
                  <a:cubicBezTo>
                    <a:pt x="2382" y="800"/>
                    <a:pt x="2132" y="860"/>
                    <a:pt x="1905" y="955"/>
                  </a:cubicBezTo>
                  <a:cubicBezTo>
                    <a:pt x="1822" y="895"/>
                    <a:pt x="1763" y="788"/>
                    <a:pt x="1667" y="717"/>
                  </a:cubicBezTo>
                  <a:cubicBezTo>
                    <a:pt x="1286" y="836"/>
                    <a:pt x="881" y="967"/>
                    <a:pt x="512" y="1086"/>
                  </a:cubicBezTo>
                  <a:cubicBezTo>
                    <a:pt x="417" y="1229"/>
                    <a:pt x="369" y="1384"/>
                    <a:pt x="346" y="1550"/>
                  </a:cubicBezTo>
                  <a:cubicBezTo>
                    <a:pt x="346" y="1610"/>
                    <a:pt x="346" y="1693"/>
                    <a:pt x="358" y="1788"/>
                  </a:cubicBezTo>
                  <a:lnTo>
                    <a:pt x="0" y="1919"/>
                  </a:lnTo>
                  <a:lnTo>
                    <a:pt x="72" y="2229"/>
                  </a:lnTo>
                  <a:lnTo>
                    <a:pt x="750" y="2027"/>
                  </a:lnTo>
                  <a:cubicBezTo>
                    <a:pt x="750" y="2027"/>
                    <a:pt x="548" y="1717"/>
                    <a:pt x="810" y="1562"/>
                  </a:cubicBezTo>
                  <a:cubicBezTo>
                    <a:pt x="941" y="1491"/>
                    <a:pt x="1239" y="1384"/>
                    <a:pt x="1501" y="1324"/>
                  </a:cubicBezTo>
                  <a:cubicBezTo>
                    <a:pt x="1572" y="1305"/>
                    <a:pt x="1643" y="1296"/>
                    <a:pt x="1712" y="1296"/>
                  </a:cubicBezTo>
                  <a:cubicBezTo>
                    <a:pt x="1908" y="1296"/>
                    <a:pt x="2092" y="1368"/>
                    <a:pt x="2251" y="1491"/>
                  </a:cubicBezTo>
                  <a:lnTo>
                    <a:pt x="3156" y="1276"/>
                  </a:lnTo>
                  <a:cubicBezTo>
                    <a:pt x="3156" y="1276"/>
                    <a:pt x="3108" y="479"/>
                    <a:pt x="3370" y="467"/>
                  </a:cubicBezTo>
                  <a:cubicBezTo>
                    <a:pt x="3379" y="467"/>
                    <a:pt x="3388" y="467"/>
                    <a:pt x="3398" y="467"/>
                  </a:cubicBezTo>
                  <a:cubicBezTo>
                    <a:pt x="3549" y="467"/>
                    <a:pt x="3828" y="423"/>
                    <a:pt x="4081" y="423"/>
                  </a:cubicBezTo>
                  <a:cubicBezTo>
                    <a:pt x="4288" y="423"/>
                    <a:pt x="4478" y="453"/>
                    <a:pt x="4560" y="562"/>
                  </a:cubicBezTo>
                  <a:cubicBezTo>
                    <a:pt x="4608" y="622"/>
                    <a:pt x="4656" y="705"/>
                    <a:pt x="4739" y="788"/>
                  </a:cubicBezTo>
                  <a:cubicBezTo>
                    <a:pt x="4680" y="622"/>
                    <a:pt x="4620" y="443"/>
                    <a:pt x="4513" y="300"/>
                  </a:cubicBezTo>
                  <a:cubicBezTo>
                    <a:pt x="4406" y="145"/>
                    <a:pt x="4239" y="14"/>
                    <a:pt x="4049" y="2"/>
                  </a:cubicBezTo>
                  <a:cubicBezTo>
                    <a:pt x="4030" y="1"/>
                    <a:pt x="4011" y="0"/>
                    <a:pt x="3992" y="0"/>
                  </a:cubicBezTo>
                  <a:close/>
                </a:path>
              </a:pathLst>
            </a:custGeom>
            <a:solidFill>
              <a:srgbClr val="9ABF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300;p94"/>
            <p:cNvSpPr/>
            <p:nvPr/>
          </p:nvSpPr>
          <p:spPr>
            <a:xfrm>
              <a:off x="1285888" y="2034588"/>
              <a:ext cx="627957" cy="547423"/>
            </a:xfrm>
            <a:custGeom>
              <a:avLst/>
              <a:gdLst/>
              <a:ahLst/>
              <a:cxnLst/>
              <a:rect l="l" t="t" r="r" b="b"/>
              <a:pathLst>
                <a:path w="20242" h="17646" extrusionOk="0">
                  <a:moveTo>
                    <a:pt x="16455" y="1"/>
                  </a:moveTo>
                  <a:lnTo>
                    <a:pt x="0" y="7656"/>
                  </a:lnTo>
                  <a:lnTo>
                    <a:pt x="6847" y="17646"/>
                  </a:lnTo>
                  <a:lnTo>
                    <a:pt x="20241" y="11407"/>
                  </a:lnTo>
                  <a:lnTo>
                    <a:pt x="16455" y="1"/>
                  </a:lnTo>
                  <a:close/>
                </a:path>
              </a:pathLst>
            </a:custGeom>
            <a:solidFill>
              <a:srgbClr val="C78B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301;p94"/>
            <p:cNvSpPr/>
            <p:nvPr/>
          </p:nvSpPr>
          <p:spPr>
            <a:xfrm>
              <a:off x="1615719" y="2205646"/>
              <a:ext cx="95704" cy="103026"/>
            </a:xfrm>
            <a:custGeom>
              <a:avLst/>
              <a:gdLst/>
              <a:ahLst/>
              <a:cxnLst/>
              <a:rect l="l" t="t" r="r" b="b"/>
              <a:pathLst>
                <a:path w="3085" h="3321" extrusionOk="0">
                  <a:moveTo>
                    <a:pt x="1017" y="1"/>
                  </a:moveTo>
                  <a:cubicBezTo>
                    <a:pt x="919" y="1"/>
                    <a:pt x="816" y="41"/>
                    <a:pt x="739" y="118"/>
                  </a:cubicBezTo>
                  <a:cubicBezTo>
                    <a:pt x="679" y="178"/>
                    <a:pt x="656" y="249"/>
                    <a:pt x="656" y="321"/>
                  </a:cubicBezTo>
                  <a:lnTo>
                    <a:pt x="489" y="2368"/>
                  </a:lnTo>
                  <a:lnTo>
                    <a:pt x="441" y="2309"/>
                  </a:lnTo>
                  <a:cubicBezTo>
                    <a:pt x="388" y="2242"/>
                    <a:pt x="315" y="2212"/>
                    <a:pt x="244" y="2212"/>
                  </a:cubicBezTo>
                  <a:cubicBezTo>
                    <a:pt x="124" y="2212"/>
                    <a:pt x="8" y="2298"/>
                    <a:pt x="1" y="2440"/>
                  </a:cubicBezTo>
                  <a:cubicBezTo>
                    <a:pt x="1" y="2499"/>
                    <a:pt x="13" y="2571"/>
                    <a:pt x="60" y="2618"/>
                  </a:cubicBezTo>
                  <a:lnTo>
                    <a:pt x="572" y="3226"/>
                  </a:lnTo>
                  <a:cubicBezTo>
                    <a:pt x="631" y="3291"/>
                    <a:pt x="707" y="3320"/>
                    <a:pt x="783" y="3320"/>
                  </a:cubicBezTo>
                  <a:cubicBezTo>
                    <a:pt x="847" y="3320"/>
                    <a:pt x="911" y="3299"/>
                    <a:pt x="965" y="3261"/>
                  </a:cubicBezTo>
                  <a:lnTo>
                    <a:pt x="1572" y="2738"/>
                  </a:lnTo>
                  <a:cubicBezTo>
                    <a:pt x="1632" y="2702"/>
                    <a:pt x="1668" y="2630"/>
                    <a:pt x="1668" y="2571"/>
                  </a:cubicBezTo>
                  <a:cubicBezTo>
                    <a:pt x="1676" y="2413"/>
                    <a:pt x="1550" y="2301"/>
                    <a:pt x="1417" y="2301"/>
                  </a:cubicBezTo>
                  <a:cubicBezTo>
                    <a:pt x="1360" y="2301"/>
                    <a:pt x="1301" y="2322"/>
                    <a:pt x="1251" y="2368"/>
                  </a:cubicBezTo>
                  <a:lnTo>
                    <a:pt x="1191" y="2404"/>
                  </a:lnTo>
                  <a:lnTo>
                    <a:pt x="1191" y="2404"/>
                  </a:lnTo>
                  <a:lnTo>
                    <a:pt x="1310" y="975"/>
                  </a:lnTo>
                  <a:lnTo>
                    <a:pt x="2465" y="1797"/>
                  </a:lnTo>
                  <a:cubicBezTo>
                    <a:pt x="2532" y="1843"/>
                    <a:pt x="2612" y="1867"/>
                    <a:pt x="2691" y="1867"/>
                  </a:cubicBezTo>
                  <a:cubicBezTo>
                    <a:pt x="2795" y="1867"/>
                    <a:pt x="2898" y="1825"/>
                    <a:pt x="2965" y="1737"/>
                  </a:cubicBezTo>
                  <a:cubicBezTo>
                    <a:pt x="3084" y="1571"/>
                    <a:pt x="3049" y="1356"/>
                    <a:pt x="2882" y="1237"/>
                  </a:cubicBezTo>
                  <a:lnTo>
                    <a:pt x="1203" y="59"/>
                  </a:lnTo>
                  <a:cubicBezTo>
                    <a:pt x="1150" y="20"/>
                    <a:pt x="1084" y="1"/>
                    <a:pt x="101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302;p94"/>
            <p:cNvSpPr/>
            <p:nvPr/>
          </p:nvSpPr>
          <p:spPr>
            <a:xfrm>
              <a:off x="1621644" y="2323780"/>
              <a:ext cx="99024" cy="76315"/>
            </a:xfrm>
            <a:custGeom>
              <a:avLst/>
              <a:gdLst/>
              <a:ahLst/>
              <a:cxnLst/>
              <a:rect l="l" t="t" r="r" b="b"/>
              <a:pathLst>
                <a:path w="3192" h="2460" extrusionOk="0">
                  <a:moveTo>
                    <a:pt x="498" y="0"/>
                  </a:moveTo>
                  <a:cubicBezTo>
                    <a:pt x="314" y="0"/>
                    <a:pt x="165" y="140"/>
                    <a:pt x="155" y="323"/>
                  </a:cubicBezTo>
                  <a:lnTo>
                    <a:pt x="0" y="2109"/>
                  </a:lnTo>
                  <a:cubicBezTo>
                    <a:pt x="0" y="2204"/>
                    <a:pt x="12" y="2287"/>
                    <a:pt x="72" y="2323"/>
                  </a:cubicBezTo>
                  <a:cubicBezTo>
                    <a:pt x="143" y="2409"/>
                    <a:pt x="245" y="2460"/>
                    <a:pt x="350" y="2460"/>
                  </a:cubicBezTo>
                  <a:cubicBezTo>
                    <a:pt x="405" y="2460"/>
                    <a:pt x="460" y="2446"/>
                    <a:pt x="512" y="2418"/>
                  </a:cubicBezTo>
                  <a:lnTo>
                    <a:pt x="2429" y="1525"/>
                  </a:lnTo>
                  <a:lnTo>
                    <a:pt x="2393" y="1608"/>
                  </a:lnTo>
                  <a:cubicBezTo>
                    <a:pt x="2334" y="1777"/>
                    <a:pt x="2473" y="1938"/>
                    <a:pt x="2639" y="1938"/>
                  </a:cubicBezTo>
                  <a:cubicBezTo>
                    <a:pt x="2671" y="1938"/>
                    <a:pt x="2705" y="1932"/>
                    <a:pt x="2739" y="1918"/>
                  </a:cubicBezTo>
                  <a:cubicBezTo>
                    <a:pt x="2798" y="1906"/>
                    <a:pt x="2846" y="1847"/>
                    <a:pt x="2870" y="1787"/>
                  </a:cubicBezTo>
                  <a:lnTo>
                    <a:pt x="3144" y="1025"/>
                  </a:lnTo>
                  <a:cubicBezTo>
                    <a:pt x="3191" y="894"/>
                    <a:pt x="3108" y="727"/>
                    <a:pt x="2977" y="680"/>
                  </a:cubicBezTo>
                  <a:lnTo>
                    <a:pt x="2215" y="418"/>
                  </a:lnTo>
                  <a:cubicBezTo>
                    <a:pt x="2188" y="407"/>
                    <a:pt x="2159" y="401"/>
                    <a:pt x="2129" y="401"/>
                  </a:cubicBezTo>
                  <a:cubicBezTo>
                    <a:pt x="2093" y="401"/>
                    <a:pt x="2057" y="410"/>
                    <a:pt x="2024" y="430"/>
                  </a:cubicBezTo>
                  <a:cubicBezTo>
                    <a:pt x="1822" y="513"/>
                    <a:pt x="1834" y="811"/>
                    <a:pt x="2036" y="894"/>
                  </a:cubicBezTo>
                  <a:lnTo>
                    <a:pt x="2120" y="918"/>
                  </a:lnTo>
                  <a:lnTo>
                    <a:pt x="750" y="1561"/>
                  </a:lnTo>
                  <a:lnTo>
                    <a:pt x="750" y="1561"/>
                  </a:lnTo>
                  <a:lnTo>
                    <a:pt x="846" y="382"/>
                  </a:lnTo>
                  <a:cubicBezTo>
                    <a:pt x="869" y="215"/>
                    <a:pt x="762" y="61"/>
                    <a:pt x="596" y="13"/>
                  </a:cubicBezTo>
                  <a:cubicBezTo>
                    <a:pt x="562" y="4"/>
                    <a:pt x="530" y="0"/>
                    <a:pt x="4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303;p94"/>
            <p:cNvSpPr/>
            <p:nvPr/>
          </p:nvSpPr>
          <p:spPr>
            <a:xfrm>
              <a:off x="1715084" y="2257546"/>
              <a:ext cx="87577" cy="94029"/>
            </a:xfrm>
            <a:custGeom>
              <a:avLst/>
              <a:gdLst/>
              <a:ahLst/>
              <a:cxnLst/>
              <a:rect l="l" t="t" r="r" b="b"/>
              <a:pathLst>
                <a:path w="2823" h="3031" extrusionOk="0">
                  <a:moveTo>
                    <a:pt x="1080" y="1"/>
                  </a:moveTo>
                  <a:cubicBezTo>
                    <a:pt x="1065" y="1"/>
                    <a:pt x="1050" y="2"/>
                    <a:pt x="1036" y="5"/>
                  </a:cubicBezTo>
                  <a:lnTo>
                    <a:pt x="251" y="136"/>
                  </a:lnTo>
                  <a:cubicBezTo>
                    <a:pt x="96" y="172"/>
                    <a:pt x="1" y="303"/>
                    <a:pt x="24" y="457"/>
                  </a:cubicBezTo>
                  <a:lnTo>
                    <a:pt x="155" y="1243"/>
                  </a:lnTo>
                  <a:cubicBezTo>
                    <a:pt x="179" y="1315"/>
                    <a:pt x="203" y="1362"/>
                    <a:pt x="262" y="1410"/>
                  </a:cubicBezTo>
                  <a:cubicBezTo>
                    <a:pt x="305" y="1438"/>
                    <a:pt x="352" y="1451"/>
                    <a:pt x="398" y="1451"/>
                  </a:cubicBezTo>
                  <a:cubicBezTo>
                    <a:pt x="544" y="1451"/>
                    <a:pt x="683" y="1320"/>
                    <a:pt x="655" y="1148"/>
                  </a:cubicBezTo>
                  <a:lnTo>
                    <a:pt x="632" y="1076"/>
                  </a:lnTo>
                  <a:lnTo>
                    <a:pt x="1727" y="1850"/>
                  </a:lnTo>
                  <a:lnTo>
                    <a:pt x="667" y="2339"/>
                  </a:lnTo>
                  <a:cubicBezTo>
                    <a:pt x="501" y="2434"/>
                    <a:pt x="417" y="2624"/>
                    <a:pt x="489" y="2803"/>
                  </a:cubicBezTo>
                  <a:cubicBezTo>
                    <a:pt x="541" y="2942"/>
                    <a:pt x="676" y="3031"/>
                    <a:pt x="815" y="3031"/>
                  </a:cubicBezTo>
                  <a:cubicBezTo>
                    <a:pt x="866" y="3031"/>
                    <a:pt x="917" y="3019"/>
                    <a:pt x="965" y="2993"/>
                  </a:cubicBezTo>
                  <a:lnTo>
                    <a:pt x="2584" y="2243"/>
                  </a:lnTo>
                  <a:cubicBezTo>
                    <a:pt x="2739" y="2160"/>
                    <a:pt x="2822" y="2005"/>
                    <a:pt x="2775" y="1838"/>
                  </a:cubicBezTo>
                  <a:cubicBezTo>
                    <a:pt x="2763" y="1743"/>
                    <a:pt x="2703" y="1672"/>
                    <a:pt x="2632" y="1624"/>
                  </a:cubicBezTo>
                  <a:lnTo>
                    <a:pt x="1048" y="517"/>
                  </a:lnTo>
                  <a:lnTo>
                    <a:pt x="1132" y="493"/>
                  </a:lnTo>
                  <a:cubicBezTo>
                    <a:pt x="1346" y="469"/>
                    <a:pt x="1405" y="183"/>
                    <a:pt x="1227" y="53"/>
                  </a:cubicBezTo>
                  <a:cubicBezTo>
                    <a:pt x="1181" y="16"/>
                    <a:pt x="1129" y="1"/>
                    <a:pt x="10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304;p94"/>
            <p:cNvSpPr/>
            <p:nvPr/>
          </p:nvSpPr>
          <p:spPr>
            <a:xfrm>
              <a:off x="1285888" y="2209679"/>
              <a:ext cx="290340" cy="372332"/>
            </a:xfrm>
            <a:custGeom>
              <a:avLst/>
              <a:gdLst/>
              <a:ahLst/>
              <a:cxnLst/>
              <a:rect l="l" t="t" r="r" b="b"/>
              <a:pathLst>
                <a:path w="9359" h="12002" extrusionOk="0">
                  <a:moveTo>
                    <a:pt x="4322" y="0"/>
                  </a:moveTo>
                  <a:lnTo>
                    <a:pt x="0" y="2012"/>
                  </a:lnTo>
                  <a:lnTo>
                    <a:pt x="6847" y="12002"/>
                  </a:lnTo>
                  <a:lnTo>
                    <a:pt x="9359" y="10823"/>
                  </a:lnTo>
                  <a:lnTo>
                    <a:pt x="4322" y="0"/>
                  </a:lnTo>
                  <a:close/>
                </a:path>
              </a:pathLst>
            </a:custGeom>
            <a:solidFill>
              <a:srgbClr val="A9714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305;p94"/>
            <p:cNvSpPr/>
            <p:nvPr/>
          </p:nvSpPr>
          <p:spPr>
            <a:xfrm>
              <a:off x="1361241" y="2391750"/>
              <a:ext cx="173633" cy="155299"/>
            </a:xfrm>
            <a:custGeom>
              <a:avLst/>
              <a:gdLst/>
              <a:ahLst/>
              <a:cxnLst/>
              <a:rect l="l" t="t" r="r" b="b"/>
              <a:pathLst>
                <a:path w="5597" h="5006" extrusionOk="0">
                  <a:moveTo>
                    <a:pt x="2862" y="1"/>
                  </a:moveTo>
                  <a:cubicBezTo>
                    <a:pt x="2482" y="1"/>
                    <a:pt x="1481" y="1391"/>
                    <a:pt x="1342" y="1886"/>
                  </a:cubicBezTo>
                  <a:lnTo>
                    <a:pt x="1342" y="1886"/>
                  </a:lnTo>
                  <a:cubicBezTo>
                    <a:pt x="1399" y="1567"/>
                    <a:pt x="1524" y="731"/>
                    <a:pt x="1358" y="572"/>
                  </a:cubicBezTo>
                  <a:cubicBezTo>
                    <a:pt x="1345" y="561"/>
                    <a:pt x="1329" y="555"/>
                    <a:pt x="1312" y="555"/>
                  </a:cubicBezTo>
                  <a:cubicBezTo>
                    <a:pt x="1002" y="555"/>
                    <a:pt x="0" y="2239"/>
                    <a:pt x="0" y="2239"/>
                  </a:cubicBezTo>
                  <a:cubicBezTo>
                    <a:pt x="0" y="2239"/>
                    <a:pt x="1167" y="5005"/>
                    <a:pt x="2805" y="5005"/>
                  </a:cubicBezTo>
                  <a:cubicBezTo>
                    <a:pt x="3146" y="5005"/>
                    <a:pt x="3507" y="4886"/>
                    <a:pt x="3882" y="4597"/>
                  </a:cubicBezTo>
                  <a:cubicBezTo>
                    <a:pt x="3882" y="4597"/>
                    <a:pt x="5596" y="2954"/>
                    <a:pt x="5311" y="2156"/>
                  </a:cubicBezTo>
                  <a:cubicBezTo>
                    <a:pt x="5266" y="2027"/>
                    <a:pt x="5183" y="1973"/>
                    <a:pt x="5076" y="1973"/>
                  </a:cubicBezTo>
                  <a:cubicBezTo>
                    <a:pt x="4895" y="1973"/>
                    <a:pt x="4643" y="2126"/>
                    <a:pt x="4382" y="2334"/>
                  </a:cubicBezTo>
                  <a:cubicBezTo>
                    <a:pt x="4418" y="1858"/>
                    <a:pt x="4394" y="1453"/>
                    <a:pt x="4203" y="1322"/>
                  </a:cubicBezTo>
                  <a:cubicBezTo>
                    <a:pt x="4147" y="1281"/>
                    <a:pt x="4088" y="1263"/>
                    <a:pt x="4027" y="1263"/>
                  </a:cubicBezTo>
                  <a:cubicBezTo>
                    <a:pt x="3451" y="1263"/>
                    <a:pt x="2691" y="2918"/>
                    <a:pt x="2691" y="2918"/>
                  </a:cubicBezTo>
                  <a:cubicBezTo>
                    <a:pt x="2691" y="2918"/>
                    <a:pt x="3239" y="179"/>
                    <a:pt x="2917" y="13"/>
                  </a:cubicBezTo>
                  <a:cubicBezTo>
                    <a:pt x="2901" y="4"/>
                    <a:pt x="2882" y="1"/>
                    <a:pt x="2862" y="1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306;p94"/>
            <p:cNvSpPr/>
            <p:nvPr/>
          </p:nvSpPr>
          <p:spPr>
            <a:xfrm>
              <a:off x="983759" y="2302002"/>
              <a:ext cx="267073" cy="292945"/>
            </a:xfrm>
            <a:custGeom>
              <a:avLst/>
              <a:gdLst/>
              <a:ahLst/>
              <a:cxnLst/>
              <a:rect l="l" t="t" r="r" b="b"/>
              <a:pathLst>
                <a:path w="8609" h="9443" extrusionOk="0">
                  <a:moveTo>
                    <a:pt x="7096" y="1"/>
                  </a:moveTo>
                  <a:lnTo>
                    <a:pt x="6501" y="703"/>
                  </a:lnTo>
                  <a:lnTo>
                    <a:pt x="6668" y="834"/>
                  </a:lnTo>
                  <a:lnTo>
                    <a:pt x="5691" y="1965"/>
                  </a:lnTo>
                  <a:cubicBezTo>
                    <a:pt x="5602" y="1952"/>
                    <a:pt x="5511" y="1946"/>
                    <a:pt x="5420" y="1946"/>
                  </a:cubicBezTo>
                  <a:cubicBezTo>
                    <a:pt x="5016" y="1946"/>
                    <a:pt x="4609" y="2063"/>
                    <a:pt x="4298" y="2179"/>
                  </a:cubicBezTo>
                  <a:cubicBezTo>
                    <a:pt x="3894" y="2310"/>
                    <a:pt x="3584" y="2560"/>
                    <a:pt x="3298" y="2846"/>
                  </a:cubicBezTo>
                  <a:cubicBezTo>
                    <a:pt x="3155" y="2989"/>
                    <a:pt x="3012" y="3144"/>
                    <a:pt x="2893" y="3311"/>
                  </a:cubicBezTo>
                  <a:cubicBezTo>
                    <a:pt x="2512" y="3787"/>
                    <a:pt x="1738" y="4799"/>
                    <a:pt x="1072" y="5728"/>
                  </a:cubicBezTo>
                  <a:cubicBezTo>
                    <a:pt x="607" y="6406"/>
                    <a:pt x="191" y="7025"/>
                    <a:pt x="0" y="7430"/>
                  </a:cubicBezTo>
                  <a:cubicBezTo>
                    <a:pt x="143" y="7811"/>
                    <a:pt x="417" y="8204"/>
                    <a:pt x="726" y="8561"/>
                  </a:cubicBezTo>
                  <a:lnTo>
                    <a:pt x="905" y="8740"/>
                  </a:lnTo>
                  <a:cubicBezTo>
                    <a:pt x="1346" y="9061"/>
                    <a:pt x="1858" y="9323"/>
                    <a:pt x="2334" y="9442"/>
                  </a:cubicBezTo>
                  <a:cubicBezTo>
                    <a:pt x="2691" y="9180"/>
                    <a:pt x="3251" y="8680"/>
                    <a:pt x="3834" y="8109"/>
                  </a:cubicBezTo>
                  <a:cubicBezTo>
                    <a:pt x="4667" y="7311"/>
                    <a:pt x="5548" y="6382"/>
                    <a:pt x="5965" y="5942"/>
                  </a:cubicBezTo>
                  <a:cubicBezTo>
                    <a:pt x="6096" y="5787"/>
                    <a:pt x="6227" y="5644"/>
                    <a:pt x="6382" y="5478"/>
                  </a:cubicBezTo>
                  <a:cubicBezTo>
                    <a:pt x="6620" y="5168"/>
                    <a:pt x="6811" y="4811"/>
                    <a:pt x="6882" y="4394"/>
                  </a:cubicBezTo>
                  <a:cubicBezTo>
                    <a:pt x="6942" y="3989"/>
                    <a:pt x="7025" y="3453"/>
                    <a:pt x="6870" y="2977"/>
                  </a:cubicBezTo>
                  <a:lnTo>
                    <a:pt x="7834" y="1846"/>
                  </a:lnTo>
                  <a:lnTo>
                    <a:pt x="8013" y="2001"/>
                  </a:lnTo>
                  <a:lnTo>
                    <a:pt x="8608" y="1298"/>
                  </a:lnTo>
                  <a:lnTo>
                    <a:pt x="7096" y="1"/>
                  </a:lnTo>
                  <a:close/>
                </a:path>
              </a:pathLst>
            </a:custGeom>
            <a:solidFill>
              <a:srgbClr val="5E8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307;p94"/>
            <p:cNvSpPr/>
            <p:nvPr/>
          </p:nvSpPr>
          <p:spPr>
            <a:xfrm>
              <a:off x="1016240" y="2390292"/>
              <a:ext cx="165133" cy="163271"/>
            </a:xfrm>
            <a:custGeom>
              <a:avLst/>
              <a:gdLst/>
              <a:ahLst/>
              <a:cxnLst/>
              <a:rect l="l" t="t" r="r" b="b"/>
              <a:pathLst>
                <a:path w="5323" h="5263" extrusionOk="0">
                  <a:moveTo>
                    <a:pt x="2239" y="0"/>
                  </a:moveTo>
                  <a:cubicBezTo>
                    <a:pt x="2085" y="143"/>
                    <a:pt x="1954" y="298"/>
                    <a:pt x="1834" y="465"/>
                  </a:cubicBezTo>
                  <a:cubicBezTo>
                    <a:pt x="1453" y="941"/>
                    <a:pt x="680" y="1953"/>
                    <a:pt x="1" y="2882"/>
                  </a:cubicBezTo>
                  <a:lnTo>
                    <a:pt x="2787" y="5263"/>
                  </a:lnTo>
                  <a:cubicBezTo>
                    <a:pt x="3620" y="4465"/>
                    <a:pt x="4501" y="3536"/>
                    <a:pt x="4918" y="3096"/>
                  </a:cubicBezTo>
                  <a:cubicBezTo>
                    <a:pt x="5049" y="2941"/>
                    <a:pt x="5180" y="2798"/>
                    <a:pt x="5323" y="2632"/>
                  </a:cubicBezTo>
                  <a:lnTo>
                    <a:pt x="2239" y="0"/>
                  </a:lnTo>
                  <a:close/>
                </a:path>
              </a:pathLst>
            </a:custGeom>
            <a:solidFill>
              <a:srgbClr val="FFB0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308;p94"/>
            <p:cNvSpPr/>
            <p:nvPr/>
          </p:nvSpPr>
          <p:spPr>
            <a:xfrm>
              <a:off x="983759" y="2302002"/>
              <a:ext cx="246381" cy="265615"/>
            </a:xfrm>
            <a:custGeom>
              <a:avLst/>
              <a:gdLst/>
              <a:ahLst/>
              <a:cxnLst/>
              <a:rect l="l" t="t" r="r" b="b"/>
              <a:pathLst>
                <a:path w="7942" h="8562" extrusionOk="0">
                  <a:moveTo>
                    <a:pt x="7096" y="1"/>
                  </a:moveTo>
                  <a:lnTo>
                    <a:pt x="6501" y="703"/>
                  </a:lnTo>
                  <a:lnTo>
                    <a:pt x="6668" y="834"/>
                  </a:lnTo>
                  <a:lnTo>
                    <a:pt x="5691" y="1965"/>
                  </a:lnTo>
                  <a:cubicBezTo>
                    <a:pt x="5602" y="1952"/>
                    <a:pt x="5511" y="1946"/>
                    <a:pt x="5420" y="1946"/>
                  </a:cubicBezTo>
                  <a:cubicBezTo>
                    <a:pt x="5016" y="1946"/>
                    <a:pt x="4609" y="2063"/>
                    <a:pt x="4298" y="2179"/>
                  </a:cubicBezTo>
                  <a:cubicBezTo>
                    <a:pt x="3894" y="2310"/>
                    <a:pt x="3584" y="2560"/>
                    <a:pt x="3298" y="2846"/>
                  </a:cubicBezTo>
                  <a:cubicBezTo>
                    <a:pt x="3155" y="2989"/>
                    <a:pt x="3012" y="3144"/>
                    <a:pt x="2893" y="3311"/>
                  </a:cubicBezTo>
                  <a:cubicBezTo>
                    <a:pt x="2512" y="3787"/>
                    <a:pt x="1738" y="4799"/>
                    <a:pt x="1072" y="5728"/>
                  </a:cubicBezTo>
                  <a:cubicBezTo>
                    <a:pt x="607" y="6406"/>
                    <a:pt x="191" y="7025"/>
                    <a:pt x="0" y="7430"/>
                  </a:cubicBezTo>
                  <a:cubicBezTo>
                    <a:pt x="143" y="7811"/>
                    <a:pt x="417" y="8204"/>
                    <a:pt x="726" y="8561"/>
                  </a:cubicBezTo>
                  <a:cubicBezTo>
                    <a:pt x="1322" y="6716"/>
                    <a:pt x="2477" y="5049"/>
                    <a:pt x="4024" y="3870"/>
                  </a:cubicBezTo>
                  <a:cubicBezTo>
                    <a:pt x="4786" y="3287"/>
                    <a:pt x="5656" y="2834"/>
                    <a:pt x="6382" y="2191"/>
                  </a:cubicBezTo>
                  <a:cubicBezTo>
                    <a:pt x="6870" y="1763"/>
                    <a:pt x="7346" y="1298"/>
                    <a:pt x="7823" y="846"/>
                  </a:cubicBezTo>
                  <a:cubicBezTo>
                    <a:pt x="7858" y="810"/>
                    <a:pt x="7894" y="775"/>
                    <a:pt x="7942" y="727"/>
                  </a:cubicBezTo>
                  <a:lnTo>
                    <a:pt x="7096" y="1"/>
                  </a:lnTo>
                  <a:close/>
                </a:path>
              </a:pathLst>
            </a:custGeom>
            <a:solidFill>
              <a:srgbClr val="5E803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309;p94"/>
            <p:cNvSpPr/>
            <p:nvPr/>
          </p:nvSpPr>
          <p:spPr>
            <a:xfrm>
              <a:off x="847447" y="2591597"/>
              <a:ext cx="1008014" cy="1489297"/>
            </a:xfrm>
            <a:custGeom>
              <a:avLst/>
              <a:gdLst/>
              <a:ahLst/>
              <a:cxnLst/>
              <a:rect l="l" t="t" r="r" b="b"/>
              <a:pathLst>
                <a:path w="32493" h="48007" extrusionOk="0">
                  <a:moveTo>
                    <a:pt x="1" y="0"/>
                  </a:moveTo>
                  <a:lnTo>
                    <a:pt x="239" y="6358"/>
                  </a:lnTo>
                  <a:lnTo>
                    <a:pt x="2144" y="48006"/>
                  </a:lnTo>
                  <a:lnTo>
                    <a:pt x="30969" y="48006"/>
                  </a:lnTo>
                  <a:lnTo>
                    <a:pt x="32326" y="6358"/>
                  </a:lnTo>
                  <a:lnTo>
                    <a:pt x="32493" y="0"/>
                  </a:lnTo>
                  <a:close/>
                </a:path>
              </a:pathLst>
            </a:custGeom>
            <a:solidFill>
              <a:srgbClr val="4569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310;p94"/>
            <p:cNvSpPr/>
            <p:nvPr/>
          </p:nvSpPr>
          <p:spPr>
            <a:xfrm>
              <a:off x="847447" y="2591597"/>
              <a:ext cx="1008014" cy="197272"/>
            </a:xfrm>
            <a:custGeom>
              <a:avLst/>
              <a:gdLst/>
              <a:ahLst/>
              <a:cxnLst/>
              <a:rect l="l" t="t" r="r" b="b"/>
              <a:pathLst>
                <a:path w="32493" h="6359" extrusionOk="0">
                  <a:moveTo>
                    <a:pt x="1" y="0"/>
                  </a:moveTo>
                  <a:lnTo>
                    <a:pt x="239" y="6358"/>
                  </a:lnTo>
                  <a:lnTo>
                    <a:pt x="32326" y="6358"/>
                  </a:lnTo>
                  <a:lnTo>
                    <a:pt x="32493" y="0"/>
                  </a:lnTo>
                  <a:close/>
                </a:path>
              </a:pathLst>
            </a:custGeom>
            <a:solidFill>
              <a:srgbClr val="254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311;p94"/>
            <p:cNvSpPr/>
            <p:nvPr/>
          </p:nvSpPr>
          <p:spPr>
            <a:xfrm>
              <a:off x="775443" y="2502934"/>
              <a:ext cx="1152424" cy="157749"/>
            </a:xfrm>
            <a:custGeom>
              <a:avLst/>
              <a:gdLst/>
              <a:ahLst/>
              <a:cxnLst/>
              <a:rect l="l" t="t" r="r" b="b"/>
              <a:pathLst>
                <a:path w="37148" h="5085" extrusionOk="0">
                  <a:moveTo>
                    <a:pt x="36612" y="1"/>
                  </a:moveTo>
                  <a:lnTo>
                    <a:pt x="1905" y="965"/>
                  </a:lnTo>
                  <a:lnTo>
                    <a:pt x="0" y="5085"/>
                  </a:lnTo>
                  <a:lnTo>
                    <a:pt x="37148" y="5085"/>
                  </a:lnTo>
                  <a:lnTo>
                    <a:pt x="36612" y="1"/>
                  </a:lnTo>
                  <a:close/>
                </a:path>
              </a:pathLst>
            </a:custGeom>
            <a:solidFill>
              <a:srgbClr val="4569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312;p94"/>
            <p:cNvSpPr/>
            <p:nvPr/>
          </p:nvSpPr>
          <p:spPr>
            <a:xfrm>
              <a:off x="1195767" y="2993897"/>
              <a:ext cx="280381" cy="256370"/>
            </a:xfrm>
            <a:custGeom>
              <a:avLst/>
              <a:gdLst/>
              <a:ahLst/>
              <a:cxnLst/>
              <a:rect l="l" t="t" r="r" b="b"/>
              <a:pathLst>
                <a:path w="9038" h="8264" extrusionOk="0">
                  <a:moveTo>
                    <a:pt x="5086" y="0"/>
                  </a:moveTo>
                  <a:cubicBezTo>
                    <a:pt x="4955" y="0"/>
                    <a:pt x="4822" y="26"/>
                    <a:pt x="4691" y="81"/>
                  </a:cubicBezTo>
                  <a:cubicBezTo>
                    <a:pt x="4501" y="177"/>
                    <a:pt x="4334" y="331"/>
                    <a:pt x="4227" y="510"/>
                  </a:cubicBezTo>
                  <a:lnTo>
                    <a:pt x="1441" y="5427"/>
                  </a:lnTo>
                  <a:lnTo>
                    <a:pt x="1381" y="5213"/>
                  </a:lnTo>
                  <a:cubicBezTo>
                    <a:pt x="1289" y="4883"/>
                    <a:pt x="1006" y="4706"/>
                    <a:pt x="717" y="4706"/>
                  </a:cubicBezTo>
                  <a:cubicBezTo>
                    <a:pt x="486" y="4706"/>
                    <a:pt x="251" y="4820"/>
                    <a:pt x="108" y="5058"/>
                  </a:cubicBezTo>
                  <a:cubicBezTo>
                    <a:pt x="24" y="5201"/>
                    <a:pt x="0" y="5392"/>
                    <a:pt x="48" y="5570"/>
                  </a:cubicBezTo>
                  <a:lnTo>
                    <a:pt x="643" y="7713"/>
                  </a:lnTo>
                  <a:cubicBezTo>
                    <a:pt x="742" y="8050"/>
                    <a:pt x="1040" y="8264"/>
                    <a:pt x="1370" y="8264"/>
                  </a:cubicBezTo>
                  <a:cubicBezTo>
                    <a:pt x="1437" y="8264"/>
                    <a:pt x="1504" y="8255"/>
                    <a:pt x="1572" y="8237"/>
                  </a:cubicBezTo>
                  <a:lnTo>
                    <a:pt x="3715" y="7642"/>
                  </a:lnTo>
                  <a:cubicBezTo>
                    <a:pt x="3894" y="7594"/>
                    <a:pt x="4037" y="7475"/>
                    <a:pt x="4132" y="7320"/>
                  </a:cubicBezTo>
                  <a:cubicBezTo>
                    <a:pt x="4397" y="6843"/>
                    <a:pt x="4030" y="6281"/>
                    <a:pt x="3534" y="6281"/>
                  </a:cubicBezTo>
                  <a:cubicBezTo>
                    <a:pt x="3473" y="6281"/>
                    <a:pt x="3410" y="6290"/>
                    <a:pt x="3346" y="6308"/>
                  </a:cubicBezTo>
                  <a:lnTo>
                    <a:pt x="3132" y="6368"/>
                  </a:lnTo>
                  <a:lnTo>
                    <a:pt x="5096" y="2939"/>
                  </a:lnTo>
                  <a:lnTo>
                    <a:pt x="7049" y="6332"/>
                  </a:lnTo>
                  <a:cubicBezTo>
                    <a:pt x="7236" y="6663"/>
                    <a:pt x="7580" y="6861"/>
                    <a:pt x="7935" y="6861"/>
                  </a:cubicBezTo>
                  <a:cubicBezTo>
                    <a:pt x="8077" y="6861"/>
                    <a:pt x="8222" y="6829"/>
                    <a:pt x="8359" y="6761"/>
                  </a:cubicBezTo>
                  <a:cubicBezTo>
                    <a:pt x="8859" y="6499"/>
                    <a:pt x="9037" y="5892"/>
                    <a:pt x="8763" y="5415"/>
                  </a:cubicBezTo>
                  <a:lnTo>
                    <a:pt x="5930" y="486"/>
                  </a:lnTo>
                  <a:cubicBezTo>
                    <a:pt x="5757" y="183"/>
                    <a:pt x="5433" y="0"/>
                    <a:pt x="508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313;p94"/>
            <p:cNvSpPr/>
            <p:nvPr/>
          </p:nvSpPr>
          <p:spPr>
            <a:xfrm>
              <a:off x="1082752" y="3280855"/>
              <a:ext cx="296978" cy="236391"/>
            </a:xfrm>
            <a:custGeom>
              <a:avLst/>
              <a:gdLst/>
              <a:ahLst/>
              <a:cxnLst/>
              <a:rect l="l" t="t" r="r" b="b"/>
              <a:pathLst>
                <a:path w="9573" h="7620" extrusionOk="0">
                  <a:moveTo>
                    <a:pt x="3467" y="0"/>
                  </a:moveTo>
                  <a:cubicBezTo>
                    <a:pt x="3129" y="0"/>
                    <a:pt x="2799" y="179"/>
                    <a:pt x="2619" y="487"/>
                  </a:cubicBezTo>
                  <a:lnTo>
                    <a:pt x="179" y="4797"/>
                  </a:lnTo>
                  <a:cubicBezTo>
                    <a:pt x="48" y="5000"/>
                    <a:pt x="0" y="5250"/>
                    <a:pt x="60" y="5536"/>
                  </a:cubicBezTo>
                  <a:cubicBezTo>
                    <a:pt x="155" y="6000"/>
                    <a:pt x="572" y="6309"/>
                    <a:pt x="1012" y="6309"/>
                  </a:cubicBezTo>
                  <a:lnTo>
                    <a:pt x="6858" y="6298"/>
                  </a:lnTo>
                  <a:lnTo>
                    <a:pt x="6715" y="6440"/>
                  </a:lnTo>
                  <a:cubicBezTo>
                    <a:pt x="6287" y="6881"/>
                    <a:pt x="6596" y="7619"/>
                    <a:pt x="7203" y="7619"/>
                  </a:cubicBezTo>
                  <a:cubicBezTo>
                    <a:pt x="7382" y="7619"/>
                    <a:pt x="7561" y="7548"/>
                    <a:pt x="7703" y="7417"/>
                  </a:cubicBezTo>
                  <a:lnTo>
                    <a:pt x="9275" y="5833"/>
                  </a:lnTo>
                  <a:cubicBezTo>
                    <a:pt x="9573" y="5536"/>
                    <a:pt x="9573" y="5071"/>
                    <a:pt x="9275" y="4774"/>
                  </a:cubicBezTo>
                  <a:lnTo>
                    <a:pt x="7703" y="3202"/>
                  </a:lnTo>
                  <a:cubicBezTo>
                    <a:pt x="7561" y="3071"/>
                    <a:pt x="7382" y="2988"/>
                    <a:pt x="7203" y="2988"/>
                  </a:cubicBezTo>
                  <a:cubicBezTo>
                    <a:pt x="6584" y="2988"/>
                    <a:pt x="6287" y="3738"/>
                    <a:pt x="6715" y="4166"/>
                  </a:cubicBezTo>
                  <a:lnTo>
                    <a:pt x="6870" y="4321"/>
                  </a:lnTo>
                  <a:lnTo>
                    <a:pt x="2679" y="4321"/>
                  </a:lnTo>
                  <a:lnTo>
                    <a:pt x="4286" y="1487"/>
                  </a:lnTo>
                  <a:cubicBezTo>
                    <a:pt x="4524" y="1083"/>
                    <a:pt x="4453" y="571"/>
                    <a:pt x="4108" y="249"/>
                  </a:cubicBezTo>
                  <a:cubicBezTo>
                    <a:pt x="3918" y="79"/>
                    <a:pt x="3691" y="0"/>
                    <a:pt x="34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314;p94"/>
            <p:cNvSpPr/>
            <p:nvPr/>
          </p:nvSpPr>
          <p:spPr>
            <a:xfrm>
              <a:off x="1411094" y="3226317"/>
              <a:ext cx="215389" cy="248428"/>
            </a:xfrm>
            <a:custGeom>
              <a:avLst/>
              <a:gdLst/>
              <a:ahLst/>
              <a:cxnLst/>
              <a:rect l="l" t="t" r="r" b="b"/>
              <a:pathLst>
                <a:path w="6943" h="8008" extrusionOk="0">
                  <a:moveTo>
                    <a:pt x="2306" y="0"/>
                  </a:moveTo>
                  <a:cubicBezTo>
                    <a:pt x="1984" y="0"/>
                    <a:pt x="1685" y="221"/>
                    <a:pt x="1596" y="555"/>
                  </a:cubicBezTo>
                  <a:lnTo>
                    <a:pt x="1013" y="2710"/>
                  </a:lnTo>
                  <a:cubicBezTo>
                    <a:pt x="965" y="2888"/>
                    <a:pt x="1001" y="3067"/>
                    <a:pt x="1084" y="3234"/>
                  </a:cubicBezTo>
                  <a:cubicBezTo>
                    <a:pt x="1215" y="3469"/>
                    <a:pt x="1445" y="3581"/>
                    <a:pt x="1676" y="3581"/>
                  </a:cubicBezTo>
                  <a:cubicBezTo>
                    <a:pt x="1970" y="3581"/>
                    <a:pt x="2265" y="3400"/>
                    <a:pt x="2358" y="3067"/>
                  </a:cubicBezTo>
                  <a:lnTo>
                    <a:pt x="2418" y="2864"/>
                  </a:lnTo>
                  <a:lnTo>
                    <a:pt x="4239" y="6055"/>
                  </a:lnTo>
                  <a:lnTo>
                    <a:pt x="1048" y="6055"/>
                  </a:lnTo>
                  <a:cubicBezTo>
                    <a:pt x="525" y="6055"/>
                    <a:pt x="48" y="6460"/>
                    <a:pt x="36" y="6984"/>
                  </a:cubicBezTo>
                  <a:cubicBezTo>
                    <a:pt x="1" y="7544"/>
                    <a:pt x="453" y="8008"/>
                    <a:pt x="1001" y="8008"/>
                  </a:cubicBezTo>
                  <a:lnTo>
                    <a:pt x="5942" y="8008"/>
                  </a:lnTo>
                  <a:cubicBezTo>
                    <a:pt x="6382" y="8008"/>
                    <a:pt x="6787" y="7698"/>
                    <a:pt x="6894" y="7222"/>
                  </a:cubicBezTo>
                  <a:cubicBezTo>
                    <a:pt x="6942" y="6984"/>
                    <a:pt x="6883" y="6734"/>
                    <a:pt x="6763" y="6520"/>
                  </a:cubicBezTo>
                  <a:lnTo>
                    <a:pt x="4096" y="1888"/>
                  </a:lnTo>
                  <a:lnTo>
                    <a:pt x="4299" y="1948"/>
                  </a:lnTo>
                  <a:cubicBezTo>
                    <a:pt x="4364" y="1966"/>
                    <a:pt x="4429" y="1974"/>
                    <a:pt x="4491" y="1974"/>
                  </a:cubicBezTo>
                  <a:cubicBezTo>
                    <a:pt x="4997" y="1974"/>
                    <a:pt x="5372" y="1413"/>
                    <a:pt x="5097" y="936"/>
                  </a:cubicBezTo>
                  <a:cubicBezTo>
                    <a:pt x="5001" y="781"/>
                    <a:pt x="4858" y="650"/>
                    <a:pt x="4680" y="614"/>
                  </a:cubicBezTo>
                  <a:lnTo>
                    <a:pt x="2513" y="31"/>
                  </a:lnTo>
                  <a:cubicBezTo>
                    <a:pt x="2444" y="10"/>
                    <a:pt x="2375" y="0"/>
                    <a:pt x="230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315;p94"/>
            <p:cNvSpPr/>
            <p:nvPr/>
          </p:nvSpPr>
          <p:spPr>
            <a:xfrm>
              <a:off x="1567696" y="4080491"/>
              <a:ext cx="174005" cy="62076"/>
            </a:xfrm>
            <a:custGeom>
              <a:avLst/>
              <a:gdLst/>
              <a:ahLst/>
              <a:cxnLst/>
              <a:rect l="l" t="t" r="r" b="b"/>
              <a:pathLst>
                <a:path w="5609" h="2001" extrusionOk="0">
                  <a:moveTo>
                    <a:pt x="1" y="0"/>
                  </a:moveTo>
                  <a:lnTo>
                    <a:pt x="1" y="2000"/>
                  </a:lnTo>
                  <a:lnTo>
                    <a:pt x="5609" y="2000"/>
                  </a:lnTo>
                  <a:lnTo>
                    <a:pt x="5609" y="0"/>
                  </a:lnTo>
                  <a:close/>
                </a:path>
              </a:pathLst>
            </a:custGeom>
            <a:solidFill>
              <a:srgbClr val="254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316;p94"/>
            <p:cNvSpPr/>
            <p:nvPr/>
          </p:nvSpPr>
          <p:spPr>
            <a:xfrm>
              <a:off x="981898" y="4080491"/>
              <a:ext cx="174005" cy="62076"/>
            </a:xfrm>
            <a:custGeom>
              <a:avLst/>
              <a:gdLst/>
              <a:ahLst/>
              <a:cxnLst/>
              <a:rect l="l" t="t" r="r" b="b"/>
              <a:pathLst>
                <a:path w="5609" h="2001" extrusionOk="0">
                  <a:moveTo>
                    <a:pt x="1" y="0"/>
                  </a:moveTo>
                  <a:lnTo>
                    <a:pt x="1" y="2000"/>
                  </a:lnTo>
                  <a:lnTo>
                    <a:pt x="5608" y="2000"/>
                  </a:lnTo>
                  <a:lnTo>
                    <a:pt x="5608" y="0"/>
                  </a:lnTo>
                  <a:close/>
                </a:path>
              </a:pathLst>
            </a:custGeom>
            <a:solidFill>
              <a:srgbClr val="254F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317;p94"/>
            <p:cNvSpPr/>
            <p:nvPr/>
          </p:nvSpPr>
          <p:spPr>
            <a:xfrm>
              <a:off x="1145170" y="2244765"/>
              <a:ext cx="62448" cy="50256"/>
            </a:xfrm>
            <a:custGeom>
              <a:avLst/>
              <a:gdLst/>
              <a:ahLst/>
              <a:cxnLst/>
              <a:rect l="l" t="t" r="r" b="b"/>
              <a:pathLst>
                <a:path w="2013" h="1620" extrusionOk="0">
                  <a:moveTo>
                    <a:pt x="1358" y="0"/>
                  </a:moveTo>
                  <a:lnTo>
                    <a:pt x="0" y="655"/>
                  </a:lnTo>
                  <a:lnTo>
                    <a:pt x="667" y="1619"/>
                  </a:lnTo>
                  <a:lnTo>
                    <a:pt x="2012" y="655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414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318;p94"/>
            <p:cNvSpPr/>
            <p:nvPr/>
          </p:nvSpPr>
          <p:spPr>
            <a:xfrm>
              <a:off x="2039021" y="1859869"/>
              <a:ext cx="274456" cy="388991"/>
            </a:xfrm>
            <a:custGeom>
              <a:avLst/>
              <a:gdLst/>
              <a:ahLst/>
              <a:cxnLst/>
              <a:rect l="l" t="t" r="r" b="b"/>
              <a:pathLst>
                <a:path w="8847" h="12539" extrusionOk="0">
                  <a:moveTo>
                    <a:pt x="1536" y="1"/>
                  </a:moveTo>
                  <a:cubicBezTo>
                    <a:pt x="1536" y="1"/>
                    <a:pt x="0" y="3299"/>
                    <a:pt x="48" y="4466"/>
                  </a:cubicBezTo>
                  <a:cubicBezTo>
                    <a:pt x="107" y="5609"/>
                    <a:pt x="1536" y="12538"/>
                    <a:pt x="1536" y="12538"/>
                  </a:cubicBezTo>
                  <a:lnTo>
                    <a:pt x="8847" y="10597"/>
                  </a:lnTo>
                  <a:cubicBezTo>
                    <a:pt x="8847" y="10597"/>
                    <a:pt x="6406" y="3239"/>
                    <a:pt x="5715" y="1870"/>
                  </a:cubicBezTo>
                  <a:cubicBezTo>
                    <a:pt x="5037" y="501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63C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319;p94"/>
            <p:cNvSpPr/>
            <p:nvPr/>
          </p:nvSpPr>
          <p:spPr>
            <a:xfrm>
              <a:off x="2013520" y="1889806"/>
              <a:ext cx="299957" cy="368268"/>
            </a:xfrm>
            <a:custGeom>
              <a:avLst/>
              <a:gdLst/>
              <a:ahLst/>
              <a:cxnLst/>
              <a:rect l="l" t="t" r="r" b="b"/>
              <a:pathLst>
                <a:path w="9669" h="11871" extrusionOk="0">
                  <a:moveTo>
                    <a:pt x="2704" y="0"/>
                  </a:moveTo>
                  <a:cubicBezTo>
                    <a:pt x="2703" y="0"/>
                    <a:pt x="417" y="1786"/>
                    <a:pt x="215" y="2822"/>
                  </a:cubicBezTo>
                  <a:cubicBezTo>
                    <a:pt x="1" y="3870"/>
                    <a:pt x="2227" y="11871"/>
                    <a:pt x="2227" y="11871"/>
                  </a:cubicBezTo>
                  <a:lnTo>
                    <a:pt x="9669" y="9632"/>
                  </a:lnTo>
                  <a:lnTo>
                    <a:pt x="2799" y="10847"/>
                  </a:lnTo>
                  <a:cubicBezTo>
                    <a:pt x="2799" y="10847"/>
                    <a:pt x="977" y="3679"/>
                    <a:pt x="870" y="3203"/>
                  </a:cubicBezTo>
                  <a:cubicBezTo>
                    <a:pt x="763" y="2727"/>
                    <a:pt x="2703" y="1"/>
                    <a:pt x="2704" y="0"/>
                  </a:cubicBezTo>
                  <a:close/>
                </a:path>
              </a:pathLst>
            </a:custGeom>
            <a:solidFill>
              <a:srgbClr val="3BAB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320;p94"/>
            <p:cNvSpPr/>
            <p:nvPr/>
          </p:nvSpPr>
          <p:spPr>
            <a:xfrm>
              <a:off x="1939283" y="2198231"/>
              <a:ext cx="404471" cy="268903"/>
            </a:xfrm>
            <a:custGeom>
              <a:avLst/>
              <a:gdLst/>
              <a:ahLst/>
              <a:cxnLst/>
              <a:rect l="l" t="t" r="r" b="b"/>
              <a:pathLst>
                <a:path w="13038" h="8668" extrusionOk="0">
                  <a:moveTo>
                    <a:pt x="10907" y="0"/>
                  </a:moveTo>
                  <a:lnTo>
                    <a:pt x="6382" y="1203"/>
                  </a:lnTo>
                  <a:lnTo>
                    <a:pt x="7097" y="3393"/>
                  </a:lnTo>
                  <a:lnTo>
                    <a:pt x="1" y="5715"/>
                  </a:lnTo>
                  <a:lnTo>
                    <a:pt x="548" y="8668"/>
                  </a:lnTo>
                  <a:cubicBezTo>
                    <a:pt x="548" y="8668"/>
                    <a:pt x="12431" y="7203"/>
                    <a:pt x="12728" y="6441"/>
                  </a:cubicBezTo>
                  <a:cubicBezTo>
                    <a:pt x="13038" y="5679"/>
                    <a:pt x="10907" y="0"/>
                    <a:pt x="10907" y="0"/>
                  </a:cubicBezTo>
                  <a:close/>
                </a:path>
              </a:pathLst>
            </a:custGeom>
            <a:solidFill>
              <a:srgbClr val="4141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321;p94"/>
            <p:cNvSpPr/>
            <p:nvPr/>
          </p:nvSpPr>
          <p:spPr>
            <a:xfrm>
              <a:off x="1684434" y="2333521"/>
              <a:ext cx="294031" cy="226247"/>
            </a:xfrm>
            <a:custGeom>
              <a:avLst/>
              <a:gdLst/>
              <a:ahLst/>
              <a:cxnLst/>
              <a:rect l="l" t="t" r="r" b="b"/>
              <a:pathLst>
                <a:path w="9478" h="7293" extrusionOk="0">
                  <a:moveTo>
                    <a:pt x="2917" y="0"/>
                  </a:moveTo>
                  <a:cubicBezTo>
                    <a:pt x="2722" y="0"/>
                    <a:pt x="2531" y="45"/>
                    <a:pt x="2382" y="163"/>
                  </a:cubicBezTo>
                  <a:cubicBezTo>
                    <a:pt x="2358" y="175"/>
                    <a:pt x="2322" y="211"/>
                    <a:pt x="2322" y="235"/>
                  </a:cubicBezTo>
                  <a:cubicBezTo>
                    <a:pt x="2298" y="294"/>
                    <a:pt x="2334" y="366"/>
                    <a:pt x="2382" y="425"/>
                  </a:cubicBezTo>
                  <a:lnTo>
                    <a:pt x="2393" y="449"/>
                  </a:lnTo>
                  <a:cubicBezTo>
                    <a:pt x="2917" y="1068"/>
                    <a:pt x="3667" y="1521"/>
                    <a:pt x="4465" y="1664"/>
                  </a:cubicBezTo>
                  <a:cubicBezTo>
                    <a:pt x="4465" y="1664"/>
                    <a:pt x="0" y="4223"/>
                    <a:pt x="107" y="4521"/>
                  </a:cubicBezTo>
                  <a:cubicBezTo>
                    <a:pt x="131" y="4640"/>
                    <a:pt x="191" y="4712"/>
                    <a:pt x="250" y="4795"/>
                  </a:cubicBezTo>
                  <a:cubicBezTo>
                    <a:pt x="358" y="4890"/>
                    <a:pt x="441" y="4938"/>
                    <a:pt x="441" y="4938"/>
                  </a:cubicBezTo>
                  <a:cubicBezTo>
                    <a:pt x="441" y="4938"/>
                    <a:pt x="3623" y="3663"/>
                    <a:pt x="3883" y="3663"/>
                  </a:cubicBezTo>
                  <a:cubicBezTo>
                    <a:pt x="3887" y="3663"/>
                    <a:pt x="3891" y="3663"/>
                    <a:pt x="3894" y="3664"/>
                  </a:cubicBezTo>
                  <a:cubicBezTo>
                    <a:pt x="4013" y="3700"/>
                    <a:pt x="2727" y="4652"/>
                    <a:pt x="1953" y="5295"/>
                  </a:cubicBezTo>
                  <a:cubicBezTo>
                    <a:pt x="1631" y="5569"/>
                    <a:pt x="1417" y="5771"/>
                    <a:pt x="1393" y="5866"/>
                  </a:cubicBezTo>
                  <a:cubicBezTo>
                    <a:pt x="1381" y="5950"/>
                    <a:pt x="1429" y="6045"/>
                    <a:pt x="1512" y="6140"/>
                  </a:cubicBezTo>
                  <a:cubicBezTo>
                    <a:pt x="1596" y="6236"/>
                    <a:pt x="1691" y="6319"/>
                    <a:pt x="1798" y="6390"/>
                  </a:cubicBezTo>
                  <a:cubicBezTo>
                    <a:pt x="1965" y="6533"/>
                    <a:pt x="2132" y="6617"/>
                    <a:pt x="2132" y="6617"/>
                  </a:cubicBezTo>
                  <a:cubicBezTo>
                    <a:pt x="2132" y="6617"/>
                    <a:pt x="2143" y="6664"/>
                    <a:pt x="2167" y="6724"/>
                  </a:cubicBezTo>
                  <a:cubicBezTo>
                    <a:pt x="2215" y="6795"/>
                    <a:pt x="2274" y="6926"/>
                    <a:pt x="2370" y="7045"/>
                  </a:cubicBezTo>
                  <a:cubicBezTo>
                    <a:pt x="2405" y="7129"/>
                    <a:pt x="2465" y="7212"/>
                    <a:pt x="2524" y="7271"/>
                  </a:cubicBezTo>
                  <a:cubicBezTo>
                    <a:pt x="2537" y="7286"/>
                    <a:pt x="2564" y="7293"/>
                    <a:pt x="2603" y="7293"/>
                  </a:cubicBezTo>
                  <a:cubicBezTo>
                    <a:pt x="3245" y="7293"/>
                    <a:pt x="7258" y="5475"/>
                    <a:pt x="7561" y="5104"/>
                  </a:cubicBezTo>
                  <a:lnTo>
                    <a:pt x="7930" y="4473"/>
                  </a:lnTo>
                  <a:lnTo>
                    <a:pt x="9478" y="3819"/>
                  </a:lnTo>
                  <a:lnTo>
                    <a:pt x="8489" y="1473"/>
                  </a:lnTo>
                  <a:cubicBezTo>
                    <a:pt x="8108" y="1592"/>
                    <a:pt x="7632" y="1759"/>
                    <a:pt x="7632" y="1759"/>
                  </a:cubicBezTo>
                  <a:cubicBezTo>
                    <a:pt x="7632" y="1759"/>
                    <a:pt x="6646" y="425"/>
                    <a:pt x="5727" y="425"/>
                  </a:cubicBezTo>
                  <a:cubicBezTo>
                    <a:pt x="5715" y="425"/>
                    <a:pt x="5703" y="425"/>
                    <a:pt x="5692" y="425"/>
                  </a:cubicBezTo>
                  <a:cubicBezTo>
                    <a:pt x="5482" y="439"/>
                    <a:pt x="5272" y="450"/>
                    <a:pt x="5063" y="450"/>
                  </a:cubicBezTo>
                  <a:cubicBezTo>
                    <a:pt x="4716" y="450"/>
                    <a:pt x="4371" y="418"/>
                    <a:pt x="4037" y="306"/>
                  </a:cubicBezTo>
                  <a:cubicBezTo>
                    <a:pt x="3763" y="223"/>
                    <a:pt x="3501" y="92"/>
                    <a:pt x="3215" y="32"/>
                  </a:cubicBezTo>
                  <a:cubicBezTo>
                    <a:pt x="3118" y="12"/>
                    <a:pt x="3017" y="0"/>
                    <a:pt x="2917" y="0"/>
                  </a:cubicBezTo>
                  <a:close/>
                </a:path>
              </a:pathLst>
            </a:custGeom>
            <a:solidFill>
              <a:srgbClr val="FFA0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322;p94"/>
            <p:cNvSpPr/>
            <p:nvPr/>
          </p:nvSpPr>
          <p:spPr>
            <a:xfrm>
              <a:off x="1731712" y="2487795"/>
              <a:ext cx="63937" cy="44362"/>
            </a:xfrm>
            <a:custGeom>
              <a:avLst/>
              <a:gdLst/>
              <a:ahLst/>
              <a:cxnLst/>
              <a:rect l="l" t="t" r="r" b="b"/>
              <a:pathLst>
                <a:path w="2061" h="1430" extrusionOk="0">
                  <a:moveTo>
                    <a:pt x="2060" y="0"/>
                  </a:moveTo>
                  <a:cubicBezTo>
                    <a:pt x="2036" y="12"/>
                    <a:pt x="1846" y="96"/>
                    <a:pt x="1548" y="262"/>
                  </a:cubicBezTo>
                  <a:cubicBezTo>
                    <a:pt x="1215" y="429"/>
                    <a:pt x="786" y="667"/>
                    <a:pt x="322" y="965"/>
                  </a:cubicBezTo>
                  <a:cubicBezTo>
                    <a:pt x="203" y="1036"/>
                    <a:pt x="96" y="1096"/>
                    <a:pt x="0" y="1167"/>
                  </a:cubicBezTo>
                  <a:cubicBezTo>
                    <a:pt x="72" y="1263"/>
                    <a:pt x="179" y="1346"/>
                    <a:pt x="274" y="1429"/>
                  </a:cubicBezTo>
                  <a:cubicBezTo>
                    <a:pt x="358" y="1382"/>
                    <a:pt x="441" y="1334"/>
                    <a:pt x="512" y="1274"/>
                  </a:cubicBezTo>
                  <a:cubicBezTo>
                    <a:pt x="989" y="977"/>
                    <a:pt x="1381" y="667"/>
                    <a:pt x="1643" y="417"/>
                  </a:cubicBezTo>
                  <a:cubicBezTo>
                    <a:pt x="1905" y="179"/>
                    <a:pt x="2048" y="12"/>
                    <a:pt x="2060" y="0"/>
                  </a:cubicBezTo>
                  <a:close/>
                </a:path>
              </a:pathLst>
            </a:custGeom>
            <a:solidFill>
              <a:srgbClr val="CF4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323;p94"/>
            <p:cNvSpPr/>
            <p:nvPr/>
          </p:nvSpPr>
          <p:spPr>
            <a:xfrm>
              <a:off x="1752032" y="2521765"/>
              <a:ext cx="46937" cy="30712"/>
            </a:xfrm>
            <a:custGeom>
              <a:avLst/>
              <a:gdLst/>
              <a:ahLst/>
              <a:cxnLst/>
              <a:rect l="l" t="t" r="r" b="b"/>
              <a:pathLst>
                <a:path w="1513" h="990" extrusionOk="0">
                  <a:moveTo>
                    <a:pt x="1512" y="1"/>
                  </a:moveTo>
                  <a:cubicBezTo>
                    <a:pt x="1465" y="13"/>
                    <a:pt x="774" y="227"/>
                    <a:pt x="0" y="656"/>
                  </a:cubicBezTo>
                  <a:cubicBezTo>
                    <a:pt x="36" y="751"/>
                    <a:pt x="95" y="870"/>
                    <a:pt x="191" y="989"/>
                  </a:cubicBezTo>
                  <a:cubicBezTo>
                    <a:pt x="953" y="537"/>
                    <a:pt x="1488" y="37"/>
                    <a:pt x="1512" y="1"/>
                  </a:cubicBezTo>
                  <a:close/>
                </a:path>
              </a:pathLst>
            </a:custGeom>
            <a:solidFill>
              <a:srgbClr val="CF4A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324;p94"/>
            <p:cNvSpPr/>
            <p:nvPr/>
          </p:nvSpPr>
          <p:spPr>
            <a:xfrm>
              <a:off x="1755723" y="2333521"/>
              <a:ext cx="199847" cy="72003"/>
            </a:xfrm>
            <a:custGeom>
              <a:avLst/>
              <a:gdLst/>
              <a:ahLst/>
              <a:cxnLst/>
              <a:rect l="l" t="t" r="r" b="b"/>
              <a:pathLst>
                <a:path w="6442" h="2321" extrusionOk="0">
                  <a:moveTo>
                    <a:pt x="619" y="0"/>
                  </a:moveTo>
                  <a:cubicBezTo>
                    <a:pt x="424" y="0"/>
                    <a:pt x="233" y="45"/>
                    <a:pt x="84" y="163"/>
                  </a:cubicBezTo>
                  <a:cubicBezTo>
                    <a:pt x="60" y="175"/>
                    <a:pt x="24" y="211"/>
                    <a:pt x="24" y="235"/>
                  </a:cubicBezTo>
                  <a:cubicBezTo>
                    <a:pt x="0" y="294"/>
                    <a:pt x="36" y="366"/>
                    <a:pt x="84" y="425"/>
                  </a:cubicBezTo>
                  <a:cubicBezTo>
                    <a:pt x="143" y="413"/>
                    <a:pt x="203" y="413"/>
                    <a:pt x="262" y="401"/>
                  </a:cubicBezTo>
                  <a:cubicBezTo>
                    <a:pt x="315" y="395"/>
                    <a:pt x="368" y="392"/>
                    <a:pt x="420" y="392"/>
                  </a:cubicBezTo>
                  <a:cubicBezTo>
                    <a:pt x="851" y="392"/>
                    <a:pt x="1266" y="592"/>
                    <a:pt x="1691" y="687"/>
                  </a:cubicBezTo>
                  <a:cubicBezTo>
                    <a:pt x="2346" y="818"/>
                    <a:pt x="3060" y="723"/>
                    <a:pt x="3679" y="997"/>
                  </a:cubicBezTo>
                  <a:cubicBezTo>
                    <a:pt x="4203" y="1223"/>
                    <a:pt x="4596" y="1664"/>
                    <a:pt x="5013" y="2056"/>
                  </a:cubicBezTo>
                  <a:cubicBezTo>
                    <a:pt x="5132" y="2176"/>
                    <a:pt x="5275" y="2306"/>
                    <a:pt x="5453" y="2318"/>
                  </a:cubicBezTo>
                  <a:cubicBezTo>
                    <a:pt x="5474" y="2320"/>
                    <a:pt x="5494" y="2321"/>
                    <a:pt x="5513" y="2321"/>
                  </a:cubicBezTo>
                  <a:cubicBezTo>
                    <a:pt x="5643" y="2321"/>
                    <a:pt x="5756" y="2288"/>
                    <a:pt x="5870" y="2247"/>
                  </a:cubicBezTo>
                  <a:cubicBezTo>
                    <a:pt x="6061" y="2187"/>
                    <a:pt x="6239" y="2116"/>
                    <a:pt x="6442" y="2033"/>
                  </a:cubicBezTo>
                  <a:lnTo>
                    <a:pt x="6191" y="1473"/>
                  </a:lnTo>
                  <a:cubicBezTo>
                    <a:pt x="5810" y="1592"/>
                    <a:pt x="5334" y="1759"/>
                    <a:pt x="5334" y="1759"/>
                  </a:cubicBezTo>
                  <a:cubicBezTo>
                    <a:pt x="5334" y="1759"/>
                    <a:pt x="4348" y="425"/>
                    <a:pt x="3429" y="425"/>
                  </a:cubicBezTo>
                  <a:cubicBezTo>
                    <a:pt x="3417" y="425"/>
                    <a:pt x="3405" y="425"/>
                    <a:pt x="3394" y="425"/>
                  </a:cubicBezTo>
                  <a:cubicBezTo>
                    <a:pt x="3184" y="439"/>
                    <a:pt x="2974" y="450"/>
                    <a:pt x="2765" y="450"/>
                  </a:cubicBezTo>
                  <a:cubicBezTo>
                    <a:pt x="2418" y="450"/>
                    <a:pt x="2073" y="418"/>
                    <a:pt x="1739" y="306"/>
                  </a:cubicBezTo>
                  <a:cubicBezTo>
                    <a:pt x="1453" y="223"/>
                    <a:pt x="1203" y="92"/>
                    <a:pt x="917" y="32"/>
                  </a:cubicBezTo>
                  <a:cubicBezTo>
                    <a:pt x="820" y="12"/>
                    <a:pt x="719" y="0"/>
                    <a:pt x="619" y="0"/>
                  </a:cubicBezTo>
                  <a:close/>
                </a:path>
              </a:pathLst>
            </a:custGeom>
            <a:solidFill>
              <a:srgbClr val="FFB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5" name="TextBox 44">
            <a:extLst>
              <a:ext uri="{FF2B5EF4-FFF2-40B4-BE49-F238E27FC236}">
                <a16:creationId xmlns:a16="http://schemas.microsoft.com/office/drawing/2014/main" id="{C4E33076-C7A0-813D-8EE9-3F492B27F489}"/>
              </a:ext>
            </a:extLst>
          </p:cNvPr>
          <p:cNvSpPr txBox="1"/>
          <p:nvPr/>
        </p:nvSpPr>
        <p:spPr>
          <a:xfrm>
            <a:off x="1235543" y="-1265602"/>
            <a:ext cx="6668815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Giới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thiệu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tranh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vẽ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hoặc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các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sản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phẩm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em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đã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làm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về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đề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tài</a:t>
            </a:r>
            <a:r>
              <a:rPr lang="en-GB" sz="2000" b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i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Bảo</a:t>
            </a:r>
            <a:r>
              <a:rPr lang="en-GB" sz="2000" b="1" i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i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vệ</a:t>
            </a:r>
            <a:r>
              <a:rPr lang="en-GB" sz="2000" b="1" i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i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môi</a:t>
            </a:r>
            <a:r>
              <a:rPr lang="en-GB" sz="2000" b="1" i="1" dirty="0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 </a:t>
            </a:r>
            <a:r>
              <a:rPr lang="en-GB" sz="2000" b="1" i="1" dirty="0" err="1">
                <a:solidFill>
                  <a:srgbClr val="194A2B"/>
                </a:solidFill>
                <a:latin typeface="Arial" panose="020B0604020202020204" pitchFamily="34" charset="0"/>
                <a:cs typeface="Arial" panose="020B0604020202020204" pitchFamily="34" charset="0"/>
                <a:sym typeface="Comfortaa"/>
              </a:rPr>
              <a:t>trường</a:t>
            </a:r>
            <a:endParaRPr kumimoji="0" lang="en-GB" sz="2000" b="1" i="1" u="none" strike="noStrike" kern="0" cap="none" spc="0" normalizeH="0" baseline="0" noProof="0" dirty="0">
              <a:ln>
                <a:noFill/>
              </a:ln>
              <a:solidFill>
                <a:srgbClr val="194A2B"/>
              </a:solidFill>
              <a:effectLst/>
              <a:uLnTx/>
              <a:uFillTx/>
              <a:latin typeface="Arial" panose="020B0604020202020204" pitchFamily="34" charset="0"/>
              <a:cs typeface="Arial" panose="020B0604020202020204" pitchFamily="34" charset="0"/>
              <a:sym typeface="Comfortaa"/>
            </a:endParaRPr>
          </a:p>
        </p:txBody>
      </p:sp>
    </p:spTree>
    <p:extLst>
      <p:ext uri="{BB962C8B-B14F-4D97-AF65-F5344CB8AC3E}">
        <p14:creationId xmlns:p14="http://schemas.microsoft.com/office/powerpoint/2010/main" val="4040583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18 0.09074 L 0.00018 0.34074 " pathEditMode="relative" rAng="0" ptsTypes="AA">
                                      <p:cBhvr>
                                        <p:cTn id="6" dur="2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0" y="12500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11111E-6 1.23457E-6 L -0.00156 -0.53642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87" y="-26821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64" presetClass="path" presetSubtype="0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5E-6 2.96296E-6 L -0.00087 -0.60124 " pathEditMode="relative" rAng="0" ptsTypes="AA">
                                      <p:cBhvr>
                                        <p:cTn id="10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2" y="-3006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" name="Group 23"/>
          <p:cNvGrpSpPr/>
          <p:nvPr/>
        </p:nvGrpSpPr>
        <p:grpSpPr>
          <a:xfrm>
            <a:off x="1625358" y="1441173"/>
            <a:ext cx="5927781" cy="2589882"/>
            <a:chOff x="1301819" y="1143007"/>
            <a:chExt cx="6399167" cy="3141424"/>
          </a:xfrm>
        </p:grpSpPr>
        <p:sp>
          <p:nvSpPr>
            <p:cNvPr id="26" name="Google Shape;1660;p46"/>
            <p:cNvSpPr/>
            <p:nvPr/>
          </p:nvSpPr>
          <p:spPr>
            <a:xfrm flipH="1">
              <a:off x="1564791" y="1143007"/>
              <a:ext cx="6014418" cy="2853193"/>
            </a:xfrm>
            <a:custGeom>
              <a:avLst/>
              <a:gdLst/>
              <a:ahLst/>
              <a:cxnLst/>
              <a:rect l="l" t="t" r="r" b="b"/>
              <a:pathLst>
                <a:path w="117515" h="49263" extrusionOk="0">
                  <a:moveTo>
                    <a:pt x="58211" y="47"/>
                  </a:moveTo>
                  <a:cubicBezTo>
                    <a:pt x="55551" y="47"/>
                    <a:pt x="52864" y="160"/>
                    <a:pt x="50220" y="315"/>
                  </a:cubicBezTo>
                  <a:cubicBezTo>
                    <a:pt x="43100" y="630"/>
                    <a:pt x="36043" y="1008"/>
                    <a:pt x="28923" y="1386"/>
                  </a:cubicBezTo>
                  <a:cubicBezTo>
                    <a:pt x="23882" y="1575"/>
                    <a:pt x="18841" y="2079"/>
                    <a:pt x="13863" y="2962"/>
                  </a:cubicBezTo>
                  <a:cubicBezTo>
                    <a:pt x="7625" y="4159"/>
                    <a:pt x="3719" y="8128"/>
                    <a:pt x="2206" y="14114"/>
                  </a:cubicBezTo>
                  <a:cubicBezTo>
                    <a:pt x="631" y="20100"/>
                    <a:pt x="316" y="26275"/>
                    <a:pt x="64" y="32450"/>
                  </a:cubicBezTo>
                  <a:cubicBezTo>
                    <a:pt x="1" y="34214"/>
                    <a:pt x="190" y="36105"/>
                    <a:pt x="694" y="37869"/>
                  </a:cubicBezTo>
                  <a:cubicBezTo>
                    <a:pt x="1639" y="41082"/>
                    <a:pt x="3340" y="43603"/>
                    <a:pt x="6617" y="44926"/>
                  </a:cubicBezTo>
                  <a:cubicBezTo>
                    <a:pt x="8696" y="45745"/>
                    <a:pt x="10839" y="46312"/>
                    <a:pt x="13107" y="46627"/>
                  </a:cubicBezTo>
                  <a:cubicBezTo>
                    <a:pt x="19597" y="47635"/>
                    <a:pt x="26150" y="47950"/>
                    <a:pt x="33270" y="48328"/>
                  </a:cubicBezTo>
                  <a:cubicBezTo>
                    <a:pt x="42218" y="48644"/>
                    <a:pt x="51795" y="48707"/>
                    <a:pt x="61310" y="49211"/>
                  </a:cubicBezTo>
                  <a:cubicBezTo>
                    <a:pt x="62325" y="49248"/>
                    <a:pt x="63345" y="49263"/>
                    <a:pt x="64368" y="49263"/>
                  </a:cubicBezTo>
                  <a:cubicBezTo>
                    <a:pt x="66837" y="49263"/>
                    <a:pt x="69319" y="49174"/>
                    <a:pt x="71769" y="49085"/>
                  </a:cubicBezTo>
                  <a:cubicBezTo>
                    <a:pt x="78511" y="48833"/>
                    <a:pt x="85253" y="48517"/>
                    <a:pt x="91995" y="48202"/>
                  </a:cubicBezTo>
                  <a:cubicBezTo>
                    <a:pt x="95398" y="48139"/>
                    <a:pt x="98864" y="47761"/>
                    <a:pt x="102203" y="46942"/>
                  </a:cubicBezTo>
                  <a:cubicBezTo>
                    <a:pt x="108315" y="45367"/>
                    <a:pt x="112852" y="41901"/>
                    <a:pt x="115309" y="35853"/>
                  </a:cubicBezTo>
                  <a:cubicBezTo>
                    <a:pt x="116758" y="31946"/>
                    <a:pt x="117514" y="27850"/>
                    <a:pt x="117514" y="23692"/>
                  </a:cubicBezTo>
                  <a:cubicBezTo>
                    <a:pt x="117451" y="20478"/>
                    <a:pt x="117073" y="17265"/>
                    <a:pt x="116380" y="14177"/>
                  </a:cubicBezTo>
                  <a:cubicBezTo>
                    <a:pt x="115750" y="9893"/>
                    <a:pt x="112852" y="6301"/>
                    <a:pt x="108882" y="4726"/>
                  </a:cubicBezTo>
                  <a:cubicBezTo>
                    <a:pt x="106110" y="3592"/>
                    <a:pt x="103211" y="2836"/>
                    <a:pt x="100250" y="2457"/>
                  </a:cubicBezTo>
                  <a:cubicBezTo>
                    <a:pt x="94894" y="1638"/>
                    <a:pt x="89475" y="1386"/>
                    <a:pt x="84056" y="819"/>
                  </a:cubicBezTo>
                  <a:cubicBezTo>
                    <a:pt x="76054" y="0"/>
                    <a:pt x="67989" y="189"/>
                    <a:pt x="59923" y="63"/>
                  </a:cubicBezTo>
                  <a:cubicBezTo>
                    <a:pt x="59354" y="52"/>
                    <a:pt x="58783" y="47"/>
                    <a:pt x="58211" y="4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400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27" name="Google Shape;1662;p46"/>
            <p:cNvGrpSpPr/>
            <p:nvPr/>
          </p:nvGrpSpPr>
          <p:grpSpPr>
            <a:xfrm>
              <a:off x="1301819" y="2148190"/>
              <a:ext cx="531217" cy="482753"/>
              <a:chOff x="2495889" y="2567541"/>
              <a:chExt cx="371325" cy="337471"/>
            </a:xfrm>
          </p:grpSpPr>
          <p:sp>
            <p:nvSpPr>
              <p:cNvPr id="41" name="Google Shape;1663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42" name="Google Shape;1664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43" name="Google Shape;1665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4" name="Google Shape;1666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5" name="Google Shape;1667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8" name="Google Shape;1668;p46"/>
            <p:cNvGrpSpPr/>
            <p:nvPr/>
          </p:nvGrpSpPr>
          <p:grpSpPr>
            <a:xfrm>
              <a:off x="7002344" y="3517740"/>
              <a:ext cx="531217" cy="482753"/>
              <a:chOff x="2495889" y="2567541"/>
              <a:chExt cx="371325" cy="337471"/>
            </a:xfrm>
          </p:grpSpPr>
          <p:sp>
            <p:nvSpPr>
              <p:cNvPr id="36" name="Google Shape;1669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7" name="Google Shape;1670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38" name="Google Shape;1671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9" name="Google Shape;1672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40" name="Google Shape;1673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grpSp>
          <p:nvGrpSpPr>
            <p:cNvPr id="29" name="Google Shape;1674;p46"/>
            <p:cNvGrpSpPr/>
            <p:nvPr/>
          </p:nvGrpSpPr>
          <p:grpSpPr>
            <a:xfrm>
              <a:off x="7169769" y="1440015"/>
              <a:ext cx="531217" cy="482753"/>
              <a:chOff x="2495889" y="2567541"/>
              <a:chExt cx="371325" cy="337471"/>
            </a:xfrm>
          </p:grpSpPr>
          <p:sp>
            <p:nvSpPr>
              <p:cNvPr id="31" name="Google Shape;1675;p46"/>
              <p:cNvSpPr/>
              <p:nvPr/>
            </p:nvSpPr>
            <p:spPr>
              <a:xfrm rot="-918342">
                <a:off x="2525218" y="2604123"/>
                <a:ext cx="312666" cy="264306"/>
              </a:xfrm>
              <a:custGeom>
                <a:avLst/>
                <a:gdLst/>
                <a:ahLst/>
                <a:cxnLst/>
                <a:rect l="l" t="t" r="r" b="b"/>
                <a:pathLst>
                  <a:path w="10320" h="8724" extrusionOk="0">
                    <a:moveTo>
                      <a:pt x="5480" y="0"/>
                    </a:moveTo>
                    <a:cubicBezTo>
                      <a:pt x="4166" y="0"/>
                      <a:pt x="3814" y="2750"/>
                      <a:pt x="3814" y="2750"/>
                    </a:cubicBezTo>
                    <a:cubicBezTo>
                      <a:pt x="3814" y="2750"/>
                      <a:pt x="2759" y="1284"/>
                      <a:pt x="1833" y="1284"/>
                    </a:cubicBezTo>
                    <a:cubicBezTo>
                      <a:pt x="1489" y="1284"/>
                      <a:pt x="1162" y="1487"/>
                      <a:pt x="914" y="2042"/>
                    </a:cubicBezTo>
                    <a:cubicBezTo>
                      <a:pt x="1" y="4099"/>
                      <a:pt x="3271" y="5335"/>
                      <a:pt x="3271" y="5335"/>
                    </a:cubicBezTo>
                    <a:cubicBezTo>
                      <a:pt x="3271" y="5335"/>
                      <a:pt x="1586" y="7141"/>
                      <a:pt x="3336" y="8469"/>
                    </a:cubicBezTo>
                    <a:cubicBezTo>
                      <a:pt x="3569" y="8646"/>
                      <a:pt x="3776" y="8723"/>
                      <a:pt x="3959" y="8723"/>
                    </a:cubicBezTo>
                    <a:cubicBezTo>
                      <a:pt x="5155" y="8723"/>
                      <a:pt x="5343" y="5443"/>
                      <a:pt x="5343" y="5443"/>
                    </a:cubicBezTo>
                    <a:cubicBezTo>
                      <a:pt x="5343" y="5443"/>
                      <a:pt x="6190" y="8136"/>
                      <a:pt x="7560" y="8136"/>
                    </a:cubicBezTo>
                    <a:cubicBezTo>
                      <a:pt x="7834" y="8136"/>
                      <a:pt x="8129" y="8028"/>
                      <a:pt x="8442" y="7770"/>
                    </a:cubicBezTo>
                    <a:cubicBezTo>
                      <a:pt x="10320" y="6228"/>
                      <a:pt x="6493" y="4814"/>
                      <a:pt x="6493" y="4814"/>
                    </a:cubicBezTo>
                    <a:lnTo>
                      <a:pt x="6493" y="4814"/>
                    </a:lnTo>
                    <a:cubicBezTo>
                      <a:pt x="6493" y="4814"/>
                      <a:pt x="6807" y="4856"/>
                      <a:pt x="7249" y="4886"/>
                    </a:cubicBezTo>
                    <a:cubicBezTo>
                      <a:pt x="7415" y="4894"/>
                      <a:pt x="7599" y="4900"/>
                      <a:pt x="7789" y="4900"/>
                    </a:cubicBezTo>
                    <a:cubicBezTo>
                      <a:pt x="8867" y="4900"/>
                      <a:pt x="10157" y="4710"/>
                      <a:pt x="9684" y="3713"/>
                    </a:cubicBezTo>
                    <a:cubicBezTo>
                      <a:pt x="9324" y="2957"/>
                      <a:pt x="8551" y="2754"/>
                      <a:pt x="7825" y="2754"/>
                    </a:cubicBezTo>
                    <a:cubicBezTo>
                      <a:pt x="6981" y="2754"/>
                      <a:pt x="6200" y="3028"/>
                      <a:pt x="6200" y="3028"/>
                    </a:cubicBezTo>
                    <a:cubicBezTo>
                      <a:pt x="6200" y="3028"/>
                      <a:pt x="7513" y="693"/>
                      <a:pt x="5878" y="78"/>
                    </a:cubicBezTo>
                    <a:cubicBezTo>
                      <a:pt x="5736" y="25"/>
                      <a:pt x="5604" y="0"/>
                      <a:pt x="548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400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grpSp>
            <p:nvGrpSpPr>
              <p:cNvPr id="32" name="Google Shape;1676;p46"/>
              <p:cNvGrpSpPr/>
              <p:nvPr/>
            </p:nvGrpSpPr>
            <p:grpSpPr>
              <a:xfrm rot="-918341">
                <a:off x="2640588" y="2697263"/>
                <a:ext cx="62142" cy="54351"/>
                <a:chOff x="5489372" y="3232599"/>
                <a:chExt cx="40343" cy="35288"/>
              </a:xfrm>
            </p:grpSpPr>
            <p:sp>
              <p:nvSpPr>
                <p:cNvPr id="33" name="Google Shape;1677;p46"/>
                <p:cNvSpPr/>
                <p:nvPr/>
              </p:nvSpPr>
              <p:spPr>
                <a:xfrm>
                  <a:off x="5504537" y="3232599"/>
                  <a:ext cx="17585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4" h="791" extrusionOk="0">
                      <a:moveTo>
                        <a:pt x="445" y="1"/>
                      </a:moveTo>
                      <a:cubicBezTo>
                        <a:pt x="290" y="1"/>
                        <a:pt x="144" y="96"/>
                        <a:pt x="80" y="253"/>
                      </a:cubicBezTo>
                      <a:cubicBezTo>
                        <a:pt x="1" y="453"/>
                        <a:pt x="102" y="681"/>
                        <a:pt x="301" y="760"/>
                      </a:cubicBezTo>
                      <a:cubicBezTo>
                        <a:pt x="349" y="781"/>
                        <a:pt x="400" y="791"/>
                        <a:pt x="450" y="791"/>
                      </a:cubicBezTo>
                      <a:cubicBezTo>
                        <a:pt x="604" y="791"/>
                        <a:pt x="750" y="696"/>
                        <a:pt x="815" y="546"/>
                      </a:cubicBezTo>
                      <a:cubicBezTo>
                        <a:pt x="894" y="338"/>
                        <a:pt x="794" y="110"/>
                        <a:pt x="594" y="31"/>
                      </a:cubicBezTo>
                      <a:cubicBezTo>
                        <a:pt x="545" y="11"/>
                        <a:pt x="494" y="1"/>
                        <a:pt x="44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4" name="Google Shape;1678;p46"/>
                <p:cNvSpPr/>
                <p:nvPr/>
              </p:nvSpPr>
              <p:spPr>
                <a:xfrm>
                  <a:off x="5489372" y="3247765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47" y="1"/>
                      </a:moveTo>
                      <a:cubicBezTo>
                        <a:pt x="290" y="1"/>
                        <a:pt x="146" y="95"/>
                        <a:pt x="86" y="246"/>
                      </a:cubicBezTo>
                      <a:cubicBezTo>
                        <a:pt x="0" y="453"/>
                        <a:pt x="102" y="681"/>
                        <a:pt x="307" y="760"/>
                      </a:cubicBezTo>
                      <a:cubicBezTo>
                        <a:pt x="356" y="781"/>
                        <a:pt x="406" y="791"/>
                        <a:pt x="456" y="791"/>
                      </a:cubicBezTo>
                      <a:cubicBezTo>
                        <a:pt x="610" y="791"/>
                        <a:pt x="755" y="696"/>
                        <a:pt x="815" y="546"/>
                      </a:cubicBezTo>
                      <a:cubicBezTo>
                        <a:pt x="900" y="338"/>
                        <a:pt x="801" y="111"/>
                        <a:pt x="600" y="32"/>
                      </a:cubicBezTo>
                      <a:cubicBezTo>
                        <a:pt x="549" y="11"/>
                        <a:pt x="497" y="1"/>
                        <a:pt x="447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  <p:sp>
              <p:nvSpPr>
                <p:cNvPr id="35" name="Google Shape;1679;p46"/>
                <p:cNvSpPr/>
                <p:nvPr/>
              </p:nvSpPr>
              <p:spPr>
                <a:xfrm>
                  <a:off x="5511992" y="3252328"/>
                  <a:ext cx="17723" cy="155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01" h="791" extrusionOk="0">
                      <a:moveTo>
                        <a:pt x="455" y="1"/>
                      </a:moveTo>
                      <a:cubicBezTo>
                        <a:pt x="295" y="1"/>
                        <a:pt x="147" y="96"/>
                        <a:pt x="86" y="249"/>
                      </a:cubicBezTo>
                      <a:cubicBezTo>
                        <a:pt x="0" y="449"/>
                        <a:pt x="100" y="684"/>
                        <a:pt x="300" y="763"/>
                      </a:cubicBezTo>
                      <a:cubicBezTo>
                        <a:pt x="350" y="782"/>
                        <a:pt x="401" y="791"/>
                        <a:pt x="451" y="791"/>
                      </a:cubicBezTo>
                      <a:cubicBezTo>
                        <a:pt x="608" y="791"/>
                        <a:pt x="755" y="700"/>
                        <a:pt x="815" y="542"/>
                      </a:cubicBezTo>
                      <a:cubicBezTo>
                        <a:pt x="900" y="341"/>
                        <a:pt x="801" y="113"/>
                        <a:pt x="600" y="28"/>
                      </a:cubicBezTo>
                      <a:cubicBezTo>
                        <a:pt x="552" y="9"/>
                        <a:pt x="503" y="1"/>
                        <a:pt x="455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 typeface="Arial"/>
                    <a:buNone/>
                    <a:tabLst/>
                    <a:defRPr/>
                  </a:pPr>
                  <a:endParaRPr kumimoji="0" sz="1400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30" name="Google Shape;1645;p37">
              <a:extLst>
                <a:ext uri="{FF2B5EF4-FFF2-40B4-BE49-F238E27FC236}">
                  <a16:creationId xmlns:a16="http://schemas.microsoft.com/office/drawing/2014/main" id="{06DC03C9-4E62-DD05-62C5-1F403111C873}"/>
                </a:ext>
              </a:extLst>
            </p:cNvPr>
            <p:cNvSpPr txBox="1">
              <a:spLocks/>
            </p:cNvSpPr>
            <p:nvPr/>
          </p:nvSpPr>
          <p:spPr>
            <a:xfrm>
              <a:off x="1864677" y="1907876"/>
              <a:ext cx="5360122" cy="237655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>
              <a:defPPr marR="0" lvl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</a:defPPr>
              <a:lvl1pPr marL="457200" marR="0" lvl="0" indent="-31750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8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1pPr>
              <a:lvl2pPr marL="914400" marR="0" lvl="1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2pPr>
              <a:lvl3pPr marL="1371600" marR="0" lvl="2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3pPr>
              <a:lvl4pPr marL="1828800" marR="0" lvl="3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4pPr>
              <a:lvl5pPr marL="2286000" marR="0" lvl="4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5pPr>
              <a:lvl6pPr marL="2743200" marR="0" lvl="5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6pPr>
              <a:lvl7pPr marL="3200400" marR="0" lvl="6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7pPr>
              <a:lvl8pPr marL="3657600" marR="0" lvl="7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8pPr>
              <a:lvl9pPr marL="4114800" marR="0" lvl="8" indent="-317500" algn="ctr" rtl="0">
                <a:lnSpc>
                  <a:spcPct val="100000"/>
                </a:lnSpc>
                <a:spcBef>
                  <a:spcPts val="1600"/>
                </a:spcBef>
                <a:spcAft>
                  <a:spcPts val="1600"/>
                </a:spcAft>
                <a:buClr>
                  <a:schemeClr val="dk1"/>
                </a:buClr>
                <a:buSzPts val="1400"/>
                <a:buFont typeface="Comfortaa"/>
                <a:buNone/>
                <a:defRPr sz="1400" b="0" i="0" u="none" strike="noStrike" cap="none">
                  <a:solidFill>
                    <a:schemeClr val="dk1"/>
                  </a:solidFill>
                  <a:latin typeface="Comfortaa"/>
                  <a:ea typeface="Comfortaa"/>
                  <a:cs typeface="Comfortaa"/>
                  <a:sym typeface="Comfortaa"/>
                </a:defRPr>
              </a:lvl9pPr>
            </a:lstStyle>
            <a:p>
              <a:pPr marL="0" lvl="0" indent="0"/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Ôn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tập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lại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các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nội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dung:</a:t>
              </a:r>
            </a:p>
            <a:p>
              <a:pPr marL="0" lvl="0" indent="0"/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Hát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,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Đọc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nhạc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và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Nhạc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cụ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để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kiểm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tra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,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đánh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giá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giữa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</a:t>
              </a:r>
              <a:r>
                <a:rPr lang="en-GB" sz="2000" dirty="0" err="1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kì</a:t>
              </a:r>
              <a:r>
                <a:rPr lang="en-GB" sz="2000" dirty="0">
                  <a:solidFill>
                    <a:srgbClr val="01C1CB">
                      <a:lumMod val="50000"/>
                    </a:srgbClr>
                  </a:solidFill>
                  <a:latin typeface="Arial"/>
                  <a:cs typeface="Times New Roman" panose="02020603050405020304" pitchFamily="18" charset="0"/>
                </a:rPr>
                <a:t> I.</a:t>
              </a:r>
            </a:p>
            <a:p>
              <a:pPr marL="0" indent="0" algn="just">
                <a:spcBef>
                  <a:spcPts val="1000"/>
                </a:spcBef>
                <a:buClr>
                  <a:srgbClr val="173535"/>
                </a:buClr>
              </a:pPr>
              <a:endParaRPr lang="en-GB" sz="2000" dirty="0">
                <a:solidFill>
                  <a:srgbClr val="01C1CB">
                    <a:lumMod val="50000"/>
                  </a:srgbClr>
                </a:solidFill>
                <a:latin typeface="Arial"/>
                <a:cs typeface="Times New Roman" panose="02020603050405020304" pitchFamily="18" charset="0"/>
                <a:sym typeface="Hind"/>
              </a:endParaRPr>
            </a:p>
          </p:txBody>
        </p:sp>
      </p:grpSp>
      <p:sp>
        <p:nvSpPr>
          <p:cNvPr id="46" name="Google Shape;400;p38">
            <a:extLst>
              <a:ext uri="{FF2B5EF4-FFF2-40B4-BE49-F238E27FC236}">
                <a16:creationId xmlns:a16="http://schemas.microsoft.com/office/drawing/2014/main" id="{2F0CC584-39D5-EBE8-9D48-BBD379E577B6}"/>
              </a:ext>
            </a:extLst>
          </p:cNvPr>
          <p:cNvSpPr txBox="1">
            <a:spLocks/>
          </p:cNvSpPr>
          <p:nvPr/>
        </p:nvSpPr>
        <p:spPr>
          <a:xfrm rot="21599640">
            <a:off x="2459164" y="-1031840"/>
            <a:ext cx="4260171" cy="63838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indent="0" algn="ctr">
              <a:buClr>
                <a:schemeClr val="dk1"/>
              </a:buClr>
              <a:buSzPts val="1100"/>
              <a:buNone/>
              <a:defRPr sz="5400" b="1">
                <a:solidFill>
                  <a:schemeClr val="bg1"/>
                </a:solidFill>
                <a:effectLst>
                  <a:outerShdw blurRad="50800" dist="38100" dir="5400000" algn="t" rotWithShape="0">
                    <a:prstClr val="black">
                      <a:alpha val="40000"/>
                    </a:prstClr>
                  </a:outerShdw>
                </a:effectLst>
                <a:latin typeface="Bahnschrift Condensed" panose="020B0502040204020203" pitchFamily="34" charset="0"/>
                <a:ea typeface="Sue Ellen Francisco"/>
                <a:cs typeface="Sue Ellen Francisco"/>
                <a:sym typeface="Sue Ellen Francisco"/>
              </a:defRPr>
            </a:lvl1pPr>
            <a:lvl2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2pPr>
            <a:lvl3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3pPr>
            <a:lvl4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4pPr>
            <a:lvl5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5pPr>
            <a:lvl6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6pPr>
            <a:lvl7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7pPr>
            <a:lvl8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8pPr>
            <a:lvl9pPr algn="ctr">
              <a:buClr>
                <a:schemeClr val="accent1"/>
              </a:buClr>
              <a:buSzPts val="5200"/>
              <a:buFont typeface="Sue Ellen Francisco"/>
              <a:buNone/>
              <a:defRPr sz="5200">
                <a:solidFill>
                  <a:schemeClr val="accent1"/>
                </a:solidFill>
                <a:latin typeface="Sue Ellen Francisco"/>
                <a:ea typeface="Sue Ellen Francisco"/>
                <a:cs typeface="Sue Ellen Francisco"/>
                <a:sym typeface="Sue Ellen Francisco"/>
              </a:defRPr>
            </a:lvl9pPr>
          </a:lstStyle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Tx/>
              <a:buNone/>
              <a:tabLst/>
              <a:defRPr/>
            </a:pPr>
            <a:r>
              <a:rPr kumimoji="0" lang="vi-VN" sz="3200" b="1" i="0" u="none" strike="noStrike" kern="0" cap="none" spc="5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C</a:t>
            </a:r>
            <a:r>
              <a:rPr kumimoji="0" lang="en-US" sz="3200" b="1" i="0" u="none" strike="noStrike" kern="0" cap="none" spc="50" normalizeH="0" baseline="0" noProof="0" dirty="0">
                <a:ln w="0">
                  <a:solidFill>
                    <a:srgbClr val="FF0000"/>
                  </a:solidFill>
                </a:ln>
                <a:solidFill>
                  <a:srgbClr val="FFFFFF"/>
                </a:solidFill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  <a:uLnTx/>
                <a:uFillTx/>
                <a:latin typeface="Bahnschrift Condensed" panose="020B0502040204020203" pitchFamily="34" charset="0"/>
                <a:cs typeface="Sue Ellen Francisco"/>
                <a:sym typeface="Sue Ellen Francisco"/>
              </a:rPr>
              <a:t>HUẨN BỊ BÀI CHO TIẾT SAU</a:t>
            </a:r>
          </a:p>
        </p:txBody>
      </p:sp>
    </p:spTree>
    <p:extLst>
      <p:ext uri="{BB962C8B-B14F-4D97-AF65-F5344CB8AC3E}">
        <p14:creationId xmlns:p14="http://schemas.microsoft.com/office/powerpoint/2010/main" val="35823745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7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88125 -1.23457E-7 L -0.64479 0.26142 C -0.59497 0.32037 -0.52118 0.35278 -0.44444 0.35278 C -0.35642 0.35278 -0.28611 0.32037 -0.23646 0.26142 L 2.77778E-7 -1.23457E-7 " pathEditMode="relative" rAng="0" ptsTypes="AAAAA">
                                      <p:cBhvr>
                                        <p:cTn id="6" dur="2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44063" y="17623"/>
                                    </p:animMotion>
                                  </p:childTnLst>
                                </p:cTn>
                              </p:par>
                              <p:par>
                                <p:cTn id="7" presetID="42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2.77778E-7 2.46914E-7 L 0.00156 0.26358 " pathEditMode="relative" rAng="0" ptsTypes="AA">
                                      <p:cBhvr>
                                        <p:cTn id="8" dur="2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9" y="13179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|1.4|1.7|1.5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7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IMING" val="|1.8"/>
</p:tagLst>
</file>

<file path=ppt/theme/theme1.xml><?xml version="1.0" encoding="utf-8"?>
<a:theme xmlns:a="http://schemas.openxmlformats.org/drawingml/2006/main" name="Reuse Plastic Bottles Workshop by Slidesgo">
  <a:themeElements>
    <a:clrScheme name="Simple Light">
      <a:dk1>
        <a:srgbClr val="000000"/>
      </a:dk1>
      <a:lt1>
        <a:srgbClr val="FFFFFF"/>
      </a:lt1>
      <a:dk2>
        <a:srgbClr val="383838"/>
      </a:dk2>
      <a:lt2>
        <a:srgbClr val="95604B"/>
      </a:lt2>
      <a:accent1>
        <a:srgbClr val="E9F7D7"/>
      </a:accent1>
      <a:accent2>
        <a:srgbClr val="A6D165"/>
      </a:accent2>
      <a:accent3>
        <a:srgbClr val="75A641"/>
      </a:accent3>
      <a:accent4>
        <a:srgbClr val="235233"/>
      </a:accent4>
      <a:accent5>
        <a:srgbClr val="552014"/>
      </a:accent5>
      <a:accent6>
        <a:srgbClr val="95604B"/>
      </a:accent6>
      <a:hlink>
        <a:srgbClr val="38383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4_Climate Change in South Korea Thesis by Slidesgo">
  <a:themeElements>
    <a:clrScheme name="Custom 90">
      <a:dk1>
        <a:srgbClr val="173535"/>
      </a:dk1>
      <a:lt1>
        <a:srgbClr val="FFFFFF"/>
      </a:lt1>
      <a:dk2>
        <a:srgbClr val="FFFFFF"/>
      </a:dk2>
      <a:lt2>
        <a:srgbClr val="FEBB62"/>
      </a:lt2>
      <a:accent1>
        <a:srgbClr val="FFDFAF"/>
      </a:accent1>
      <a:accent2>
        <a:srgbClr val="1FC290"/>
      </a:accent2>
      <a:accent3>
        <a:srgbClr val="01A299"/>
      </a:accent3>
      <a:accent4>
        <a:srgbClr val="92D050"/>
      </a:accent4>
      <a:accent5>
        <a:srgbClr val="703A15"/>
      </a:accent5>
      <a:accent6>
        <a:srgbClr val="FFFFFF"/>
      </a:accent6>
      <a:hlink>
        <a:srgbClr val="17353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 Goyang International Flower Festival by Slidesgo">
  <a:themeElements>
    <a:clrScheme name="Custom 92">
      <a:dk1>
        <a:srgbClr val="30353A"/>
      </a:dk1>
      <a:lt1>
        <a:srgbClr val="FFFFFF"/>
      </a:lt1>
      <a:dk2>
        <a:srgbClr val="B8FBB9"/>
      </a:dk2>
      <a:lt2>
        <a:srgbClr val="A8DC7F"/>
      </a:lt2>
      <a:accent1>
        <a:srgbClr val="027182"/>
      </a:accent1>
      <a:accent2>
        <a:srgbClr val="01C1CB"/>
      </a:accent2>
      <a:accent3>
        <a:srgbClr val="078309"/>
      </a:accent3>
      <a:accent4>
        <a:srgbClr val="FDD79B"/>
      </a:accent4>
      <a:accent5>
        <a:srgbClr val="FEF2D3"/>
      </a:accent5>
      <a:accent6>
        <a:srgbClr val="FFFFFF"/>
      </a:accent6>
      <a:hlink>
        <a:srgbClr val="30353A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Climate Change in South Korea Thesis by Slidesgo">
  <a:themeElements>
    <a:clrScheme name="Custom 72">
      <a:dk1>
        <a:srgbClr val="173535"/>
      </a:dk1>
      <a:lt1>
        <a:srgbClr val="FFFFFF"/>
      </a:lt1>
      <a:dk2>
        <a:srgbClr val="FFFFFF"/>
      </a:dk2>
      <a:lt2>
        <a:srgbClr val="FEBB62"/>
      </a:lt2>
      <a:accent1>
        <a:srgbClr val="FFDFAF"/>
      </a:accent1>
      <a:accent2>
        <a:srgbClr val="1FC290"/>
      </a:accent2>
      <a:accent3>
        <a:srgbClr val="01A299"/>
      </a:accent3>
      <a:accent4>
        <a:srgbClr val="038C8D"/>
      </a:accent4>
      <a:accent5>
        <a:srgbClr val="703A15"/>
      </a:accent5>
      <a:accent6>
        <a:srgbClr val="FFFFFF"/>
      </a:accent6>
      <a:hlink>
        <a:srgbClr val="17353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6724</TotalTime>
  <Words>267</Words>
  <Application>Microsoft Office PowerPoint</Application>
  <PresentationFormat>On-screen Show (16:9)</PresentationFormat>
  <Paragraphs>39</Paragraphs>
  <Slides>10</Slides>
  <Notes>10</Notes>
  <HiddenSlides>0</HiddenSlides>
  <MMClips>1</MMClips>
  <ScaleCrop>false</ScaleCrop>
  <HeadingPairs>
    <vt:vector size="6" baseType="variant">
      <vt:variant>
        <vt:lpstr>Fonts Used</vt:lpstr>
      </vt:variant>
      <vt:variant>
        <vt:i4>15</vt:i4>
      </vt:variant>
      <vt:variant>
        <vt:lpstr>Theme</vt:lpstr>
      </vt:variant>
      <vt:variant>
        <vt:i4>4</vt:i4>
      </vt:variant>
      <vt:variant>
        <vt:lpstr>Slide Titles</vt:lpstr>
      </vt:variant>
      <vt:variant>
        <vt:i4>10</vt:i4>
      </vt:variant>
    </vt:vector>
  </HeadingPairs>
  <TitlesOfParts>
    <vt:vector size="29" baseType="lpstr">
      <vt:lpstr>Sue Ellen Francisco</vt:lpstr>
      <vt:lpstr>Gaegu</vt:lpstr>
      <vt:lpstr>Times New Roman</vt:lpstr>
      <vt:lpstr>Bebas Neue</vt:lpstr>
      <vt:lpstr>Arial</vt:lpstr>
      <vt:lpstr>Anaheim</vt:lpstr>
      <vt:lpstr>Comfortaa</vt:lpstr>
      <vt:lpstr>Londrina Solid</vt:lpstr>
      <vt:lpstr>Raleway</vt:lpstr>
      <vt:lpstr>Nanum Gothic</vt:lpstr>
      <vt:lpstr>Hind</vt:lpstr>
      <vt:lpstr>Patrick Hand</vt:lpstr>
      <vt:lpstr>Bahnschrift Condensed</vt:lpstr>
      <vt:lpstr>Roboto Condensed Light</vt:lpstr>
      <vt:lpstr>Sriracha</vt:lpstr>
      <vt:lpstr>Reuse Plastic Bottles Workshop by Slidesgo</vt:lpstr>
      <vt:lpstr>4_Climate Change in South Korea Thesis by Slidesgo</vt:lpstr>
      <vt:lpstr>1_ Goyang International Flower Festival by Slidesgo</vt:lpstr>
      <vt:lpstr>5_Climate Change in South Korea Thesis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Bi</dc:creator>
  <cp:lastModifiedBy>Administrator</cp:lastModifiedBy>
  <cp:revision>79</cp:revision>
  <dcterms:modified xsi:type="dcterms:W3CDTF">2025-05-20T14:31:10Z</dcterms:modified>
</cp:coreProperties>
</file>